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3.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63" r:id="rId3"/>
    <p:sldId id="258" r:id="rId4"/>
    <p:sldId id="268" r:id="rId5"/>
    <p:sldId id="270" r:id="rId6"/>
    <p:sldId id="271" r:id="rId7"/>
    <p:sldId id="273" r:id="rId8"/>
    <p:sldId id="275" r:id="rId9"/>
    <p:sldId id="266" r:id="rId10"/>
    <p:sldId id="272" r:id="rId11"/>
    <p:sldId id="274" r:id="rId12"/>
    <p:sldId id="269" r:id="rId13"/>
    <p:sldId id="279" r:id="rId14"/>
    <p:sldId id="265" r:id="rId15"/>
    <p:sldId id="276" r:id="rId16"/>
    <p:sldId id="277" r:id="rId17"/>
    <p:sldId id="278" r:id="rId18"/>
    <p:sldId id="280" r:id="rId19"/>
    <p:sldId id="281" r:id="rId20"/>
    <p:sldId id="264" r:id="rId21"/>
    <p:sldId id="282" r:id="rId22"/>
    <p:sldId id="284" r:id="rId23"/>
    <p:sldId id="283" r:id="rId24"/>
    <p:sldId id="259" r:id="rId25"/>
    <p:sldId id="313"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A22A"/>
    <a:srgbClr val="0A5557"/>
    <a:srgbClr val="111C30"/>
    <a:srgbClr val="8EA3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10"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561309387222809E-2"/>
          <c:y val="0.18580661817187807"/>
          <c:w val="0.899307268039792"/>
          <c:h val="0.69640419748211813"/>
        </c:manualLayout>
      </c:layout>
      <c:barChart>
        <c:barDir val="col"/>
        <c:grouping val="clustered"/>
        <c:varyColors val="0"/>
        <c:ser>
          <c:idx val="0"/>
          <c:order val="0"/>
          <c:tx>
            <c:strRef>
              <c:f>Sheet1!$B$1</c:f>
              <c:strCache>
                <c:ptCount val="1"/>
                <c:pt idx="0">
                  <c:v>项目 1</c:v>
                </c:pt>
              </c:strCache>
            </c:strRef>
          </c:tx>
          <c:spPr>
            <a:gradFill flip="none" rotWithShape="1">
              <a:gsLst>
                <a:gs pos="69000">
                  <a:srgbClr val="FFFF00">
                    <a:alpha val="67000"/>
                  </a:srgbClr>
                </a:gs>
                <a:gs pos="30000">
                  <a:srgbClr val="92D050">
                    <a:alpha val="38000"/>
                  </a:srgbClr>
                </a:gs>
                <a:gs pos="0">
                  <a:srgbClr val="00B050">
                    <a:alpha val="0"/>
                  </a:srgbClr>
                </a:gs>
                <a:gs pos="100000">
                  <a:srgbClr val="FFC000">
                    <a:alpha val="69000"/>
                  </a:srgbClr>
                </a:gs>
              </a:gsLst>
              <a:lin ang="16200000" scaled="1"/>
              <a:tileRect/>
            </a:gradFill>
            <a:ln cap="rnd">
              <a:noFill/>
              <a:round/>
            </a:ln>
            <a:effectLst/>
          </c:spPr>
          <c:invertIfNegative val="0"/>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4.3</c:v>
                </c:pt>
                <c:pt idx="1">
                  <c:v>1</c:v>
                </c:pt>
                <c:pt idx="2">
                  <c:v>3.5</c:v>
                </c:pt>
                <c:pt idx="3">
                  <c:v>2.4</c:v>
                </c:pt>
                <c:pt idx="4">
                  <c:v>4.0999999999999996</c:v>
                </c:pt>
                <c:pt idx="5">
                  <c:v>1.5</c:v>
                </c:pt>
                <c:pt idx="6">
                  <c:v>2.6</c:v>
                </c:pt>
                <c:pt idx="7">
                  <c:v>2</c:v>
                </c:pt>
                <c:pt idx="8">
                  <c:v>4.5999999999999996</c:v>
                </c:pt>
                <c:pt idx="9">
                  <c:v>4.9000000000000004</c:v>
                </c:pt>
                <c:pt idx="10">
                  <c:v>2.6</c:v>
                </c:pt>
                <c:pt idx="11">
                  <c:v>3.1</c:v>
                </c:pt>
              </c:numCache>
            </c:numRef>
          </c:val>
          <c:extLst>
            <c:ext xmlns:c16="http://schemas.microsoft.com/office/drawing/2014/chart" uri="{C3380CC4-5D6E-409C-BE32-E72D297353CC}">
              <c16:uniqueId val="{00000000-67F0-4E7C-9B4F-59BB4059C71C}"/>
            </c:ext>
          </c:extLst>
        </c:ser>
        <c:dLbls>
          <c:showLegendKey val="0"/>
          <c:showVal val="0"/>
          <c:showCatName val="0"/>
          <c:showSerName val="0"/>
          <c:showPercent val="0"/>
          <c:showBubbleSize val="0"/>
        </c:dLbls>
        <c:gapWidth val="150"/>
        <c:axId val="210995864"/>
        <c:axId val="210996256"/>
      </c:barChart>
      <c:catAx>
        <c:axId val="210995864"/>
        <c:scaling>
          <c:orientation val="minMax"/>
        </c:scaling>
        <c:delete val="0"/>
        <c:axPos val="b"/>
        <c:numFmt formatCode="General" sourceLinked="0"/>
        <c:majorTickMark val="out"/>
        <c:minorTickMark val="none"/>
        <c:tickLblPos val="nextTo"/>
        <c:txPr>
          <a:bodyPr/>
          <a:lstStyle/>
          <a:p>
            <a:pPr>
              <a:defRPr sz="1100">
                <a:solidFill>
                  <a:schemeClr val="bg1"/>
                </a:solidFill>
                <a:latin typeface="+mn-ea"/>
                <a:ea typeface="+mn-ea"/>
              </a:defRPr>
            </a:pPr>
            <a:endParaRPr lang="zh-CN"/>
          </a:p>
        </c:txPr>
        <c:crossAx val="210996256"/>
        <c:crosses val="autoZero"/>
        <c:auto val="1"/>
        <c:lblAlgn val="ctr"/>
        <c:lblOffset val="100"/>
        <c:noMultiLvlLbl val="0"/>
      </c:catAx>
      <c:valAx>
        <c:axId val="210996256"/>
        <c:scaling>
          <c:orientation val="minMax"/>
        </c:scaling>
        <c:delete val="0"/>
        <c:axPos val="l"/>
        <c:majorGridlines>
          <c:spPr>
            <a:ln>
              <a:solidFill>
                <a:sysClr val="windowText" lastClr="000000">
                  <a:lumMod val="75000"/>
                  <a:lumOff val="25000"/>
                </a:sysClr>
              </a:solidFill>
            </a:ln>
          </c:spPr>
        </c:majorGridlines>
        <c:numFmt formatCode="#\ ?/?" sourceLinked="0"/>
        <c:majorTickMark val="in"/>
        <c:minorTickMark val="in"/>
        <c:tickLblPos val="low"/>
        <c:txPr>
          <a:bodyPr/>
          <a:lstStyle/>
          <a:p>
            <a:pPr>
              <a:defRPr sz="1100">
                <a:solidFill>
                  <a:schemeClr val="bg1"/>
                </a:solidFill>
                <a:latin typeface="+mn-ea"/>
                <a:ea typeface="+mn-ea"/>
              </a:defRPr>
            </a:pPr>
            <a:endParaRPr lang="zh-CN"/>
          </a:p>
        </c:txPr>
        <c:crossAx val="210995864"/>
        <c:crosses val="autoZero"/>
        <c:crossBetween val="between"/>
      </c:valAx>
      <c:spPr>
        <a:noFill/>
        <a:ln>
          <a:noFill/>
        </a:ln>
      </c:spPr>
    </c:plotArea>
    <c:plotVisOnly val="1"/>
    <c:dispBlanksAs val="zero"/>
    <c:showDLblsOverMax val="0"/>
  </c:chart>
  <c:txPr>
    <a:bodyPr/>
    <a:lstStyle/>
    <a:p>
      <a:pPr>
        <a:defRPr sz="1800"/>
      </a:pPr>
      <a:endParaRPr lang="zh-C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B89B98-695B-4C95-BE81-DE86E810A03A}" type="datetimeFigureOut">
              <a:rPr lang="zh-CN" altLang="en-US" smtClean="0"/>
              <a:t>2019/10/10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4909A5-0F34-4728-8494-3EB5DE20FC7D}" type="slidenum">
              <a:rPr lang="zh-CN" altLang="en-US" smtClean="0"/>
              <a:t>‹#›</a:t>
            </a:fld>
            <a:endParaRPr lang="zh-CN" altLang="en-US"/>
          </a:p>
        </p:txBody>
      </p:sp>
    </p:spTree>
    <p:extLst>
      <p:ext uri="{BB962C8B-B14F-4D97-AF65-F5344CB8AC3E}">
        <p14:creationId xmlns:p14="http://schemas.microsoft.com/office/powerpoint/2010/main" val="1616172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4909A5-0F34-4728-8494-3EB5DE20FC7D}" type="slidenum">
              <a:rPr lang="zh-CN" altLang="en-US" smtClean="0"/>
              <a:t>1</a:t>
            </a:fld>
            <a:endParaRPr lang="zh-CN" altLang="en-US"/>
          </a:p>
        </p:txBody>
      </p:sp>
    </p:spTree>
    <p:extLst>
      <p:ext uri="{BB962C8B-B14F-4D97-AF65-F5344CB8AC3E}">
        <p14:creationId xmlns:p14="http://schemas.microsoft.com/office/powerpoint/2010/main" val="246189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87BD9-ACA3-4135-A879-33834542703E}" type="slidenum">
              <a:rPr lang="zh-CN" altLang="en-US" smtClean="0"/>
              <a:t>10</a:t>
            </a:fld>
            <a:endParaRPr lang="zh-CN" altLang="en-US"/>
          </a:p>
        </p:txBody>
      </p:sp>
    </p:spTree>
    <p:extLst>
      <p:ext uri="{BB962C8B-B14F-4D97-AF65-F5344CB8AC3E}">
        <p14:creationId xmlns:p14="http://schemas.microsoft.com/office/powerpoint/2010/main" val="2077028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87BD9-ACA3-4135-A879-33834542703E}" type="slidenum">
              <a:rPr lang="zh-CN" altLang="en-US" smtClean="0"/>
              <a:t>11</a:t>
            </a:fld>
            <a:endParaRPr lang="zh-CN" altLang="en-US"/>
          </a:p>
        </p:txBody>
      </p:sp>
    </p:spTree>
    <p:extLst>
      <p:ext uri="{BB962C8B-B14F-4D97-AF65-F5344CB8AC3E}">
        <p14:creationId xmlns:p14="http://schemas.microsoft.com/office/powerpoint/2010/main" val="1004209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87BD9-ACA3-4135-A879-33834542703E}" type="slidenum">
              <a:rPr lang="zh-CN" altLang="en-US" smtClean="0"/>
              <a:t>12</a:t>
            </a:fld>
            <a:endParaRPr lang="zh-CN" altLang="en-US"/>
          </a:p>
        </p:txBody>
      </p:sp>
    </p:spTree>
    <p:extLst>
      <p:ext uri="{BB962C8B-B14F-4D97-AF65-F5344CB8AC3E}">
        <p14:creationId xmlns:p14="http://schemas.microsoft.com/office/powerpoint/2010/main" val="3316947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87BD9-ACA3-4135-A879-33834542703E}" type="slidenum">
              <a:rPr lang="zh-CN" altLang="en-US" smtClean="0"/>
              <a:t>13</a:t>
            </a:fld>
            <a:endParaRPr lang="zh-CN" altLang="en-US"/>
          </a:p>
        </p:txBody>
      </p:sp>
    </p:spTree>
    <p:extLst>
      <p:ext uri="{BB962C8B-B14F-4D97-AF65-F5344CB8AC3E}">
        <p14:creationId xmlns:p14="http://schemas.microsoft.com/office/powerpoint/2010/main" val="1352193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4909A5-0F34-4728-8494-3EB5DE20FC7D}" type="slidenum">
              <a:rPr lang="zh-CN" altLang="en-US" smtClean="0"/>
              <a:t>14</a:t>
            </a:fld>
            <a:endParaRPr lang="zh-CN" altLang="en-US"/>
          </a:p>
        </p:txBody>
      </p:sp>
    </p:spTree>
    <p:extLst>
      <p:ext uri="{BB962C8B-B14F-4D97-AF65-F5344CB8AC3E}">
        <p14:creationId xmlns:p14="http://schemas.microsoft.com/office/powerpoint/2010/main" val="3027091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87BD9-ACA3-4135-A879-33834542703E}" type="slidenum">
              <a:rPr lang="zh-CN" altLang="en-US" smtClean="0"/>
              <a:t>15</a:t>
            </a:fld>
            <a:endParaRPr lang="zh-CN" altLang="en-US"/>
          </a:p>
        </p:txBody>
      </p:sp>
    </p:spTree>
    <p:extLst>
      <p:ext uri="{BB962C8B-B14F-4D97-AF65-F5344CB8AC3E}">
        <p14:creationId xmlns:p14="http://schemas.microsoft.com/office/powerpoint/2010/main" val="1129819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87BD9-ACA3-4135-A879-33834542703E}" type="slidenum">
              <a:rPr lang="zh-CN" altLang="en-US" smtClean="0"/>
              <a:t>16</a:t>
            </a:fld>
            <a:endParaRPr lang="zh-CN" altLang="en-US"/>
          </a:p>
        </p:txBody>
      </p:sp>
    </p:spTree>
    <p:extLst>
      <p:ext uri="{BB962C8B-B14F-4D97-AF65-F5344CB8AC3E}">
        <p14:creationId xmlns:p14="http://schemas.microsoft.com/office/powerpoint/2010/main" val="65166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87BD9-ACA3-4135-A879-33834542703E}" type="slidenum">
              <a:rPr lang="zh-CN" altLang="en-US" smtClean="0"/>
              <a:t>17</a:t>
            </a:fld>
            <a:endParaRPr lang="zh-CN" altLang="en-US"/>
          </a:p>
        </p:txBody>
      </p:sp>
    </p:spTree>
    <p:extLst>
      <p:ext uri="{BB962C8B-B14F-4D97-AF65-F5344CB8AC3E}">
        <p14:creationId xmlns:p14="http://schemas.microsoft.com/office/powerpoint/2010/main" val="1091259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87BD9-ACA3-4135-A879-33834542703E}" type="slidenum">
              <a:rPr lang="zh-CN" altLang="en-US" smtClean="0"/>
              <a:t>18</a:t>
            </a:fld>
            <a:endParaRPr lang="zh-CN" altLang="en-US"/>
          </a:p>
        </p:txBody>
      </p:sp>
    </p:spTree>
    <p:extLst>
      <p:ext uri="{BB962C8B-B14F-4D97-AF65-F5344CB8AC3E}">
        <p14:creationId xmlns:p14="http://schemas.microsoft.com/office/powerpoint/2010/main" val="2957083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87BD9-ACA3-4135-A879-33834542703E}" type="slidenum">
              <a:rPr lang="zh-CN" altLang="en-US" smtClean="0"/>
              <a:t>19</a:t>
            </a:fld>
            <a:endParaRPr lang="zh-CN" altLang="en-US"/>
          </a:p>
        </p:txBody>
      </p:sp>
    </p:spTree>
    <p:extLst>
      <p:ext uri="{BB962C8B-B14F-4D97-AF65-F5344CB8AC3E}">
        <p14:creationId xmlns:p14="http://schemas.microsoft.com/office/powerpoint/2010/main" val="3522564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4909A5-0F34-4728-8494-3EB5DE20FC7D}" type="slidenum">
              <a:rPr lang="zh-CN" altLang="en-US" smtClean="0"/>
              <a:t>2</a:t>
            </a:fld>
            <a:endParaRPr lang="zh-CN" altLang="en-US"/>
          </a:p>
        </p:txBody>
      </p:sp>
    </p:spTree>
    <p:extLst>
      <p:ext uri="{BB962C8B-B14F-4D97-AF65-F5344CB8AC3E}">
        <p14:creationId xmlns:p14="http://schemas.microsoft.com/office/powerpoint/2010/main" val="1383246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4909A5-0F34-4728-8494-3EB5DE20FC7D}" type="slidenum">
              <a:rPr lang="zh-CN" altLang="en-US" smtClean="0"/>
              <a:t>20</a:t>
            </a:fld>
            <a:endParaRPr lang="zh-CN" altLang="en-US"/>
          </a:p>
        </p:txBody>
      </p:sp>
    </p:spTree>
    <p:extLst>
      <p:ext uri="{BB962C8B-B14F-4D97-AF65-F5344CB8AC3E}">
        <p14:creationId xmlns:p14="http://schemas.microsoft.com/office/powerpoint/2010/main" val="1799185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87BD9-ACA3-4135-A879-33834542703E}" type="slidenum">
              <a:rPr lang="zh-CN" altLang="en-US" smtClean="0"/>
              <a:t>21</a:t>
            </a:fld>
            <a:endParaRPr lang="zh-CN" altLang="en-US"/>
          </a:p>
        </p:txBody>
      </p:sp>
    </p:spTree>
    <p:extLst>
      <p:ext uri="{BB962C8B-B14F-4D97-AF65-F5344CB8AC3E}">
        <p14:creationId xmlns:p14="http://schemas.microsoft.com/office/powerpoint/2010/main" val="2239707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87BD9-ACA3-4135-A879-33834542703E}" type="slidenum">
              <a:rPr lang="zh-CN" altLang="en-US" smtClean="0"/>
              <a:t>22</a:t>
            </a:fld>
            <a:endParaRPr lang="zh-CN" altLang="en-US"/>
          </a:p>
        </p:txBody>
      </p:sp>
    </p:spTree>
    <p:extLst>
      <p:ext uri="{BB962C8B-B14F-4D97-AF65-F5344CB8AC3E}">
        <p14:creationId xmlns:p14="http://schemas.microsoft.com/office/powerpoint/2010/main" val="1234033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87BD9-ACA3-4135-A879-33834542703E}" type="slidenum">
              <a:rPr lang="zh-CN" altLang="en-US" smtClean="0"/>
              <a:t>23</a:t>
            </a:fld>
            <a:endParaRPr lang="zh-CN" altLang="en-US"/>
          </a:p>
        </p:txBody>
      </p:sp>
    </p:spTree>
    <p:extLst>
      <p:ext uri="{BB962C8B-B14F-4D97-AF65-F5344CB8AC3E}">
        <p14:creationId xmlns:p14="http://schemas.microsoft.com/office/powerpoint/2010/main" val="1537272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4909A5-0F34-4728-8494-3EB5DE20FC7D}" type="slidenum">
              <a:rPr lang="zh-CN" altLang="en-US" smtClean="0"/>
              <a:t>24</a:t>
            </a:fld>
            <a:endParaRPr lang="zh-CN" altLang="en-US"/>
          </a:p>
        </p:txBody>
      </p:sp>
    </p:spTree>
    <p:extLst>
      <p:ext uri="{BB962C8B-B14F-4D97-AF65-F5344CB8AC3E}">
        <p14:creationId xmlns:p14="http://schemas.microsoft.com/office/powerpoint/2010/main" val="38407186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25</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4909A5-0F34-4728-8494-3EB5DE20FC7D}" type="slidenum">
              <a:rPr lang="zh-CN" altLang="en-US" smtClean="0"/>
              <a:t>3</a:t>
            </a:fld>
            <a:endParaRPr lang="zh-CN" altLang="en-US"/>
          </a:p>
        </p:txBody>
      </p:sp>
    </p:spTree>
    <p:extLst>
      <p:ext uri="{BB962C8B-B14F-4D97-AF65-F5344CB8AC3E}">
        <p14:creationId xmlns:p14="http://schemas.microsoft.com/office/powerpoint/2010/main" val="1803389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87BD9-ACA3-4135-A879-33834542703E}" type="slidenum">
              <a:rPr lang="zh-CN" altLang="en-US" smtClean="0"/>
              <a:t>4</a:t>
            </a:fld>
            <a:endParaRPr lang="zh-CN" altLang="en-US"/>
          </a:p>
        </p:txBody>
      </p:sp>
    </p:spTree>
    <p:extLst>
      <p:ext uri="{BB962C8B-B14F-4D97-AF65-F5344CB8AC3E}">
        <p14:creationId xmlns:p14="http://schemas.microsoft.com/office/powerpoint/2010/main" val="3609989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87BD9-ACA3-4135-A879-33834542703E}" type="slidenum">
              <a:rPr lang="zh-CN" altLang="en-US" smtClean="0"/>
              <a:t>5</a:t>
            </a:fld>
            <a:endParaRPr lang="zh-CN" altLang="en-US"/>
          </a:p>
        </p:txBody>
      </p:sp>
    </p:spTree>
    <p:extLst>
      <p:ext uri="{BB962C8B-B14F-4D97-AF65-F5344CB8AC3E}">
        <p14:creationId xmlns:p14="http://schemas.microsoft.com/office/powerpoint/2010/main" val="3389474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87BD9-ACA3-4135-A879-33834542703E}" type="slidenum">
              <a:rPr lang="zh-CN" altLang="en-US" smtClean="0"/>
              <a:t>6</a:t>
            </a:fld>
            <a:endParaRPr lang="zh-CN" altLang="en-US"/>
          </a:p>
        </p:txBody>
      </p:sp>
    </p:spTree>
    <p:extLst>
      <p:ext uri="{BB962C8B-B14F-4D97-AF65-F5344CB8AC3E}">
        <p14:creationId xmlns:p14="http://schemas.microsoft.com/office/powerpoint/2010/main" val="3284606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87BD9-ACA3-4135-A879-33834542703E}" type="slidenum">
              <a:rPr lang="zh-CN" altLang="en-US" smtClean="0"/>
              <a:t>7</a:t>
            </a:fld>
            <a:endParaRPr lang="zh-CN" altLang="en-US"/>
          </a:p>
        </p:txBody>
      </p:sp>
    </p:spTree>
    <p:extLst>
      <p:ext uri="{BB962C8B-B14F-4D97-AF65-F5344CB8AC3E}">
        <p14:creationId xmlns:p14="http://schemas.microsoft.com/office/powerpoint/2010/main" val="3821718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87BD9-ACA3-4135-A879-33834542703E}" type="slidenum">
              <a:rPr lang="zh-CN" altLang="en-US" smtClean="0"/>
              <a:t>8</a:t>
            </a:fld>
            <a:endParaRPr lang="zh-CN" altLang="en-US"/>
          </a:p>
        </p:txBody>
      </p:sp>
    </p:spTree>
    <p:extLst>
      <p:ext uri="{BB962C8B-B14F-4D97-AF65-F5344CB8AC3E}">
        <p14:creationId xmlns:p14="http://schemas.microsoft.com/office/powerpoint/2010/main" val="3096911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4909A5-0F34-4728-8494-3EB5DE20FC7D}" type="slidenum">
              <a:rPr lang="zh-CN" altLang="en-US" smtClean="0"/>
              <a:t>9</a:t>
            </a:fld>
            <a:endParaRPr lang="zh-CN" altLang="en-US"/>
          </a:p>
        </p:txBody>
      </p:sp>
    </p:spTree>
    <p:extLst>
      <p:ext uri="{BB962C8B-B14F-4D97-AF65-F5344CB8AC3E}">
        <p14:creationId xmlns:p14="http://schemas.microsoft.com/office/powerpoint/2010/main" val="1138371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3EB8635A-4626-4A96-9D7D-4A36A8911DCD}" type="datetimeFigureOut">
              <a:rPr lang="zh-CN" altLang="en-US" smtClean="0"/>
              <a:t>2019/10/10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4CFFDA-89CA-472F-8547-5B98C1A33663}" type="slidenum">
              <a:rPr lang="zh-CN" altLang="en-US" smtClean="0"/>
              <a:t>‹#›</a:t>
            </a:fld>
            <a:endParaRPr lang="zh-CN" altLang="en-US"/>
          </a:p>
        </p:txBody>
      </p:sp>
    </p:spTree>
    <p:extLst>
      <p:ext uri="{BB962C8B-B14F-4D97-AF65-F5344CB8AC3E}">
        <p14:creationId xmlns:p14="http://schemas.microsoft.com/office/powerpoint/2010/main" val="420535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EB8635A-4626-4A96-9D7D-4A36A8911DCD}" type="datetimeFigureOut">
              <a:rPr lang="zh-CN" altLang="en-US" smtClean="0"/>
              <a:t>2019/10/10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4CFFDA-89CA-472F-8547-5B98C1A33663}" type="slidenum">
              <a:rPr lang="zh-CN" altLang="en-US" smtClean="0"/>
              <a:t>‹#›</a:t>
            </a:fld>
            <a:endParaRPr lang="zh-CN" altLang="en-US"/>
          </a:p>
        </p:txBody>
      </p:sp>
    </p:spTree>
    <p:extLst>
      <p:ext uri="{BB962C8B-B14F-4D97-AF65-F5344CB8AC3E}">
        <p14:creationId xmlns:p14="http://schemas.microsoft.com/office/powerpoint/2010/main" val="3565473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EB8635A-4626-4A96-9D7D-4A36A8911DCD}" type="datetimeFigureOut">
              <a:rPr lang="zh-CN" altLang="en-US" smtClean="0"/>
              <a:t>2019/10/10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4CFFDA-89CA-472F-8547-5B98C1A33663}" type="slidenum">
              <a:rPr lang="zh-CN" altLang="en-US" smtClean="0"/>
              <a:t>‹#›</a:t>
            </a:fld>
            <a:endParaRPr lang="zh-CN" altLang="en-US"/>
          </a:p>
        </p:txBody>
      </p:sp>
    </p:spTree>
    <p:extLst>
      <p:ext uri="{BB962C8B-B14F-4D97-AF65-F5344CB8AC3E}">
        <p14:creationId xmlns:p14="http://schemas.microsoft.com/office/powerpoint/2010/main" val="1738787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圆角矩形 2"/>
          <p:cNvSpPr/>
          <p:nvPr userDrawn="1"/>
        </p:nvSpPr>
        <p:spPr>
          <a:xfrm>
            <a:off x="10107385" y="6112565"/>
            <a:ext cx="1736565" cy="421974"/>
          </a:xfrm>
          <a:prstGeom prst="roundRect">
            <a:avLst/>
          </a:prstGeom>
          <a:gradFill flip="none" rotWithShape="1">
            <a:gsLst>
              <a:gs pos="77000">
                <a:srgbClr val="6ED5FF">
                  <a:alpha val="5000"/>
                </a:srgbClr>
              </a:gs>
              <a:gs pos="13000">
                <a:srgbClr val="6ED5FF">
                  <a:alpha val="10000"/>
                </a:srgbClr>
              </a:gs>
              <a:gs pos="45000">
                <a:srgbClr val="6ED5FF">
                  <a:alpha val="0"/>
                </a:srgbClr>
              </a:gs>
              <a:gs pos="90000">
                <a:srgbClr val="6ED5FF">
                  <a:alpha val="10000"/>
                </a:srgbClr>
              </a:gs>
            </a:gsLst>
            <a:lin ang="16200000" scaled="1"/>
            <a:tileRect/>
          </a:gradFill>
          <a:ln w="12700" cap="flat">
            <a:solidFill>
              <a:srgbClr val="6ED5FF"/>
            </a:solidFill>
            <a:miter lim="800000"/>
          </a:ln>
          <a:effectLst>
            <a:outerShdw blurRad="114300" algn="tl" rotWithShape="0">
              <a:srgbClr val="6ED5FF">
                <a:alpha val="93000"/>
              </a:srgbClr>
            </a:outerShdw>
          </a:effectLst>
          <a:scene3d>
            <a:camera prst="orthographicFront"/>
            <a:lightRig rig="chilly" dir="t">
              <a:rot lat="0" lon="0" rev="0"/>
            </a:lightRig>
          </a:scene3d>
          <a:sp3d>
            <a:bevelT w="196850" h="139700"/>
          </a:sp3d>
        </p:spPr>
        <p:txBody>
          <a:bodyPr vert="horz" wrap="square" lIns="91440" tIns="45720" rIns="91440" bIns="45720" numCol="1" anchor="t" anchorCtr="0" compatLnSpc="1">
            <a:prstTxWarp prst="textNoShape">
              <a:avLst/>
            </a:prstTxWarp>
          </a:bodyPr>
          <a:lstStyle/>
          <a:p>
            <a:endParaRPr lang="zh-CN" altLang="en-US">
              <a:solidFill>
                <a:schemeClr val="tx1"/>
              </a:solidFill>
            </a:endParaRPr>
          </a:p>
        </p:txBody>
      </p:sp>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9151" y="6192924"/>
            <a:ext cx="973033" cy="292457"/>
          </a:xfrm>
          <a:prstGeom prst="rect">
            <a:avLst/>
          </a:prstGeom>
        </p:spPr>
      </p:pic>
    </p:spTree>
    <p:extLst>
      <p:ext uri="{BB962C8B-B14F-4D97-AF65-F5344CB8AC3E}">
        <p14:creationId xmlns:p14="http://schemas.microsoft.com/office/powerpoint/2010/main" val="273270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EB8635A-4626-4A96-9D7D-4A36A8911DCD}" type="datetimeFigureOut">
              <a:rPr lang="zh-CN" altLang="en-US" smtClean="0"/>
              <a:t>2019/10/10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4CFFDA-89CA-472F-8547-5B98C1A33663}" type="slidenum">
              <a:rPr lang="zh-CN" altLang="en-US" smtClean="0"/>
              <a:t>‹#›</a:t>
            </a:fld>
            <a:endParaRPr lang="zh-CN" altLang="en-US"/>
          </a:p>
        </p:txBody>
      </p:sp>
    </p:spTree>
    <p:extLst>
      <p:ext uri="{BB962C8B-B14F-4D97-AF65-F5344CB8AC3E}">
        <p14:creationId xmlns:p14="http://schemas.microsoft.com/office/powerpoint/2010/main" val="2376658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EB8635A-4626-4A96-9D7D-4A36A8911DCD}" type="datetimeFigureOut">
              <a:rPr lang="zh-CN" altLang="en-US" smtClean="0"/>
              <a:t>2019/10/10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4CFFDA-89CA-472F-8547-5B98C1A33663}" type="slidenum">
              <a:rPr lang="zh-CN" altLang="en-US" smtClean="0"/>
              <a:t>‹#›</a:t>
            </a:fld>
            <a:endParaRPr lang="zh-CN" altLang="en-US"/>
          </a:p>
        </p:txBody>
      </p:sp>
    </p:spTree>
    <p:extLst>
      <p:ext uri="{BB962C8B-B14F-4D97-AF65-F5344CB8AC3E}">
        <p14:creationId xmlns:p14="http://schemas.microsoft.com/office/powerpoint/2010/main" val="2900593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EB8635A-4626-4A96-9D7D-4A36A8911DCD}" type="datetimeFigureOut">
              <a:rPr lang="zh-CN" altLang="en-US" smtClean="0"/>
              <a:t>2019/10/10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84CFFDA-89CA-472F-8547-5B98C1A33663}" type="slidenum">
              <a:rPr lang="zh-CN" altLang="en-US" smtClean="0"/>
              <a:t>‹#›</a:t>
            </a:fld>
            <a:endParaRPr lang="zh-CN" altLang="en-US"/>
          </a:p>
        </p:txBody>
      </p:sp>
    </p:spTree>
    <p:extLst>
      <p:ext uri="{BB962C8B-B14F-4D97-AF65-F5344CB8AC3E}">
        <p14:creationId xmlns:p14="http://schemas.microsoft.com/office/powerpoint/2010/main" val="2595332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EB8635A-4626-4A96-9D7D-4A36A8911DCD}" type="datetimeFigureOut">
              <a:rPr lang="zh-CN" altLang="en-US" smtClean="0"/>
              <a:t>2019/10/10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84CFFDA-89CA-472F-8547-5B98C1A33663}" type="slidenum">
              <a:rPr lang="zh-CN" altLang="en-US" smtClean="0"/>
              <a:t>‹#›</a:t>
            </a:fld>
            <a:endParaRPr lang="zh-CN" altLang="en-US"/>
          </a:p>
        </p:txBody>
      </p:sp>
    </p:spTree>
    <p:extLst>
      <p:ext uri="{BB962C8B-B14F-4D97-AF65-F5344CB8AC3E}">
        <p14:creationId xmlns:p14="http://schemas.microsoft.com/office/powerpoint/2010/main" val="4136646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EB8635A-4626-4A96-9D7D-4A36A8911DCD}" type="datetimeFigureOut">
              <a:rPr lang="zh-CN" altLang="en-US" smtClean="0"/>
              <a:t>2019/10/10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84CFFDA-89CA-472F-8547-5B98C1A33663}" type="slidenum">
              <a:rPr lang="zh-CN" altLang="en-US" smtClean="0"/>
              <a:t>‹#›</a:t>
            </a:fld>
            <a:endParaRPr lang="zh-CN" altLang="en-US"/>
          </a:p>
        </p:txBody>
      </p:sp>
    </p:spTree>
    <p:extLst>
      <p:ext uri="{BB962C8B-B14F-4D97-AF65-F5344CB8AC3E}">
        <p14:creationId xmlns:p14="http://schemas.microsoft.com/office/powerpoint/2010/main" val="248867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EB8635A-4626-4A96-9D7D-4A36A8911DCD}" type="datetimeFigureOut">
              <a:rPr lang="zh-CN" altLang="en-US" smtClean="0"/>
              <a:t>2019/10/10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84CFFDA-89CA-472F-8547-5B98C1A33663}" type="slidenum">
              <a:rPr lang="zh-CN" altLang="en-US" smtClean="0"/>
              <a:t>‹#›</a:t>
            </a:fld>
            <a:endParaRPr lang="zh-CN" altLang="en-US"/>
          </a:p>
        </p:txBody>
      </p:sp>
    </p:spTree>
    <p:extLst>
      <p:ext uri="{BB962C8B-B14F-4D97-AF65-F5344CB8AC3E}">
        <p14:creationId xmlns:p14="http://schemas.microsoft.com/office/powerpoint/2010/main" val="1476275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EB8635A-4626-4A96-9D7D-4A36A8911DCD}" type="datetimeFigureOut">
              <a:rPr lang="zh-CN" altLang="en-US" smtClean="0"/>
              <a:t>2019/10/10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84CFFDA-89CA-472F-8547-5B98C1A33663}" type="slidenum">
              <a:rPr lang="zh-CN" altLang="en-US" smtClean="0"/>
              <a:t>‹#›</a:t>
            </a:fld>
            <a:endParaRPr lang="zh-CN" altLang="en-US"/>
          </a:p>
        </p:txBody>
      </p:sp>
    </p:spTree>
    <p:extLst>
      <p:ext uri="{BB962C8B-B14F-4D97-AF65-F5344CB8AC3E}">
        <p14:creationId xmlns:p14="http://schemas.microsoft.com/office/powerpoint/2010/main" val="3156696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EB8635A-4626-4A96-9D7D-4A36A8911DCD}" type="datetimeFigureOut">
              <a:rPr lang="zh-CN" altLang="en-US" smtClean="0"/>
              <a:t>2019/10/10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84CFFDA-89CA-472F-8547-5B98C1A33663}" type="slidenum">
              <a:rPr lang="zh-CN" altLang="en-US" smtClean="0"/>
              <a:t>‹#›</a:t>
            </a:fld>
            <a:endParaRPr lang="zh-CN" altLang="en-US"/>
          </a:p>
        </p:txBody>
      </p:sp>
    </p:spTree>
    <p:extLst>
      <p:ext uri="{BB962C8B-B14F-4D97-AF65-F5344CB8AC3E}">
        <p14:creationId xmlns:p14="http://schemas.microsoft.com/office/powerpoint/2010/main" val="511402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11C30"/>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B8635A-4626-4A96-9D7D-4A36A8911DCD}" type="datetimeFigureOut">
              <a:rPr lang="zh-CN" altLang="en-US" smtClean="0"/>
              <a:t>2019/10/10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CFFDA-89CA-472F-8547-5B98C1A33663}" type="slidenum">
              <a:rPr lang="zh-CN" altLang="en-US" smtClean="0"/>
              <a:t>‹#›</a:t>
            </a:fld>
            <a:endParaRPr lang="zh-CN" altLang="en-US"/>
          </a:p>
        </p:txBody>
      </p:sp>
    </p:spTree>
    <p:extLst>
      <p:ext uri="{BB962C8B-B14F-4D97-AF65-F5344CB8AC3E}">
        <p14:creationId xmlns:p14="http://schemas.microsoft.com/office/powerpoint/2010/main" val="3655993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4.jpe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25.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任意多边形: 形状 77"/>
          <p:cNvSpPr/>
          <p:nvPr/>
        </p:nvSpPr>
        <p:spPr>
          <a:xfrm rot="946838">
            <a:off x="2438436" y="1145493"/>
            <a:ext cx="4694760" cy="2537711"/>
          </a:xfrm>
          <a:custGeom>
            <a:avLst/>
            <a:gdLst>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44147 w 8074603"/>
              <a:gd name="connsiteY4" fmla="*/ 3843956 h 4364656"/>
              <a:gd name="connsiteX5" fmla="*/ 5451311 w 8074603"/>
              <a:gd name="connsiteY5" fmla="*/ 3824382 h 4364656"/>
              <a:gd name="connsiteX6" fmla="*/ 5967715 w 8074603"/>
              <a:gd name="connsiteY6" fmla="*/ 1555781 h 4364656"/>
              <a:gd name="connsiteX7" fmla="*/ 5953547 w 8074603"/>
              <a:gd name="connsiteY7" fmla="*/ 1567471 h 4364656"/>
              <a:gd name="connsiteX8" fmla="*/ 5947225 w 8074603"/>
              <a:gd name="connsiteY8" fmla="*/ 1572687 h 4364656"/>
              <a:gd name="connsiteX9" fmla="*/ 5923679 w 8074603"/>
              <a:gd name="connsiteY9" fmla="*/ 1585468 h 4364656"/>
              <a:gd name="connsiteX10" fmla="*/ 5944170 w 8074603"/>
              <a:gd name="connsiteY10" fmla="*/ 1568561 h 4364656"/>
              <a:gd name="connsiteX11" fmla="*/ 5950625 w 8074603"/>
              <a:gd name="connsiteY11" fmla="*/ 1565058 h 4364656"/>
              <a:gd name="connsiteX12" fmla="*/ 5463575 w 8074603"/>
              <a:gd name="connsiteY12" fmla="*/ 1132731 h 4364656"/>
              <a:gd name="connsiteX13" fmla="*/ 5450330 w 8074603"/>
              <a:gd name="connsiteY13" fmla="*/ 1168918 h 4364656"/>
              <a:gd name="connsiteX14" fmla="*/ 5439303 w 8074603"/>
              <a:gd name="connsiteY14" fmla="*/ 1189234 h 4364656"/>
              <a:gd name="connsiteX15" fmla="*/ 5447848 w 8074603"/>
              <a:gd name="connsiteY15" fmla="*/ 1161705 h 4364656"/>
              <a:gd name="connsiteX16" fmla="*/ 5466067 w 8074603"/>
              <a:gd name="connsiteY16" fmla="*/ 1125926 h 4364656"/>
              <a:gd name="connsiteX17" fmla="*/ 5466873 w 8074603"/>
              <a:gd name="connsiteY17" fmla="*/ 1126657 h 4364656"/>
              <a:gd name="connsiteX18" fmla="*/ 5463576 w 8074603"/>
              <a:gd name="connsiteY18" fmla="*/ 1132731 h 4364656"/>
              <a:gd name="connsiteX19" fmla="*/ 4675046 w 8074603"/>
              <a:gd name="connsiteY19" fmla="*/ 0 h 4364656"/>
              <a:gd name="connsiteX20" fmla="*/ 5516452 w 8074603"/>
              <a:gd name="connsiteY20" fmla="*/ 841406 h 4364656"/>
              <a:gd name="connsiteX21" fmla="*/ 5478624 w 8074603"/>
              <a:gd name="connsiteY21" fmla="*/ 1091614 h 4364656"/>
              <a:gd name="connsiteX22" fmla="*/ 5466066 w 8074603"/>
              <a:gd name="connsiteY22" fmla="*/ 1125926 h 4364656"/>
              <a:gd name="connsiteX23" fmla="*/ 5463575 w 8074603"/>
              <a:gd name="connsiteY23" fmla="*/ 1132730 h 4364656"/>
              <a:gd name="connsiteX24" fmla="*/ 5447848 w 8074603"/>
              <a:gd name="connsiteY24" fmla="*/ 1161704 h 4364656"/>
              <a:gd name="connsiteX25" fmla="*/ 5439303 w 8074603"/>
              <a:gd name="connsiteY25" fmla="*/ 1189233 h 4364656"/>
              <a:gd name="connsiteX26" fmla="*/ 5428195 w 8074603"/>
              <a:gd name="connsiteY26" fmla="*/ 1225018 h 4364656"/>
              <a:gd name="connsiteX27" fmla="*/ 5421342 w 8074603"/>
              <a:gd name="connsiteY27" fmla="*/ 1292995 h 4364656"/>
              <a:gd name="connsiteX28" fmla="*/ 5758639 w 8074603"/>
              <a:gd name="connsiteY28" fmla="*/ 1630292 h 4364656"/>
              <a:gd name="connsiteX29" fmla="*/ 5889930 w 8074603"/>
              <a:gd name="connsiteY29" fmla="*/ 1603786 h 4364656"/>
              <a:gd name="connsiteX30" fmla="*/ 5923679 w 8074603"/>
              <a:gd name="connsiteY30" fmla="*/ 1585468 h 4364656"/>
              <a:gd name="connsiteX31" fmla="*/ 5923680 w 8074603"/>
              <a:gd name="connsiteY31" fmla="*/ 1585469 h 4364656"/>
              <a:gd name="connsiteX32" fmla="*/ 5947226 w 8074603"/>
              <a:gd name="connsiteY32" fmla="*/ 1572688 h 4364656"/>
              <a:gd name="connsiteX33" fmla="*/ 5953548 w 8074603"/>
              <a:gd name="connsiteY33" fmla="*/ 1567472 h 4364656"/>
              <a:gd name="connsiteX34" fmla="*/ 5967716 w 8074603"/>
              <a:gd name="connsiteY34" fmla="*/ 1555782 h 4364656"/>
              <a:gd name="connsiteX35" fmla="*/ 6062168 w 8074603"/>
              <a:gd name="connsiteY35" fmla="*/ 1504515 h 4364656"/>
              <a:gd name="connsiteX36" fmla="*/ 6332560 w 8074603"/>
              <a:gd name="connsiteY36" fmla="*/ 1449925 h 4364656"/>
              <a:gd name="connsiteX37" fmla="*/ 7027217 w 8074603"/>
              <a:gd name="connsiteY37" fmla="*/ 2144582 h 4364656"/>
              <a:gd name="connsiteX38" fmla="*/ 7023436 w 8074603"/>
              <a:gd name="connsiteY38" fmla="*/ 2182087 h 4364656"/>
              <a:gd name="connsiteX39" fmla="*/ 7025951 w 8074603"/>
              <a:gd name="connsiteY39" fmla="*/ 2183532 h 4364656"/>
              <a:gd name="connsiteX40" fmla="*/ 7020865 w 8074603"/>
              <a:gd name="connsiteY40" fmla="*/ 2233978 h 4364656"/>
              <a:gd name="connsiteX41" fmla="*/ 7290185 w 8074603"/>
              <a:gd name="connsiteY41" fmla="*/ 2564422 h 4364656"/>
              <a:gd name="connsiteX42" fmla="*/ 7340491 w 8074603"/>
              <a:gd name="connsiteY42" fmla="*/ 2569494 h 4364656"/>
              <a:gd name="connsiteX43" fmla="*/ 7425440 w 8074603"/>
              <a:gd name="connsiteY43" fmla="*/ 2560930 h 4364656"/>
              <a:gd name="connsiteX44" fmla="*/ 7556269 w 8074603"/>
              <a:gd name="connsiteY44" fmla="*/ 2574119 h 4364656"/>
              <a:gd name="connsiteX45" fmla="*/ 7639912 w 8074603"/>
              <a:gd name="connsiteY45" fmla="*/ 2600083 h 4364656"/>
              <a:gd name="connsiteX46" fmla="*/ 7662727 w 8074603"/>
              <a:gd name="connsiteY46" fmla="*/ 2606859 h 4364656"/>
              <a:gd name="connsiteX47" fmla="*/ 7664371 w 8074603"/>
              <a:gd name="connsiteY47" fmla="*/ 2607676 h 4364656"/>
              <a:gd name="connsiteX48" fmla="*/ 7678124 w 8074603"/>
              <a:gd name="connsiteY48" fmla="*/ 2611945 h 4364656"/>
              <a:gd name="connsiteX49" fmla="*/ 7733522 w 8074603"/>
              <a:gd name="connsiteY49" fmla="*/ 2642014 h 4364656"/>
              <a:gd name="connsiteX50" fmla="*/ 7761488 w 8074603"/>
              <a:gd name="connsiteY50" fmla="*/ 2655901 h 4364656"/>
              <a:gd name="connsiteX51" fmla="*/ 7768424 w 8074603"/>
              <a:gd name="connsiteY51" fmla="*/ 2660958 h 4364656"/>
              <a:gd name="connsiteX52" fmla="*/ 7788393 w 8074603"/>
              <a:gd name="connsiteY52" fmla="*/ 2671797 h 4364656"/>
              <a:gd name="connsiteX53" fmla="*/ 7827171 w 8074603"/>
              <a:gd name="connsiteY53" fmla="*/ 2703791 h 4364656"/>
              <a:gd name="connsiteX54" fmla="*/ 7849862 w 8074603"/>
              <a:gd name="connsiteY54" fmla="*/ 2720336 h 4364656"/>
              <a:gd name="connsiteX55" fmla="*/ 7860799 w 8074603"/>
              <a:gd name="connsiteY55" fmla="*/ 2731538 h 4364656"/>
              <a:gd name="connsiteX56" fmla="*/ 7884468 w 8074603"/>
              <a:gd name="connsiteY56" fmla="*/ 2751066 h 4364656"/>
              <a:gd name="connsiteX57" fmla="*/ 7909550 w 8074603"/>
              <a:gd name="connsiteY57" fmla="*/ 2781466 h 4364656"/>
              <a:gd name="connsiteX58" fmla="*/ 7926096 w 8074603"/>
              <a:gd name="connsiteY58" fmla="*/ 2798412 h 4364656"/>
              <a:gd name="connsiteX59" fmla="*/ 7939549 w 8074603"/>
              <a:gd name="connsiteY59" fmla="*/ 2817825 h 4364656"/>
              <a:gd name="connsiteX60" fmla="*/ 7963736 w 8074603"/>
              <a:gd name="connsiteY60" fmla="*/ 2847140 h 4364656"/>
              <a:gd name="connsiteX61" fmla="*/ 7977732 w 8074603"/>
              <a:gd name="connsiteY61" fmla="*/ 2872925 h 4364656"/>
              <a:gd name="connsiteX62" fmla="*/ 7988440 w 8074603"/>
              <a:gd name="connsiteY62" fmla="*/ 2888377 h 4364656"/>
              <a:gd name="connsiteX63" fmla="*/ 8002637 w 8074603"/>
              <a:gd name="connsiteY63" fmla="*/ 2918810 h 4364656"/>
              <a:gd name="connsiteX64" fmla="*/ 8023589 w 8074603"/>
              <a:gd name="connsiteY64" fmla="*/ 2957410 h 4364656"/>
              <a:gd name="connsiteX65" fmla="*/ 8029442 w 8074603"/>
              <a:gd name="connsiteY65" fmla="*/ 2976266 h 4364656"/>
              <a:gd name="connsiteX66" fmla="*/ 8035140 w 8074603"/>
              <a:gd name="connsiteY66" fmla="*/ 2988479 h 4364656"/>
              <a:gd name="connsiteX67" fmla="*/ 8047920 w 8074603"/>
              <a:gd name="connsiteY67" fmla="*/ 3035793 h 4364656"/>
              <a:gd name="connsiteX68" fmla="*/ 8061414 w 8074603"/>
              <a:gd name="connsiteY68" fmla="*/ 3079264 h 4364656"/>
              <a:gd name="connsiteX69" fmla="*/ 8062457 w 8074603"/>
              <a:gd name="connsiteY69" fmla="*/ 3089610 h 4364656"/>
              <a:gd name="connsiteX70" fmla="*/ 8064444 w 8074603"/>
              <a:gd name="connsiteY70" fmla="*/ 3096967 h 4364656"/>
              <a:gd name="connsiteX71" fmla="*/ 8073185 w 8074603"/>
              <a:gd name="connsiteY71" fmla="*/ 3196024 h 4364656"/>
              <a:gd name="connsiteX72" fmla="*/ 8074603 w 8074603"/>
              <a:gd name="connsiteY72" fmla="*/ 3210093 h 4364656"/>
              <a:gd name="connsiteX73" fmla="*/ 8074509 w 8074603"/>
              <a:gd name="connsiteY73" fmla="*/ 3211029 h 4364656"/>
              <a:gd name="connsiteX74" fmla="*/ 8074602 w 8074603"/>
              <a:gd name="connsiteY74" fmla="*/ 3212087 h 4364656"/>
              <a:gd name="connsiteX75" fmla="*/ 7424264 w 8074603"/>
              <a:gd name="connsiteY75" fmla="*/ 3862425 h 4364656"/>
              <a:gd name="connsiteX76" fmla="*/ 6964406 w 8074603"/>
              <a:gd name="connsiteY76" fmla="*/ 3671946 h 4364656"/>
              <a:gd name="connsiteX77" fmla="*/ 6915317 w 8074603"/>
              <a:gd name="connsiteY77" fmla="*/ 3612451 h 4364656"/>
              <a:gd name="connsiteX78" fmla="*/ 6916916 w 8074603"/>
              <a:gd name="connsiteY78" fmla="*/ 3609131 h 4364656"/>
              <a:gd name="connsiteX79" fmla="*/ 6916887 w 8074603"/>
              <a:gd name="connsiteY79" fmla="*/ 3609096 h 4364656"/>
              <a:gd name="connsiteX80" fmla="*/ 6915316 w 8074603"/>
              <a:gd name="connsiteY80" fmla="*/ 3612451 h 4364656"/>
              <a:gd name="connsiteX81" fmla="*/ 6861887 w 8074603"/>
              <a:gd name="connsiteY81" fmla="*/ 3549058 h 4364656"/>
              <a:gd name="connsiteX82" fmla="*/ 6249412 w 8074603"/>
              <a:gd name="connsiteY82" fmla="*/ 3295363 h 4364656"/>
              <a:gd name="connsiteX83" fmla="*/ 5531170 w 8074603"/>
              <a:gd name="connsiteY83" fmla="*/ 3677249 h 4364656"/>
              <a:gd name="connsiteX84" fmla="*/ 5477373 w 8074603"/>
              <a:gd name="connsiteY84" fmla="*/ 3776364 h 4364656"/>
              <a:gd name="connsiteX85" fmla="*/ 5451310 w 8074603"/>
              <a:gd name="connsiteY85" fmla="*/ 3824381 h 4364656"/>
              <a:gd name="connsiteX86" fmla="*/ 5444146 w 8074603"/>
              <a:gd name="connsiteY86" fmla="*/ 3843955 h 4364656"/>
              <a:gd name="connsiteX87" fmla="*/ 5434679 w 8074603"/>
              <a:gd name="connsiteY87" fmla="*/ 3845444 h 4364656"/>
              <a:gd name="connsiteX88" fmla="*/ 5434680 w 8074603"/>
              <a:gd name="connsiteY88" fmla="*/ 3845444 h 4364656"/>
              <a:gd name="connsiteX89" fmla="*/ 5444147 w 8074603"/>
              <a:gd name="connsiteY89" fmla="*/ 3843955 h 4364656"/>
              <a:gd name="connsiteX90" fmla="*/ 5424218 w 8074603"/>
              <a:gd name="connsiteY90" fmla="*/ 3898404 h 4364656"/>
              <a:gd name="connsiteX91" fmla="*/ 5372647 w 8074603"/>
              <a:gd name="connsiteY91" fmla="*/ 3993415 h 4364656"/>
              <a:gd name="connsiteX92" fmla="*/ 4674427 w 8074603"/>
              <a:gd name="connsiteY92" fmla="*/ 4364656 h 4364656"/>
              <a:gd name="connsiteX93" fmla="*/ 3870258 w 8074603"/>
              <a:gd name="connsiteY93" fmla="*/ 3773024 h 4364656"/>
              <a:gd name="connsiteX94" fmla="*/ 3849692 w 8074603"/>
              <a:gd name="connsiteY94" fmla="*/ 3693042 h 4364656"/>
              <a:gd name="connsiteX95" fmla="*/ 3849691 w 8074603"/>
              <a:gd name="connsiteY95" fmla="*/ 3693042 h 4364656"/>
              <a:gd name="connsiteX96" fmla="*/ 3846811 w 8074603"/>
              <a:gd name="connsiteY96" fmla="*/ 3692773 h 4364656"/>
              <a:gd name="connsiteX97" fmla="*/ 3844896 w 8074603"/>
              <a:gd name="connsiteY97" fmla="*/ 3673782 h 4364656"/>
              <a:gd name="connsiteX98" fmla="*/ 3392418 w 8074603"/>
              <a:gd name="connsiteY98" fmla="*/ 3305002 h 4364656"/>
              <a:gd name="connsiteX99" fmla="*/ 2966852 w 8074603"/>
              <a:gd name="connsiteY99" fmla="*/ 3587086 h 4364656"/>
              <a:gd name="connsiteX100" fmla="*/ 2959715 w 8074603"/>
              <a:gd name="connsiteY100" fmla="*/ 3610078 h 4364656"/>
              <a:gd name="connsiteX101" fmla="*/ 2958513 w 8074603"/>
              <a:gd name="connsiteY101" fmla="*/ 3609966 h 4364656"/>
              <a:gd name="connsiteX102" fmla="*/ 2958503 w 8074603"/>
              <a:gd name="connsiteY102" fmla="*/ 3609966 h 4364656"/>
              <a:gd name="connsiteX103" fmla="*/ 2956695 w 8074603"/>
              <a:gd name="connsiteY103" fmla="*/ 3609798 h 4364656"/>
              <a:gd name="connsiteX104" fmla="*/ 2956637 w 8074603"/>
              <a:gd name="connsiteY104" fmla="*/ 3609986 h 4364656"/>
              <a:gd name="connsiteX105" fmla="*/ 2958503 w 8074603"/>
              <a:gd name="connsiteY105" fmla="*/ 3609966 h 4364656"/>
              <a:gd name="connsiteX106" fmla="*/ 2958513 w 8074603"/>
              <a:gd name="connsiteY106" fmla="*/ 3609967 h 4364656"/>
              <a:gd name="connsiteX107" fmla="*/ 2935736 w 8074603"/>
              <a:gd name="connsiteY107" fmla="*/ 3683342 h 4364656"/>
              <a:gd name="connsiteX108" fmla="*/ 2888672 w 8074603"/>
              <a:gd name="connsiteY108" fmla="*/ 3775276 h 4364656"/>
              <a:gd name="connsiteX109" fmla="*/ 2873670 w 8074603"/>
              <a:gd name="connsiteY109" fmla="*/ 3796378 h 4364656"/>
              <a:gd name="connsiteX110" fmla="*/ 2867332 w 8074603"/>
              <a:gd name="connsiteY110" fmla="*/ 3808055 h 4364656"/>
              <a:gd name="connsiteX111" fmla="*/ 2853134 w 8074603"/>
              <a:gd name="connsiteY111" fmla="*/ 3825263 h 4364656"/>
              <a:gd name="connsiteX112" fmla="*/ 2829243 w 8074603"/>
              <a:gd name="connsiteY112" fmla="*/ 3858866 h 4364656"/>
              <a:gd name="connsiteX113" fmla="*/ 2800750 w 8074603"/>
              <a:gd name="connsiteY113" fmla="*/ 3888753 h 4364656"/>
              <a:gd name="connsiteX114" fmla="*/ 2781264 w 8074603"/>
              <a:gd name="connsiteY114" fmla="*/ 3912370 h 4364656"/>
              <a:gd name="connsiteX115" fmla="*/ 2767063 w 8074603"/>
              <a:gd name="connsiteY115" fmla="*/ 3924087 h 4364656"/>
              <a:gd name="connsiteX116" fmla="*/ 2758655 w 8074603"/>
              <a:gd name="connsiteY116" fmla="*/ 3932906 h 4364656"/>
              <a:gd name="connsiteX117" fmla="*/ 2710836 w 8074603"/>
              <a:gd name="connsiteY117" fmla="*/ 3970478 h 4364656"/>
              <a:gd name="connsiteX118" fmla="*/ 2676948 w 8074603"/>
              <a:gd name="connsiteY118" fmla="*/ 3998439 h 4364656"/>
              <a:gd name="connsiteX119" fmla="*/ 2627569 w 8074603"/>
              <a:gd name="connsiteY119" fmla="*/ 4025241 h 4364656"/>
              <a:gd name="connsiteX120" fmla="*/ 2588828 w 8074603"/>
              <a:gd name="connsiteY120" fmla="*/ 4047508 h 4364656"/>
              <a:gd name="connsiteX121" fmla="*/ 2580497 w 8074603"/>
              <a:gd name="connsiteY121" fmla="*/ 4050790 h 4364656"/>
              <a:gd name="connsiteX122" fmla="*/ 2557219 w 8074603"/>
              <a:gd name="connsiteY122" fmla="*/ 4063426 h 4364656"/>
              <a:gd name="connsiteX123" fmla="*/ 2515787 w 8074603"/>
              <a:gd name="connsiteY123" fmla="*/ 4076287 h 4364656"/>
              <a:gd name="connsiteX124" fmla="*/ 2492002 w 8074603"/>
              <a:gd name="connsiteY124" fmla="*/ 4085658 h 4364656"/>
              <a:gd name="connsiteX125" fmla="*/ 2467134 w 8074603"/>
              <a:gd name="connsiteY125" fmla="*/ 4091389 h 4364656"/>
              <a:gd name="connsiteX126" fmla="*/ 2424911 w 8074603"/>
              <a:gd name="connsiteY126" fmla="*/ 4104496 h 4364656"/>
              <a:gd name="connsiteX127" fmla="*/ 2398874 w 8074603"/>
              <a:gd name="connsiteY127" fmla="*/ 4107121 h 4364656"/>
              <a:gd name="connsiteX128" fmla="*/ 2388841 w 8074603"/>
              <a:gd name="connsiteY128" fmla="*/ 4109433 h 4364656"/>
              <a:gd name="connsiteX129" fmla="*/ 2337116 w 8074603"/>
              <a:gd name="connsiteY129" fmla="*/ 4113347 h 4364656"/>
              <a:gd name="connsiteX130" fmla="*/ 2282859 w 8074603"/>
              <a:gd name="connsiteY130" fmla="*/ 4118816 h 4364656"/>
              <a:gd name="connsiteX131" fmla="*/ 2242479 w 8074603"/>
              <a:gd name="connsiteY131" fmla="*/ 4114746 h 4364656"/>
              <a:gd name="connsiteX132" fmla="*/ 2172265 w 8074603"/>
              <a:gd name="connsiteY132" fmla="*/ 4109433 h 4364656"/>
              <a:gd name="connsiteX133" fmla="*/ 2158646 w 8074603"/>
              <a:gd name="connsiteY133" fmla="*/ 4106295 h 4364656"/>
              <a:gd name="connsiteX134" fmla="*/ 2140808 w 8074603"/>
              <a:gd name="connsiteY134" fmla="*/ 4104496 h 4364656"/>
              <a:gd name="connsiteX135" fmla="*/ 2111879 w 8074603"/>
              <a:gd name="connsiteY135" fmla="*/ 4095516 h 4364656"/>
              <a:gd name="connsiteX136" fmla="*/ 2069105 w 8074603"/>
              <a:gd name="connsiteY136" fmla="*/ 4085658 h 4364656"/>
              <a:gd name="connsiteX137" fmla="*/ 2028193 w 8074603"/>
              <a:gd name="connsiteY137" fmla="*/ 4069539 h 4364656"/>
              <a:gd name="connsiteX138" fmla="*/ 2008500 w 8074603"/>
              <a:gd name="connsiteY138" fmla="*/ 4063426 h 4364656"/>
              <a:gd name="connsiteX139" fmla="*/ 1997435 w 8074603"/>
              <a:gd name="connsiteY139" fmla="*/ 4057420 h 4364656"/>
              <a:gd name="connsiteX140" fmla="*/ 1972278 w 8074603"/>
              <a:gd name="connsiteY140" fmla="*/ 4047508 h 4364656"/>
              <a:gd name="connsiteX141" fmla="*/ 1625370 w 8074603"/>
              <a:gd name="connsiteY141" fmla="*/ 3683342 h 4364656"/>
              <a:gd name="connsiteX142" fmla="*/ 1607075 w 8074603"/>
              <a:gd name="connsiteY142" fmla="*/ 3624406 h 4364656"/>
              <a:gd name="connsiteX143" fmla="*/ 1608730 w 8074603"/>
              <a:gd name="connsiteY143" fmla="*/ 3624388 h 4364656"/>
              <a:gd name="connsiteX144" fmla="*/ 1613537 w 8074603"/>
              <a:gd name="connsiteY144" fmla="*/ 3624337 h 4364656"/>
              <a:gd name="connsiteX145" fmla="*/ 1613536 w 8074603"/>
              <a:gd name="connsiteY145" fmla="*/ 3624334 h 4364656"/>
              <a:gd name="connsiteX146" fmla="*/ 1608730 w 8074603"/>
              <a:gd name="connsiteY146" fmla="*/ 3624388 h 4364656"/>
              <a:gd name="connsiteX147" fmla="*/ 1607077 w 8074603"/>
              <a:gd name="connsiteY147" fmla="*/ 3624405 h 4364656"/>
              <a:gd name="connsiteX148" fmla="*/ 1603692 w 8074603"/>
              <a:gd name="connsiteY148" fmla="*/ 3624443 h 4364656"/>
              <a:gd name="connsiteX149" fmla="*/ 1593249 w 8074603"/>
              <a:gd name="connsiteY149" fmla="*/ 3590809 h 4364656"/>
              <a:gd name="connsiteX150" fmla="*/ 1060194 w 8074603"/>
              <a:gd name="connsiteY150" fmla="*/ 3237476 h 4364656"/>
              <a:gd name="connsiteX151" fmla="*/ 943603 w 8074603"/>
              <a:gd name="connsiteY151" fmla="*/ 3249230 h 4364656"/>
              <a:gd name="connsiteX152" fmla="*/ 837218 w 8074603"/>
              <a:gd name="connsiteY152" fmla="*/ 3282253 h 4364656"/>
              <a:gd name="connsiteX153" fmla="*/ 831628 w 8074603"/>
              <a:gd name="connsiteY153" fmla="*/ 3285287 h 4364656"/>
              <a:gd name="connsiteX154" fmla="*/ 789668 w 8074603"/>
              <a:gd name="connsiteY154" fmla="*/ 3319908 h 4364656"/>
              <a:gd name="connsiteX155" fmla="*/ 703440 w 8074603"/>
              <a:gd name="connsiteY155" fmla="*/ 3366773 h 4364656"/>
              <a:gd name="connsiteX156" fmla="*/ 697571 w 8074603"/>
              <a:gd name="connsiteY156" fmla="*/ 3368594 h 4364656"/>
              <a:gd name="connsiteX157" fmla="*/ 697574 w 8074603"/>
              <a:gd name="connsiteY157" fmla="*/ 3368593 h 4364656"/>
              <a:gd name="connsiteX158" fmla="*/ 608392 w 8074603"/>
              <a:gd name="connsiteY158" fmla="*/ 3396276 h 4364656"/>
              <a:gd name="connsiteX159" fmla="*/ 506346 w 8074603"/>
              <a:gd name="connsiteY159" fmla="*/ 3406563 h 4364656"/>
              <a:gd name="connsiteX160" fmla="*/ 0 w 8074603"/>
              <a:gd name="connsiteY160" fmla="*/ 2900217 h 4364656"/>
              <a:gd name="connsiteX161" fmla="*/ 404300 w 8074603"/>
              <a:gd name="connsiteY161" fmla="*/ 2404158 h 4364656"/>
              <a:gd name="connsiteX162" fmla="*/ 476128 w 8074603"/>
              <a:gd name="connsiteY162" fmla="*/ 2396917 h 4364656"/>
              <a:gd name="connsiteX163" fmla="*/ 476128 w 8074603"/>
              <a:gd name="connsiteY163" fmla="*/ 2396918 h 4364656"/>
              <a:gd name="connsiteX164" fmla="*/ 506346 w 8074603"/>
              <a:gd name="connsiteY164" fmla="*/ 2393872 h 4364656"/>
              <a:gd name="connsiteX165" fmla="*/ 506424 w 8074603"/>
              <a:gd name="connsiteY165" fmla="*/ 2393878 h 4364656"/>
              <a:gd name="connsiteX166" fmla="*/ 523913 w 8074603"/>
              <a:gd name="connsiteY166" fmla="*/ 2395421 h 4364656"/>
              <a:gd name="connsiteX167" fmla="*/ 525160 w 8074603"/>
              <a:gd name="connsiteY167" fmla="*/ 2395296 h 4364656"/>
              <a:gd name="connsiteX168" fmla="*/ 506424 w 8074603"/>
              <a:gd name="connsiteY168" fmla="*/ 2393878 h 4364656"/>
              <a:gd name="connsiteX169" fmla="*/ 506346 w 8074603"/>
              <a:gd name="connsiteY169" fmla="*/ 2393871 h 4364656"/>
              <a:gd name="connsiteX170" fmla="*/ 476128 w 8074603"/>
              <a:gd name="connsiteY170" fmla="*/ 2396917 h 4364656"/>
              <a:gd name="connsiteX171" fmla="*/ 475829 w 8074603"/>
              <a:gd name="connsiteY171" fmla="*/ 2395919 h 4364656"/>
              <a:gd name="connsiteX172" fmla="*/ 566483 w 8074603"/>
              <a:gd name="connsiteY172" fmla="*/ 2386780 h 4364656"/>
              <a:gd name="connsiteX173" fmla="*/ 1084393 w 8074603"/>
              <a:gd name="connsiteY173" fmla="*/ 1855758 h 4364656"/>
              <a:gd name="connsiteX174" fmla="*/ 1094003 w 8074603"/>
              <a:gd name="connsiteY174" fmla="*/ 1746841 h 4364656"/>
              <a:gd name="connsiteX175" fmla="*/ 1090650 w 8074603"/>
              <a:gd name="connsiteY175" fmla="*/ 1698239 h 4364656"/>
              <a:gd name="connsiteX176" fmla="*/ 1088374 w 8074603"/>
              <a:gd name="connsiteY176" fmla="*/ 1636980 h 4364656"/>
              <a:gd name="connsiteX177" fmla="*/ 1799436 w 8074603"/>
              <a:gd name="connsiteY177" fmla="*/ 925919 h 4364656"/>
              <a:gd name="connsiteX178" fmla="*/ 2389060 w 8074603"/>
              <a:gd name="connsiteY178" fmla="*/ 1239418 h 4364656"/>
              <a:gd name="connsiteX179" fmla="*/ 2416485 w 8074603"/>
              <a:gd name="connsiteY179" fmla="*/ 1289944 h 4364656"/>
              <a:gd name="connsiteX180" fmla="*/ 2416799 w 8074603"/>
              <a:gd name="connsiteY180" fmla="*/ 1289849 h 4364656"/>
              <a:gd name="connsiteX181" fmla="*/ 2455025 w 8074603"/>
              <a:gd name="connsiteY181" fmla="*/ 1360275 h 4364656"/>
              <a:gd name="connsiteX182" fmla="*/ 3082854 w 8074603"/>
              <a:gd name="connsiteY182" fmla="*/ 1694089 h 4364656"/>
              <a:gd name="connsiteX183" fmla="*/ 3836081 w 8074603"/>
              <a:gd name="connsiteY183" fmla="*/ 1014367 h 4364656"/>
              <a:gd name="connsiteX184" fmla="*/ 3839853 w 8074603"/>
              <a:gd name="connsiteY184" fmla="*/ 939677 h 4364656"/>
              <a:gd name="connsiteX185" fmla="*/ 3839853 w 8074603"/>
              <a:gd name="connsiteY185" fmla="*/ 939672 h 4364656"/>
              <a:gd name="connsiteX186" fmla="*/ 3837985 w 8074603"/>
              <a:gd name="connsiteY186" fmla="*/ 927434 h 4364656"/>
              <a:gd name="connsiteX187" fmla="*/ 3835746 w 8074603"/>
              <a:gd name="connsiteY187" fmla="*/ 883087 h 4364656"/>
              <a:gd name="connsiteX188" fmla="*/ 3835745 w 8074603"/>
              <a:gd name="connsiteY188" fmla="*/ 883087 h 4364656"/>
              <a:gd name="connsiteX189" fmla="*/ 3833802 w 8074603"/>
              <a:gd name="connsiteY189" fmla="*/ 844605 h 4364656"/>
              <a:gd name="connsiteX190" fmla="*/ 3833640 w 8074603"/>
              <a:gd name="connsiteY190" fmla="*/ 841406 h 4364656"/>
              <a:gd name="connsiteX191" fmla="*/ 4675046 w 8074603"/>
              <a:gd name="connsiteY191" fmla="*/ 0 h 4364656"/>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44147 w 8074603"/>
              <a:gd name="connsiteY4" fmla="*/ 3843956 h 4364656"/>
              <a:gd name="connsiteX5" fmla="*/ 5451311 w 8074603"/>
              <a:gd name="connsiteY5" fmla="*/ 3824382 h 4364656"/>
              <a:gd name="connsiteX6" fmla="*/ 5477374 w 8074603"/>
              <a:gd name="connsiteY6" fmla="*/ 3776365 h 4364656"/>
              <a:gd name="connsiteX7" fmla="*/ 5967715 w 8074603"/>
              <a:gd name="connsiteY7" fmla="*/ 1555781 h 4364656"/>
              <a:gd name="connsiteX8" fmla="*/ 5953547 w 8074603"/>
              <a:gd name="connsiteY8" fmla="*/ 1567471 h 4364656"/>
              <a:gd name="connsiteX9" fmla="*/ 5947225 w 8074603"/>
              <a:gd name="connsiteY9" fmla="*/ 1572687 h 4364656"/>
              <a:gd name="connsiteX10" fmla="*/ 5923679 w 8074603"/>
              <a:gd name="connsiteY10" fmla="*/ 1585468 h 4364656"/>
              <a:gd name="connsiteX11" fmla="*/ 5944170 w 8074603"/>
              <a:gd name="connsiteY11" fmla="*/ 1568561 h 4364656"/>
              <a:gd name="connsiteX12" fmla="*/ 5950625 w 8074603"/>
              <a:gd name="connsiteY12" fmla="*/ 1565058 h 4364656"/>
              <a:gd name="connsiteX13" fmla="*/ 5967715 w 8074603"/>
              <a:gd name="connsiteY13" fmla="*/ 1555781 h 4364656"/>
              <a:gd name="connsiteX14" fmla="*/ 5463575 w 8074603"/>
              <a:gd name="connsiteY14" fmla="*/ 1132731 h 4364656"/>
              <a:gd name="connsiteX15" fmla="*/ 5450330 w 8074603"/>
              <a:gd name="connsiteY15" fmla="*/ 1168918 h 4364656"/>
              <a:gd name="connsiteX16" fmla="*/ 5439303 w 8074603"/>
              <a:gd name="connsiteY16" fmla="*/ 1189234 h 4364656"/>
              <a:gd name="connsiteX17" fmla="*/ 5447848 w 8074603"/>
              <a:gd name="connsiteY17" fmla="*/ 1161705 h 4364656"/>
              <a:gd name="connsiteX18" fmla="*/ 5463575 w 8074603"/>
              <a:gd name="connsiteY18" fmla="*/ 1132731 h 4364656"/>
              <a:gd name="connsiteX19" fmla="*/ 5466067 w 8074603"/>
              <a:gd name="connsiteY19" fmla="*/ 1125926 h 4364656"/>
              <a:gd name="connsiteX20" fmla="*/ 5466873 w 8074603"/>
              <a:gd name="connsiteY20" fmla="*/ 1126657 h 4364656"/>
              <a:gd name="connsiteX21" fmla="*/ 5463576 w 8074603"/>
              <a:gd name="connsiteY21" fmla="*/ 1132731 h 4364656"/>
              <a:gd name="connsiteX22" fmla="*/ 5466067 w 8074603"/>
              <a:gd name="connsiteY22" fmla="*/ 1125926 h 4364656"/>
              <a:gd name="connsiteX23" fmla="*/ 4675046 w 8074603"/>
              <a:gd name="connsiteY23" fmla="*/ 0 h 4364656"/>
              <a:gd name="connsiteX24" fmla="*/ 5516452 w 8074603"/>
              <a:gd name="connsiteY24" fmla="*/ 841406 h 4364656"/>
              <a:gd name="connsiteX25" fmla="*/ 5478624 w 8074603"/>
              <a:gd name="connsiteY25" fmla="*/ 1091614 h 4364656"/>
              <a:gd name="connsiteX26" fmla="*/ 5466066 w 8074603"/>
              <a:gd name="connsiteY26" fmla="*/ 1125926 h 4364656"/>
              <a:gd name="connsiteX27" fmla="*/ 5463575 w 8074603"/>
              <a:gd name="connsiteY27" fmla="*/ 1132730 h 4364656"/>
              <a:gd name="connsiteX28" fmla="*/ 5447848 w 8074603"/>
              <a:gd name="connsiteY28" fmla="*/ 1161704 h 4364656"/>
              <a:gd name="connsiteX29" fmla="*/ 5439303 w 8074603"/>
              <a:gd name="connsiteY29" fmla="*/ 1189233 h 4364656"/>
              <a:gd name="connsiteX30" fmla="*/ 5428195 w 8074603"/>
              <a:gd name="connsiteY30" fmla="*/ 1225018 h 4364656"/>
              <a:gd name="connsiteX31" fmla="*/ 5421342 w 8074603"/>
              <a:gd name="connsiteY31" fmla="*/ 1292995 h 4364656"/>
              <a:gd name="connsiteX32" fmla="*/ 5758639 w 8074603"/>
              <a:gd name="connsiteY32" fmla="*/ 1630292 h 4364656"/>
              <a:gd name="connsiteX33" fmla="*/ 5889930 w 8074603"/>
              <a:gd name="connsiteY33" fmla="*/ 1603786 h 4364656"/>
              <a:gd name="connsiteX34" fmla="*/ 5923679 w 8074603"/>
              <a:gd name="connsiteY34" fmla="*/ 1585468 h 4364656"/>
              <a:gd name="connsiteX35" fmla="*/ 5923680 w 8074603"/>
              <a:gd name="connsiteY35" fmla="*/ 1585469 h 4364656"/>
              <a:gd name="connsiteX36" fmla="*/ 5947226 w 8074603"/>
              <a:gd name="connsiteY36" fmla="*/ 1572688 h 4364656"/>
              <a:gd name="connsiteX37" fmla="*/ 5953548 w 8074603"/>
              <a:gd name="connsiteY37" fmla="*/ 1567472 h 4364656"/>
              <a:gd name="connsiteX38" fmla="*/ 5967716 w 8074603"/>
              <a:gd name="connsiteY38" fmla="*/ 1555782 h 4364656"/>
              <a:gd name="connsiteX39" fmla="*/ 6062168 w 8074603"/>
              <a:gd name="connsiteY39" fmla="*/ 1504515 h 4364656"/>
              <a:gd name="connsiteX40" fmla="*/ 6332560 w 8074603"/>
              <a:gd name="connsiteY40" fmla="*/ 1449925 h 4364656"/>
              <a:gd name="connsiteX41" fmla="*/ 7027217 w 8074603"/>
              <a:gd name="connsiteY41" fmla="*/ 2144582 h 4364656"/>
              <a:gd name="connsiteX42" fmla="*/ 7023436 w 8074603"/>
              <a:gd name="connsiteY42" fmla="*/ 2182087 h 4364656"/>
              <a:gd name="connsiteX43" fmla="*/ 7025951 w 8074603"/>
              <a:gd name="connsiteY43" fmla="*/ 2183532 h 4364656"/>
              <a:gd name="connsiteX44" fmla="*/ 7020865 w 8074603"/>
              <a:gd name="connsiteY44" fmla="*/ 2233978 h 4364656"/>
              <a:gd name="connsiteX45" fmla="*/ 7290185 w 8074603"/>
              <a:gd name="connsiteY45" fmla="*/ 2564422 h 4364656"/>
              <a:gd name="connsiteX46" fmla="*/ 7340491 w 8074603"/>
              <a:gd name="connsiteY46" fmla="*/ 2569494 h 4364656"/>
              <a:gd name="connsiteX47" fmla="*/ 7425440 w 8074603"/>
              <a:gd name="connsiteY47" fmla="*/ 2560930 h 4364656"/>
              <a:gd name="connsiteX48" fmla="*/ 7556269 w 8074603"/>
              <a:gd name="connsiteY48" fmla="*/ 2574119 h 4364656"/>
              <a:gd name="connsiteX49" fmla="*/ 7639912 w 8074603"/>
              <a:gd name="connsiteY49" fmla="*/ 2600083 h 4364656"/>
              <a:gd name="connsiteX50" fmla="*/ 7662727 w 8074603"/>
              <a:gd name="connsiteY50" fmla="*/ 2606859 h 4364656"/>
              <a:gd name="connsiteX51" fmla="*/ 7664371 w 8074603"/>
              <a:gd name="connsiteY51" fmla="*/ 2607676 h 4364656"/>
              <a:gd name="connsiteX52" fmla="*/ 7678124 w 8074603"/>
              <a:gd name="connsiteY52" fmla="*/ 2611945 h 4364656"/>
              <a:gd name="connsiteX53" fmla="*/ 7733522 w 8074603"/>
              <a:gd name="connsiteY53" fmla="*/ 2642014 h 4364656"/>
              <a:gd name="connsiteX54" fmla="*/ 7761488 w 8074603"/>
              <a:gd name="connsiteY54" fmla="*/ 2655901 h 4364656"/>
              <a:gd name="connsiteX55" fmla="*/ 7768424 w 8074603"/>
              <a:gd name="connsiteY55" fmla="*/ 2660958 h 4364656"/>
              <a:gd name="connsiteX56" fmla="*/ 7788393 w 8074603"/>
              <a:gd name="connsiteY56" fmla="*/ 2671797 h 4364656"/>
              <a:gd name="connsiteX57" fmla="*/ 7827171 w 8074603"/>
              <a:gd name="connsiteY57" fmla="*/ 2703791 h 4364656"/>
              <a:gd name="connsiteX58" fmla="*/ 7849862 w 8074603"/>
              <a:gd name="connsiteY58" fmla="*/ 2720336 h 4364656"/>
              <a:gd name="connsiteX59" fmla="*/ 7860799 w 8074603"/>
              <a:gd name="connsiteY59" fmla="*/ 2731538 h 4364656"/>
              <a:gd name="connsiteX60" fmla="*/ 7884468 w 8074603"/>
              <a:gd name="connsiteY60" fmla="*/ 2751066 h 4364656"/>
              <a:gd name="connsiteX61" fmla="*/ 7909550 w 8074603"/>
              <a:gd name="connsiteY61" fmla="*/ 2781466 h 4364656"/>
              <a:gd name="connsiteX62" fmla="*/ 7926096 w 8074603"/>
              <a:gd name="connsiteY62" fmla="*/ 2798412 h 4364656"/>
              <a:gd name="connsiteX63" fmla="*/ 7939549 w 8074603"/>
              <a:gd name="connsiteY63" fmla="*/ 2817825 h 4364656"/>
              <a:gd name="connsiteX64" fmla="*/ 7963736 w 8074603"/>
              <a:gd name="connsiteY64" fmla="*/ 2847140 h 4364656"/>
              <a:gd name="connsiteX65" fmla="*/ 7977732 w 8074603"/>
              <a:gd name="connsiteY65" fmla="*/ 2872925 h 4364656"/>
              <a:gd name="connsiteX66" fmla="*/ 7988440 w 8074603"/>
              <a:gd name="connsiteY66" fmla="*/ 2888377 h 4364656"/>
              <a:gd name="connsiteX67" fmla="*/ 8002637 w 8074603"/>
              <a:gd name="connsiteY67" fmla="*/ 2918810 h 4364656"/>
              <a:gd name="connsiteX68" fmla="*/ 8023589 w 8074603"/>
              <a:gd name="connsiteY68" fmla="*/ 2957410 h 4364656"/>
              <a:gd name="connsiteX69" fmla="*/ 8029442 w 8074603"/>
              <a:gd name="connsiteY69" fmla="*/ 2976266 h 4364656"/>
              <a:gd name="connsiteX70" fmla="*/ 8035140 w 8074603"/>
              <a:gd name="connsiteY70" fmla="*/ 2988479 h 4364656"/>
              <a:gd name="connsiteX71" fmla="*/ 8047920 w 8074603"/>
              <a:gd name="connsiteY71" fmla="*/ 3035793 h 4364656"/>
              <a:gd name="connsiteX72" fmla="*/ 8061414 w 8074603"/>
              <a:gd name="connsiteY72" fmla="*/ 3079264 h 4364656"/>
              <a:gd name="connsiteX73" fmla="*/ 8062457 w 8074603"/>
              <a:gd name="connsiteY73" fmla="*/ 3089610 h 4364656"/>
              <a:gd name="connsiteX74" fmla="*/ 8064444 w 8074603"/>
              <a:gd name="connsiteY74" fmla="*/ 3096967 h 4364656"/>
              <a:gd name="connsiteX75" fmla="*/ 8073185 w 8074603"/>
              <a:gd name="connsiteY75" fmla="*/ 3196024 h 4364656"/>
              <a:gd name="connsiteX76" fmla="*/ 8074603 w 8074603"/>
              <a:gd name="connsiteY76" fmla="*/ 3210093 h 4364656"/>
              <a:gd name="connsiteX77" fmla="*/ 8074509 w 8074603"/>
              <a:gd name="connsiteY77" fmla="*/ 3211029 h 4364656"/>
              <a:gd name="connsiteX78" fmla="*/ 8074602 w 8074603"/>
              <a:gd name="connsiteY78" fmla="*/ 3212087 h 4364656"/>
              <a:gd name="connsiteX79" fmla="*/ 7424264 w 8074603"/>
              <a:gd name="connsiteY79" fmla="*/ 3862425 h 4364656"/>
              <a:gd name="connsiteX80" fmla="*/ 6964406 w 8074603"/>
              <a:gd name="connsiteY80" fmla="*/ 3671946 h 4364656"/>
              <a:gd name="connsiteX81" fmla="*/ 6915317 w 8074603"/>
              <a:gd name="connsiteY81" fmla="*/ 3612451 h 4364656"/>
              <a:gd name="connsiteX82" fmla="*/ 6916916 w 8074603"/>
              <a:gd name="connsiteY82" fmla="*/ 3609131 h 4364656"/>
              <a:gd name="connsiteX83" fmla="*/ 6916887 w 8074603"/>
              <a:gd name="connsiteY83" fmla="*/ 3609096 h 4364656"/>
              <a:gd name="connsiteX84" fmla="*/ 6915316 w 8074603"/>
              <a:gd name="connsiteY84" fmla="*/ 3612451 h 4364656"/>
              <a:gd name="connsiteX85" fmla="*/ 6861887 w 8074603"/>
              <a:gd name="connsiteY85" fmla="*/ 3549058 h 4364656"/>
              <a:gd name="connsiteX86" fmla="*/ 6249412 w 8074603"/>
              <a:gd name="connsiteY86" fmla="*/ 3295363 h 4364656"/>
              <a:gd name="connsiteX87" fmla="*/ 5531170 w 8074603"/>
              <a:gd name="connsiteY87" fmla="*/ 3677249 h 4364656"/>
              <a:gd name="connsiteX88" fmla="*/ 5477373 w 8074603"/>
              <a:gd name="connsiteY88" fmla="*/ 3776364 h 4364656"/>
              <a:gd name="connsiteX89" fmla="*/ 5451310 w 8074603"/>
              <a:gd name="connsiteY89" fmla="*/ 3824381 h 4364656"/>
              <a:gd name="connsiteX90" fmla="*/ 5444146 w 8074603"/>
              <a:gd name="connsiteY90" fmla="*/ 3843955 h 4364656"/>
              <a:gd name="connsiteX91" fmla="*/ 5434679 w 8074603"/>
              <a:gd name="connsiteY91" fmla="*/ 3845444 h 4364656"/>
              <a:gd name="connsiteX92" fmla="*/ 5434680 w 8074603"/>
              <a:gd name="connsiteY92" fmla="*/ 3845444 h 4364656"/>
              <a:gd name="connsiteX93" fmla="*/ 5424218 w 8074603"/>
              <a:gd name="connsiteY93" fmla="*/ 3898404 h 4364656"/>
              <a:gd name="connsiteX94" fmla="*/ 5372647 w 8074603"/>
              <a:gd name="connsiteY94" fmla="*/ 3993415 h 4364656"/>
              <a:gd name="connsiteX95" fmla="*/ 4674427 w 8074603"/>
              <a:gd name="connsiteY95" fmla="*/ 4364656 h 4364656"/>
              <a:gd name="connsiteX96" fmla="*/ 3870258 w 8074603"/>
              <a:gd name="connsiteY96" fmla="*/ 3773024 h 4364656"/>
              <a:gd name="connsiteX97" fmla="*/ 3849692 w 8074603"/>
              <a:gd name="connsiteY97" fmla="*/ 3693042 h 4364656"/>
              <a:gd name="connsiteX98" fmla="*/ 3849691 w 8074603"/>
              <a:gd name="connsiteY98" fmla="*/ 3693042 h 4364656"/>
              <a:gd name="connsiteX99" fmla="*/ 3846811 w 8074603"/>
              <a:gd name="connsiteY99" fmla="*/ 3692773 h 4364656"/>
              <a:gd name="connsiteX100" fmla="*/ 3844896 w 8074603"/>
              <a:gd name="connsiteY100" fmla="*/ 3673782 h 4364656"/>
              <a:gd name="connsiteX101" fmla="*/ 3392418 w 8074603"/>
              <a:gd name="connsiteY101" fmla="*/ 3305002 h 4364656"/>
              <a:gd name="connsiteX102" fmla="*/ 2966852 w 8074603"/>
              <a:gd name="connsiteY102" fmla="*/ 3587086 h 4364656"/>
              <a:gd name="connsiteX103" fmla="*/ 2959715 w 8074603"/>
              <a:gd name="connsiteY103" fmla="*/ 3610078 h 4364656"/>
              <a:gd name="connsiteX104" fmla="*/ 2958513 w 8074603"/>
              <a:gd name="connsiteY104" fmla="*/ 3609966 h 4364656"/>
              <a:gd name="connsiteX105" fmla="*/ 2958503 w 8074603"/>
              <a:gd name="connsiteY105" fmla="*/ 3609966 h 4364656"/>
              <a:gd name="connsiteX106" fmla="*/ 2956695 w 8074603"/>
              <a:gd name="connsiteY106" fmla="*/ 3609798 h 4364656"/>
              <a:gd name="connsiteX107" fmla="*/ 2956637 w 8074603"/>
              <a:gd name="connsiteY107" fmla="*/ 3609986 h 4364656"/>
              <a:gd name="connsiteX108" fmla="*/ 2958503 w 8074603"/>
              <a:gd name="connsiteY108" fmla="*/ 3609966 h 4364656"/>
              <a:gd name="connsiteX109" fmla="*/ 2958513 w 8074603"/>
              <a:gd name="connsiteY109" fmla="*/ 3609967 h 4364656"/>
              <a:gd name="connsiteX110" fmla="*/ 2935736 w 8074603"/>
              <a:gd name="connsiteY110" fmla="*/ 3683342 h 4364656"/>
              <a:gd name="connsiteX111" fmla="*/ 2888672 w 8074603"/>
              <a:gd name="connsiteY111" fmla="*/ 3775276 h 4364656"/>
              <a:gd name="connsiteX112" fmla="*/ 2873670 w 8074603"/>
              <a:gd name="connsiteY112" fmla="*/ 3796378 h 4364656"/>
              <a:gd name="connsiteX113" fmla="*/ 2867332 w 8074603"/>
              <a:gd name="connsiteY113" fmla="*/ 3808055 h 4364656"/>
              <a:gd name="connsiteX114" fmla="*/ 2853134 w 8074603"/>
              <a:gd name="connsiteY114" fmla="*/ 3825263 h 4364656"/>
              <a:gd name="connsiteX115" fmla="*/ 2829243 w 8074603"/>
              <a:gd name="connsiteY115" fmla="*/ 3858866 h 4364656"/>
              <a:gd name="connsiteX116" fmla="*/ 2800750 w 8074603"/>
              <a:gd name="connsiteY116" fmla="*/ 3888753 h 4364656"/>
              <a:gd name="connsiteX117" fmla="*/ 2781264 w 8074603"/>
              <a:gd name="connsiteY117" fmla="*/ 3912370 h 4364656"/>
              <a:gd name="connsiteX118" fmla="*/ 2767063 w 8074603"/>
              <a:gd name="connsiteY118" fmla="*/ 3924087 h 4364656"/>
              <a:gd name="connsiteX119" fmla="*/ 2758655 w 8074603"/>
              <a:gd name="connsiteY119" fmla="*/ 3932906 h 4364656"/>
              <a:gd name="connsiteX120" fmla="*/ 2710836 w 8074603"/>
              <a:gd name="connsiteY120" fmla="*/ 3970478 h 4364656"/>
              <a:gd name="connsiteX121" fmla="*/ 2676948 w 8074603"/>
              <a:gd name="connsiteY121" fmla="*/ 3998439 h 4364656"/>
              <a:gd name="connsiteX122" fmla="*/ 2627569 w 8074603"/>
              <a:gd name="connsiteY122" fmla="*/ 4025241 h 4364656"/>
              <a:gd name="connsiteX123" fmla="*/ 2588828 w 8074603"/>
              <a:gd name="connsiteY123" fmla="*/ 4047508 h 4364656"/>
              <a:gd name="connsiteX124" fmla="*/ 2580497 w 8074603"/>
              <a:gd name="connsiteY124" fmla="*/ 4050790 h 4364656"/>
              <a:gd name="connsiteX125" fmla="*/ 2557219 w 8074603"/>
              <a:gd name="connsiteY125" fmla="*/ 4063426 h 4364656"/>
              <a:gd name="connsiteX126" fmla="*/ 2515787 w 8074603"/>
              <a:gd name="connsiteY126" fmla="*/ 4076287 h 4364656"/>
              <a:gd name="connsiteX127" fmla="*/ 2492002 w 8074603"/>
              <a:gd name="connsiteY127" fmla="*/ 4085658 h 4364656"/>
              <a:gd name="connsiteX128" fmla="*/ 2467134 w 8074603"/>
              <a:gd name="connsiteY128" fmla="*/ 4091389 h 4364656"/>
              <a:gd name="connsiteX129" fmla="*/ 2424911 w 8074603"/>
              <a:gd name="connsiteY129" fmla="*/ 4104496 h 4364656"/>
              <a:gd name="connsiteX130" fmla="*/ 2398874 w 8074603"/>
              <a:gd name="connsiteY130" fmla="*/ 4107121 h 4364656"/>
              <a:gd name="connsiteX131" fmla="*/ 2388841 w 8074603"/>
              <a:gd name="connsiteY131" fmla="*/ 4109433 h 4364656"/>
              <a:gd name="connsiteX132" fmla="*/ 2337116 w 8074603"/>
              <a:gd name="connsiteY132" fmla="*/ 4113347 h 4364656"/>
              <a:gd name="connsiteX133" fmla="*/ 2282859 w 8074603"/>
              <a:gd name="connsiteY133" fmla="*/ 4118816 h 4364656"/>
              <a:gd name="connsiteX134" fmla="*/ 2242479 w 8074603"/>
              <a:gd name="connsiteY134" fmla="*/ 4114746 h 4364656"/>
              <a:gd name="connsiteX135" fmla="*/ 2172265 w 8074603"/>
              <a:gd name="connsiteY135" fmla="*/ 4109433 h 4364656"/>
              <a:gd name="connsiteX136" fmla="*/ 2158646 w 8074603"/>
              <a:gd name="connsiteY136" fmla="*/ 4106295 h 4364656"/>
              <a:gd name="connsiteX137" fmla="*/ 2140808 w 8074603"/>
              <a:gd name="connsiteY137" fmla="*/ 4104496 h 4364656"/>
              <a:gd name="connsiteX138" fmla="*/ 2111879 w 8074603"/>
              <a:gd name="connsiteY138" fmla="*/ 4095516 h 4364656"/>
              <a:gd name="connsiteX139" fmla="*/ 2069105 w 8074603"/>
              <a:gd name="connsiteY139" fmla="*/ 4085658 h 4364656"/>
              <a:gd name="connsiteX140" fmla="*/ 2028193 w 8074603"/>
              <a:gd name="connsiteY140" fmla="*/ 4069539 h 4364656"/>
              <a:gd name="connsiteX141" fmla="*/ 2008500 w 8074603"/>
              <a:gd name="connsiteY141" fmla="*/ 4063426 h 4364656"/>
              <a:gd name="connsiteX142" fmla="*/ 1997435 w 8074603"/>
              <a:gd name="connsiteY142" fmla="*/ 4057420 h 4364656"/>
              <a:gd name="connsiteX143" fmla="*/ 1972278 w 8074603"/>
              <a:gd name="connsiteY143" fmla="*/ 4047508 h 4364656"/>
              <a:gd name="connsiteX144" fmla="*/ 1625370 w 8074603"/>
              <a:gd name="connsiteY144" fmla="*/ 3683342 h 4364656"/>
              <a:gd name="connsiteX145" fmla="*/ 1607075 w 8074603"/>
              <a:gd name="connsiteY145" fmla="*/ 3624406 h 4364656"/>
              <a:gd name="connsiteX146" fmla="*/ 1608730 w 8074603"/>
              <a:gd name="connsiteY146" fmla="*/ 3624388 h 4364656"/>
              <a:gd name="connsiteX147" fmla="*/ 1613537 w 8074603"/>
              <a:gd name="connsiteY147" fmla="*/ 3624337 h 4364656"/>
              <a:gd name="connsiteX148" fmla="*/ 1613536 w 8074603"/>
              <a:gd name="connsiteY148" fmla="*/ 3624334 h 4364656"/>
              <a:gd name="connsiteX149" fmla="*/ 1608730 w 8074603"/>
              <a:gd name="connsiteY149" fmla="*/ 3624388 h 4364656"/>
              <a:gd name="connsiteX150" fmla="*/ 1607077 w 8074603"/>
              <a:gd name="connsiteY150" fmla="*/ 3624405 h 4364656"/>
              <a:gd name="connsiteX151" fmla="*/ 1603692 w 8074603"/>
              <a:gd name="connsiteY151" fmla="*/ 3624443 h 4364656"/>
              <a:gd name="connsiteX152" fmla="*/ 1593249 w 8074603"/>
              <a:gd name="connsiteY152" fmla="*/ 3590809 h 4364656"/>
              <a:gd name="connsiteX153" fmla="*/ 1060194 w 8074603"/>
              <a:gd name="connsiteY153" fmla="*/ 3237476 h 4364656"/>
              <a:gd name="connsiteX154" fmla="*/ 943603 w 8074603"/>
              <a:gd name="connsiteY154" fmla="*/ 3249230 h 4364656"/>
              <a:gd name="connsiteX155" fmla="*/ 837218 w 8074603"/>
              <a:gd name="connsiteY155" fmla="*/ 3282253 h 4364656"/>
              <a:gd name="connsiteX156" fmla="*/ 831628 w 8074603"/>
              <a:gd name="connsiteY156" fmla="*/ 3285287 h 4364656"/>
              <a:gd name="connsiteX157" fmla="*/ 789668 w 8074603"/>
              <a:gd name="connsiteY157" fmla="*/ 3319908 h 4364656"/>
              <a:gd name="connsiteX158" fmla="*/ 703440 w 8074603"/>
              <a:gd name="connsiteY158" fmla="*/ 3366773 h 4364656"/>
              <a:gd name="connsiteX159" fmla="*/ 697571 w 8074603"/>
              <a:gd name="connsiteY159" fmla="*/ 3368594 h 4364656"/>
              <a:gd name="connsiteX160" fmla="*/ 697574 w 8074603"/>
              <a:gd name="connsiteY160" fmla="*/ 3368593 h 4364656"/>
              <a:gd name="connsiteX161" fmla="*/ 608392 w 8074603"/>
              <a:gd name="connsiteY161" fmla="*/ 3396276 h 4364656"/>
              <a:gd name="connsiteX162" fmla="*/ 506346 w 8074603"/>
              <a:gd name="connsiteY162" fmla="*/ 3406563 h 4364656"/>
              <a:gd name="connsiteX163" fmla="*/ 0 w 8074603"/>
              <a:gd name="connsiteY163" fmla="*/ 2900217 h 4364656"/>
              <a:gd name="connsiteX164" fmla="*/ 404300 w 8074603"/>
              <a:gd name="connsiteY164" fmla="*/ 2404158 h 4364656"/>
              <a:gd name="connsiteX165" fmla="*/ 476128 w 8074603"/>
              <a:gd name="connsiteY165" fmla="*/ 2396917 h 4364656"/>
              <a:gd name="connsiteX166" fmla="*/ 476128 w 8074603"/>
              <a:gd name="connsiteY166" fmla="*/ 2396918 h 4364656"/>
              <a:gd name="connsiteX167" fmla="*/ 506346 w 8074603"/>
              <a:gd name="connsiteY167" fmla="*/ 2393872 h 4364656"/>
              <a:gd name="connsiteX168" fmla="*/ 506424 w 8074603"/>
              <a:gd name="connsiteY168" fmla="*/ 2393878 h 4364656"/>
              <a:gd name="connsiteX169" fmla="*/ 523913 w 8074603"/>
              <a:gd name="connsiteY169" fmla="*/ 2395421 h 4364656"/>
              <a:gd name="connsiteX170" fmla="*/ 525160 w 8074603"/>
              <a:gd name="connsiteY170" fmla="*/ 2395296 h 4364656"/>
              <a:gd name="connsiteX171" fmla="*/ 506424 w 8074603"/>
              <a:gd name="connsiteY171" fmla="*/ 2393878 h 4364656"/>
              <a:gd name="connsiteX172" fmla="*/ 506346 w 8074603"/>
              <a:gd name="connsiteY172" fmla="*/ 2393871 h 4364656"/>
              <a:gd name="connsiteX173" fmla="*/ 476128 w 8074603"/>
              <a:gd name="connsiteY173" fmla="*/ 2396917 h 4364656"/>
              <a:gd name="connsiteX174" fmla="*/ 475829 w 8074603"/>
              <a:gd name="connsiteY174" fmla="*/ 2395919 h 4364656"/>
              <a:gd name="connsiteX175" fmla="*/ 566483 w 8074603"/>
              <a:gd name="connsiteY175" fmla="*/ 2386780 h 4364656"/>
              <a:gd name="connsiteX176" fmla="*/ 1084393 w 8074603"/>
              <a:gd name="connsiteY176" fmla="*/ 1855758 h 4364656"/>
              <a:gd name="connsiteX177" fmla="*/ 1094003 w 8074603"/>
              <a:gd name="connsiteY177" fmla="*/ 1746841 h 4364656"/>
              <a:gd name="connsiteX178" fmla="*/ 1090650 w 8074603"/>
              <a:gd name="connsiteY178" fmla="*/ 1698239 h 4364656"/>
              <a:gd name="connsiteX179" fmla="*/ 1088374 w 8074603"/>
              <a:gd name="connsiteY179" fmla="*/ 1636980 h 4364656"/>
              <a:gd name="connsiteX180" fmla="*/ 1799436 w 8074603"/>
              <a:gd name="connsiteY180" fmla="*/ 925919 h 4364656"/>
              <a:gd name="connsiteX181" fmla="*/ 2389060 w 8074603"/>
              <a:gd name="connsiteY181" fmla="*/ 1239418 h 4364656"/>
              <a:gd name="connsiteX182" fmla="*/ 2416485 w 8074603"/>
              <a:gd name="connsiteY182" fmla="*/ 1289944 h 4364656"/>
              <a:gd name="connsiteX183" fmla="*/ 2416799 w 8074603"/>
              <a:gd name="connsiteY183" fmla="*/ 1289849 h 4364656"/>
              <a:gd name="connsiteX184" fmla="*/ 2455025 w 8074603"/>
              <a:gd name="connsiteY184" fmla="*/ 1360275 h 4364656"/>
              <a:gd name="connsiteX185" fmla="*/ 3082854 w 8074603"/>
              <a:gd name="connsiteY185" fmla="*/ 1694089 h 4364656"/>
              <a:gd name="connsiteX186" fmla="*/ 3836081 w 8074603"/>
              <a:gd name="connsiteY186" fmla="*/ 1014367 h 4364656"/>
              <a:gd name="connsiteX187" fmla="*/ 3839853 w 8074603"/>
              <a:gd name="connsiteY187" fmla="*/ 939677 h 4364656"/>
              <a:gd name="connsiteX188" fmla="*/ 3839853 w 8074603"/>
              <a:gd name="connsiteY188" fmla="*/ 939672 h 4364656"/>
              <a:gd name="connsiteX189" fmla="*/ 3837985 w 8074603"/>
              <a:gd name="connsiteY189" fmla="*/ 927434 h 4364656"/>
              <a:gd name="connsiteX190" fmla="*/ 3835746 w 8074603"/>
              <a:gd name="connsiteY190" fmla="*/ 883087 h 4364656"/>
              <a:gd name="connsiteX191" fmla="*/ 3835745 w 8074603"/>
              <a:gd name="connsiteY191" fmla="*/ 883087 h 4364656"/>
              <a:gd name="connsiteX192" fmla="*/ 3833802 w 8074603"/>
              <a:gd name="connsiteY192" fmla="*/ 844605 h 4364656"/>
              <a:gd name="connsiteX193" fmla="*/ 3833640 w 8074603"/>
              <a:gd name="connsiteY193" fmla="*/ 841406 h 4364656"/>
              <a:gd name="connsiteX194" fmla="*/ 4675046 w 8074603"/>
              <a:gd name="connsiteY194" fmla="*/ 0 h 4364656"/>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44147 w 8074603"/>
              <a:gd name="connsiteY4" fmla="*/ 3843956 h 4364656"/>
              <a:gd name="connsiteX5" fmla="*/ 5451311 w 8074603"/>
              <a:gd name="connsiteY5" fmla="*/ 3824382 h 4364656"/>
              <a:gd name="connsiteX6" fmla="*/ 5477374 w 8074603"/>
              <a:gd name="connsiteY6" fmla="*/ 3776365 h 4364656"/>
              <a:gd name="connsiteX7" fmla="*/ 5967715 w 8074603"/>
              <a:gd name="connsiteY7" fmla="*/ 1555781 h 4364656"/>
              <a:gd name="connsiteX8" fmla="*/ 5953547 w 8074603"/>
              <a:gd name="connsiteY8" fmla="*/ 1567471 h 4364656"/>
              <a:gd name="connsiteX9" fmla="*/ 5947225 w 8074603"/>
              <a:gd name="connsiteY9" fmla="*/ 1572687 h 4364656"/>
              <a:gd name="connsiteX10" fmla="*/ 5923679 w 8074603"/>
              <a:gd name="connsiteY10" fmla="*/ 1585468 h 4364656"/>
              <a:gd name="connsiteX11" fmla="*/ 5944170 w 8074603"/>
              <a:gd name="connsiteY11" fmla="*/ 1568561 h 4364656"/>
              <a:gd name="connsiteX12" fmla="*/ 5950625 w 8074603"/>
              <a:gd name="connsiteY12" fmla="*/ 1565058 h 4364656"/>
              <a:gd name="connsiteX13" fmla="*/ 5967715 w 8074603"/>
              <a:gd name="connsiteY13" fmla="*/ 1555781 h 4364656"/>
              <a:gd name="connsiteX14" fmla="*/ 5463575 w 8074603"/>
              <a:gd name="connsiteY14" fmla="*/ 1132731 h 4364656"/>
              <a:gd name="connsiteX15" fmla="*/ 5450330 w 8074603"/>
              <a:gd name="connsiteY15" fmla="*/ 1168918 h 4364656"/>
              <a:gd name="connsiteX16" fmla="*/ 5439303 w 8074603"/>
              <a:gd name="connsiteY16" fmla="*/ 1189234 h 4364656"/>
              <a:gd name="connsiteX17" fmla="*/ 5447848 w 8074603"/>
              <a:gd name="connsiteY17" fmla="*/ 1161705 h 4364656"/>
              <a:gd name="connsiteX18" fmla="*/ 5463575 w 8074603"/>
              <a:gd name="connsiteY18" fmla="*/ 1132731 h 4364656"/>
              <a:gd name="connsiteX19" fmla="*/ 5466067 w 8074603"/>
              <a:gd name="connsiteY19" fmla="*/ 1125926 h 4364656"/>
              <a:gd name="connsiteX20" fmla="*/ 5466873 w 8074603"/>
              <a:gd name="connsiteY20" fmla="*/ 1126657 h 4364656"/>
              <a:gd name="connsiteX21" fmla="*/ 5463576 w 8074603"/>
              <a:gd name="connsiteY21" fmla="*/ 1132731 h 4364656"/>
              <a:gd name="connsiteX22" fmla="*/ 5466067 w 8074603"/>
              <a:gd name="connsiteY22" fmla="*/ 1125926 h 4364656"/>
              <a:gd name="connsiteX23" fmla="*/ 4675046 w 8074603"/>
              <a:gd name="connsiteY23" fmla="*/ 0 h 4364656"/>
              <a:gd name="connsiteX24" fmla="*/ 5516452 w 8074603"/>
              <a:gd name="connsiteY24" fmla="*/ 841406 h 4364656"/>
              <a:gd name="connsiteX25" fmla="*/ 5478624 w 8074603"/>
              <a:gd name="connsiteY25" fmla="*/ 1091614 h 4364656"/>
              <a:gd name="connsiteX26" fmla="*/ 5466066 w 8074603"/>
              <a:gd name="connsiteY26" fmla="*/ 1125926 h 4364656"/>
              <a:gd name="connsiteX27" fmla="*/ 5463575 w 8074603"/>
              <a:gd name="connsiteY27" fmla="*/ 1132730 h 4364656"/>
              <a:gd name="connsiteX28" fmla="*/ 5447848 w 8074603"/>
              <a:gd name="connsiteY28" fmla="*/ 1161704 h 4364656"/>
              <a:gd name="connsiteX29" fmla="*/ 5439303 w 8074603"/>
              <a:gd name="connsiteY29" fmla="*/ 1189233 h 4364656"/>
              <a:gd name="connsiteX30" fmla="*/ 5428195 w 8074603"/>
              <a:gd name="connsiteY30" fmla="*/ 1225018 h 4364656"/>
              <a:gd name="connsiteX31" fmla="*/ 5421342 w 8074603"/>
              <a:gd name="connsiteY31" fmla="*/ 1292995 h 4364656"/>
              <a:gd name="connsiteX32" fmla="*/ 5758639 w 8074603"/>
              <a:gd name="connsiteY32" fmla="*/ 1630292 h 4364656"/>
              <a:gd name="connsiteX33" fmla="*/ 5889930 w 8074603"/>
              <a:gd name="connsiteY33" fmla="*/ 1603786 h 4364656"/>
              <a:gd name="connsiteX34" fmla="*/ 5923679 w 8074603"/>
              <a:gd name="connsiteY34" fmla="*/ 1585468 h 4364656"/>
              <a:gd name="connsiteX35" fmla="*/ 5923680 w 8074603"/>
              <a:gd name="connsiteY35" fmla="*/ 1585469 h 4364656"/>
              <a:gd name="connsiteX36" fmla="*/ 5947226 w 8074603"/>
              <a:gd name="connsiteY36" fmla="*/ 1572688 h 4364656"/>
              <a:gd name="connsiteX37" fmla="*/ 5953548 w 8074603"/>
              <a:gd name="connsiteY37" fmla="*/ 1567472 h 4364656"/>
              <a:gd name="connsiteX38" fmla="*/ 5967716 w 8074603"/>
              <a:gd name="connsiteY38" fmla="*/ 1555782 h 4364656"/>
              <a:gd name="connsiteX39" fmla="*/ 6062168 w 8074603"/>
              <a:gd name="connsiteY39" fmla="*/ 1504515 h 4364656"/>
              <a:gd name="connsiteX40" fmla="*/ 6332560 w 8074603"/>
              <a:gd name="connsiteY40" fmla="*/ 1449925 h 4364656"/>
              <a:gd name="connsiteX41" fmla="*/ 7027217 w 8074603"/>
              <a:gd name="connsiteY41" fmla="*/ 2144582 h 4364656"/>
              <a:gd name="connsiteX42" fmla="*/ 7023436 w 8074603"/>
              <a:gd name="connsiteY42" fmla="*/ 2182087 h 4364656"/>
              <a:gd name="connsiteX43" fmla="*/ 7025951 w 8074603"/>
              <a:gd name="connsiteY43" fmla="*/ 2183532 h 4364656"/>
              <a:gd name="connsiteX44" fmla="*/ 7020865 w 8074603"/>
              <a:gd name="connsiteY44" fmla="*/ 2233978 h 4364656"/>
              <a:gd name="connsiteX45" fmla="*/ 7290185 w 8074603"/>
              <a:gd name="connsiteY45" fmla="*/ 2564422 h 4364656"/>
              <a:gd name="connsiteX46" fmla="*/ 7340491 w 8074603"/>
              <a:gd name="connsiteY46" fmla="*/ 2569494 h 4364656"/>
              <a:gd name="connsiteX47" fmla="*/ 7425440 w 8074603"/>
              <a:gd name="connsiteY47" fmla="*/ 2560930 h 4364656"/>
              <a:gd name="connsiteX48" fmla="*/ 7556269 w 8074603"/>
              <a:gd name="connsiteY48" fmla="*/ 2574119 h 4364656"/>
              <a:gd name="connsiteX49" fmla="*/ 7639912 w 8074603"/>
              <a:gd name="connsiteY49" fmla="*/ 2600083 h 4364656"/>
              <a:gd name="connsiteX50" fmla="*/ 7662727 w 8074603"/>
              <a:gd name="connsiteY50" fmla="*/ 2606859 h 4364656"/>
              <a:gd name="connsiteX51" fmla="*/ 7664371 w 8074603"/>
              <a:gd name="connsiteY51" fmla="*/ 2607676 h 4364656"/>
              <a:gd name="connsiteX52" fmla="*/ 7678124 w 8074603"/>
              <a:gd name="connsiteY52" fmla="*/ 2611945 h 4364656"/>
              <a:gd name="connsiteX53" fmla="*/ 7733522 w 8074603"/>
              <a:gd name="connsiteY53" fmla="*/ 2642014 h 4364656"/>
              <a:gd name="connsiteX54" fmla="*/ 7761488 w 8074603"/>
              <a:gd name="connsiteY54" fmla="*/ 2655901 h 4364656"/>
              <a:gd name="connsiteX55" fmla="*/ 7768424 w 8074603"/>
              <a:gd name="connsiteY55" fmla="*/ 2660958 h 4364656"/>
              <a:gd name="connsiteX56" fmla="*/ 7788393 w 8074603"/>
              <a:gd name="connsiteY56" fmla="*/ 2671797 h 4364656"/>
              <a:gd name="connsiteX57" fmla="*/ 7827171 w 8074603"/>
              <a:gd name="connsiteY57" fmla="*/ 2703791 h 4364656"/>
              <a:gd name="connsiteX58" fmla="*/ 7849862 w 8074603"/>
              <a:gd name="connsiteY58" fmla="*/ 2720336 h 4364656"/>
              <a:gd name="connsiteX59" fmla="*/ 7860799 w 8074603"/>
              <a:gd name="connsiteY59" fmla="*/ 2731538 h 4364656"/>
              <a:gd name="connsiteX60" fmla="*/ 7884468 w 8074603"/>
              <a:gd name="connsiteY60" fmla="*/ 2751066 h 4364656"/>
              <a:gd name="connsiteX61" fmla="*/ 7909550 w 8074603"/>
              <a:gd name="connsiteY61" fmla="*/ 2781466 h 4364656"/>
              <a:gd name="connsiteX62" fmla="*/ 7926096 w 8074603"/>
              <a:gd name="connsiteY62" fmla="*/ 2798412 h 4364656"/>
              <a:gd name="connsiteX63" fmla="*/ 7939549 w 8074603"/>
              <a:gd name="connsiteY63" fmla="*/ 2817825 h 4364656"/>
              <a:gd name="connsiteX64" fmla="*/ 7963736 w 8074603"/>
              <a:gd name="connsiteY64" fmla="*/ 2847140 h 4364656"/>
              <a:gd name="connsiteX65" fmla="*/ 7977732 w 8074603"/>
              <a:gd name="connsiteY65" fmla="*/ 2872925 h 4364656"/>
              <a:gd name="connsiteX66" fmla="*/ 7988440 w 8074603"/>
              <a:gd name="connsiteY66" fmla="*/ 2888377 h 4364656"/>
              <a:gd name="connsiteX67" fmla="*/ 8002637 w 8074603"/>
              <a:gd name="connsiteY67" fmla="*/ 2918810 h 4364656"/>
              <a:gd name="connsiteX68" fmla="*/ 8023589 w 8074603"/>
              <a:gd name="connsiteY68" fmla="*/ 2957410 h 4364656"/>
              <a:gd name="connsiteX69" fmla="*/ 8029442 w 8074603"/>
              <a:gd name="connsiteY69" fmla="*/ 2976266 h 4364656"/>
              <a:gd name="connsiteX70" fmla="*/ 8035140 w 8074603"/>
              <a:gd name="connsiteY70" fmla="*/ 2988479 h 4364656"/>
              <a:gd name="connsiteX71" fmla="*/ 8047920 w 8074603"/>
              <a:gd name="connsiteY71" fmla="*/ 3035793 h 4364656"/>
              <a:gd name="connsiteX72" fmla="*/ 8061414 w 8074603"/>
              <a:gd name="connsiteY72" fmla="*/ 3079264 h 4364656"/>
              <a:gd name="connsiteX73" fmla="*/ 8062457 w 8074603"/>
              <a:gd name="connsiteY73" fmla="*/ 3089610 h 4364656"/>
              <a:gd name="connsiteX74" fmla="*/ 8064444 w 8074603"/>
              <a:gd name="connsiteY74" fmla="*/ 3096967 h 4364656"/>
              <a:gd name="connsiteX75" fmla="*/ 8073185 w 8074603"/>
              <a:gd name="connsiteY75" fmla="*/ 3196024 h 4364656"/>
              <a:gd name="connsiteX76" fmla="*/ 8074603 w 8074603"/>
              <a:gd name="connsiteY76" fmla="*/ 3210093 h 4364656"/>
              <a:gd name="connsiteX77" fmla="*/ 8074509 w 8074603"/>
              <a:gd name="connsiteY77" fmla="*/ 3211029 h 4364656"/>
              <a:gd name="connsiteX78" fmla="*/ 8074602 w 8074603"/>
              <a:gd name="connsiteY78" fmla="*/ 3212087 h 4364656"/>
              <a:gd name="connsiteX79" fmla="*/ 7424264 w 8074603"/>
              <a:gd name="connsiteY79" fmla="*/ 3862425 h 4364656"/>
              <a:gd name="connsiteX80" fmla="*/ 6964406 w 8074603"/>
              <a:gd name="connsiteY80" fmla="*/ 3671946 h 4364656"/>
              <a:gd name="connsiteX81" fmla="*/ 6915317 w 8074603"/>
              <a:gd name="connsiteY81" fmla="*/ 3612451 h 4364656"/>
              <a:gd name="connsiteX82" fmla="*/ 6916916 w 8074603"/>
              <a:gd name="connsiteY82" fmla="*/ 3609131 h 4364656"/>
              <a:gd name="connsiteX83" fmla="*/ 6916887 w 8074603"/>
              <a:gd name="connsiteY83" fmla="*/ 3609096 h 4364656"/>
              <a:gd name="connsiteX84" fmla="*/ 6915316 w 8074603"/>
              <a:gd name="connsiteY84" fmla="*/ 3612451 h 4364656"/>
              <a:gd name="connsiteX85" fmla="*/ 6861887 w 8074603"/>
              <a:gd name="connsiteY85" fmla="*/ 3549058 h 4364656"/>
              <a:gd name="connsiteX86" fmla="*/ 6249412 w 8074603"/>
              <a:gd name="connsiteY86" fmla="*/ 3295363 h 4364656"/>
              <a:gd name="connsiteX87" fmla="*/ 5531170 w 8074603"/>
              <a:gd name="connsiteY87" fmla="*/ 3677249 h 4364656"/>
              <a:gd name="connsiteX88" fmla="*/ 5477373 w 8074603"/>
              <a:gd name="connsiteY88" fmla="*/ 3776364 h 4364656"/>
              <a:gd name="connsiteX89" fmla="*/ 5451310 w 8074603"/>
              <a:gd name="connsiteY89" fmla="*/ 3824381 h 4364656"/>
              <a:gd name="connsiteX90" fmla="*/ 5444146 w 8074603"/>
              <a:gd name="connsiteY90" fmla="*/ 3843955 h 4364656"/>
              <a:gd name="connsiteX91" fmla="*/ 5434679 w 8074603"/>
              <a:gd name="connsiteY91" fmla="*/ 3845444 h 4364656"/>
              <a:gd name="connsiteX92" fmla="*/ 5424218 w 8074603"/>
              <a:gd name="connsiteY92" fmla="*/ 3898404 h 4364656"/>
              <a:gd name="connsiteX93" fmla="*/ 5372647 w 8074603"/>
              <a:gd name="connsiteY93" fmla="*/ 3993415 h 4364656"/>
              <a:gd name="connsiteX94" fmla="*/ 4674427 w 8074603"/>
              <a:gd name="connsiteY94" fmla="*/ 4364656 h 4364656"/>
              <a:gd name="connsiteX95" fmla="*/ 3870258 w 8074603"/>
              <a:gd name="connsiteY95" fmla="*/ 3773024 h 4364656"/>
              <a:gd name="connsiteX96" fmla="*/ 3849692 w 8074603"/>
              <a:gd name="connsiteY96" fmla="*/ 3693042 h 4364656"/>
              <a:gd name="connsiteX97" fmla="*/ 3849691 w 8074603"/>
              <a:gd name="connsiteY97" fmla="*/ 3693042 h 4364656"/>
              <a:gd name="connsiteX98" fmla="*/ 3846811 w 8074603"/>
              <a:gd name="connsiteY98" fmla="*/ 3692773 h 4364656"/>
              <a:gd name="connsiteX99" fmla="*/ 3844896 w 8074603"/>
              <a:gd name="connsiteY99" fmla="*/ 3673782 h 4364656"/>
              <a:gd name="connsiteX100" fmla="*/ 3392418 w 8074603"/>
              <a:gd name="connsiteY100" fmla="*/ 3305002 h 4364656"/>
              <a:gd name="connsiteX101" fmla="*/ 2966852 w 8074603"/>
              <a:gd name="connsiteY101" fmla="*/ 3587086 h 4364656"/>
              <a:gd name="connsiteX102" fmla="*/ 2959715 w 8074603"/>
              <a:gd name="connsiteY102" fmla="*/ 3610078 h 4364656"/>
              <a:gd name="connsiteX103" fmla="*/ 2958513 w 8074603"/>
              <a:gd name="connsiteY103" fmla="*/ 3609966 h 4364656"/>
              <a:gd name="connsiteX104" fmla="*/ 2958503 w 8074603"/>
              <a:gd name="connsiteY104" fmla="*/ 3609966 h 4364656"/>
              <a:gd name="connsiteX105" fmla="*/ 2956695 w 8074603"/>
              <a:gd name="connsiteY105" fmla="*/ 3609798 h 4364656"/>
              <a:gd name="connsiteX106" fmla="*/ 2956637 w 8074603"/>
              <a:gd name="connsiteY106" fmla="*/ 3609986 h 4364656"/>
              <a:gd name="connsiteX107" fmla="*/ 2958503 w 8074603"/>
              <a:gd name="connsiteY107" fmla="*/ 3609966 h 4364656"/>
              <a:gd name="connsiteX108" fmla="*/ 2958513 w 8074603"/>
              <a:gd name="connsiteY108" fmla="*/ 3609967 h 4364656"/>
              <a:gd name="connsiteX109" fmla="*/ 2935736 w 8074603"/>
              <a:gd name="connsiteY109" fmla="*/ 3683342 h 4364656"/>
              <a:gd name="connsiteX110" fmla="*/ 2888672 w 8074603"/>
              <a:gd name="connsiteY110" fmla="*/ 3775276 h 4364656"/>
              <a:gd name="connsiteX111" fmla="*/ 2873670 w 8074603"/>
              <a:gd name="connsiteY111" fmla="*/ 3796378 h 4364656"/>
              <a:gd name="connsiteX112" fmla="*/ 2867332 w 8074603"/>
              <a:gd name="connsiteY112" fmla="*/ 3808055 h 4364656"/>
              <a:gd name="connsiteX113" fmla="*/ 2853134 w 8074603"/>
              <a:gd name="connsiteY113" fmla="*/ 3825263 h 4364656"/>
              <a:gd name="connsiteX114" fmla="*/ 2829243 w 8074603"/>
              <a:gd name="connsiteY114" fmla="*/ 3858866 h 4364656"/>
              <a:gd name="connsiteX115" fmla="*/ 2800750 w 8074603"/>
              <a:gd name="connsiteY115" fmla="*/ 3888753 h 4364656"/>
              <a:gd name="connsiteX116" fmla="*/ 2781264 w 8074603"/>
              <a:gd name="connsiteY116" fmla="*/ 3912370 h 4364656"/>
              <a:gd name="connsiteX117" fmla="*/ 2767063 w 8074603"/>
              <a:gd name="connsiteY117" fmla="*/ 3924087 h 4364656"/>
              <a:gd name="connsiteX118" fmla="*/ 2758655 w 8074603"/>
              <a:gd name="connsiteY118" fmla="*/ 3932906 h 4364656"/>
              <a:gd name="connsiteX119" fmla="*/ 2710836 w 8074603"/>
              <a:gd name="connsiteY119" fmla="*/ 3970478 h 4364656"/>
              <a:gd name="connsiteX120" fmla="*/ 2676948 w 8074603"/>
              <a:gd name="connsiteY120" fmla="*/ 3998439 h 4364656"/>
              <a:gd name="connsiteX121" fmla="*/ 2627569 w 8074603"/>
              <a:gd name="connsiteY121" fmla="*/ 4025241 h 4364656"/>
              <a:gd name="connsiteX122" fmla="*/ 2588828 w 8074603"/>
              <a:gd name="connsiteY122" fmla="*/ 4047508 h 4364656"/>
              <a:gd name="connsiteX123" fmla="*/ 2580497 w 8074603"/>
              <a:gd name="connsiteY123" fmla="*/ 4050790 h 4364656"/>
              <a:gd name="connsiteX124" fmla="*/ 2557219 w 8074603"/>
              <a:gd name="connsiteY124" fmla="*/ 4063426 h 4364656"/>
              <a:gd name="connsiteX125" fmla="*/ 2515787 w 8074603"/>
              <a:gd name="connsiteY125" fmla="*/ 4076287 h 4364656"/>
              <a:gd name="connsiteX126" fmla="*/ 2492002 w 8074603"/>
              <a:gd name="connsiteY126" fmla="*/ 4085658 h 4364656"/>
              <a:gd name="connsiteX127" fmla="*/ 2467134 w 8074603"/>
              <a:gd name="connsiteY127" fmla="*/ 4091389 h 4364656"/>
              <a:gd name="connsiteX128" fmla="*/ 2424911 w 8074603"/>
              <a:gd name="connsiteY128" fmla="*/ 4104496 h 4364656"/>
              <a:gd name="connsiteX129" fmla="*/ 2398874 w 8074603"/>
              <a:gd name="connsiteY129" fmla="*/ 4107121 h 4364656"/>
              <a:gd name="connsiteX130" fmla="*/ 2388841 w 8074603"/>
              <a:gd name="connsiteY130" fmla="*/ 4109433 h 4364656"/>
              <a:gd name="connsiteX131" fmla="*/ 2337116 w 8074603"/>
              <a:gd name="connsiteY131" fmla="*/ 4113347 h 4364656"/>
              <a:gd name="connsiteX132" fmla="*/ 2282859 w 8074603"/>
              <a:gd name="connsiteY132" fmla="*/ 4118816 h 4364656"/>
              <a:gd name="connsiteX133" fmla="*/ 2242479 w 8074603"/>
              <a:gd name="connsiteY133" fmla="*/ 4114746 h 4364656"/>
              <a:gd name="connsiteX134" fmla="*/ 2172265 w 8074603"/>
              <a:gd name="connsiteY134" fmla="*/ 4109433 h 4364656"/>
              <a:gd name="connsiteX135" fmla="*/ 2158646 w 8074603"/>
              <a:gd name="connsiteY135" fmla="*/ 4106295 h 4364656"/>
              <a:gd name="connsiteX136" fmla="*/ 2140808 w 8074603"/>
              <a:gd name="connsiteY136" fmla="*/ 4104496 h 4364656"/>
              <a:gd name="connsiteX137" fmla="*/ 2111879 w 8074603"/>
              <a:gd name="connsiteY137" fmla="*/ 4095516 h 4364656"/>
              <a:gd name="connsiteX138" fmla="*/ 2069105 w 8074603"/>
              <a:gd name="connsiteY138" fmla="*/ 4085658 h 4364656"/>
              <a:gd name="connsiteX139" fmla="*/ 2028193 w 8074603"/>
              <a:gd name="connsiteY139" fmla="*/ 4069539 h 4364656"/>
              <a:gd name="connsiteX140" fmla="*/ 2008500 w 8074603"/>
              <a:gd name="connsiteY140" fmla="*/ 4063426 h 4364656"/>
              <a:gd name="connsiteX141" fmla="*/ 1997435 w 8074603"/>
              <a:gd name="connsiteY141" fmla="*/ 4057420 h 4364656"/>
              <a:gd name="connsiteX142" fmla="*/ 1972278 w 8074603"/>
              <a:gd name="connsiteY142" fmla="*/ 4047508 h 4364656"/>
              <a:gd name="connsiteX143" fmla="*/ 1625370 w 8074603"/>
              <a:gd name="connsiteY143" fmla="*/ 3683342 h 4364656"/>
              <a:gd name="connsiteX144" fmla="*/ 1607075 w 8074603"/>
              <a:gd name="connsiteY144" fmla="*/ 3624406 h 4364656"/>
              <a:gd name="connsiteX145" fmla="*/ 1608730 w 8074603"/>
              <a:gd name="connsiteY145" fmla="*/ 3624388 h 4364656"/>
              <a:gd name="connsiteX146" fmla="*/ 1613537 w 8074603"/>
              <a:gd name="connsiteY146" fmla="*/ 3624337 h 4364656"/>
              <a:gd name="connsiteX147" fmla="*/ 1613536 w 8074603"/>
              <a:gd name="connsiteY147" fmla="*/ 3624334 h 4364656"/>
              <a:gd name="connsiteX148" fmla="*/ 1608730 w 8074603"/>
              <a:gd name="connsiteY148" fmla="*/ 3624388 h 4364656"/>
              <a:gd name="connsiteX149" fmla="*/ 1607077 w 8074603"/>
              <a:gd name="connsiteY149" fmla="*/ 3624405 h 4364656"/>
              <a:gd name="connsiteX150" fmla="*/ 1603692 w 8074603"/>
              <a:gd name="connsiteY150" fmla="*/ 3624443 h 4364656"/>
              <a:gd name="connsiteX151" fmla="*/ 1593249 w 8074603"/>
              <a:gd name="connsiteY151" fmla="*/ 3590809 h 4364656"/>
              <a:gd name="connsiteX152" fmla="*/ 1060194 w 8074603"/>
              <a:gd name="connsiteY152" fmla="*/ 3237476 h 4364656"/>
              <a:gd name="connsiteX153" fmla="*/ 943603 w 8074603"/>
              <a:gd name="connsiteY153" fmla="*/ 3249230 h 4364656"/>
              <a:gd name="connsiteX154" fmla="*/ 837218 w 8074603"/>
              <a:gd name="connsiteY154" fmla="*/ 3282253 h 4364656"/>
              <a:gd name="connsiteX155" fmla="*/ 831628 w 8074603"/>
              <a:gd name="connsiteY155" fmla="*/ 3285287 h 4364656"/>
              <a:gd name="connsiteX156" fmla="*/ 789668 w 8074603"/>
              <a:gd name="connsiteY156" fmla="*/ 3319908 h 4364656"/>
              <a:gd name="connsiteX157" fmla="*/ 703440 w 8074603"/>
              <a:gd name="connsiteY157" fmla="*/ 3366773 h 4364656"/>
              <a:gd name="connsiteX158" fmla="*/ 697571 w 8074603"/>
              <a:gd name="connsiteY158" fmla="*/ 3368594 h 4364656"/>
              <a:gd name="connsiteX159" fmla="*/ 697574 w 8074603"/>
              <a:gd name="connsiteY159" fmla="*/ 3368593 h 4364656"/>
              <a:gd name="connsiteX160" fmla="*/ 608392 w 8074603"/>
              <a:gd name="connsiteY160" fmla="*/ 3396276 h 4364656"/>
              <a:gd name="connsiteX161" fmla="*/ 506346 w 8074603"/>
              <a:gd name="connsiteY161" fmla="*/ 3406563 h 4364656"/>
              <a:gd name="connsiteX162" fmla="*/ 0 w 8074603"/>
              <a:gd name="connsiteY162" fmla="*/ 2900217 h 4364656"/>
              <a:gd name="connsiteX163" fmla="*/ 404300 w 8074603"/>
              <a:gd name="connsiteY163" fmla="*/ 2404158 h 4364656"/>
              <a:gd name="connsiteX164" fmla="*/ 476128 w 8074603"/>
              <a:gd name="connsiteY164" fmla="*/ 2396917 h 4364656"/>
              <a:gd name="connsiteX165" fmla="*/ 476128 w 8074603"/>
              <a:gd name="connsiteY165" fmla="*/ 2396918 h 4364656"/>
              <a:gd name="connsiteX166" fmla="*/ 506346 w 8074603"/>
              <a:gd name="connsiteY166" fmla="*/ 2393872 h 4364656"/>
              <a:gd name="connsiteX167" fmla="*/ 506424 w 8074603"/>
              <a:gd name="connsiteY167" fmla="*/ 2393878 h 4364656"/>
              <a:gd name="connsiteX168" fmla="*/ 523913 w 8074603"/>
              <a:gd name="connsiteY168" fmla="*/ 2395421 h 4364656"/>
              <a:gd name="connsiteX169" fmla="*/ 525160 w 8074603"/>
              <a:gd name="connsiteY169" fmla="*/ 2395296 h 4364656"/>
              <a:gd name="connsiteX170" fmla="*/ 506424 w 8074603"/>
              <a:gd name="connsiteY170" fmla="*/ 2393878 h 4364656"/>
              <a:gd name="connsiteX171" fmla="*/ 506346 w 8074603"/>
              <a:gd name="connsiteY171" fmla="*/ 2393871 h 4364656"/>
              <a:gd name="connsiteX172" fmla="*/ 476128 w 8074603"/>
              <a:gd name="connsiteY172" fmla="*/ 2396917 h 4364656"/>
              <a:gd name="connsiteX173" fmla="*/ 475829 w 8074603"/>
              <a:gd name="connsiteY173" fmla="*/ 2395919 h 4364656"/>
              <a:gd name="connsiteX174" fmla="*/ 566483 w 8074603"/>
              <a:gd name="connsiteY174" fmla="*/ 2386780 h 4364656"/>
              <a:gd name="connsiteX175" fmla="*/ 1084393 w 8074603"/>
              <a:gd name="connsiteY175" fmla="*/ 1855758 h 4364656"/>
              <a:gd name="connsiteX176" fmla="*/ 1094003 w 8074603"/>
              <a:gd name="connsiteY176" fmla="*/ 1746841 h 4364656"/>
              <a:gd name="connsiteX177" fmla="*/ 1090650 w 8074603"/>
              <a:gd name="connsiteY177" fmla="*/ 1698239 h 4364656"/>
              <a:gd name="connsiteX178" fmla="*/ 1088374 w 8074603"/>
              <a:gd name="connsiteY178" fmla="*/ 1636980 h 4364656"/>
              <a:gd name="connsiteX179" fmla="*/ 1799436 w 8074603"/>
              <a:gd name="connsiteY179" fmla="*/ 925919 h 4364656"/>
              <a:gd name="connsiteX180" fmla="*/ 2389060 w 8074603"/>
              <a:gd name="connsiteY180" fmla="*/ 1239418 h 4364656"/>
              <a:gd name="connsiteX181" fmla="*/ 2416485 w 8074603"/>
              <a:gd name="connsiteY181" fmla="*/ 1289944 h 4364656"/>
              <a:gd name="connsiteX182" fmla="*/ 2416799 w 8074603"/>
              <a:gd name="connsiteY182" fmla="*/ 1289849 h 4364656"/>
              <a:gd name="connsiteX183" fmla="*/ 2455025 w 8074603"/>
              <a:gd name="connsiteY183" fmla="*/ 1360275 h 4364656"/>
              <a:gd name="connsiteX184" fmla="*/ 3082854 w 8074603"/>
              <a:gd name="connsiteY184" fmla="*/ 1694089 h 4364656"/>
              <a:gd name="connsiteX185" fmla="*/ 3836081 w 8074603"/>
              <a:gd name="connsiteY185" fmla="*/ 1014367 h 4364656"/>
              <a:gd name="connsiteX186" fmla="*/ 3839853 w 8074603"/>
              <a:gd name="connsiteY186" fmla="*/ 939677 h 4364656"/>
              <a:gd name="connsiteX187" fmla="*/ 3839853 w 8074603"/>
              <a:gd name="connsiteY187" fmla="*/ 939672 h 4364656"/>
              <a:gd name="connsiteX188" fmla="*/ 3837985 w 8074603"/>
              <a:gd name="connsiteY188" fmla="*/ 927434 h 4364656"/>
              <a:gd name="connsiteX189" fmla="*/ 3835746 w 8074603"/>
              <a:gd name="connsiteY189" fmla="*/ 883087 h 4364656"/>
              <a:gd name="connsiteX190" fmla="*/ 3835745 w 8074603"/>
              <a:gd name="connsiteY190" fmla="*/ 883087 h 4364656"/>
              <a:gd name="connsiteX191" fmla="*/ 3833802 w 8074603"/>
              <a:gd name="connsiteY191" fmla="*/ 844605 h 4364656"/>
              <a:gd name="connsiteX192" fmla="*/ 3833640 w 8074603"/>
              <a:gd name="connsiteY192" fmla="*/ 841406 h 4364656"/>
              <a:gd name="connsiteX193" fmla="*/ 4675046 w 8074603"/>
              <a:gd name="connsiteY193" fmla="*/ 0 h 4364656"/>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44147 w 8074603"/>
              <a:gd name="connsiteY4" fmla="*/ 3843956 h 4364656"/>
              <a:gd name="connsiteX5" fmla="*/ 5451311 w 8074603"/>
              <a:gd name="connsiteY5" fmla="*/ 3824382 h 4364656"/>
              <a:gd name="connsiteX6" fmla="*/ 5477374 w 8074603"/>
              <a:gd name="connsiteY6" fmla="*/ 3776365 h 4364656"/>
              <a:gd name="connsiteX7" fmla="*/ 5967715 w 8074603"/>
              <a:gd name="connsiteY7" fmla="*/ 1555781 h 4364656"/>
              <a:gd name="connsiteX8" fmla="*/ 5953547 w 8074603"/>
              <a:gd name="connsiteY8" fmla="*/ 1567471 h 4364656"/>
              <a:gd name="connsiteX9" fmla="*/ 5947225 w 8074603"/>
              <a:gd name="connsiteY9" fmla="*/ 1572687 h 4364656"/>
              <a:gd name="connsiteX10" fmla="*/ 5923679 w 8074603"/>
              <a:gd name="connsiteY10" fmla="*/ 1585468 h 4364656"/>
              <a:gd name="connsiteX11" fmla="*/ 5944170 w 8074603"/>
              <a:gd name="connsiteY11" fmla="*/ 1568561 h 4364656"/>
              <a:gd name="connsiteX12" fmla="*/ 5950625 w 8074603"/>
              <a:gd name="connsiteY12" fmla="*/ 1565058 h 4364656"/>
              <a:gd name="connsiteX13" fmla="*/ 5967715 w 8074603"/>
              <a:gd name="connsiteY13" fmla="*/ 1555781 h 4364656"/>
              <a:gd name="connsiteX14" fmla="*/ 5463575 w 8074603"/>
              <a:gd name="connsiteY14" fmla="*/ 1132731 h 4364656"/>
              <a:gd name="connsiteX15" fmla="*/ 5450330 w 8074603"/>
              <a:gd name="connsiteY15" fmla="*/ 1168918 h 4364656"/>
              <a:gd name="connsiteX16" fmla="*/ 5439303 w 8074603"/>
              <a:gd name="connsiteY16" fmla="*/ 1189234 h 4364656"/>
              <a:gd name="connsiteX17" fmla="*/ 5447848 w 8074603"/>
              <a:gd name="connsiteY17" fmla="*/ 1161705 h 4364656"/>
              <a:gd name="connsiteX18" fmla="*/ 5463575 w 8074603"/>
              <a:gd name="connsiteY18" fmla="*/ 1132731 h 4364656"/>
              <a:gd name="connsiteX19" fmla="*/ 5466067 w 8074603"/>
              <a:gd name="connsiteY19" fmla="*/ 1125926 h 4364656"/>
              <a:gd name="connsiteX20" fmla="*/ 5466873 w 8074603"/>
              <a:gd name="connsiteY20" fmla="*/ 1126657 h 4364656"/>
              <a:gd name="connsiteX21" fmla="*/ 5463576 w 8074603"/>
              <a:gd name="connsiteY21" fmla="*/ 1132731 h 4364656"/>
              <a:gd name="connsiteX22" fmla="*/ 5466067 w 8074603"/>
              <a:gd name="connsiteY22" fmla="*/ 1125926 h 4364656"/>
              <a:gd name="connsiteX23" fmla="*/ 4675046 w 8074603"/>
              <a:gd name="connsiteY23" fmla="*/ 0 h 4364656"/>
              <a:gd name="connsiteX24" fmla="*/ 5516452 w 8074603"/>
              <a:gd name="connsiteY24" fmla="*/ 841406 h 4364656"/>
              <a:gd name="connsiteX25" fmla="*/ 5478624 w 8074603"/>
              <a:gd name="connsiteY25" fmla="*/ 1091614 h 4364656"/>
              <a:gd name="connsiteX26" fmla="*/ 5466066 w 8074603"/>
              <a:gd name="connsiteY26" fmla="*/ 1125926 h 4364656"/>
              <a:gd name="connsiteX27" fmla="*/ 5463575 w 8074603"/>
              <a:gd name="connsiteY27" fmla="*/ 1132730 h 4364656"/>
              <a:gd name="connsiteX28" fmla="*/ 5447848 w 8074603"/>
              <a:gd name="connsiteY28" fmla="*/ 1161704 h 4364656"/>
              <a:gd name="connsiteX29" fmla="*/ 5439303 w 8074603"/>
              <a:gd name="connsiteY29" fmla="*/ 1189233 h 4364656"/>
              <a:gd name="connsiteX30" fmla="*/ 5428195 w 8074603"/>
              <a:gd name="connsiteY30" fmla="*/ 1225018 h 4364656"/>
              <a:gd name="connsiteX31" fmla="*/ 5421342 w 8074603"/>
              <a:gd name="connsiteY31" fmla="*/ 1292995 h 4364656"/>
              <a:gd name="connsiteX32" fmla="*/ 5758639 w 8074603"/>
              <a:gd name="connsiteY32" fmla="*/ 1630292 h 4364656"/>
              <a:gd name="connsiteX33" fmla="*/ 5889930 w 8074603"/>
              <a:gd name="connsiteY33" fmla="*/ 1603786 h 4364656"/>
              <a:gd name="connsiteX34" fmla="*/ 5923679 w 8074603"/>
              <a:gd name="connsiteY34" fmla="*/ 1585468 h 4364656"/>
              <a:gd name="connsiteX35" fmla="*/ 5923680 w 8074603"/>
              <a:gd name="connsiteY35" fmla="*/ 1585469 h 4364656"/>
              <a:gd name="connsiteX36" fmla="*/ 5947226 w 8074603"/>
              <a:gd name="connsiteY36" fmla="*/ 1572688 h 4364656"/>
              <a:gd name="connsiteX37" fmla="*/ 5953548 w 8074603"/>
              <a:gd name="connsiteY37" fmla="*/ 1567472 h 4364656"/>
              <a:gd name="connsiteX38" fmla="*/ 5967716 w 8074603"/>
              <a:gd name="connsiteY38" fmla="*/ 1555782 h 4364656"/>
              <a:gd name="connsiteX39" fmla="*/ 6062168 w 8074603"/>
              <a:gd name="connsiteY39" fmla="*/ 1504515 h 4364656"/>
              <a:gd name="connsiteX40" fmla="*/ 6332560 w 8074603"/>
              <a:gd name="connsiteY40" fmla="*/ 1449925 h 4364656"/>
              <a:gd name="connsiteX41" fmla="*/ 7027217 w 8074603"/>
              <a:gd name="connsiteY41" fmla="*/ 2144582 h 4364656"/>
              <a:gd name="connsiteX42" fmla="*/ 7023436 w 8074603"/>
              <a:gd name="connsiteY42" fmla="*/ 2182087 h 4364656"/>
              <a:gd name="connsiteX43" fmla="*/ 7025951 w 8074603"/>
              <a:gd name="connsiteY43" fmla="*/ 2183532 h 4364656"/>
              <a:gd name="connsiteX44" fmla="*/ 7020865 w 8074603"/>
              <a:gd name="connsiteY44" fmla="*/ 2233978 h 4364656"/>
              <a:gd name="connsiteX45" fmla="*/ 7290185 w 8074603"/>
              <a:gd name="connsiteY45" fmla="*/ 2564422 h 4364656"/>
              <a:gd name="connsiteX46" fmla="*/ 7340491 w 8074603"/>
              <a:gd name="connsiteY46" fmla="*/ 2569494 h 4364656"/>
              <a:gd name="connsiteX47" fmla="*/ 7425440 w 8074603"/>
              <a:gd name="connsiteY47" fmla="*/ 2560930 h 4364656"/>
              <a:gd name="connsiteX48" fmla="*/ 7556269 w 8074603"/>
              <a:gd name="connsiteY48" fmla="*/ 2574119 h 4364656"/>
              <a:gd name="connsiteX49" fmla="*/ 7639912 w 8074603"/>
              <a:gd name="connsiteY49" fmla="*/ 2600083 h 4364656"/>
              <a:gd name="connsiteX50" fmla="*/ 7662727 w 8074603"/>
              <a:gd name="connsiteY50" fmla="*/ 2606859 h 4364656"/>
              <a:gd name="connsiteX51" fmla="*/ 7664371 w 8074603"/>
              <a:gd name="connsiteY51" fmla="*/ 2607676 h 4364656"/>
              <a:gd name="connsiteX52" fmla="*/ 7678124 w 8074603"/>
              <a:gd name="connsiteY52" fmla="*/ 2611945 h 4364656"/>
              <a:gd name="connsiteX53" fmla="*/ 7733522 w 8074603"/>
              <a:gd name="connsiteY53" fmla="*/ 2642014 h 4364656"/>
              <a:gd name="connsiteX54" fmla="*/ 7761488 w 8074603"/>
              <a:gd name="connsiteY54" fmla="*/ 2655901 h 4364656"/>
              <a:gd name="connsiteX55" fmla="*/ 7768424 w 8074603"/>
              <a:gd name="connsiteY55" fmla="*/ 2660958 h 4364656"/>
              <a:gd name="connsiteX56" fmla="*/ 7788393 w 8074603"/>
              <a:gd name="connsiteY56" fmla="*/ 2671797 h 4364656"/>
              <a:gd name="connsiteX57" fmla="*/ 7827171 w 8074603"/>
              <a:gd name="connsiteY57" fmla="*/ 2703791 h 4364656"/>
              <a:gd name="connsiteX58" fmla="*/ 7849862 w 8074603"/>
              <a:gd name="connsiteY58" fmla="*/ 2720336 h 4364656"/>
              <a:gd name="connsiteX59" fmla="*/ 7860799 w 8074603"/>
              <a:gd name="connsiteY59" fmla="*/ 2731538 h 4364656"/>
              <a:gd name="connsiteX60" fmla="*/ 7884468 w 8074603"/>
              <a:gd name="connsiteY60" fmla="*/ 2751066 h 4364656"/>
              <a:gd name="connsiteX61" fmla="*/ 7909550 w 8074603"/>
              <a:gd name="connsiteY61" fmla="*/ 2781466 h 4364656"/>
              <a:gd name="connsiteX62" fmla="*/ 7926096 w 8074603"/>
              <a:gd name="connsiteY62" fmla="*/ 2798412 h 4364656"/>
              <a:gd name="connsiteX63" fmla="*/ 7939549 w 8074603"/>
              <a:gd name="connsiteY63" fmla="*/ 2817825 h 4364656"/>
              <a:gd name="connsiteX64" fmla="*/ 7963736 w 8074603"/>
              <a:gd name="connsiteY64" fmla="*/ 2847140 h 4364656"/>
              <a:gd name="connsiteX65" fmla="*/ 7977732 w 8074603"/>
              <a:gd name="connsiteY65" fmla="*/ 2872925 h 4364656"/>
              <a:gd name="connsiteX66" fmla="*/ 7988440 w 8074603"/>
              <a:gd name="connsiteY66" fmla="*/ 2888377 h 4364656"/>
              <a:gd name="connsiteX67" fmla="*/ 8002637 w 8074603"/>
              <a:gd name="connsiteY67" fmla="*/ 2918810 h 4364656"/>
              <a:gd name="connsiteX68" fmla="*/ 8023589 w 8074603"/>
              <a:gd name="connsiteY68" fmla="*/ 2957410 h 4364656"/>
              <a:gd name="connsiteX69" fmla="*/ 8029442 w 8074603"/>
              <a:gd name="connsiteY69" fmla="*/ 2976266 h 4364656"/>
              <a:gd name="connsiteX70" fmla="*/ 8035140 w 8074603"/>
              <a:gd name="connsiteY70" fmla="*/ 2988479 h 4364656"/>
              <a:gd name="connsiteX71" fmla="*/ 8047920 w 8074603"/>
              <a:gd name="connsiteY71" fmla="*/ 3035793 h 4364656"/>
              <a:gd name="connsiteX72" fmla="*/ 8061414 w 8074603"/>
              <a:gd name="connsiteY72" fmla="*/ 3079264 h 4364656"/>
              <a:gd name="connsiteX73" fmla="*/ 8062457 w 8074603"/>
              <a:gd name="connsiteY73" fmla="*/ 3089610 h 4364656"/>
              <a:gd name="connsiteX74" fmla="*/ 8064444 w 8074603"/>
              <a:gd name="connsiteY74" fmla="*/ 3096967 h 4364656"/>
              <a:gd name="connsiteX75" fmla="*/ 8073185 w 8074603"/>
              <a:gd name="connsiteY75" fmla="*/ 3196024 h 4364656"/>
              <a:gd name="connsiteX76" fmla="*/ 8074603 w 8074603"/>
              <a:gd name="connsiteY76" fmla="*/ 3210093 h 4364656"/>
              <a:gd name="connsiteX77" fmla="*/ 8074509 w 8074603"/>
              <a:gd name="connsiteY77" fmla="*/ 3211029 h 4364656"/>
              <a:gd name="connsiteX78" fmla="*/ 8074602 w 8074603"/>
              <a:gd name="connsiteY78" fmla="*/ 3212087 h 4364656"/>
              <a:gd name="connsiteX79" fmla="*/ 7424264 w 8074603"/>
              <a:gd name="connsiteY79" fmla="*/ 3862425 h 4364656"/>
              <a:gd name="connsiteX80" fmla="*/ 6964406 w 8074603"/>
              <a:gd name="connsiteY80" fmla="*/ 3671946 h 4364656"/>
              <a:gd name="connsiteX81" fmla="*/ 6915317 w 8074603"/>
              <a:gd name="connsiteY81" fmla="*/ 3612451 h 4364656"/>
              <a:gd name="connsiteX82" fmla="*/ 6916916 w 8074603"/>
              <a:gd name="connsiteY82" fmla="*/ 3609131 h 4364656"/>
              <a:gd name="connsiteX83" fmla="*/ 6916887 w 8074603"/>
              <a:gd name="connsiteY83" fmla="*/ 3609096 h 4364656"/>
              <a:gd name="connsiteX84" fmla="*/ 6915316 w 8074603"/>
              <a:gd name="connsiteY84" fmla="*/ 3612451 h 4364656"/>
              <a:gd name="connsiteX85" fmla="*/ 6861887 w 8074603"/>
              <a:gd name="connsiteY85" fmla="*/ 3549058 h 4364656"/>
              <a:gd name="connsiteX86" fmla="*/ 6249412 w 8074603"/>
              <a:gd name="connsiteY86" fmla="*/ 3295363 h 4364656"/>
              <a:gd name="connsiteX87" fmla="*/ 5531170 w 8074603"/>
              <a:gd name="connsiteY87" fmla="*/ 3677249 h 4364656"/>
              <a:gd name="connsiteX88" fmla="*/ 5477373 w 8074603"/>
              <a:gd name="connsiteY88" fmla="*/ 3776364 h 4364656"/>
              <a:gd name="connsiteX89" fmla="*/ 5451310 w 8074603"/>
              <a:gd name="connsiteY89" fmla="*/ 3824381 h 4364656"/>
              <a:gd name="connsiteX90" fmla="*/ 5444146 w 8074603"/>
              <a:gd name="connsiteY90" fmla="*/ 3843955 h 4364656"/>
              <a:gd name="connsiteX91" fmla="*/ 5424218 w 8074603"/>
              <a:gd name="connsiteY91" fmla="*/ 3898404 h 4364656"/>
              <a:gd name="connsiteX92" fmla="*/ 5372647 w 8074603"/>
              <a:gd name="connsiteY92" fmla="*/ 3993415 h 4364656"/>
              <a:gd name="connsiteX93" fmla="*/ 4674427 w 8074603"/>
              <a:gd name="connsiteY93" fmla="*/ 4364656 h 4364656"/>
              <a:gd name="connsiteX94" fmla="*/ 3870258 w 8074603"/>
              <a:gd name="connsiteY94" fmla="*/ 3773024 h 4364656"/>
              <a:gd name="connsiteX95" fmla="*/ 3849692 w 8074603"/>
              <a:gd name="connsiteY95" fmla="*/ 3693042 h 4364656"/>
              <a:gd name="connsiteX96" fmla="*/ 3849691 w 8074603"/>
              <a:gd name="connsiteY96" fmla="*/ 3693042 h 4364656"/>
              <a:gd name="connsiteX97" fmla="*/ 3846811 w 8074603"/>
              <a:gd name="connsiteY97" fmla="*/ 3692773 h 4364656"/>
              <a:gd name="connsiteX98" fmla="*/ 3844896 w 8074603"/>
              <a:gd name="connsiteY98" fmla="*/ 3673782 h 4364656"/>
              <a:gd name="connsiteX99" fmla="*/ 3392418 w 8074603"/>
              <a:gd name="connsiteY99" fmla="*/ 3305002 h 4364656"/>
              <a:gd name="connsiteX100" fmla="*/ 2966852 w 8074603"/>
              <a:gd name="connsiteY100" fmla="*/ 3587086 h 4364656"/>
              <a:gd name="connsiteX101" fmla="*/ 2959715 w 8074603"/>
              <a:gd name="connsiteY101" fmla="*/ 3610078 h 4364656"/>
              <a:gd name="connsiteX102" fmla="*/ 2958513 w 8074603"/>
              <a:gd name="connsiteY102" fmla="*/ 3609966 h 4364656"/>
              <a:gd name="connsiteX103" fmla="*/ 2958503 w 8074603"/>
              <a:gd name="connsiteY103" fmla="*/ 3609966 h 4364656"/>
              <a:gd name="connsiteX104" fmla="*/ 2956695 w 8074603"/>
              <a:gd name="connsiteY104" fmla="*/ 3609798 h 4364656"/>
              <a:gd name="connsiteX105" fmla="*/ 2956637 w 8074603"/>
              <a:gd name="connsiteY105" fmla="*/ 3609986 h 4364656"/>
              <a:gd name="connsiteX106" fmla="*/ 2958503 w 8074603"/>
              <a:gd name="connsiteY106" fmla="*/ 3609966 h 4364656"/>
              <a:gd name="connsiteX107" fmla="*/ 2958513 w 8074603"/>
              <a:gd name="connsiteY107" fmla="*/ 3609967 h 4364656"/>
              <a:gd name="connsiteX108" fmla="*/ 2935736 w 8074603"/>
              <a:gd name="connsiteY108" fmla="*/ 3683342 h 4364656"/>
              <a:gd name="connsiteX109" fmla="*/ 2888672 w 8074603"/>
              <a:gd name="connsiteY109" fmla="*/ 3775276 h 4364656"/>
              <a:gd name="connsiteX110" fmla="*/ 2873670 w 8074603"/>
              <a:gd name="connsiteY110" fmla="*/ 3796378 h 4364656"/>
              <a:gd name="connsiteX111" fmla="*/ 2867332 w 8074603"/>
              <a:gd name="connsiteY111" fmla="*/ 3808055 h 4364656"/>
              <a:gd name="connsiteX112" fmla="*/ 2853134 w 8074603"/>
              <a:gd name="connsiteY112" fmla="*/ 3825263 h 4364656"/>
              <a:gd name="connsiteX113" fmla="*/ 2829243 w 8074603"/>
              <a:gd name="connsiteY113" fmla="*/ 3858866 h 4364656"/>
              <a:gd name="connsiteX114" fmla="*/ 2800750 w 8074603"/>
              <a:gd name="connsiteY114" fmla="*/ 3888753 h 4364656"/>
              <a:gd name="connsiteX115" fmla="*/ 2781264 w 8074603"/>
              <a:gd name="connsiteY115" fmla="*/ 3912370 h 4364656"/>
              <a:gd name="connsiteX116" fmla="*/ 2767063 w 8074603"/>
              <a:gd name="connsiteY116" fmla="*/ 3924087 h 4364656"/>
              <a:gd name="connsiteX117" fmla="*/ 2758655 w 8074603"/>
              <a:gd name="connsiteY117" fmla="*/ 3932906 h 4364656"/>
              <a:gd name="connsiteX118" fmla="*/ 2710836 w 8074603"/>
              <a:gd name="connsiteY118" fmla="*/ 3970478 h 4364656"/>
              <a:gd name="connsiteX119" fmla="*/ 2676948 w 8074603"/>
              <a:gd name="connsiteY119" fmla="*/ 3998439 h 4364656"/>
              <a:gd name="connsiteX120" fmla="*/ 2627569 w 8074603"/>
              <a:gd name="connsiteY120" fmla="*/ 4025241 h 4364656"/>
              <a:gd name="connsiteX121" fmla="*/ 2588828 w 8074603"/>
              <a:gd name="connsiteY121" fmla="*/ 4047508 h 4364656"/>
              <a:gd name="connsiteX122" fmla="*/ 2580497 w 8074603"/>
              <a:gd name="connsiteY122" fmla="*/ 4050790 h 4364656"/>
              <a:gd name="connsiteX123" fmla="*/ 2557219 w 8074603"/>
              <a:gd name="connsiteY123" fmla="*/ 4063426 h 4364656"/>
              <a:gd name="connsiteX124" fmla="*/ 2515787 w 8074603"/>
              <a:gd name="connsiteY124" fmla="*/ 4076287 h 4364656"/>
              <a:gd name="connsiteX125" fmla="*/ 2492002 w 8074603"/>
              <a:gd name="connsiteY125" fmla="*/ 4085658 h 4364656"/>
              <a:gd name="connsiteX126" fmla="*/ 2467134 w 8074603"/>
              <a:gd name="connsiteY126" fmla="*/ 4091389 h 4364656"/>
              <a:gd name="connsiteX127" fmla="*/ 2424911 w 8074603"/>
              <a:gd name="connsiteY127" fmla="*/ 4104496 h 4364656"/>
              <a:gd name="connsiteX128" fmla="*/ 2398874 w 8074603"/>
              <a:gd name="connsiteY128" fmla="*/ 4107121 h 4364656"/>
              <a:gd name="connsiteX129" fmla="*/ 2388841 w 8074603"/>
              <a:gd name="connsiteY129" fmla="*/ 4109433 h 4364656"/>
              <a:gd name="connsiteX130" fmla="*/ 2337116 w 8074603"/>
              <a:gd name="connsiteY130" fmla="*/ 4113347 h 4364656"/>
              <a:gd name="connsiteX131" fmla="*/ 2282859 w 8074603"/>
              <a:gd name="connsiteY131" fmla="*/ 4118816 h 4364656"/>
              <a:gd name="connsiteX132" fmla="*/ 2242479 w 8074603"/>
              <a:gd name="connsiteY132" fmla="*/ 4114746 h 4364656"/>
              <a:gd name="connsiteX133" fmla="*/ 2172265 w 8074603"/>
              <a:gd name="connsiteY133" fmla="*/ 4109433 h 4364656"/>
              <a:gd name="connsiteX134" fmla="*/ 2158646 w 8074603"/>
              <a:gd name="connsiteY134" fmla="*/ 4106295 h 4364656"/>
              <a:gd name="connsiteX135" fmla="*/ 2140808 w 8074603"/>
              <a:gd name="connsiteY135" fmla="*/ 4104496 h 4364656"/>
              <a:gd name="connsiteX136" fmla="*/ 2111879 w 8074603"/>
              <a:gd name="connsiteY136" fmla="*/ 4095516 h 4364656"/>
              <a:gd name="connsiteX137" fmla="*/ 2069105 w 8074603"/>
              <a:gd name="connsiteY137" fmla="*/ 4085658 h 4364656"/>
              <a:gd name="connsiteX138" fmla="*/ 2028193 w 8074603"/>
              <a:gd name="connsiteY138" fmla="*/ 4069539 h 4364656"/>
              <a:gd name="connsiteX139" fmla="*/ 2008500 w 8074603"/>
              <a:gd name="connsiteY139" fmla="*/ 4063426 h 4364656"/>
              <a:gd name="connsiteX140" fmla="*/ 1997435 w 8074603"/>
              <a:gd name="connsiteY140" fmla="*/ 4057420 h 4364656"/>
              <a:gd name="connsiteX141" fmla="*/ 1972278 w 8074603"/>
              <a:gd name="connsiteY141" fmla="*/ 4047508 h 4364656"/>
              <a:gd name="connsiteX142" fmla="*/ 1625370 w 8074603"/>
              <a:gd name="connsiteY142" fmla="*/ 3683342 h 4364656"/>
              <a:gd name="connsiteX143" fmla="*/ 1607075 w 8074603"/>
              <a:gd name="connsiteY143" fmla="*/ 3624406 h 4364656"/>
              <a:gd name="connsiteX144" fmla="*/ 1608730 w 8074603"/>
              <a:gd name="connsiteY144" fmla="*/ 3624388 h 4364656"/>
              <a:gd name="connsiteX145" fmla="*/ 1613537 w 8074603"/>
              <a:gd name="connsiteY145" fmla="*/ 3624337 h 4364656"/>
              <a:gd name="connsiteX146" fmla="*/ 1613536 w 8074603"/>
              <a:gd name="connsiteY146" fmla="*/ 3624334 h 4364656"/>
              <a:gd name="connsiteX147" fmla="*/ 1608730 w 8074603"/>
              <a:gd name="connsiteY147" fmla="*/ 3624388 h 4364656"/>
              <a:gd name="connsiteX148" fmla="*/ 1607077 w 8074603"/>
              <a:gd name="connsiteY148" fmla="*/ 3624405 h 4364656"/>
              <a:gd name="connsiteX149" fmla="*/ 1603692 w 8074603"/>
              <a:gd name="connsiteY149" fmla="*/ 3624443 h 4364656"/>
              <a:gd name="connsiteX150" fmla="*/ 1593249 w 8074603"/>
              <a:gd name="connsiteY150" fmla="*/ 3590809 h 4364656"/>
              <a:gd name="connsiteX151" fmla="*/ 1060194 w 8074603"/>
              <a:gd name="connsiteY151" fmla="*/ 3237476 h 4364656"/>
              <a:gd name="connsiteX152" fmla="*/ 943603 w 8074603"/>
              <a:gd name="connsiteY152" fmla="*/ 3249230 h 4364656"/>
              <a:gd name="connsiteX153" fmla="*/ 837218 w 8074603"/>
              <a:gd name="connsiteY153" fmla="*/ 3282253 h 4364656"/>
              <a:gd name="connsiteX154" fmla="*/ 831628 w 8074603"/>
              <a:gd name="connsiteY154" fmla="*/ 3285287 h 4364656"/>
              <a:gd name="connsiteX155" fmla="*/ 789668 w 8074603"/>
              <a:gd name="connsiteY155" fmla="*/ 3319908 h 4364656"/>
              <a:gd name="connsiteX156" fmla="*/ 703440 w 8074603"/>
              <a:gd name="connsiteY156" fmla="*/ 3366773 h 4364656"/>
              <a:gd name="connsiteX157" fmla="*/ 697571 w 8074603"/>
              <a:gd name="connsiteY157" fmla="*/ 3368594 h 4364656"/>
              <a:gd name="connsiteX158" fmla="*/ 697574 w 8074603"/>
              <a:gd name="connsiteY158" fmla="*/ 3368593 h 4364656"/>
              <a:gd name="connsiteX159" fmla="*/ 608392 w 8074603"/>
              <a:gd name="connsiteY159" fmla="*/ 3396276 h 4364656"/>
              <a:gd name="connsiteX160" fmla="*/ 506346 w 8074603"/>
              <a:gd name="connsiteY160" fmla="*/ 3406563 h 4364656"/>
              <a:gd name="connsiteX161" fmla="*/ 0 w 8074603"/>
              <a:gd name="connsiteY161" fmla="*/ 2900217 h 4364656"/>
              <a:gd name="connsiteX162" fmla="*/ 404300 w 8074603"/>
              <a:gd name="connsiteY162" fmla="*/ 2404158 h 4364656"/>
              <a:gd name="connsiteX163" fmla="*/ 476128 w 8074603"/>
              <a:gd name="connsiteY163" fmla="*/ 2396917 h 4364656"/>
              <a:gd name="connsiteX164" fmla="*/ 476128 w 8074603"/>
              <a:gd name="connsiteY164" fmla="*/ 2396918 h 4364656"/>
              <a:gd name="connsiteX165" fmla="*/ 506346 w 8074603"/>
              <a:gd name="connsiteY165" fmla="*/ 2393872 h 4364656"/>
              <a:gd name="connsiteX166" fmla="*/ 506424 w 8074603"/>
              <a:gd name="connsiteY166" fmla="*/ 2393878 h 4364656"/>
              <a:gd name="connsiteX167" fmla="*/ 523913 w 8074603"/>
              <a:gd name="connsiteY167" fmla="*/ 2395421 h 4364656"/>
              <a:gd name="connsiteX168" fmla="*/ 525160 w 8074603"/>
              <a:gd name="connsiteY168" fmla="*/ 2395296 h 4364656"/>
              <a:gd name="connsiteX169" fmla="*/ 506424 w 8074603"/>
              <a:gd name="connsiteY169" fmla="*/ 2393878 h 4364656"/>
              <a:gd name="connsiteX170" fmla="*/ 506346 w 8074603"/>
              <a:gd name="connsiteY170" fmla="*/ 2393871 h 4364656"/>
              <a:gd name="connsiteX171" fmla="*/ 476128 w 8074603"/>
              <a:gd name="connsiteY171" fmla="*/ 2396917 h 4364656"/>
              <a:gd name="connsiteX172" fmla="*/ 475829 w 8074603"/>
              <a:gd name="connsiteY172" fmla="*/ 2395919 h 4364656"/>
              <a:gd name="connsiteX173" fmla="*/ 566483 w 8074603"/>
              <a:gd name="connsiteY173" fmla="*/ 2386780 h 4364656"/>
              <a:gd name="connsiteX174" fmla="*/ 1084393 w 8074603"/>
              <a:gd name="connsiteY174" fmla="*/ 1855758 h 4364656"/>
              <a:gd name="connsiteX175" fmla="*/ 1094003 w 8074603"/>
              <a:gd name="connsiteY175" fmla="*/ 1746841 h 4364656"/>
              <a:gd name="connsiteX176" fmla="*/ 1090650 w 8074603"/>
              <a:gd name="connsiteY176" fmla="*/ 1698239 h 4364656"/>
              <a:gd name="connsiteX177" fmla="*/ 1088374 w 8074603"/>
              <a:gd name="connsiteY177" fmla="*/ 1636980 h 4364656"/>
              <a:gd name="connsiteX178" fmla="*/ 1799436 w 8074603"/>
              <a:gd name="connsiteY178" fmla="*/ 925919 h 4364656"/>
              <a:gd name="connsiteX179" fmla="*/ 2389060 w 8074603"/>
              <a:gd name="connsiteY179" fmla="*/ 1239418 h 4364656"/>
              <a:gd name="connsiteX180" fmla="*/ 2416485 w 8074603"/>
              <a:gd name="connsiteY180" fmla="*/ 1289944 h 4364656"/>
              <a:gd name="connsiteX181" fmla="*/ 2416799 w 8074603"/>
              <a:gd name="connsiteY181" fmla="*/ 1289849 h 4364656"/>
              <a:gd name="connsiteX182" fmla="*/ 2455025 w 8074603"/>
              <a:gd name="connsiteY182" fmla="*/ 1360275 h 4364656"/>
              <a:gd name="connsiteX183" fmla="*/ 3082854 w 8074603"/>
              <a:gd name="connsiteY183" fmla="*/ 1694089 h 4364656"/>
              <a:gd name="connsiteX184" fmla="*/ 3836081 w 8074603"/>
              <a:gd name="connsiteY184" fmla="*/ 1014367 h 4364656"/>
              <a:gd name="connsiteX185" fmla="*/ 3839853 w 8074603"/>
              <a:gd name="connsiteY185" fmla="*/ 939677 h 4364656"/>
              <a:gd name="connsiteX186" fmla="*/ 3839853 w 8074603"/>
              <a:gd name="connsiteY186" fmla="*/ 939672 h 4364656"/>
              <a:gd name="connsiteX187" fmla="*/ 3837985 w 8074603"/>
              <a:gd name="connsiteY187" fmla="*/ 927434 h 4364656"/>
              <a:gd name="connsiteX188" fmla="*/ 3835746 w 8074603"/>
              <a:gd name="connsiteY188" fmla="*/ 883087 h 4364656"/>
              <a:gd name="connsiteX189" fmla="*/ 3835745 w 8074603"/>
              <a:gd name="connsiteY189" fmla="*/ 883087 h 4364656"/>
              <a:gd name="connsiteX190" fmla="*/ 3833802 w 8074603"/>
              <a:gd name="connsiteY190" fmla="*/ 844605 h 4364656"/>
              <a:gd name="connsiteX191" fmla="*/ 3833640 w 8074603"/>
              <a:gd name="connsiteY191" fmla="*/ 841406 h 4364656"/>
              <a:gd name="connsiteX192" fmla="*/ 4675046 w 8074603"/>
              <a:gd name="connsiteY192" fmla="*/ 0 h 4364656"/>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44147 w 8074603"/>
              <a:gd name="connsiteY4" fmla="*/ 3843956 h 4364656"/>
              <a:gd name="connsiteX5" fmla="*/ 5451311 w 8074603"/>
              <a:gd name="connsiteY5" fmla="*/ 3824382 h 4364656"/>
              <a:gd name="connsiteX6" fmla="*/ 5477374 w 8074603"/>
              <a:gd name="connsiteY6" fmla="*/ 3776365 h 4364656"/>
              <a:gd name="connsiteX7" fmla="*/ 5967715 w 8074603"/>
              <a:gd name="connsiteY7" fmla="*/ 1555781 h 4364656"/>
              <a:gd name="connsiteX8" fmla="*/ 5953547 w 8074603"/>
              <a:gd name="connsiteY8" fmla="*/ 1567471 h 4364656"/>
              <a:gd name="connsiteX9" fmla="*/ 5947225 w 8074603"/>
              <a:gd name="connsiteY9" fmla="*/ 1572687 h 4364656"/>
              <a:gd name="connsiteX10" fmla="*/ 5923679 w 8074603"/>
              <a:gd name="connsiteY10" fmla="*/ 1585468 h 4364656"/>
              <a:gd name="connsiteX11" fmla="*/ 5944170 w 8074603"/>
              <a:gd name="connsiteY11" fmla="*/ 1568561 h 4364656"/>
              <a:gd name="connsiteX12" fmla="*/ 5950625 w 8074603"/>
              <a:gd name="connsiteY12" fmla="*/ 1565058 h 4364656"/>
              <a:gd name="connsiteX13" fmla="*/ 5967715 w 8074603"/>
              <a:gd name="connsiteY13" fmla="*/ 1555781 h 4364656"/>
              <a:gd name="connsiteX14" fmla="*/ 5463575 w 8074603"/>
              <a:gd name="connsiteY14" fmla="*/ 1132731 h 4364656"/>
              <a:gd name="connsiteX15" fmla="*/ 5450330 w 8074603"/>
              <a:gd name="connsiteY15" fmla="*/ 1168918 h 4364656"/>
              <a:gd name="connsiteX16" fmla="*/ 5439303 w 8074603"/>
              <a:gd name="connsiteY16" fmla="*/ 1189234 h 4364656"/>
              <a:gd name="connsiteX17" fmla="*/ 5447848 w 8074603"/>
              <a:gd name="connsiteY17" fmla="*/ 1161705 h 4364656"/>
              <a:gd name="connsiteX18" fmla="*/ 5463575 w 8074603"/>
              <a:gd name="connsiteY18" fmla="*/ 1132731 h 4364656"/>
              <a:gd name="connsiteX19" fmla="*/ 5466067 w 8074603"/>
              <a:gd name="connsiteY19" fmla="*/ 1125926 h 4364656"/>
              <a:gd name="connsiteX20" fmla="*/ 5466873 w 8074603"/>
              <a:gd name="connsiteY20" fmla="*/ 1126657 h 4364656"/>
              <a:gd name="connsiteX21" fmla="*/ 5463576 w 8074603"/>
              <a:gd name="connsiteY21" fmla="*/ 1132731 h 4364656"/>
              <a:gd name="connsiteX22" fmla="*/ 5466067 w 8074603"/>
              <a:gd name="connsiteY22" fmla="*/ 1125926 h 4364656"/>
              <a:gd name="connsiteX23" fmla="*/ 4675046 w 8074603"/>
              <a:gd name="connsiteY23" fmla="*/ 0 h 4364656"/>
              <a:gd name="connsiteX24" fmla="*/ 5516452 w 8074603"/>
              <a:gd name="connsiteY24" fmla="*/ 841406 h 4364656"/>
              <a:gd name="connsiteX25" fmla="*/ 5478624 w 8074603"/>
              <a:gd name="connsiteY25" fmla="*/ 1091614 h 4364656"/>
              <a:gd name="connsiteX26" fmla="*/ 5466066 w 8074603"/>
              <a:gd name="connsiteY26" fmla="*/ 1125926 h 4364656"/>
              <a:gd name="connsiteX27" fmla="*/ 5463575 w 8074603"/>
              <a:gd name="connsiteY27" fmla="*/ 1132730 h 4364656"/>
              <a:gd name="connsiteX28" fmla="*/ 5447848 w 8074603"/>
              <a:gd name="connsiteY28" fmla="*/ 1161704 h 4364656"/>
              <a:gd name="connsiteX29" fmla="*/ 5439303 w 8074603"/>
              <a:gd name="connsiteY29" fmla="*/ 1189233 h 4364656"/>
              <a:gd name="connsiteX30" fmla="*/ 5428195 w 8074603"/>
              <a:gd name="connsiteY30" fmla="*/ 1225018 h 4364656"/>
              <a:gd name="connsiteX31" fmla="*/ 5421342 w 8074603"/>
              <a:gd name="connsiteY31" fmla="*/ 1292995 h 4364656"/>
              <a:gd name="connsiteX32" fmla="*/ 5758639 w 8074603"/>
              <a:gd name="connsiteY32" fmla="*/ 1630292 h 4364656"/>
              <a:gd name="connsiteX33" fmla="*/ 5889930 w 8074603"/>
              <a:gd name="connsiteY33" fmla="*/ 1603786 h 4364656"/>
              <a:gd name="connsiteX34" fmla="*/ 5923679 w 8074603"/>
              <a:gd name="connsiteY34" fmla="*/ 1585468 h 4364656"/>
              <a:gd name="connsiteX35" fmla="*/ 5923680 w 8074603"/>
              <a:gd name="connsiteY35" fmla="*/ 1585469 h 4364656"/>
              <a:gd name="connsiteX36" fmla="*/ 5947226 w 8074603"/>
              <a:gd name="connsiteY36" fmla="*/ 1572688 h 4364656"/>
              <a:gd name="connsiteX37" fmla="*/ 5953548 w 8074603"/>
              <a:gd name="connsiteY37" fmla="*/ 1567472 h 4364656"/>
              <a:gd name="connsiteX38" fmla="*/ 5967716 w 8074603"/>
              <a:gd name="connsiteY38" fmla="*/ 1555782 h 4364656"/>
              <a:gd name="connsiteX39" fmla="*/ 6062168 w 8074603"/>
              <a:gd name="connsiteY39" fmla="*/ 1504515 h 4364656"/>
              <a:gd name="connsiteX40" fmla="*/ 6332560 w 8074603"/>
              <a:gd name="connsiteY40" fmla="*/ 1449925 h 4364656"/>
              <a:gd name="connsiteX41" fmla="*/ 7027217 w 8074603"/>
              <a:gd name="connsiteY41" fmla="*/ 2144582 h 4364656"/>
              <a:gd name="connsiteX42" fmla="*/ 7023436 w 8074603"/>
              <a:gd name="connsiteY42" fmla="*/ 2182087 h 4364656"/>
              <a:gd name="connsiteX43" fmla="*/ 7025951 w 8074603"/>
              <a:gd name="connsiteY43" fmla="*/ 2183532 h 4364656"/>
              <a:gd name="connsiteX44" fmla="*/ 7020865 w 8074603"/>
              <a:gd name="connsiteY44" fmla="*/ 2233978 h 4364656"/>
              <a:gd name="connsiteX45" fmla="*/ 7290185 w 8074603"/>
              <a:gd name="connsiteY45" fmla="*/ 2564422 h 4364656"/>
              <a:gd name="connsiteX46" fmla="*/ 7340491 w 8074603"/>
              <a:gd name="connsiteY46" fmla="*/ 2569494 h 4364656"/>
              <a:gd name="connsiteX47" fmla="*/ 7425440 w 8074603"/>
              <a:gd name="connsiteY47" fmla="*/ 2560930 h 4364656"/>
              <a:gd name="connsiteX48" fmla="*/ 7556269 w 8074603"/>
              <a:gd name="connsiteY48" fmla="*/ 2574119 h 4364656"/>
              <a:gd name="connsiteX49" fmla="*/ 7639912 w 8074603"/>
              <a:gd name="connsiteY49" fmla="*/ 2600083 h 4364656"/>
              <a:gd name="connsiteX50" fmla="*/ 7662727 w 8074603"/>
              <a:gd name="connsiteY50" fmla="*/ 2606859 h 4364656"/>
              <a:gd name="connsiteX51" fmla="*/ 7664371 w 8074603"/>
              <a:gd name="connsiteY51" fmla="*/ 2607676 h 4364656"/>
              <a:gd name="connsiteX52" fmla="*/ 7678124 w 8074603"/>
              <a:gd name="connsiteY52" fmla="*/ 2611945 h 4364656"/>
              <a:gd name="connsiteX53" fmla="*/ 7733522 w 8074603"/>
              <a:gd name="connsiteY53" fmla="*/ 2642014 h 4364656"/>
              <a:gd name="connsiteX54" fmla="*/ 7761488 w 8074603"/>
              <a:gd name="connsiteY54" fmla="*/ 2655901 h 4364656"/>
              <a:gd name="connsiteX55" fmla="*/ 7768424 w 8074603"/>
              <a:gd name="connsiteY55" fmla="*/ 2660958 h 4364656"/>
              <a:gd name="connsiteX56" fmla="*/ 7788393 w 8074603"/>
              <a:gd name="connsiteY56" fmla="*/ 2671797 h 4364656"/>
              <a:gd name="connsiteX57" fmla="*/ 7827171 w 8074603"/>
              <a:gd name="connsiteY57" fmla="*/ 2703791 h 4364656"/>
              <a:gd name="connsiteX58" fmla="*/ 7849862 w 8074603"/>
              <a:gd name="connsiteY58" fmla="*/ 2720336 h 4364656"/>
              <a:gd name="connsiteX59" fmla="*/ 7860799 w 8074603"/>
              <a:gd name="connsiteY59" fmla="*/ 2731538 h 4364656"/>
              <a:gd name="connsiteX60" fmla="*/ 7884468 w 8074603"/>
              <a:gd name="connsiteY60" fmla="*/ 2751066 h 4364656"/>
              <a:gd name="connsiteX61" fmla="*/ 7909550 w 8074603"/>
              <a:gd name="connsiteY61" fmla="*/ 2781466 h 4364656"/>
              <a:gd name="connsiteX62" fmla="*/ 7926096 w 8074603"/>
              <a:gd name="connsiteY62" fmla="*/ 2798412 h 4364656"/>
              <a:gd name="connsiteX63" fmla="*/ 7939549 w 8074603"/>
              <a:gd name="connsiteY63" fmla="*/ 2817825 h 4364656"/>
              <a:gd name="connsiteX64" fmla="*/ 7963736 w 8074603"/>
              <a:gd name="connsiteY64" fmla="*/ 2847140 h 4364656"/>
              <a:gd name="connsiteX65" fmla="*/ 7977732 w 8074603"/>
              <a:gd name="connsiteY65" fmla="*/ 2872925 h 4364656"/>
              <a:gd name="connsiteX66" fmla="*/ 7988440 w 8074603"/>
              <a:gd name="connsiteY66" fmla="*/ 2888377 h 4364656"/>
              <a:gd name="connsiteX67" fmla="*/ 8002637 w 8074603"/>
              <a:gd name="connsiteY67" fmla="*/ 2918810 h 4364656"/>
              <a:gd name="connsiteX68" fmla="*/ 8023589 w 8074603"/>
              <a:gd name="connsiteY68" fmla="*/ 2957410 h 4364656"/>
              <a:gd name="connsiteX69" fmla="*/ 8029442 w 8074603"/>
              <a:gd name="connsiteY69" fmla="*/ 2976266 h 4364656"/>
              <a:gd name="connsiteX70" fmla="*/ 8035140 w 8074603"/>
              <a:gd name="connsiteY70" fmla="*/ 2988479 h 4364656"/>
              <a:gd name="connsiteX71" fmla="*/ 8047920 w 8074603"/>
              <a:gd name="connsiteY71" fmla="*/ 3035793 h 4364656"/>
              <a:gd name="connsiteX72" fmla="*/ 8061414 w 8074603"/>
              <a:gd name="connsiteY72" fmla="*/ 3079264 h 4364656"/>
              <a:gd name="connsiteX73" fmla="*/ 8062457 w 8074603"/>
              <a:gd name="connsiteY73" fmla="*/ 3089610 h 4364656"/>
              <a:gd name="connsiteX74" fmla="*/ 8064444 w 8074603"/>
              <a:gd name="connsiteY74" fmla="*/ 3096967 h 4364656"/>
              <a:gd name="connsiteX75" fmla="*/ 8073185 w 8074603"/>
              <a:gd name="connsiteY75" fmla="*/ 3196024 h 4364656"/>
              <a:gd name="connsiteX76" fmla="*/ 8074603 w 8074603"/>
              <a:gd name="connsiteY76" fmla="*/ 3210093 h 4364656"/>
              <a:gd name="connsiteX77" fmla="*/ 8074509 w 8074603"/>
              <a:gd name="connsiteY77" fmla="*/ 3211029 h 4364656"/>
              <a:gd name="connsiteX78" fmla="*/ 8074602 w 8074603"/>
              <a:gd name="connsiteY78" fmla="*/ 3212087 h 4364656"/>
              <a:gd name="connsiteX79" fmla="*/ 7424264 w 8074603"/>
              <a:gd name="connsiteY79" fmla="*/ 3862425 h 4364656"/>
              <a:gd name="connsiteX80" fmla="*/ 6964406 w 8074603"/>
              <a:gd name="connsiteY80" fmla="*/ 3671946 h 4364656"/>
              <a:gd name="connsiteX81" fmla="*/ 6915317 w 8074603"/>
              <a:gd name="connsiteY81" fmla="*/ 3612451 h 4364656"/>
              <a:gd name="connsiteX82" fmla="*/ 6916916 w 8074603"/>
              <a:gd name="connsiteY82" fmla="*/ 3609131 h 4364656"/>
              <a:gd name="connsiteX83" fmla="*/ 6916887 w 8074603"/>
              <a:gd name="connsiteY83" fmla="*/ 3609096 h 4364656"/>
              <a:gd name="connsiteX84" fmla="*/ 6915316 w 8074603"/>
              <a:gd name="connsiteY84" fmla="*/ 3612451 h 4364656"/>
              <a:gd name="connsiteX85" fmla="*/ 6861887 w 8074603"/>
              <a:gd name="connsiteY85" fmla="*/ 3549058 h 4364656"/>
              <a:gd name="connsiteX86" fmla="*/ 6249412 w 8074603"/>
              <a:gd name="connsiteY86" fmla="*/ 3295363 h 4364656"/>
              <a:gd name="connsiteX87" fmla="*/ 5531170 w 8074603"/>
              <a:gd name="connsiteY87" fmla="*/ 3677249 h 4364656"/>
              <a:gd name="connsiteX88" fmla="*/ 5477373 w 8074603"/>
              <a:gd name="connsiteY88" fmla="*/ 3776364 h 4364656"/>
              <a:gd name="connsiteX89" fmla="*/ 5451310 w 8074603"/>
              <a:gd name="connsiteY89" fmla="*/ 3824381 h 4364656"/>
              <a:gd name="connsiteX90" fmla="*/ 5424218 w 8074603"/>
              <a:gd name="connsiteY90" fmla="*/ 3898404 h 4364656"/>
              <a:gd name="connsiteX91" fmla="*/ 5372647 w 8074603"/>
              <a:gd name="connsiteY91" fmla="*/ 3993415 h 4364656"/>
              <a:gd name="connsiteX92" fmla="*/ 4674427 w 8074603"/>
              <a:gd name="connsiteY92" fmla="*/ 4364656 h 4364656"/>
              <a:gd name="connsiteX93" fmla="*/ 3870258 w 8074603"/>
              <a:gd name="connsiteY93" fmla="*/ 3773024 h 4364656"/>
              <a:gd name="connsiteX94" fmla="*/ 3849692 w 8074603"/>
              <a:gd name="connsiteY94" fmla="*/ 3693042 h 4364656"/>
              <a:gd name="connsiteX95" fmla="*/ 3849691 w 8074603"/>
              <a:gd name="connsiteY95" fmla="*/ 3693042 h 4364656"/>
              <a:gd name="connsiteX96" fmla="*/ 3846811 w 8074603"/>
              <a:gd name="connsiteY96" fmla="*/ 3692773 h 4364656"/>
              <a:gd name="connsiteX97" fmla="*/ 3844896 w 8074603"/>
              <a:gd name="connsiteY97" fmla="*/ 3673782 h 4364656"/>
              <a:gd name="connsiteX98" fmla="*/ 3392418 w 8074603"/>
              <a:gd name="connsiteY98" fmla="*/ 3305002 h 4364656"/>
              <a:gd name="connsiteX99" fmla="*/ 2966852 w 8074603"/>
              <a:gd name="connsiteY99" fmla="*/ 3587086 h 4364656"/>
              <a:gd name="connsiteX100" fmla="*/ 2959715 w 8074603"/>
              <a:gd name="connsiteY100" fmla="*/ 3610078 h 4364656"/>
              <a:gd name="connsiteX101" fmla="*/ 2958513 w 8074603"/>
              <a:gd name="connsiteY101" fmla="*/ 3609966 h 4364656"/>
              <a:gd name="connsiteX102" fmla="*/ 2958503 w 8074603"/>
              <a:gd name="connsiteY102" fmla="*/ 3609966 h 4364656"/>
              <a:gd name="connsiteX103" fmla="*/ 2956695 w 8074603"/>
              <a:gd name="connsiteY103" fmla="*/ 3609798 h 4364656"/>
              <a:gd name="connsiteX104" fmla="*/ 2956637 w 8074603"/>
              <a:gd name="connsiteY104" fmla="*/ 3609986 h 4364656"/>
              <a:gd name="connsiteX105" fmla="*/ 2958503 w 8074603"/>
              <a:gd name="connsiteY105" fmla="*/ 3609966 h 4364656"/>
              <a:gd name="connsiteX106" fmla="*/ 2958513 w 8074603"/>
              <a:gd name="connsiteY106" fmla="*/ 3609967 h 4364656"/>
              <a:gd name="connsiteX107" fmla="*/ 2935736 w 8074603"/>
              <a:gd name="connsiteY107" fmla="*/ 3683342 h 4364656"/>
              <a:gd name="connsiteX108" fmla="*/ 2888672 w 8074603"/>
              <a:gd name="connsiteY108" fmla="*/ 3775276 h 4364656"/>
              <a:gd name="connsiteX109" fmla="*/ 2873670 w 8074603"/>
              <a:gd name="connsiteY109" fmla="*/ 3796378 h 4364656"/>
              <a:gd name="connsiteX110" fmla="*/ 2867332 w 8074603"/>
              <a:gd name="connsiteY110" fmla="*/ 3808055 h 4364656"/>
              <a:gd name="connsiteX111" fmla="*/ 2853134 w 8074603"/>
              <a:gd name="connsiteY111" fmla="*/ 3825263 h 4364656"/>
              <a:gd name="connsiteX112" fmla="*/ 2829243 w 8074603"/>
              <a:gd name="connsiteY112" fmla="*/ 3858866 h 4364656"/>
              <a:gd name="connsiteX113" fmla="*/ 2800750 w 8074603"/>
              <a:gd name="connsiteY113" fmla="*/ 3888753 h 4364656"/>
              <a:gd name="connsiteX114" fmla="*/ 2781264 w 8074603"/>
              <a:gd name="connsiteY114" fmla="*/ 3912370 h 4364656"/>
              <a:gd name="connsiteX115" fmla="*/ 2767063 w 8074603"/>
              <a:gd name="connsiteY115" fmla="*/ 3924087 h 4364656"/>
              <a:gd name="connsiteX116" fmla="*/ 2758655 w 8074603"/>
              <a:gd name="connsiteY116" fmla="*/ 3932906 h 4364656"/>
              <a:gd name="connsiteX117" fmla="*/ 2710836 w 8074603"/>
              <a:gd name="connsiteY117" fmla="*/ 3970478 h 4364656"/>
              <a:gd name="connsiteX118" fmla="*/ 2676948 w 8074603"/>
              <a:gd name="connsiteY118" fmla="*/ 3998439 h 4364656"/>
              <a:gd name="connsiteX119" fmla="*/ 2627569 w 8074603"/>
              <a:gd name="connsiteY119" fmla="*/ 4025241 h 4364656"/>
              <a:gd name="connsiteX120" fmla="*/ 2588828 w 8074603"/>
              <a:gd name="connsiteY120" fmla="*/ 4047508 h 4364656"/>
              <a:gd name="connsiteX121" fmla="*/ 2580497 w 8074603"/>
              <a:gd name="connsiteY121" fmla="*/ 4050790 h 4364656"/>
              <a:gd name="connsiteX122" fmla="*/ 2557219 w 8074603"/>
              <a:gd name="connsiteY122" fmla="*/ 4063426 h 4364656"/>
              <a:gd name="connsiteX123" fmla="*/ 2515787 w 8074603"/>
              <a:gd name="connsiteY123" fmla="*/ 4076287 h 4364656"/>
              <a:gd name="connsiteX124" fmla="*/ 2492002 w 8074603"/>
              <a:gd name="connsiteY124" fmla="*/ 4085658 h 4364656"/>
              <a:gd name="connsiteX125" fmla="*/ 2467134 w 8074603"/>
              <a:gd name="connsiteY125" fmla="*/ 4091389 h 4364656"/>
              <a:gd name="connsiteX126" fmla="*/ 2424911 w 8074603"/>
              <a:gd name="connsiteY126" fmla="*/ 4104496 h 4364656"/>
              <a:gd name="connsiteX127" fmla="*/ 2398874 w 8074603"/>
              <a:gd name="connsiteY127" fmla="*/ 4107121 h 4364656"/>
              <a:gd name="connsiteX128" fmla="*/ 2388841 w 8074603"/>
              <a:gd name="connsiteY128" fmla="*/ 4109433 h 4364656"/>
              <a:gd name="connsiteX129" fmla="*/ 2337116 w 8074603"/>
              <a:gd name="connsiteY129" fmla="*/ 4113347 h 4364656"/>
              <a:gd name="connsiteX130" fmla="*/ 2282859 w 8074603"/>
              <a:gd name="connsiteY130" fmla="*/ 4118816 h 4364656"/>
              <a:gd name="connsiteX131" fmla="*/ 2242479 w 8074603"/>
              <a:gd name="connsiteY131" fmla="*/ 4114746 h 4364656"/>
              <a:gd name="connsiteX132" fmla="*/ 2172265 w 8074603"/>
              <a:gd name="connsiteY132" fmla="*/ 4109433 h 4364656"/>
              <a:gd name="connsiteX133" fmla="*/ 2158646 w 8074603"/>
              <a:gd name="connsiteY133" fmla="*/ 4106295 h 4364656"/>
              <a:gd name="connsiteX134" fmla="*/ 2140808 w 8074603"/>
              <a:gd name="connsiteY134" fmla="*/ 4104496 h 4364656"/>
              <a:gd name="connsiteX135" fmla="*/ 2111879 w 8074603"/>
              <a:gd name="connsiteY135" fmla="*/ 4095516 h 4364656"/>
              <a:gd name="connsiteX136" fmla="*/ 2069105 w 8074603"/>
              <a:gd name="connsiteY136" fmla="*/ 4085658 h 4364656"/>
              <a:gd name="connsiteX137" fmla="*/ 2028193 w 8074603"/>
              <a:gd name="connsiteY137" fmla="*/ 4069539 h 4364656"/>
              <a:gd name="connsiteX138" fmla="*/ 2008500 w 8074603"/>
              <a:gd name="connsiteY138" fmla="*/ 4063426 h 4364656"/>
              <a:gd name="connsiteX139" fmla="*/ 1997435 w 8074603"/>
              <a:gd name="connsiteY139" fmla="*/ 4057420 h 4364656"/>
              <a:gd name="connsiteX140" fmla="*/ 1972278 w 8074603"/>
              <a:gd name="connsiteY140" fmla="*/ 4047508 h 4364656"/>
              <a:gd name="connsiteX141" fmla="*/ 1625370 w 8074603"/>
              <a:gd name="connsiteY141" fmla="*/ 3683342 h 4364656"/>
              <a:gd name="connsiteX142" fmla="*/ 1607075 w 8074603"/>
              <a:gd name="connsiteY142" fmla="*/ 3624406 h 4364656"/>
              <a:gd name="connsiteX143" fmla="*/ 1608730 w 8074603"/>
              <a:gd name="connsiteY143" fmla="*/ 3624388 h 4364656"/>
              <a:gd name="connsiteX144" fmla="*/ 1613537 w 8074603"/>
              <a:gd name="connsiteY144" fmla="*/ 3624337 h 4364656"/>
              <a:gd name="connsiteX145" fmla="*/ 1613536 w 8074603"/>
              <a:gd name="connsiteY145" fmla="*/ 3624334 h 4364656"/>
              <a:gd name="connsiteX146" fmla="*/ 1608730 w 8074603"/>
              <a:gd name="connsiteY146" fmla="*/ 3624388 h 4364656"/>
              <a:gd name="connsiteX147" fmla="*/ 1607077 w 8074603"/>
              <a:gd name="connsiteY147" fmla="*/ 3624405 h 4364656"/>
              <a:gd name="connsiteX148" fmla="*/ 1603692 w 8074603"/>
              <a:gd name="connsiteY148" fmla="*/ 3624443 h 4364656"/>
              <a:gd name="connsiteX149" fmla="*/ 1593249 w 8074603"/>
              <a:gd name="connsiteY149" fmla="*/ 3590809 h 4364656"/>
              <a:gd name="connsiteX150" fmla="*/ 1060194 w 8074603"/>
              <a:gd name="connsiteY150" fmla="*/ 3237476 h 4364656"/>
              <a:gd name="connsiteX151" fmla="*/ 943603 w 8074603"/>
              <a:gd name="connsiteY151" fmla="*/ 3249230 h 4364656"/>
              <a:gd name="connsiteX152" fmla="*/ 837218 w 8074603"/>
              <a:gd name="connsiteY152" fmla="*/ 3282253 h 4364656"/>
              <a:gd name="connsiteX153" fmla="*/ 831628 w 8074603"/>
              <a:gd name="connsiteY153" fmla="*/ 3285287 h 4364656"/>
              <a:gd name="connsiteX154" fmla="*/ 789668 w 8074603"/>
              <a:gd name="connsiteY154" fmla="*/ 3319908 h 4364656"/>
              <a:gd name="connsiteX155" fmla="*/ 703440 w 8074603"/>
              <a:gd name="connsiteY155" fmla="*/ 3366773 h 4364656"/>
              <a:gd name="connsiteX156" fmla="*/ 697571 w 8074603"/>
              <a:gd name="connsiteY156" fmla="*/ 3368594 h 4364656"/>
              <a:gd name="connsiteX157" fmla="*/ 697574 w 8074603"/>
              <a:gd name="connsiteY157" fmla="*/ 3368593 h 4364656"/>
              <a:gd name="connsiteX158" fmla="*/ 608392 w 8074603"/>
              <a:gd name="connsiteY158" fmla="*/ 3396276 h 4364656"/>
              <a:gd name="connsiteX159" fmla="*/ 506346 w 8074603"/>
              <a:gd name="connsiteY159" fmla="*/ 3406563 h 4364656"/>
              <a:gd name="connsiteX160" fmla="*/ 0 w 8074603"/>
              <a:gd name="connsiteY160" fmla="*/ 2900217 h 4364656"/>
              <a:gd name="connsiteX161" fmla="*/ 404300 w 8074603"/>
              <a:gd name="connsiteY161" fmla="*/ 2404158 h 4364656"/>
              <a:gd name="connsiteX162" fmla="*/ 476128 w 8074603"/>
              <a:gd name="connsiteY162" fmla="*/ 2396917 h 4364656"/>
              <a:gd name="connsiteX163" fmla="*/ 476128 w 8074603"/>
              <a:gd name="connsiteY163" fmla="*/ 2396918 h 4364656"/>
              <a:gd name="connsiteX164" fmla="*/ 506346 w 8074603"/>
              <a:gd name="connsiteY164" fmla="*/ 2393872 h 4364656"/>
              <a:gd name="connsiteX165" fmla="*/ 506424 w 8074603"/>
              <a:gd name="connsiteY165" fmla="*/ 2393878 h 4364656"/>
              <a:gd name="connsiteX166" fmla="*/ 523913 w 8074603"/>
              <a:gd name="connsiteY166" fmla="*/ 2395421 h 4364656"/>
              <a:gd name="connsiteX167" fmla="*/ 525160 w 8074603"/>
              <a:gd name="connsiteY167" fmla="*/ 2395296 h 4364656"/>
              <a:gd name="connsiteX168" fmla="*/ 506424 w 8074603"/>
              <a:gd name="connsiteY168" fmla="*/ 2393878 h 4364656"/>
              <a:gd name="connsiteX169" fmla="*/ 506346 w 8074603"/>
              <a:gd name="connsiteY169" fmla="*/ 2393871 h 4364656"/>
              <a:gd name="connsiteX170" fmla="*/ 476128 w 8074603"/>
              <a:gd name="connsiteY170" fmla="*/ 2396917 h 4364656"/>
              <a:gd name="connsiteX171" fmla="*/ 475829 w 8074603"/>
              <a:gd name="connsiteY171" fmla="*/ 2395919 h 4364656"/>
              <a:gd name="connsiteX172" fmla="*/ 566483 w 8074603"/>
              <a:gd name="connsiteY172" fmla="*/ 2386780 h 4364656"/>
              <a:gd name="connsiteX173" fmla="*/ 1084393 w 8074603"/>
              <a:gd name="connsiteY173" fmla="*/ 1855758 h 4364656"/>
              <a:gd name="connsiteX174" fmla="*/ 1094003 w 8074603"/>
              <a:gd name="connsiteY174" fmla="*/ 1746841 h 4364656"/>
              <a:gd name="connsiteX175" fmla="*/ 1090650 w 8074603"/>
              <a:gd name="connsiteY175" fmla="*/ 1698239 h 4364656"/>
              <a:gd name="connsiteX176" fmla="*/ 1088374 w 8074603"/>
              <a:gd name="connsiteY176" fmla="*/ 1636980 h 4364656"/>
              <a:gd name="connsiteX177" fmla="*/ 1799436 w 8074603"/>
              <a:gd name="connsiteY177" fmla="*/ 925919 h 4364656"/>
              <a:gd name="connsiteX178" fmla="*/ 2389060 w 8074603"/>
              <a:gd name="connsiteY178" fmla="*/ 1239418 h 4364656"/>
              <a:gd name="connsiteX179" fmla="*/ 2416485 w 8074603"/>
              <a:gd name="connsiteY179" fmla="*/ 1289944 h 4364656"/>
              <a:gd name="connsiteX180" fmla="*/ 2416799 w 8074603"/>
              <a:gd name="connsiteY180" fmla="*/ 1289849 h 4364656"/>
              <a:gd name="connsiteX181" fmla="*/ 2455025 w 8074603"/>
              <a:gd name="connsiteY181" fmla="*/ 1360275 h 4364656"/>
              <a:gd name="connsiteX182" fmla="*/ 3082854 w 8074603"/>
              <a:gd name="connsiteY182" fmla="*/ 1694089 h 4364656"/>
              <a:gd name="connsiteX183" fmla="*/ 3836081 w 8074603"/>
              <a:gd name="connsiteY183" fmla="*/ 1014367 h 4364656"/>
              <a:gd name="connsiteX184" fmla="*/ 3839853 w 8074603"/>
              <a:gd name="connsiteY184" fmla="*/ 939677 h 4364656"/>
              <a:gd name="connsiteX185" fmla="*/ 3839853 w 8074603"/>
              <a:gd name="connsiteY185" fmla="*/ 939672 h 4364656"/>
              <a:gd name="connsiteX186" fmla="*/ 3837985 w 8074603"/>
              <a:gd name="connsiteY186" fmla="*/ 927434 h 4364656"/>
              <a:gd name="connsiteX187" fmla="*/ 3835746 w 8074603"/>
              <a:gd name="connsiteY187" fmla="*/ 883087 h 4364656"/>
              <a:gd name="connsiteX188" fmla="*/ 3835745 w 8074603"/>
              <a:gd name="connsiteY188" fmla="*/ 883087 h 4364656"/>
              <a:gd name="connsiteX189" fmla="*/ 3833802 w 8074603"/>
              <a:gd name="connsiteY189" fmla="*/ 844605 h 4364656"/>
              <a:gd name="connsiteX190" fmla="*/ 3833640 w 8074603"/>
              <a:gd name="connsiteY190" fmla="*/ 841406 h 4364656"/>
              <a:gd name="connsiteX191" fmla="*/ 4675046 w 8074603"/>
              <a:gd name="connsiteY191" fmla="*/ 0 h 4364656"/>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44147 w 8074603"/>
              <a:gd name="connsiteY4" fmla="*/ 3843956 h 4364656"/>
              <a:gd name="connsiteX5" fmla="*/ 5451311 w 8074603"/>
              <a:gd name="connsiteY5" fmla="*/ 3824382 h 4364656"/>
              <a:gd name="connsiteX6" fmla="*/ 5477374 w 8074603"/>
              <a:gd name="connsiteY6" fmla="*/ 3776365 h 4364656"/>
              <a:gd name="connsiteX7" fmla="*/ 5967715 w 8074603"/>
              <a:gd name="connsiteY7" fmla="*/ 1555781 h 4364656"/>
              <a:gd name="connsiteX8" fmla="*/ 5953547 w 8074603"/>
              <a:gd name="connsiteY8" fmla="*/ 1567471 h 4364656"/>
              <a:gd name="connsiteX9" fmla="*/ 5947225 w 8074603"/>
              <a:gd name="connsiteY9" fmla="*/ 1572687 h 4364656"/>
              <a:gd name="connsiteX10" fmla="*/ 5923679 w 8074603"/>
              <a:gd name="connsiteY10" fmla="*/ 1585468 h 4364656"/>
              <a:gd name="connsiteX11" fmla="*/ 5944170 w 8074603"/>
              <a:gd name="connsiteY11" fmla="*/ 1568561 h 4364656"/>
              <a:gd name="connsiteX12" fmla="*/ 5950625 w 8074603"/>
              <a:gd name="connsiteY12" fmla="*/ 1565058 h 4364656"/>
              <a:gd name="connsiteX13" fmla="*/ 5967715 w 8074603"/>
              <a:gd name="connsiteY13" fmla="*/ 1555781 h 4364656"/>
              <a:gd name="connsiteX14" fmla="*/ 5463575 w 8074603"/>
              <a:gd name="connsiteY14" fmla="*/ 1132731 h 4364656"/>
              <a:gd name="connsiteX15" fmla="*/ 5450330 w 8074603"/>
              <a:gd name="connsiteY15" fmla="*/ 1168918 h 4364656"/>
              <a:gd name="connsiteX16" fmla="*/ 5439303 w 8074603"/>
              <a:gd name="connsiteY16" fmla="*/ 1189234 h 4364656"/>
              <a:gd name="connsiteX17" fmla="*/ 5447848 w 8074603"/>
              <a:gd name="connsiteY17" fmla="*/ 1161705 h 4364656"/>
              <a:gd name="connsiteX18" fmla="*/ 5463575 w 8074603"/>
              <a:gd name="connsiteY18" fmla="*/ 1132731 h 4364656"/>
              <a:gd name="connsiteX19" fmla="*/ 5466067 w 8074603"/>
              <a:gd name="connsiteY19" fmla="*/ 1125926 h 4364656"/>
              <a:gd name="connsiteX20" fmla="*/ 5466873 w 8074603"/>
              <a:gd name="connsiteY20" fmla="*/ 1126657 h 4364656"/>
              <a:gd name="connsiteX21" fmla="*/ 5463576 w 8074603"/>
              <a:gd name="connsiteY21" fmla="*/ 1132731 h 4364656"/>
              <a:gd name="connsiteX22" fmla="*/ 5466067 w 8074603"/>
              <a:gd name="connsiteY22" fmla="*/ 1125926 h 4364656"/>
              <a:gd name="connsiteX23" fmla="*/ 4675046 w 8074603"/>
              <a:gd name="connsiteY23" fmla="*/ 0 h 4364656"/>
              <a:gd name="connsiteX24" fmla="*/ 5516452 w 8074603"/>
              <a:gd name="connsiteY24" fmla="*/ 841406 h 4364656"/>
              <a:gd name="connsiteX25" fmla="*/ 5478624 w 8074603"/>
              <a:gd name="connsiteY25" fmla="*/ 1091614 h 4364656"/>
              <a:gd name="connsiteX26" fmla="*/ 5466066 w 8074603"/>
              <a:gd name="connsiteY26" fmla="*/ 1125926 h 4364656"/>
              <a:gd name="connsiteX27" fmla="*/ 5463575 w 8074603"/>
              <a:gd name="connsiteY27" fmla="*/ 1132730 h 4364656"/>
              <a:gd name="connsiteX28" fmla="*/ 5447848 w 8074603"/>
              <a:gd name="connsiteY28" fmla="*/ 1161704 h 4364656"/>
              <a:gd name="connsiteX29" fmla="*/ 5439303 w 8074603"/>
              <a:gd name="connsiteY29" fmla="*/ 1189233 h 4364656"/>
              <a:gd name="connsiteX30" fmla="*/ 5428195 w 8074603"/>
              <a:gd name="connsiteY30" fmla="*/ 1225018 h 4364656"/>
              <a:gd name="connsiteX31" fmla="*/ 5421342 w 8074603"/>
              <a:gd name="connsiteY31" fmla="*/ 1292995 h 4364656"/>
              <a:gd name="connsiteX32" fmla="*/ 5758639 w 8074603"/>
              <a:gd name="connsiteY32" fmla="*/ 1630292 h 4364656"/>
              <a:gd name="connsiteX33" fmla="*/ 5889930 w 8074603"/>
              <a:gd name="connsiteY33" fmla="*/ 1603786 h 4364656"/>
              <a:gd name="connsiteX34" fmla="*/ 5923679 w 8074603"/>
              <a:gd name="connsiteY34" fmla="*/ 1585468 h 4364656"/>
              <a:gd name="connsiteX35" fmla="*/ 5923680 w 8074603"/>
              <a:gd name="connsiteY35" fmla="*/ 1585469 h 4364656"/>
              <a:gd name="connsiteX36" fmla="*/ 5947226 w 8074603"/>
              <a:gd name="connsiteY36" fmla="*/ 1572688 h 4364656"/>
              <a:gd name="connsiteX37" fmla="*/ 5953548 w 8074603"/>
              <a:gd name="connsiteY37" fmla="*/ 1567472 h 4364656"/>
              <a:gd name="connsiteX38" fmla="*/ 5967716 w 8074603"/>
              <a:gd name="connsiteY38" fmla="*/ 1555782 h 4364656"/>
              <a:gd name="connsiteX39" fmla="*/ 6062168 w 8074603"/>
              <a:gd name="connsiteY39" fmla="*/ 1504515 h 4364656"/>
              <a:gd name="connsiteX40" fmla="*/ 6332560 w 8074603"/>
              <a:gd name="connsiteY40" fmla="*/ 1449925 h 4364656"/>
              <a:gd name="connsiteX41" fmla="*/ 7027217 w 8074603"/>
              <a:gd name="connsiteY41" fmla="*/ 2144582 h 4364656"/>
              <a:gd name="connsiteX42" fmla="*/ 7023436 w 8074603"/>
              <a:gd name="connsiteY42" fmla="*/ 2182087 h 4364656"/>
              <a:gd name="connsiteX43" fmla="*/ 7025951 w 8074603"/>
              <a:gd name="connsiteY43" fmla="*/ 2183532 h 4364656"/>
              <a:gd name="connsiteX44" fmla="*/ 7020865 w 8074603"/>
              <a:gd name="connsiteY44" fmla="*/ 2233978 h 4364656"/>
              <a:gd name="connsiteX45" fmla="*/ 7290185 w 8074603"/>
              <a:gd name="connsiteY45" fmla="*/ 2564422 h 4364656"/>
              <a:gd name="connsiteX46" fmla="*/ 7340491 w 8074603"/>
              <a:gd name="connsiteY46" fmla="*/ 2569494 h 4364656"/>
              <a:gd name="connsiteX47" fmla="*/ 7425440 w 8074603"/>
              <a:gd name="connsiteY47" fmla="*/ 2560930 h 4364656"/>
              <a:gd name="connsiteX48" fmla="*/ 7556269 w 8074603"/>
              <a:gd name="connsiteY48" fmla="*/ 2574119 h 4364656"/>
              <a:gd name="connsiteX49" fmla="*/ 7639912 w 8074603"/>
              <a:gd name="connsiteY49" fmla="*/ 2600083 h 4364656"/>
              <a:gd name="connsiteX50" fmla="*/ 7662727 w 8074603"/>
              <a:gd name="connsiteY50" fmla="*/ 2606859 h 4364656"/>
              <a:gd name="connsiteX51" fmla="*/ 7664371 w 8074603"/>
              <a:gd name="connsiteY51" fmla="*/ 2607676 h 4364656"/>
              <a:gd name="connsiteX52" fmla="*/ 7678124 w 8074603"/>
              <a:gd name="connsiteY52" fmla="*/ 2611945 h 4364656"/>
              <a:gd name="connsiteX53" fmla="*/ 7733522 w 8074603"/>
              <a:gd name="connsiteY53" fmla="*/ 2642014 h 4364656"/>
              <a:gd name="connsiteX54" fmla="*/ 7761488 w 8074603"/>
              <a:gd name="connsiteY54" fmla="*/ 2655901 h 4364656"/>
              <a:gd name="connsiteX55" fmla="*/ 7768424 w 8074603"/>
              <a:gd name="connsiteY55" fmla="*/ 2660958 h 4364656"/>
              <a:gd name="connsiteX56" fmla="*/ 7788393 w 8074603"/>
              <a:gd name="connsiteY56" fmla="*/ 2671797 h 4364656"/>
              <a:gd name="connsiteX57" fmla="*/ 7827171 w 8074603"/>
              <a:gd name="connsiteY57" fmla="*/ 2703791 h 4364656"/>
              <a:gd name="connsiteX58" fmla="*/ 7849862 w 8074603"/>
              <a:gd name="connsiteY58" fmla="*/ 2720336 h 4364656"/>
              <a:gd name="connsiteX59" fmla="*/ 7860799 w 8074603"/>
              <a:gd name="connsiteY59" fmla="*/ 2731538 h 4364656"/>
              <a:gd name="connsiteX60" fmla="*/ 7884468 w 8074603"/>
              <a:gd name="connsiteY60" fmla="*/ 2751066 h 4364656"/>
              <a:gd name="connsiteX61" fmla="*/ 7909550 w 8074603"/>
              <a:gd name="connsiteY61" fmla="*/ 2781466 h 4364656"/>
              <a:gd name="connsiteX62" fmla="*/ 7926096 w 8074603"/>
              <a:gd name="connsiteY62" fmla="*/ 2798412 h 4364656"/>
              <a:gd name="connsiteX63" fmla="*/ 7939549 w 8074603"/>
              <a:gd name="connsiteY63" fmla="*/ 2817825 h 4364656"/>
              <a:gd name="connsiteX64" fmla="*/ 7963736 w 8074603"/>
              <a:gd name="connsiteY64" fmla="*/ 2847140 h 4364656"/>
              <a:gd name="connsiteX65" fmla="*/ 7977732 w 8074603"/>
              <a:gd name="connsiteY65" fmla="*/ 2872925 h 4364656"/>
              <a:gd name="connsiteX66" fmla="*/ 7988440 w 8074603"/>
              <a:gd name="connsiteY66" fmla="*/ 2888377 h 4364656"/>
              <a:gd name="connsiteX67" fmla="*/ 8002637 w 8074603"/>
              <a:gd name="connsiteY67" fmla="*/ 2918810 h 4364656"/>
              <a:gd name="connsiteX68" fmla="*/ 8023589 w 8074603"/>
              <a:gd name="connsiteY68" fmla="*/ 2957410 h 4364656"/>
              <a:gd name="connsiteX69" fmla="*/ 8029442 w 8074603"/>
              <a:gd name="connsiteY69" fmla="*/ 2976266 h 4364656"/>
              <a:gd name="connsiteX70" fmla="*/ 8035140 w 8074603"/>
              <a:gd name="connsiteY70" fmla="*/ 2988479 h 4364656"/>
              <a:gd name="connsiteX71" fmla="*/ 8047920 w 8074603"/>
              <a:gd name="connsiteY71" fmla="*/ 3035793 h 4364656"/>
              <a:gd name="connsiteX72" fmla="*/ 8061414 w 8074603"/>
              <a:gd name="connsiteY72" fmla="*/ 3079264 h 4364656"/>
              <a:gd name="connsiteX73" fmla="*/ 8062457 w 8074603"/>
              <a:gd name="connsiteY73" fmla="*/ 3089610 h 4364656"/>
              <a:gd name="connsiteX74" fmla="*/ 8064444 w 8074603"/>
              <a:gd name="connsiteY74" fmla="*/ 3096967 h 4364656"/>
              <a:gd name="connsiteX75" fmla="*/ 8073185 w 8074603"/>
              <a:gd name="connsiteY75" fmla="*/ 3196024 h 4364656"/>
              <a:gd name="connsiteX76" fmla="*/ 8074603 w 8074603"/>
              <a:gd name="connsiteY76" fmla="*/ 3210093 h 4364656"/>
              <a:gd name="connsiteX77" fmla="*/ 8074509 w 8074603"/>
              <a:gd name="connsiteY77" fmla="*/ 3211029 h 4364656"/>
              <a:gd name="connsiteX78" fmla="*/ 8074602 w 8074603"/>
              <a:gd name="connsiteY78" fmla="*/ 3212087 h 4364656"/>
              <a:gd name="connsiteX79" fmla="*/ 7424264 w 8074603"/>
              <a:gd name="connsiteY79" fmla="*/ 3862425 h 4364656"/>
              <a:gd name="connsiteX80" fmla="*/ 6964406 w 8074603"/>
              <a:gd name="connsiteY80" fmla="*/ 3671946 h 4364656"/>
              <a:gd name="connsiteX81" fmla="*/ 6915317 w 8074603"/>
              <a:gd name="connsiteY81" fmla="*/ 3612451 h 4364656"/>
              <a:gd name="connsiteX82" fmla="*/ 6916916 w 8074603"/>
              <a:gd name="connsiteY82" fmla="*/ 3609131 h 4364656"/>
              <a:gd name="connsiteX83" fmla="*/ 6916887 w 8074603"/>
              <a:gd name="connsiteY83" fmla="*/ 3609096 h 4364656"/>
              <a:gd name="connsiteX84" fmla="*/ 6915316 w 8074603"/>
              <a:gd name="connsiteY84" fmla="*/ 3612451 h 4364656"/>
              <a:gd name="connsiteX85" fmla="*/ 6861887 w 8074603"/>
              <a:gd name="connsiteY85" fmla="*/ 3549058 h 4364656"/>
              <a:gd name="connsiteX86" fmla="*/ 6249412 w 8074603"/>
              <a:gd name="connsiteY86" fmla="*/ 3295363 h 4364656"/>
              <a:gd name="connsiteX87" fmla="*/ 5531170 w 8074603"/>
              <a:gd name="connsiteY87" fmla="*/ 3677249 h 4364656"/>
              <a:gd name="connsiteX88" fmla="*/ 5477373 w 8074603"/>
              <a:gd name="connsiteY88" fmla="*/ 3776364 h 4364656"/>
              <a:gd name="connsiteX89" fmla="*/ 5424218 w 8074603"/>
              <a:gd name="connsiteY89" fmla="*/ 3898404 h 4364656"/>
              <a:gd name="connsiteX90" fmla="*/ 5372647 w 8074603"/>
              <a:gd name="connsiteY90" fmla="*/ 3993415 h 4364656"/>
              <a:gd name="connsiteX91" fmla="*/ 4674427 w 8074603"/>
              <a:gd name="connsiteY91" fmla="*/ 4364656 h 4364656"/>
              <a:gd name="connsiteX92" fmla="*/ 3870258 w 8074603"/>
              <a:gd name="connsiteY92" fmla="*/ 3773024 h 4364656"/>
              <a:gd name="connsiteX93" fmla="*/ 3849692 w 8074603"/>
              <a:gd name="connsiteY93" fmla="*/ 3693042 h 4364656"/>
              <a:gd name="connsiteX94" fmla="*/ 3849691 w 8074603"/>
              <a:gd name="connsiteY94" fmla="*/ 3693042 h 4364656"/>
              <a:gd name="connsiteX95" fmla="*/ 3846811 w 8074603"/>
              <a:gd name="connsiteY95" fmla="*/ 3692773 h 4364656"/>
              <a:gd name="connsiteX96" fmla="*/ 3844896 w 8074603"/>
              <a:gd name="connsiteY96" fmla="*/ 3673782 h 4364656"/>
              <a:gd name="connsiteX97" fmla="*/ 3392418 w 8074603"/>
              <a:gd name="connsiteY97" fmla="*/ 3305002 h 4364656"/>
              <a:gd name="connsiteX98" fmla="*/ 2966852 w 8074603"/>
              <a:gd name="connsiteY98" fmla="*/ 3587086 h 4364656"/>
              <a:gd name="connsiteX99" fmla="*/ 2959715 w 8074603"/>
              <a:gd name="connsiteY99" fmla="*/ 3610078 h 4364656"/>
              <a:gd name="connsiteX100" fmla="*/ 2958513 w 8074603"/>
              <a:gd name="connsiteY100" fmla="*/ 3609966 h 4364656"/>
              <a:gd name="connsiteX101" fmla="*/ 2958503 w 8074603"/>
              <a:gd name="connsiteY101" fmla="*/ 3609966 h 4364656"/>
              <a:gd name="connsiteX102" fmla="*/ 2956695 w 8074603"/>
              <a:gd name="connsiteY102" fmla="*/ 3609798 h 4364656"/>
              <a:gd name="connsiteX103" fmla="*/ 2956637 w 8074603"/>
              <a:gd name="connsiteY103" fmla="*/ 3609986 h 4364656"/>
              <a:gd name="connsiteX104" fmla="*/ 2958503 w 8074603"/>
              <a:gd name="connsiteY104" fmla="*/ 3609966 h 4364656"/>
              <a:gd name="connsiteX105" fmla="*/ 2958513 w 8074603"/>
              <a:gd name="connsiteY105" fmla="*/ 3609967 h 4364656"/>
              <a:gd name="connsiteX106" fmla="*/ 2935736 w 8074603"/>
              <a:gd name="connsiteY106" fmla="*/ 3683342 h 4364656"/>
              <a:gd name="connsiteX107" fmla="*/ 2888672 w 8074603"/>
              <a:gd name="connsiteY107" fmla="*/ 3775276 h 4364656"/>
              <a:gd name="connsiteX108" fmla="*/ 2873670 w 8074603"/>
              <a:gd name="connsiteY108" fmla="*/ 3796378 h 4364656"/>
              <a:gd name="connsiteX109" fmla="*/ 2867332 w 8074603"/>
              <a:gd name="connsiteY109" fmla="*/ 3808055 h 4364656"/>
              <a:gd name="connsiteX110" fmla="*/ 2853134 w 8074603"/>
              <a:gd name="connsiteY110" fmla="*/ 3825263 h 4364656"/>
              <a:gd name="connsiteX111" fmla="*/ 2829243 w 8074603"/>
              <a:gd name="connsiteY111" fmla="*/ 3858866 h 4364656"/>
              <a:gd name="connsiteX112" fmla="*/ 2800750 w 8074603"/>
              <a:gd name="connsiteY112" fmla="*/ 3888753 h 4364656"/>
              <a:gd name="connsiteX113" fmla="*/ 2781264 w 8074603"/>
              <a:gd name="connsiteY113" fmla="*/ 3912370 h 4364656"/>
              <a:gd name="connsiteX114" fmla="*/ 2767063 w 8074603"/>
              <a:gd name="connsiteY114" fmla="*/ 3924087 h 4364656"/>
              <a:gd name="connsiteX115" fmla="*/ 2758655 w 8074603"/>
              <a:gd name="connsiteY115" fmla="*/ 3932906 h 4364656"/>
              <a:gd name="connsiteX116" fmla="*/ 2710836 w 8074603"/>
              <a:gd name="connsiteY116" fmla="*/ 3970478 h 4364656"/>
              <a:gd name="connsiteX117" fmla="*/ 2676948 w 8074603"/>
              <a:gd name="connsiteY117" fmla="*/ 3998439 h 4364656"/>
              <a:gd name="connsiteX118" fmla="*/ 2627569 w 8074603"/>
              <a:gd name="connsiteY118" fmla="*/ 4025241 h 4364656"/>
              <a:gd name="connsiteX119" fmla="*/ 2588828 w 8074603"/>
              <a:gd name="connsiteY119" fmla="*/ 4047508 h 4364656"/>
              <a:gd name="connsiteX120" fmla="*/ 2580497 w 8074603"/>
              <a:gd name="connsiteY120" fmla="*/ 4050790 h 4364656"/>
              <a:gd name="connsiteX121" fmla="*/ 2557219 w 8074603"/>
              <a:gd name="connsiteY121" fmla="*/ 4063426 h 4364656"/>
              <a:gd name="connsiteX122" fmla="*/ 2515787 w 8074603"/>
              <a:gd name="connsiteY122" fmla="*/ 4076287 h 4364656"/>
              <a:gd name="connsiteX123" fmla="*/ 2492002 w 8074603"/>
              <a:gd name="connsiteY123" fmla="*/ 4085658 h 4364656"/>
              <a:gd name="connsiteX124" fmla="*/ 2467134 w 8074603"/>
              <a:gd name="connsiteY124" fmla="*/ 4091389 h 4364656"/>
              <a:gd name="connsiteX125" fmla="*/ 2424911 w 8074603"/>
              <a:gd name="connsiteY125" fmla="*/ 4104496 h 4364656"/>
              <a:gd name="connsiteX126" fmla="*/ 2398874 w 8074603"/>
              <a:gd name="connsiteY126" fmla="*/ 4107121 h 4364656"/>
              <a:gd name="connsiteX127" fmla="*/ 2388841 w 8074603"/>
              <a:gd name="connsiteY127" fmla="*/ 4109433 h 4364656"/>
              <a:gd name="connsiteX128" fmla="*/ 2337116 w 8074603"/>
              <a:gd name="connsiteY128" fmla="*/ 4113347 h 4364656"/>
              <a:gd name="connsiteX129" fmla="*/ 2282859 w 8074603"/>
              <a:gd name="connsiteY129" fmla="*/ 4118816 h 4364656"/>
              <a:gd name="connsiteX130" fmla="*/ 2242479 w 8074603"/>
              <a:gd name="connsiteY130" fmla="*/ 4114746 h 4364656"/>
              <a:gd name="connsiteX131" fmla="*/ 2172265 w 8074603"/>
              <a:gd name="connsiteY131" fmla="*/ 4109433 h 4364656"/>
              <a:gd name="connsiteX132" fmla="*/ 2158646 w 8074603"/>
              <a:gd name="connsiteY132" fmla="*/ 4106295 h 4364656"/>
              <a:gd name="connsiteX133" fmla="*/ 2140808 w 8074603"/>
              <a:gd name="connsiteY133" fmla="*/ 4104496 h 4364656"/>
              <a:gd name="connsiteX134" fmla="*/ 2111879 w 8074603"/>
              <a:gd name="connsiteY134" fmla="*/ 4095516 h 4364656"/>
              <a:gd name="connsiteX135" fmla="*/ 2069105 w 8074603"/>
              <a:gd name="connsiteY135" fmla="*/ 4085658 h 4364656"/>
              <a:gd name="connsiteX136" fmla="*/ 2028193 w 8074603"/>
              <a:gd name="connsiteY136" fmla="*/ 4069539 h 4364656"/>
              <a:gd name="connsiteX137" fmla="*/ 2008500 w 8074603"/>
              <a:gd name="connsiteY137" fmla="*/ 4063426 h 4364656"/>
              <a:gd name="connsiteX138" fmla="*/ 1997435 w 8074603"/>
              <a:gd name="connsiteY138" fmla="*/ 4057420 h 4364656"/>
              <a:gd name="connsiteX139" fmla="*/ 1972278 w 8074603"/>
              <a:gd name="connsiteY139" fmla="*/ 4047508 h 4364656"/>
              <a:gd name="connsiteX140" fmla="*/ 1625370 w 8074603"/>
              <a:gd name="connsiteY140" fmla="*/ 3683342 h 4364656"/>
              <a:gd name="connsiteX141" fmla="*/ 1607075 w 8074603"/>
              <a:gd name="connsiteY141" fmla="*/ 3624406 h 4364656"/>
              <a:gd name="connsiteX142" fmla="*/ 1608730 w 8074603"/>
              <a:gd name="connsiteY142" fmla="*/ 3624388 h 4364656"/>
              <a:gd name="connsiteX143" fmla="*/ 1613537 w 8074603"/>
              <a:gd name="connsiteY143" fmla="*/ 3624337 h 4364656"/>
              <a:gd name="connsiteX144" fmla="*/ 1613536 w 8074603"/>
              <a:gd name="connsiteY144" fmla="*/ 3624334 h 4364656"/>
              <a:gd name="connsiteX145" fmla="*/ 1608730 w 8074603"/>
              <a:gd name="connsiteY145" fmla="*/ 3624388 h 4364656"/>
              <a:gd name="connsiteX146" fmla="*/ 1607077 w 8074603"/>
              <a:gd name="connsiteY146" fmla="*/ 3624405 h 4364656"/>
              <a:gd name="connsiteX147" fmla="*/ 1603692 w 8074603"/>
              <a:gd name="connsiteY147" fmla="*/ 3624443 h 4364656"/>
              <a:gd name="connsiteX148" fmla="*/ 1593249 w 8074603"/>
              <a:gd name="connsiteY148" fmla="*/ 3590809 h 4364656"/>
              <a:gd name="connsiteX149" fmla="*/ 1060194 w 8074603"/>
              <a:gd name="connsiteY149" fmla="*/ 3237476 h 4364656"/>
              <a:gd name="connsiteX150" fmla="*/ 943603 w 8074603"/>
              <a:gd name="connsiteY150" fmla="*/ 3249230 h 4364656"/>
              <a:gd name="connsiteX151" fmla="*/ 837218 w 8074603"/>
              <a:gd name="connsiteY151" fmla="*/ 3282253 h 4364656"/>
              <a:gd name="connsiteX152" fmla="*/ 831628 w 8074603"/>
              <a:gd name="connsiteY152" fmla="*/ 3285287 h 4364656"/>
              <a:gd name="connsiteX153" fmla="*/ 789668 w 8074603"/>
              <a:gd name="connsiteY153" fmla="*/ 3319908 h 4364656"/>
              <a:gd name="connsiteX154" fmla="*/ 703440 w 8074603"/>
              <a:gd name="connsiteY154" fmla="*/ 3366773 h 4364656"/>
              <a:gd name="connsiteX155" fmla="*/ 697571 w 8074603"/>
              <a:gd name="connsiteY155" fmla="*/ 3368594 h 4364656"/>
              <a:gd name="connsiteX156" fmla="*/ 697574 w 8074603"/>
              <a:gd name="connsiteY156" fmla="*/ 3368593 h 4364656"/>
              <a:gd name="connsiteX157" fmla="*/ 608392 w 8074603"/>
              <a:gd name="connsiteY157" fmla="*/ 3396276 h 4364656"/>
              <a:gd name="connsiteX158" fmla="*/ 506346 w 8074603"/>
              <a:gd name="connsiteY158" fmla="*/ 3406563 h 4364656"/>
              <a:gd name="connsiteX159" fmla="*/ 0 w 8074603"/>
              <a:gd name="connsiteY159" fmla="*/ 2900217 h 4364656"/>
              <a:gd name="connsiteX160" fmla="*/ 404300 w 8074603"/>
              <a:gd name="connsiteY160" fmla="*/ 2404158 h 4364656"/>
              <a:gd name="connsiteX161" fmla="*/ 476128 w 8074603"/>
              <a:gd name="connsiteY161" fmla="*/ 2396917 h 4364656"/>
              <a:gd name="connsiteX162" fmla="*/ 476128 w 8074603"/>
              <a:gd name="connsiteY162" fmla="*/ 2396918 h 4364656"/>
              <a:gd name="connsiteX163" fmla="*/ 506346 w 8074603"/>
              <a:gd name="connsiteY163" fmla="*/ 2393872 h 4364656"/>
              <a:gd name="connsiteX164" fmla="*/ 506424 w 8074603"/>
              <a:gd name="connsiteY164" fmla="*/ 2393878 h 4364656"/>
              <a:gd name="connsiteX165" fmla="*/ 523913 w 8074603"/>
              <a:gd name="connsiteY165" fmla="*/ 2395421 h 4364656"/>
              <a:gd name="connsiteX166" fmla="*/ 525160 w 8074603"/>
              <a:gd name="connsiteY166" fmla="*/ 2395296 h 4364656"/>
              <a:gd name="connsiteX167" fmla="*/ 506424 w 8074603"/>
              <a:gd name="connsiteY167" fmla="*/ 2393878 h 4364656"/>
              <a:gd name="connsiteX168" fmla="*/ 506346 w 8074603"/>
              <a:gd name="connsiteY168" fmla="*/ 2393871 h 4364656"/>
              <a:gd name="connsiteX169" fmla="*/ 476128 w 8074603"/>
              <a:gd name="connsiteY169" fmla="*/ 2396917 h 4364656"/>
              <a:gd name="connsiteX170" fmla="*/ 475829 w 8074603"/>
              <a:gd name="connsiteY170" fmla="*/ 2395919 h 4364656"/>
              <a:gd name="connsiteX171" fmla="*/ 566483 w 8074603"/>
              <a:gd name="connsiteY171" fmla="*/ 2386780 h 4364656"/>
              <a:gd name="connsiteX172" fmla="*/ 1084393 w 8074603"/>
              <a:gd name="connsiteY172" fmla="*/ 1855758 h 4364656"/>
              <a:gd name="connsiteX173" fmla="*/ 1094003 w 8074603"/>
              <a:gd name="connsiteY173" fmla="*/ 1746841 h 4364656"/>
              <a:gd name="connsiteX174" fmla="*/ 1090650 w 8074603"/>
              <a:gd name="connsiteY174" fmla="*/ 1698239 h 4364656"/>
              <a:gd name="connsiteX175" fmla="*/ 1088374 w 8074603"/>
              <a:gd name="connsiteY175" fmla="*/ 1636980 h 4364656"/>
              <a:gd name="connsiteX176" fmla="*/ 1799436 w 8074603"/>
              <a:gd name="connsiteY176" fmla="*/ 925919 h 4364656"/>
              <a:gd name="connsiteX177" fmla="*/ 2389060 w 8074603"/>
              <a:gd name="connsiteY177" fmla="*/ 1239418 h 4364656"/>
              <a:gd name="connsiteX178" fmla="*/ 2416485 w 8074603"/>
              <a:gd name="connsiteY178" fmla="*/ 1289944 h 4364656"/>
              <a:gd name="connsiteX179" fmla="*/ 2416799 w 8074603"/>
              <a:gd name="connsiteY179" fmla="*/ 1289849 h 4364656"/>
              <a:gd name="connsiteX180" fmla="*/ 2455025 w 8074603"/>
              <a:gd name="connsiteY180" fmla="*/ 1360275 h 4364656"/>
              <a:gd name="connsiteX181" fmla="*/ 3082854 w 8074603"/>
              <a:gd name="connsiteY181" fmla="*/ 1694089 h 4364656"/>
              <a:gd name="connsiteX182" fmla="*/ 3836081 w 8074603"/>
              <a:gd name="connsiteY182" fmla="*/ 1014367 h 4364656"/>
              <a:gd name="connsiteX183" fmla="*/ 3839853 w 8074603"/>
              <a:gd name="connsiteY183" fmla="*/ 939677 h 4364656"/>
              <a:gd name="connsiteX184" fmla="*/ 3839853 w 8074603"/>
              <a:gd name="connsiteY184" fmla="*/ 939672 h 4364656"/>
              <a:gd name="connsiteX185" fmla="*/ 3837985 w 8074603"/>
              <a:gd name="connsiteY185" fmla="*/ 927434 h 4364656"/>
              <a:gd name="connsiteX186" fmla="*/ 3835746 w 8074603"/>
              <a:gd name="connsiteY186" fmla="*/ 883087 h 4364656"/>
              <a:gd name="connsiteX187" fmla="*/ 3835745 w 8074603"/>
              <a:gd name="connsiteY187" fmla="*/ 883087 h 4364656"/>
              <a:gd name="connsiteX188" fmla="*/ 3833802 w 8074603"/>
              <a:gd name="connsiteY188" fmla="*/ 844605 h 4364656"/>
              <a:gd name="connsiteX189" fmla="*/ 3833640 w 8074603"/>
              <a:gd name="connsiteY189" fmla="*/ 841406 h 4364656"/>
              <a:gd name="connsiteX190" fmla="*/ 4675046 w 8074603"/>
              <a:gd name="connsiteY190" fmla="*/ 0 h 4364656"/>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51311 w 8074603"/>
              <a:gd name="connsiteY4" fmla="*/ 3824382 h 4364656"/>
              <a:gd name="connsiteX5" fmla="*/ 5477374 w 8074603"/>
              <a:gd name="connsiteY5" fmla="*/ 3776365 h 4364656"/>
              <a:gd name="connsiteX6" fmla="*/ 5967715 w 8074603"/>
              <a:gd name="connsiteY6" fmla="*/ 1555781 h 4364656"/>
              <a:gd name="connsiteX7" fmla="*/ 5953547 w 8074603"/>
              <a:gd name="connsiteY7" fmla="*/ 1567471 h 4364656"/>
              <a:gd name="connsiteX8" fmla="*/ 5947225 w 8074603"/>
              <a:gd name="connsiteY8" fmla="*/ 1572687 h 4364656"/>
              <a:gd name="connsiteX9" fmla="*/ 5923679 w 8074603"/>
              <a:gd name="connsiteY9" fmla="*/ 1585468 h 4364656"/>
              <a:gd name="connsiteX10" fmla="*/ 5944170 w 8074603"/>
              <a:gd name="connsiteY10" fmla="*/ 1568561 h 4364656"/>
              <a:gd name="connsiteX11" fmla="*/ 5950625 w 8074603"/>
              <a:gd name="connsiteY11" fmla="*/ 1565058 h 4364656"/>
              <a:gd name="connsiteX12" fmla="*/ 5967715 w 8074603"/>
              <a:gd name="connsiteY12" fmla="*/ 1555781 h 4364656"/>
              <a:gd name="connsiteX13" fmla="*/ 5463575 w 8074603"/>
              <a:gd name="connsiteY13" fmla="*/ 1132731 h 4364656"/>
              <a:gd name="connsiteX14" fmla="*/ 5450330 w 8074603"/>
              <a:gd name="connsiteY14" fmla="*/ 1168918 h 4364656"/>
              <a:gd name="connsiteX15" fmla="*/ 5439303 w 8074603"/>
              <a:gd name="connsiteY15" fmla="*/ 1189234 h 4364656"/>
              <a:gd name="connsiteX16" fmla="*/ 5447848 w 8074603"/>
              <a:gd name="connsiteY16" fmla="*/ 1161705 h 4364656"/>
              <a:gd name="connsiteX17" fmla="*/ 5463575 w 8074603"/>
              <a:gd name="connsiteY17" fmla="*/ 1132731 h 4364656"/>
              <a:gd name="connsiteX18" fmla="*/ 5466067 w 8074603"/>
              <a:gd name="connsiteY18" fmla="*/ 1125926 h 4364656"/>
              <a:gd name="connsiteX19" fmla="*/ 5466873 w 8074603"/>
              <a:gd name="connsiteY19" fmla="*/ 1126657 h 4364656"/>
              <a:gd name="connsiteX20" fmla="*/ 5463576 w 8074603"/>
              <a:gd name="connsiteY20" fmla="*/ 1132731 h 4364656"/>
              <a:gd name="connsiteX21" fmla="*/ 5466067 w 8074603"/>
              <a:gd name="connsiteY21" fmla="*/ 1125926 h 4364656"/>
              <a:gd name="connsiteX22" fmla="*/ 4675046 w 8074603"/>
              <a:gd name="connsiteY22" fmla="*/ 0 h 4364656"/>
              <a:gd name="connsiteX23" fmla="*/ 5516452 w 8074603"/>
              <a:gd name="connsiteY23" fmla="*/ 841406 h 4364656"/>
              <a:gd name="connsiteX24" fmla="*/ 5478624 w 8074603"/>
              <a:gd name="connsiteY24" fmla="*/ 1091614 h 4364656"/>
              <a:gd name="connsiteX25" fmla="*/ 5466066 w 8074603"/>
              <a:gd name="connsiteY25" fmla="*/ 1125926 h 4364656"/>
              <a:gd name="connsiteX26" fmla="*/ 5463575 w 8074603"/>
              <a:gd name="connsiteY26" fmla="*/ 1132730 h 4364656"/>
              <a:gd name="connsiteX27" fmla="*/ 5447848 w 8074603"/>
              <a:gd name="connsiteY27" fmla="*/ 1161704 h 4364656"/>
              <a:gd name="connsiteX28" fmla="*/ 5439303 w 8074603"/>
              <a:gd name="connsiteY28" fmla="*/ 1189233 h 4364656"/>
              <a:gd name="connsiteX29" fmla="*/ 5428195 w 8074603"/>
              <a:gd name="connsiteY29" fmla="*/ 1225018 h 4364656"/>
              <a:gd name="connsiteX30" fmla="*/ 5421342 w 8074603"/>
              <a:gd name="connsiteY30" fmla="*/ 1292995 h 4364656"/>
              <a:gd name="connsiteX31" fmla="*/ 5758639 w 8074603"/>
              <a:gd name="connsiteY31" fmla="*/ 1630292 h 4364656"/>
              <a:gd name="connsiteX32" fmla="*/ 5889930 w 8074603"/>
              <a:gd name="connsiteY32" fmla="*/ 1603786 h 4364656"/>
              <a:gd name="connsiteX33" fmla="*/ 5923679 w 8074603"/>
              <a:gd name="connsiteY33" fmla="*/ 1585468 h 4364656"/>
              <a:gd name="connsiteX34" fmla="*/ 5923680 w 8074603"/>
              <a:gd name="connsiteY34" fmla="*/ 1585469 h 4364656"/>
              <a:gd name="connsiteX35" fmla="*/ 5947226 w 8074603"/>
              <a:gd name="connsiteY35" fmla="*/ 1572688 h 4364656"/>
              <a:gd name="connsiteX36" fmla="*/ 5953548 w 8074603"/>
              <a:gd name="connsiteY36" fmla="*/ 1567472 h 4364656"/>
              <a:gd name="connsiteX37" fmla="*/ 5967716 w 8074603"/>
              <a:gd name="connsiteY37" fmla="*/ 1555782 h 4364656"/>
              <a:gd name="connsiteX38" fmla="*/ 6062168 w 8074603"/>
              <a:gd name="connsiteY38" fmla="*/ 1504515 h 4364656"/>
              <a:gd name="connsiteX39" fmla="*/ 6332560 w 8074603"/>
              <a:gd name="connsiteY39" fmla="*/ 1449925 h 4364656"/>
              <a:gd name="connsiteX40" fmla="*/ 7027217 w 8074603"/>
              <a:gd name="connsiteY40" fmla="*/ 2144582 h 4364656"/>
              <a:gd name="connsiteX41" fmla="*/ 7023436 w 8074603"/>
              <a:gd name="connsiteY41" fmla="*/ 2182087 h 4364656"/>
              <a:gd name="connsiteX42" fmla="*/ 7025951 w 8074603"/>
              <a:gd name="connsiteY42" fmla="*/ 2183532 h 4364656"/>
              <a:gd name="connsiteX43" fmla="*/ 7020865 w 8074603"/>
              <a:gd name="connsiteY43" fmla="*/ 2233978 h 4364656"/>
              <a:gd name="connsiteX44" fmla="*/ 7290185 w 8074603"/>
              <a:gd name="connsiteY44" fmla="*/ 2564422 h 4364656"/>
              <a:gd name="connsiteX45" fmla="*/ 7340491 w 8074603"/>
              <a:gd name="connsiteY45" fmla="*/ 2569494 h 4364656"/>
              <a:gd name="connsiteX46" fmla="*/ 7425440 w 8074603"/>
              <a:gd name="connsiteY46" fmla="*/ 2560930 h 4364656"/>
              <a:gd name="connsiteX47" fmla="*/ 7556269 w 8074603"/>
              <a:gd name="connsiteY47" fmla="*/ 2574119 h 4364656"/>
              <a:gd name="connsiteX48" fmla="*/ 7639912 w 8074603"/>
              <a:gd name="connsiteY48" fmla="*/ 2600083 h 4364656"/>
              <a:gd name="connsiteX49" fmla="*/ 7662727 w 8074603"/>
              <a:gd name="connsiteY49" fmla="*/ 2606859 h 4364656"/>
              <a:gd name="connsiteX50" fmla="*/ 7664371 w 8074603"/>
              <a:gd name="connsiteY50" fmla="*/ 2607676 h 4364656"/>
              <a:gd name="connsiteX51" fmla="*/ 7678124 w 8074603"/>
              <a:gd name="connsiteY51" fmla="*/ 2611945 h 4364656"/>
              <a:gd name="connsiteX52" fmla="*/ 7733522 w 8074603"/>
              <a:gd name="connsiteY52" fmla="*/ 2642014 h 4364656"/>
              <a:gd name="connsiteX53" fmla="*/ 7761488 w 8074603"/>
              <a:gd name="connsiteY53" fmla="*/ 2655901 h 4364656"/>
              <a:gd name="connsiteX54" fmla="*/ 7768424 w 8074603"/>
              <a:gd name="connsiteY54" fmla="*/ 2660958 h 4364656"/>
              <a:gd name="connsiteX55" fmla="*/ 7788393 w 8074603"/>
              <a:gd name="connsiteY55" fmla="*/ 2671797 h 4364656"/>
              <a:gd name="connsiteX56" fmla="*/ 7827171 w 8074603"/>
              <a:gd name="connsiteY56" fmla="*/ 2703791 h 4364656"/>
              <a:gd name="connsiteX57" fmla="*/ 7849862 w 8074603"/>
              <a:gd name="connsiteY57" fmla="*/ 2720336 h 4364656"/>
              <a:gd name="connsiteX58" fmla="*/ 7860799 w 8074603"/>
              <a:gd name="connsiteY58" fmla="*/ 2731538 h 4364656"/>
              <a:gd name="connsiteX59" fmla="*/ 7884468 w 8074603"/>
              <a:gd name="connsiteY59" fmla="*/ 2751066 h 4364656"/>
              <a:gd name="connsiteX60" fmla="*/ 7909550 w 8074603"/>
              <a:gd name="connsiteY60" fmla="*/ 2781466 h 4364656"/>
              <a:gd name="connsiteX61" fmla="*/ 7926096 w 8074603"/>
              <a:gd name="connsiteY61" fmla="*/ 2798412 h 4364656"/>
              <a:gd name="connsiteX62" fmla="*/ 7939549 w 8074603"/>
              <a:gd name="connsiteY62" fmla="*/ 2817825 h 4364656"/>
              <a:gd name="connsiteX63" fmla="*/ 7963736 w 8074603"/>
              <a:gd name="connsiteY63" fmla="*/ 2847140 h 4364656"/>
              <a:gd name="connsiteX64" fmla="*/ 7977732 w 8074603"/>
              <a:gd name="connsiteY64" fmla="*/ 2872925 h 4364656"/>
              <a:gd name="connsiteX65" fmla="*/ 7988440 w 8074603"/>
              <a:gd name="connsiteY65" fmla="*/ 2888377 h 4364656"/>
              <a:gd name="connsiteX66" fmla="*/ 8002637 w 8074603"/>
              <a:gd name="connsiteY66" fmla="*/ 2918810 h 4364656"/>
              <a:gd name="connsiteX67" fmla="*/ 8023589 w 8074603"/>
              <a:gd name="connsiteY67" fmla="*/ 2957410 h 4364656"/>
              <a:gd name="connsiteX68" fmla="*/ 8029442 w 8074603"/>
              <a:gd name="connsiteY68" fmla="*/ 2976266 h 4364656"/>
              <a:gd name="connsiteX69" fmla="*/ 8035140 w 8074603"/>
              <a:gd name="connsiteY69" fmla="*/ 2988479 h 4364656"/>
              <a:gd name="connsiteX70" fmla="*/ 8047920 w 8074603"/>
              <a:gd name="connsiteY70" fmla="*/ 3035793 h 4364656"/>
              <a:gd name="connsiteX71" fmla="*/ 8061414 w 8074603"/>
              <a:gd name="connsiteY71" fmla="*/ 3079264 h 4364656"/>
              <a:gd name="connsiteX72" fmla="*/ 8062457 w 8074603"/>
              <a:gd name="connsiteY72" fmla="*/ 3089610 h 4364656"/>
              <a:gd name="connsiteX73" fmla="*/ 8064444 w 8074603"/>
              <a:gd name="connsiteY73" fmla="*/ 3096967 h 4364656"/>
              <a:gd name="connsiteX74" fmla="*/ 8073185 w 8074603"/>
              <a:gd name="connsiteY74" fmla="*/ 3196024 h 4364656"/>
              <a:gd name="connsiteX75" fmla="*/ 8074603 w 8074603"/>
              <a:gd name="connsiteY75" fmla="*/ 3210093 h 4364656"/>
              <a:gd name="connsiteX76" fmla="*/ 8074509 w 8074603"/>
              <a:gd name="connsiteY76" fmla="*/ 3211029 h 4364656"/>
              <a:gd name="connsiteX77" fmla="*/ 8074602 w 8074603"/>
              <a:gd name="connsiteY77" fmla="*/ 3212087 h 4364656"/>
              <a:gd name="connsiteX78" fmla="*/ 7424264 w 8074603"/>
              <a:gd name="connsiteY78" fmla="*/ 3862425 h 4364656"/>
              <a:gd name="connsiteX79" fmla="*/ 6964406 w 8074603"/>
              <a:gd name="connsiteY79" fmla="*/ 3671946 h 4364656"/>
              <a:gd name="connsiteX80" fmla="*/ 6915317 w 8074603"/>
              <a:gd name="connsiteY80" fmla="*/ 3612451 h 4364656"/>
              <a:gd name="connsiteX81" fmla="*/ 6916916 w 8074603"/>
              <a:gd name="connsiteY81" fmla="*/ 3609131 h 4364656"/>
              <a:gd name="connsiteX82" fmla="*/ 6916887 w 8074603"/>
              <a:gd name="connsiteY82" fmla="*/ 3609096 h 4364656"/>
              <a:gd name="connsiteX83" fmla="*/ 6915316 w 8074603"/>
              <a:gd name="connsiteY83" fmla="*/ 3612451 h 4364656"/>
              <a:gd name="connsiteX84" fmla="*/ 6861887 w 8074603"/>
              <a:gd name="connsiteY84" fmla="*/ 3549058 h 4364656"/>
              <a:gd name="connsiteX85" fmla="*/ 6249412 w 8074603"/>
              <a:gd name="connsiteY85" fmla="*/ 3295363 h 4364656"/>
              <a:gd name="connsiteX86" fmla="*/ 5531170 w 8074603"/>
              <a:gd name="connsiteY86" fmla="*/ 3677249 h 4364656"/>
              <a:gd name="connsiteX87" fmla="*/ 5477373 w 8074603"/>
              <a:gd name="connsiteY87" fmla="*/ 3776364 h 4364656"/>
              <a:gd name="connsiteX88" fmla="*/ 5424218 w 8074603"/>
              <a:gd name="connsiteY88" fmla="*/ 3898404 h 4364656"/>
              <a:gd name="connsiteX89" fmla="*/ 5372647 w 8074603"/>
              <a:gd name="connsiteY89" fmla="*/ 3993415 h 4364656"/>
              <a:gd name="connsiteX90" fmla="*/ 4674427 w 8074603"/>
              <a:gd name="connsiteY90" fmla="*/ 4364656 h 4364656"/>
              <a:gd name="connsiteX91" fmla="*/ 3870258 w 8074603"/>
              <a:gd name="connsiteY91" fmla="*/ 3773024 h 4364656"/>
              <a:gd name="connsiteX92" fmla="*/ 3849692 w 8074603"/>
              <a:gd name="connsiteY92" fmla="*/ 3693042 h 4364656"/>
              <a:gd name="connsiteX93" fmla="*/ 3849691 w 8074603"/>
              <a:gd name="connsiteY93" fmla="*/ 3693042 h 4364656"/>
              <a:gd name="connsiteX94" fmla="*/ 3846811 w 8074603"/>
              <a:gd name="connsiteY94" fmla="*/ 3692773 h 4364656"/>
              <a:gd name="connsiteX95" fmla="*/ 3844896 w 8074603"/>
              <a:gd name="connsiteY95" fmla="*/ 3673782 h 4364656"/>
              <a:gd name="connsiteX96" fmla="*/ 3392418 w 8074603"/>
              <a:gd name="connsiteY96" fmla="*/ 3305002 h 4364656"/>
              <a:gd name="connsiteX97" fmla="*/ 2966852 w 8074603"/>
              <a:gd name="connsiteY97" fmla="*/ 3587086 h 4364656"/>
              <a:gd name="connsiteX98" fmla="*/ 2959715 w 8074603"/>
              <a:gd name="connsiteY98" fmla="*/ 3610078 h 4364656"/>
              <a:gd name="connsiteX99" fmla="*/ 2958513 w 8074603"/>
              <a:gd name="connsiteY99" fmla="*/ 3609966 h 4364656"/>
              <a:gd name="connsiteX100" fmla="*/ 2958503 w 8074603"/>
              <a:gd name="connsiteY100" fmla="*/ 3609966 h 4364656"/>
              <a:gd name="connsiteX101" fmla="*/ 2956695 w 8074603"/>
              <a:gd name="connsiteY101" fmla="*/ 3609798 h 4364656"/>
              <a:gd name="connsiteX102" fmla="*/ 2956637 w 8074603"/>
              <a:gd name="connsiteY102" fmla="*/ 3609986 h 4364656"/>
              <a:gd name="connsiteX103" fmla="*/ 2958503 w 8074603"/>
              <a:gd name="connsiteY103" fmla="*/ 3609966 h 4364656"/>
              <a:gd name="connsiteX104" fmla="*/ 2958513 w 8074603"/>
              <a:gd name="connsiteY104" fmla="*/ 3609967 h 4364656"/>
              <a:gd name="connsiteX105" fmla="*/ 2935736 w 8074603"/>
              <a:gd name="connsiteY105" fmla="*/ 3683342 h 4364656"/>
              <a:gd name="connsiteX106" fmla="*/ 2888672 w 8074603"/>
              <a:gd name="connsiteY106" fmla="*/ 3775276 h 4364656"/>
              <a:gd name="connsiteX107" fmla="*/ 2873670 w 8074603"/>
              <a:gd name="connsiteY107" fmla="*/ 3796378 h 4364656"/>
              <a:gd name="connsiteX108" fmla="*/ 2867332 w 8074603"/>
              <a:gd name="connsiteY108" fmla="*/ 3808055 h 4364656"/>
              <a:gd name="connsiteX109" fmla="*/ 2853134 w 8074603"/>
              <a:gd name="connsiteY109" fmla="*/ 3825263 h 4364656"/>
              <a:gd name="connsiteX110" fmla="*/ 2829243 w 8074603"/>
              <a:gd name="connsiteY110" fmla="*/ 3858866 h 4364656"/>
              <a:gd name="connsiteX111" fmla="*/ 2800750 w 8074603"/>
              <a:gd name="connsiteY111" fmla="*/ 3888753 h 4364656"/>
              <a:gd name="connsiteX112" fmla="*/ 2781264 w 8074603"/>
              <a:gd name="connsiteY112" fmla="*/ 3912370 h 4364656"/>
              <a:gd name="connsiteX113" fmla="*/ 2767063 w 8074603"/>
              <a:gd name="connsiteY113" fmla="*/ 3924087 h 4364656"/>
              <a:gd name="connsiteX114" fmla="*/ 2758655 w 8074603"/>
              <a:gd name="connsiteY114" fmla="*/ 3932906 h 4364656"/>
              <a:gd name="connsiteX115" fmla="*/ 2710836 w 8074603"/>
              <a:gd name="connsiteY115" fmla="*/ 3970478 h 4364656"/>
              <a:gd name="connsiteX116" fmla="*/ 2676948 w 8074603"/>
              <a:gd name="connsiteY116" fmla="*/ 3998439 h 4364656"/>
              <a:gd name="connsiteX117" fmla="*/ 2627569 w 8074603"/>
              <a:gd name="connsiteY117" fmla="*/ 4025241 h 4364656"/>
              <a:gd name="connsiteX118" fmla="*/ 2588828 w 8074603"/>
              <a:gd name="connsiteY118" fmla="*/ 4047508 h 4364656"/>
              <a:gd name="connsiteX119" fmla="*/ 2580497 w 8074603"/>
              <a:gd name="connsiteY119" fmla="*/ 4050790 h 4364656"/>
              <a:gd name="connsiteX120" fmla="*/ 2557219 w 8074603"/>
              <a:gd name="connsiteY120" fmla="*/ 4063426 h 4364656"/>
              <a:gd name="connsiteX121" fmla="*/ 2515787 w 8074603"/>
              <a:gd name="connsiteY121" fmla="*/ 4076287 h 4364656"/>
              <a:gd name="connsiteX122" fmla="*/ 2492002 w 8074603"/>
              <a:gd name="connsiteY122" fmla="*/ 4085658 h 4364656"/>
              <a:gd name="connsiteX123" fmla="*/ 2467134 w 8074603"/>
              <a:gd name="connsiteY123" fmla="*/ 4091389 h 4364656"/>
              <a:gd name="connsiteX124" fmla="*/ 2424911 w 8074603"/>
              <a:gd name="connsiteY124" fmla="*/ 4104496 h 4364656"/>
              <a:gd name="connsiteX125" fmla="*/ 2398874 w 8074603"/>
              <a:gd name="connsiteY125" fmla="*/ 4107121 h 4364656"/>
              <a:gd name="connsiteX126" fmla="*/ 2388841 w 8074603"/>
              <a:gd name="connsiteY126" fmla="*/ 4109433 h 4364656"/>
              <a:gd name="connsiteX127" fmla="*/ 2337116 w 8074603"/>
              <a:gd name="connsiteY127" fmla="*/ 4113347 h 4364656"/>
              <a:gd name="connsiteX128" fmla="*/ 2282859 w 8074603"/>
              <a:gd name="connsiteY128" fmla="*/ 4118816 h 4364656"/>
              <a:gd name="connsiteX129" fmla="*/ 2242479 w 8074603"/>
              <a:gd name="connsiteY129" fmla="*/ 4114746 h 4364656"/>
              <a:gd name="connsiteX130" fmla="*/ 2172265 w 8074603"/>
              <a:gd name="connsiteY130" fmla="*/ 4109433 h 4364656"/>
              <a:gd name="connsiteX131" fmla="*/ 2158646 w 8074603"/>
              <a:gd name="connsiteY131" fmla="*/ 4106295 h 4364656"/>
              <a:gd name="connsiteX132" fmla="*/ 2140808 w 8074603"/>
              <a:gd name="connsiteY132" fmla="*/ 4104496 h 4364656"/>
              <a:gd name="connsiteX133" fmla="*/ 2111879 w 8074603"/>
              <a:gd name="connsiteY133" fmla="*/ 4095516 h 4364656"/>
              <a:gd name="connsiteX134" fmla="*/ 2069105 w 8074603"/>
              <a:gd name="connsiteY134" fmla="*/ 4085658 h 4364656"/>
              <a:gd name="connsiteX135" fmla="*/ 2028193 w 8074603"/>
              <a:gd name="connsiteY135" fmla="*/ 4069539 h 4364656"/>
              <a:gd name="connsiteX136" fmla="*/ 2008500 w 8074603"/>
              <a:gd name="connsiteY136" fmla="*/ 4063426 h 4364656"/>
              <a:gd name="connsiteX137" fmla="*/ 1997435 w 8074603"/>
              <a:gd name="connsiteY137" fmla="*/ 4057420 h 4364656"/>
              <a:gd name="connsiteX138" fmla="*/ 1972278 w 8074603"/>
              <a:gd name="connsiteY138" fmla="*/ 4047508 h 4364656"/>
              <a:gd name="connsiteX139" fmla="*/ 1625370 w 8074603"/>
              <a:gd name="connsiteY139" fmla="*/ 3683342 h 4364656"/>
              <a:gd name="connsiteX140" fmla="*/ 1607075 w 8074603"/>
              <a:gd name="connsiteY140" fmla="*/ 3624406 h 4364656"/>
              <a:gd name="connsiteX141" fmla="*/ 1608730 w 8074603"/>
              <a:gd name="connsiteY141" fmla="*/ 3624388 h 4364656"/>
              <a:gd name="connsiteX142" fmla="*/ 1613537 w 8074603"/>
              <a:gd name="connsiteY142" fmla="*/ 3624337 h 4364656"/>
              <a:gd name="connsiteX143" fmla="*/ 1613536 w 8074603"/>
              <a:gd name="connsiteY143" fmla="*/ 3624334 h 4364656"/>
              <a:gd name="connsiteX144" fmla="*/ 1608730 w 8074603"/>
              <a:gd name="connsiteY144" fmla="*/ 3624388 h 4364656"/>
              <a:gd name="connsiteX145" fmla="*/ 1607077 w 8074603"/>
              <a:gd name="connsiteY145" fmla="*/ 3624405 h 4364656"/>
              <a:gd name="connsiteX146" fmla="*/ 1603692 w 8074603"/>
              <a:gd name="connsiteY146" fmla="*/ 3624443 h 4364656"/>
              <a:gd name="connsiteX147" fmla="*/ 1593249 w 8074603"/>
              <a:gd name="connsiteY147" fmla="*/ 3590809 h 4364656"/>
              <a:gd name="connsiteX148" fmla="*/ 1060194 w 8074603"/>
              <a:gd name="connsiteY148" fmla="*/ 3237476 h 4364656"/>
              <a:gd name="connsiteX149" fmla="*/ 943603 w 8074603"/>
              <a:gd name="connsiteY149" fmla="*/ 3249230 h 4364656"/>
              <a:gd name="connsiteX150" fmla="*/ 837218 w 8074603"/>
              <a:gd name="connsiteY150" fmla="*/ 3282253 h 4364656"/>
              <a:gd name="connsiteX151" fmla="*/ 831628 w 8074603"/>
              <a:gd name="connsiteY151" fmla="*/ 3285287 h 4364656"/>
              <a:gd name="connsiteX152" fmla="*/ 789668 w 8074603"/>
              <a:gd name="connsiteY152" fmla="*/ 3319908 h 4364656"/>
              <a:gd name="connsiteX153" fmla="*/ 703440 w 8074603"/>
              <a:gd name="connsiteY153" fmla="*/ 3366773 h 4364656"/>
              <a:gd name="connsiteX154" fmla="*/ 697571 w 8074603"/>
              <a:gd name="connsiteY154" fmla="*/ 3368594 h 4364656"/>
              <a:gd name="connsiteX155" fmla="*/ 697574 w 8074603"/>
              <a:gd name="connsiteY155" fmla="*/ 3368593 h 4364656"/>
              <a:gd name="connsiteX156" fmla="*/ 608392 w 8074603"/>
              <a:gd name="connsiteY156" fmla="*/ 3396276 h 4364656"/>
              <a:gd name="connsiteX157" fmla="*/ 506346 w 8074603"/>
              <a:gd name="connsiteY157" fmla="*/ 3406563 h 4364656"/>
              <a:gd name="connsiteX158" fmla="*/ 0 w 8074603"/>
              <a:gd name="connsiteY158" fmla="*/ 2900217 h 4364656"/>
              <a:gd name="connsiteX159" fmla="*/ 404300 w 8074603"/>
              <a:gd name="connsiteY159" fmla="*/ 2404158 h 4364656"/>
              <a:gd name="connsiteX160" fmla="*/ 476128 w 8074603"/>
              <a:gd name="connsiteY160" fmla="*/ 2396917 h 4364656"/>
              <a:gd name="connsiteX161" fmla="*/ 476128 w 8074603"/>
              <a:gd name="connsiteY161" fmla="*/ 2396918 h 4364656"/>
              <a:gd name="connsiteX162" fmla="*/ 506346 w 8074603"/>
              <a:gd name="connsiteY162" fmla="*/ 2393872 h 4364656"/>
              <a:gd name="connsiteX163" fmla="*/ 506424 w 8074603"/>
              <a:gd name="connsiteY163" fmla="*/ 2393878 h 4364656"/>
              <a:gd name="connsiteX164" fmla="*/ 523913 w 8074603"/>
              <a:gd name="connsiteY164" fmla="*/ 2395421 h 4364656"/>
              <a:gd name="connsiteX165" fmla="*/ 525160 w 8074603"/>
              <a:gd name="connsiteY165" fmla="*/ 2395296 h 4364656"/>
              <a:gd name="connsiteX166" fmla="*/ 506424 w 8074603"/>
              <a:gd name="connsiteY166" fmla="*/ 2393878 h 4364656"/>
              <a:gd name="connsiteX167" fmla="*/ 506346 w 8074603"/>
              <a:gd name="connsiteY167" fmla="*/ 2393871 h 4364656"/>
              <a:gd name="connsiteX168" fmla="*/ 476128 w 8074603"/>
              <a:gd name="connsiteY168" fmla="*/ 2396917 h 4364656"/>
              <a:gd name="connsiteX169" fmla="*/ 475829 w 8074603"/>
              <a:gd name="connsiteY169" fmla="*/ 2395919 h 4364656"/>
              <a:gd name="connsiteX170" fmla="*/ 566483 w 8074603"/>
              <a:gd name="connsiteY170" fmla="*/ 2386780 h 4364656"/>
              <a:gd name="connsiteX171" fmla="*/ 1084393 w 8074603"/>
              <a:gd name="connsiteY171" fmla="*/ 1855758 h 4364656"/>
              <a:gd name="connsiteX172" fmla="*/ 1094003 w 8074603"/>
              <a:gd name="connsiteY172" fmla="*/ 1746841 h 4364656"/>
              <a:gd name="connsiteX173" fmla="*/ 1090650 w 8074603"/>
              <a:gd name="connsiteY173" fmla="*/ 1698239 h 4364656"/>
              <a:gd name="connsiteX174" fmla="*/ 1088374 w 8074603"/>
              <a:gd name="connsiteY174" fmla="*/ 1636980 h 4364656"/>
              <a:gd name="connsiteX175" fmla="*/ 1799436 w 8074603"/>
              <a:gd name="connsiteY175" fmla="*/ 925919 h 4364656"/>
              <a:gd name="connsiteX176" fmla="*/ 2389060 w 8074603"/>
              <a:gd name="connsiteY176" fmla="*/ 1239418 h 4364656"/>
              <a:gd name="connsiteX177" fmla="*/ 2416485 w 8074603"/>
              <a:gd name="connsiteY177" fmla="*/ 1289944 h 4364656"/>
              <a:gd name="connsiteX178" fmla="*/ 2416799 w 8074603"/>
              <a:gd name="connsiteY178" fmla="*/ 1289849 h 4364656"/>
              <a:gd name="connsiteX179" fmla="*/ 2455025 w 8074603"/>
              <a:gd name="connsiteY179" fmla="*/ 1360275 h 4364656"/>
              <a:gd name="connsiteX180" fmla="*/ 3082854 w 8074603"/>
              <a:gd name="connsiteY180" fmla="*/ 1694089 h 4364656"/>
              <a:gd name="connsiteX181" fmla="*/ 3836081 w 8074603"/>
              <a:gd name="connsiteY181" fmla="*/ 1014367 h 4364656"/>
              <a:gd name="connsiteX182" fmla="*/ 3839853 w 8074603"/>
              <a:gd name="connsiteY182" fmla="*/ 939677 h 4364656"/>
              <a:gd name="connsiteX183" fmla="*/ 3839853 w 8074603"/>
              <a:gd name="connsiteY183" fmla="*/ 939672 h 4364656"/>
              <a:gd name="connsiteX184" fmla="*/ 3837985 w 8074603"/>
              <a:gd name="connsiteY184" fmla="*/ 927434 h 4364656"/>
              <a:gd name="connsiteX185" fmla="*/ 3835746 w 8074603"/>
              <a:gd name="connsiteY185" fmla="*/ 883087 h 4364656"/>
              <a:gd name="connsiteX186" fmla="*/ 3835745 w 8074603"/>
              <a:gd name="connsiteY186" fmla="*/ 883087 h 4364656"/>
              <a:gd name="connsiteX187" fmla="*/ 3833802 w 8074603"/>
              <a:gd name="connsiteY187" fmla="*/ 844605 h 4364656"/>
              <a:gd name="connsiteX188" fmla="*/ 3833640 w 8074603"/>
              <a:gd name="connsiteY188" fmla="*/ 841406 h 4364656"/>
              <a:gd name="connsiteX189" fmla="*/ 4675046 w 8074603"/>
              <a:gd name="connsiteY189" fmla="*/ 0 h 4364656"/>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51311 w 8074603"/>
              <a:gd name="connsiteY4" fmla="*/ 3824382 h 4364656"/>
              <a:gd name="connsiteX5" fmla="*/ 5477374 w 8074603"/>
              <a:gd name="connsiteY5" fmla="*/ 3776365 h 4364656"/>
              <a:gd name="connsiteX6" fmla="*/ 5967715 w 8074603"/>
              <a:gd name="connsiteY6" fmla="*/ 1555781 h 4364656"/>
              <a:gd name="connsiteX7" fmla="*/ 5953547 w 8074603"/>
              <a:gd name="connsiteY7" fmla="*/ 1567471 h 4364656"/>
              <a:gd name="connsiteX8" fmla="*/ 5947225 w 8074603"/>
              <a:gd name="connsiteY8" fmla="*/ 1572687 h 4364656"/>
              <a:gd name="connsiteX9" fmla="*/ 5923679 w 8074603"/>
              <a:gd name="connsiteY9" fmla="*/ 1585468 h 4364656"/>
              <a:gd name="connsiteX10" fmla="*/ 5944170 w 8074603"/>
              <a:gd name="connsiteY10" fmla="*/ 1568561 h 4364656"/>
              <a:gd name="connsiteX11" fmla="*/ 5950625 w 8074603"/>
              <a:gd name="connsiteY11" fmla="*/ 1565058 h 4364656"/>
              <a:gd name="connsiteX12" fmla="*/ 5967715 w 8074603"/>
              <a:gd name="connsiteY12" fmla="*/ 1555781 h 4364656"/>
              <a:gd name="connsiteX13" fmla="*/ 5463575 w 8074603"/>
              <a:gd name="connsiteY13" fmla="*/ 1132731 h 4364656"/>
              <a:gd name="connsiteX14" fmla="*/ 5450330 w 8074603"/>
              <a:gd name="connsiteY14" fmla="*/ 1168918 h 4364656"/>
              <a:gd name="connsiteX15" fmla="*/ 5439303 w 8074603"/>
              <a:gd name="connsiteY15" fmla="*/ 1189234 h 4364656"/>
              <a:gd name="connsiteX16" fmla="*/ 5447848 w 8074603"/>
              <a:gd name="connsiteY16" fmla="*/ 1161705 h 4364656"/>
              <a:gd name="connsiteX17" fmla="*/ 5463575 w 8074603"/>
              <a:gd name="connsiteY17" fmla="*/ 1132731 h 4364656"/>
              <a:gd name="connsiteX18" fmla="*/ 5466067 w 8074603"/>
              <a:gd name="connsiteY18" fmla="*/ 1125926 h 4364656"/>
              <a:gd name="connsiteX19" fmla="*/ 5466873 w 8074603"/>
              <a:gd name="connsiteY19" fmla="*/ 1126657 h 4364656"/>
              <a:gd name="connsiteX20" fmla="*/ 5463576 w 8074603"/>
              <a:gd name="connsiteY20" fmla="*/ 1132731 h 4364656"/>
              <a:gd name="connsiteX21" fmla="*/ 5466067 w 8074603"/>
              <a:gd name="connsiteY21" fmla="*/ 1125926 h 4364656"/>
              <a:gd name="connsiteX22" fmla="*/ 4675046 w 8074603"/>
              <a:gd name="connsiteY22" fmla="*/ 0 h 4364656"/>
              <a:gd name="connsiteX23" fmla="*/ 5516452 w 8074603"/>
              <a:gd name="connsiteY23" fmla="*/ 841406 h 4364656"/>
              <a:gd name="connsiteX24" fmla="*/ 5478624 w 8074603"/>
              <a:gd name="connsiteY24" fmla="*/ 1091614 h 4364656"/>
              <a:gd name="connsiteX25" fmla="*/ 5466066 w 8074603"/>
              <a:gd name="connsiteY25" fmla="*/ 1125926 h 4364656"/>
              <a:gd name="connsiteX26" fmla="*/ 5463575 w 8074603"/>
              <a:gd name="connsiteY26" fmla="*/ 1132730 h 4364656"/>
              <a:gd name="connsiteX27" fmla="*/ 5447848 w 8074603"/>
              <a:gd name="connsiteY27" fmla="*/ 1161704 h 4364656"/>
              <a:gd name="connsiteX28" fmla="*/ 5439303 w 8074603"/>
              <a:gd name="connsiteY28" fmla="*/ 1189233 h 4364656"/>
              <a:gd name="connsiteX29" fmla="*/ 5428195 w 8074603"/>
              <a:gd name="connsiteY29" fmla="*/ 1225018 h 4364656"/>
              <a:gd name="connsiteX30" fmla="*/ 5421342 w 8074603"/>
              <a:gd name="connsiteY30" fmla="*/ 1292995 h 4364656"/>
              <a:gd name="connsiteX31" fmla="*/ 5758639 w 8074603"/>
              <a:gd name="connsiteY31" fmla="*/ 1630292 h 4364656"/>
              <a:gd name="connsiteX32" fmla="*/ 5889930 w 8074603"/>
              <a:gd name="connsiteY32" fmla="*/ 1603786 h 4364656"/>
              <a:gd name="connsiteX33" fmla="*/ 5923679 w 8074603"/>
              <a:gd name="connsiteY33" fmla="*/ 1585468 h 4364656"/>
              <a:gd name="connsiteX34" fmla="*/ 5923680 w 8074603"/>
              <a:gd name="connsiteY34" fmla="*/ 1585469 h 4364656"/>
              <a:gd name="connsiteX35" fmla="*/ 5947226 w 8074603"/>
              <a:gd name="connsiteY35" fmla="*/ 1572688 h 4364656"/>
              <a:gd name="connsiteX36" fmla="*/ 5953548 w 8074603"/>
              <a:gd name="connsiteY36" fmla="*/ 1567472 h 4364656"/>
              <a:gd name="connsiteX37" fmla="*/ 5967716 w 8074603"/>
              <a:gd name="connsiteY37" fmla="*/ 1555782 h 4364656"/>
              <a:gd name="connsiteX38" fmla="*/ 6062168 w 8074603"/>
              <a:gd name="connsiteY38" fmla="*/ 1504515 h 4364656"/>
              <a:gd name="connsiteX39" fmla="*/ 6332560 w 8074603"/>
              <a:gd name="connsiteY39" fmla="*/ 1449925 h 4364656"/>
              <a:gd name="connsiteX40" fmla="*/ 7027217 w 8074603"/>
              <a:gd name="connsiteY40" fmla="*/ 2144582 h 4364656"/>
              <a:gd name="connsiteX41" fmla="*/ 7023436 w 8074603"/>
              <a:gd name="connsiteY41" fmla="*/ 2182087 h 4364656"/>
              <a:gd name="connsiteX42" fmla="*/ 7025951 w 8074603"/>
              <a:gd name="connsiteY42" fmla="*/ 2183532 h 4364656"/>
              <a:gd name="connsiteX43" fmla="*/ 7020865 w 8074603"/>
              <a:gd name="connsiteY43" fmla="*/ 2233978 h 4364656"/>
              <a:gd name="connsiteX44" fmla="*/ 7290185 w 8074603"/>
              <a:gd name="connsiteY44" fmla="*/ 2564422 h 4364656"/>
              <a:gd name="connsiteX45" fmla="*/ 7340491 w 8074603"/>
              <a:gd name="connsiteY45" fmla="*/ 2569494 h 4364656"/>
              <a:gd name="connsiteX46" fmla="*/ 7425440 w 8074603"/>
              <a:gd name="connsiteY46" fmla="*/ 2560930 h 4364656"/>
              <a:gd name="connsiteX47" fmla="*/ 7556269 w 8074603"/>
              <a:gd name="connsiteY47" fmla="*/ 2574119 h 4364656"/>
              <a:gd name="connsiteX48" fmla="*/ 7639912 w 8074603"/>
              <a:gd name="connsiteY48" fmla="*/ 2600083 h 4364656"/>
              <a:gd name="connsiteX49" fmla="*/ 7662727 w 8074603"/>
              <a:gd name="connsiteY49" fmla="*/ 2606859 h 4364656"/>
              <a:gd name="connsiteX50" fmla="*/ 7664371 w 8074603"/>
              <a:gd name="connsiteY50" fmla="*/ 2607676 h 4364656"/>
              <a:gd name="connsiteX51" fmla="*/ 7678124 w 8074603"/>
              <a:gd name="connsiteY51" fmla="*/ 2611945 h 4364656"/>
              <a:gd name="connsiteX52" fmla="*/ 7733522 w 8074603"/>
              <a:gd name="connsiteY52" fmla="*/ 2642014 h 4364656"/>
              <a:gd name="connsiteX53" fmla="*/ 7761488 w 8074603"/>
              <a:gd name="connsiteY53" fmla="*/ 2655901 h 4364656"/>
              <a:gd name="connsiteX54" fmla="*/ 7768424 w 8074603"/>
              <a:gd name="connsiteY54" fmla="*/ 2660958 h 4364656"/>
              <a:gd name="connsiteX55" fmla="*/ 7788393 w 8074603"/>
              <a:gd name="connsiteY55" fmla="*/ 2671797 h 4364656"/>
              <a:gd name="connsiteX56" fmla="*/ 7827171 w 8074603"/>
              <a:gd name="connsiteY56" fmla="*/ 2703791 h 4364656"/>
              <a:gd name="connsiteX57" fmla="*/ 7849862 w 8074603"/>
              <a:gd name="connsiteY57" fmla="*/ 2720336 h 4364656"/>
              <a:gd name="connsiteX58" fmla="*/ 7860799 w 8074603"/>
              <a:gd name="connsiteY58" fmla="*/ 2731538 h 4364656"/>
              <a:gd name="connsiteX59" fmla="*/ 7884468 w 8074603"/>
              <a:gd name="connsiteY59" fmla="*/ 2751066 h 4364656"/>
              <a:gd name="connsiteX60" fmla="*/ 7909550 w 8074603"/>
              <a:gd name="connsiteY60" fmla="*/ 2781466 h 4364656"/>
              <a:gd name="connsiteX61" fmla="*/ 7926096 w 8074603"/>
              <a:gd name="connsiteY61" fmla="*/ 2798412 h 4364656"/>
              <a:gd name="connsiteX62" fmla="*/ 7939549 w 8074603"/>
              <a:gd name="connsiteY62" fmla="*/ 2817825 h 4364656"/>
              <a:gd name="connsiteX63" fmla="*/ 7963736 w 8074603"/>
              <a:gd name="connsiteY63" fmla="*/ 2847140 h 4364656"/>
              <a:gd name="connsiteX64" fmla="*/ 7977732 w 8074603"/>
              <a:gd name="connsiteY64" fmla="*/ 2872925 h 4364656"/>
              <a:gd name="connsiteX65" fmla="*/ 7988440 w 8074603"/>
              <a:gd name="connsiteY65" fmla="*/ 2888377 h 4364656"/>
              <a:gd name="connsiteX66" fmla="*/ 8002637 w 8074603"/>
              <a:gd name="connsiteY66" fmla="*/ 2918810 h 4364656"/>
              <a:gd name="connsiteX67" fmla="*/ 8023589 w 8074603"/>
              <a:gd name="connsiteY67" fmla="*/ 2957410 h 4364656"/>
              <a:gd name="connsiteX68" fmla="*/ 8029442 w 8074603"/>
              <a:gd name="connsiteY68" fmla="*/ 2976266 h 4364656"/>
              <a:gd name="connsiteX69" fmla="*/ 8035140 w 8074603"/>
              <a:gd name="connsiteY69" fmla="*/ 2988479 h 4364656"/>
              <a:gd name="connsiteX70" fmla="*/ 8047920 w 8074603"/>
              <a:gd name="connsiteY70" fmla="*/ 3035793 h 4364656"/>
              <a:gd name="connsiteX71" fmla="*/ 8061414 w 8074603"/>
              <a:gd name="connsiteY71" fmla="*/ 3079264 h 4364656"/>
              <a:gd name="connsiteX72" fmla="*/ 8062457 w 8074603"/>
              <a:gd name="connsiteY72" fmla="*/ 3089610 h 4364656"/>
              <a:gd name="connsiteX73" fmla="*/ 8064444 w 8074603"/>
              <a:gd name="connsiteY73" fmla="*/ 3096967 h 4364656"/>
              <a:gd name="connsiteX74" fmla="*/ 8073185 w 8074603"/>
              <a:gd name="connsiteY74" fmla="*/ 3196024 h 4364656"/>
              <a:gd name="connsiteX75" fmla="*/ 8074603 w 8074603"/>
              <a:gd name="connsiteY75" fmla="*/ 3210093 h 4364656"/>
              <a:gd name="connsiteX76" fmla="*/ 8074509 w 8074603"/>
              <a:gd name="connsiteY76" fmla="*/ 3211029 h 4364656"/>
              <a:gd name="connsiteX77" fmla="*/ 8074602 w 8074603"/>
              <a:gd name="connsiteY77" fmla="*/ 3212087 h 4364656"/>
              <a:gd name="connsiteX78" fmla="*/ 7424264 w 8074603"/>
              <a:gd name="connsiteY78" fmla="*/ 3862425 h 4364656"/>
              <a:gd name="connsiteX79" fmla="*/ 6964406 w 8074603"/>
              <a:gd name="connsiteY79" fmla="*/ 3671946 h 4364656"/>
              <a:gd name="connsiteX80" fmla="*/ 6915317 w 8074603"/>
              <a:gd name="connsiteY80" fmla="*/ 3612451 h 4364656"/>
              <a:gd name="connsiteX81" fmla="*/ 6916916 w 8074603"/>
              <a:gd name="connsiteY81" fmla="*/ 3609131 h 4364656"/>
              <a:gd name="connsiteX82" fmla="*/ 6916887 w 8074603"/>
              <a:gd name="connsiteY82" fmla="*/ 3609096 h 4364656"/>
              <a:gd name="connsiteX83" fmla="*/ 6915316 w 8074603"/>
              <a:gd name="connsiteY83" fmla="*/ 3612451 h 4364656"/>
              <a:gd name="connsiteX84" fmla="*/ 6861887 w 8074603"/>
              <a:gd name="connsiteY84" fmla="*/ 3549058 h 4364656"/>
              <a:gd name="connsiteX85" fmla="*/ 6249412 w 8074603"/>
              <a:gd name="connsiteY85" fmla="*/ 3295363 h 4364656"/>
              <a:gd name="connsiteX86" fmla="*/ 5531170 w 8074603"/>
              <a:gd name="connsiteY86" fmla="*/ 3677249 h 4364656"/>
              <a:gd name="connsiteX87" fmla="*/ 5424218 w 8074603"/>
              <a:gd name="connsiteY87" fmla="*/ 3898404 h 4364656"/>
              <a:gd name="connsiteX88" fmla="*/ 5372647 w 8074603"/>
              <a:gd name="connsiteY88" fmla="*/ 3993415 h 4364656"/>
              <a:gd name="connsiteX89" fmla="*/ 4674427 w 8074603"/>
              <a:gd name="connsiteY89" fmla="*/ 4364656 h 4364656"/>
              <a:gd name="connsiteX90" fmla="*/ 3870258 w 8074603"/>
              <a:gd name="connsiteY90" fmla="*/ 3773024 h 4364656"/>
              <a:gd name="connsiteX91" fmla="*/ 3849692 w 8074603"/>
              <a:gd name="connsiteY91" fmla="*/ 3693042 h 4364656"/>
              <a:gd name="connsiteX92" fmla="*/ 3849691 w 8074603"/>
              <a:gd name="connsiteY92" fmla="*/ 3693042 h 4364656"/>
              <a:gd name="connsiteX93" fmla="*/ 3846811 w 8074603"/>
              <a:gd name="connsiteY93" fmla="*/ 3692773 h 4364656"/>
              <a:gd name="connsiteX94" fmla="*/ 3844896 w 8074603"/>
              <a:gd name="connsiteY94" fmla="*/ 3673782 h 4364656"/>
              <a:gd name="connsiteX95" fmla="*/ 3392418 w 8074603"/>
              <a:gd name="connsiteY95" fmla="*/ 3305002 h 4364656"/>
              <a:gd name="connsiteX96" fmla="*/ 2966852 w 8074603"/>
              <a:gd name="connsiteY96" fmla="*/ 3587086 h 4364656"/>
              <a:gd name="connsiteX97" fmla="*/ 2959715 w 8074603"/>
              <a:gd name="connsiteY97" fmla="*/ 3610078 h 4364656"/>
              <a:gd name="connsiteX98" fmla="*/ 2958513 w 8074603"/>
              <a:gd name="connsiteY98" fmla="*/ 3609966 h 4364656"/>
              <a:gd name="connsiteX99" fmla="*/ 2958503 w 8074603"/>
              <a:gd name="connsiteY99" fmla="*/ 3609966 h 4364656"/>
              <a:gd name="connsiteX100" fmla="*/ 2956695 w 8074603"/>
              <a:gd name="connsiteY100" fmla="*/ 3609798 h 4364656"/>
              <a:gd name="connsiteX101" fmla="*/ 2956637 w 8074603"/>
              <a:gd name="connsiteY101" fmla="*/ 3609986 h 4364656"/>
              <a:gd name="connsiteX102" fmla="*/ 2958503 w 8074603"/>
              <a:gd name="connsiteY102" fmla="*/ 3609966 h 4364656"/>
              <a:gd name="connsiteX103" fmla="*/ 2958513 w 8074603"/>
              <a:gd name="connsiteY103" fmla="*/ 3609967 h 4364656"/>
              <a:gd name="connsiteX104" fmla="*/ 2935736 w 8074603"/>
              <a:gd name="connsiteY104" fmla="*/ 3683342 h 4364656"/>
              <a:gd name="connsiteX105" fmla="*/ 2888672 w 8074603"/>
              <a:gd name="connsiteY105" fmla="*/ 3775276 h 4364656"/>
              <a:gd name="connsiteX106" fmla="*/ 2873670 w 8074603"/>
              <a:gd name="connsiteY106" fmla="*/ 3796378 h 4364656"/>
              <a:gd name="connsiteX107" fmla="*/ 2867332 w 8074603"/>
              <a:gd name="connsiteY107" fmla="*/ 3808055 h 4364656"/>
              <a:gd name="connsiteX108" fmla="*/ 2853134 w 8074603"/>
              <a:gd name="connsiteY108" fmla="*/ 3825263 h 4364656"/>
              <a:gd name="connsiteX109" fmla="*/ 2829243 w 8074603"/>
              <a:gd name="connsiteY109" fmla="*/ 3858866 h 4364656"/>
              <a:gd name="connsiteX110" fmla="*/ 2800750 w 8074603"/>
              <a:gd name="connsiteY110" fmla="*/ 3888753 h 4364656"/>
              <a:gd name="connsiteX111" fmla="*/ 2781264 w 8074603"/>
              <a:gd name="connsiteY111" fmla="*/ 3912370 h 4364656"/>
              <a:gd name="connsiteX112" fmla="*/ 2767063 w 8074603"/>
              <a:gd name="connsiteY112" fmla="*/ 3924087 h 4364656"/>
              <a:gd name="connsiteX113" fmla="*/ 2758655 w 8074603"/>
              <a:gd name="connsiteY113" fmla="*/ 3932906 h 4364656"/>
              <a:gd name="connsiteX114" fmla="*/ 2710836 w 8074603"/>
              <a:gd name="connsiteY114" fmla="*/ 3970478 h 4364656"/>
              <a:gd name="connsiteX115" fmla="*/ 2676948 w 8074603"/>
              <a:gd name="connsiteY115" fmla="*/ 3998439 h 4364656"/>
              <a:gd name="connsiteX116" fmla="*/ 2627569 w 8074603"/>
              <a:gd name="connsiteY116" fmla="*/ 4025241 h 4364656"/>
              <a:gd name="connsiteX117" fmla="*/ 2588828 w 8074603"/>
              <a:gd name="connsiteY117" fmla="*/ 4047508 h 4364656"/>
              <a:gd name="connsiteX118" fmla="*/ 2580497 w 8074603"/>
              <a:gd name="connsiteY118" fmla="*/ 4050790 h 4364656"/>
              <a:gd name="connsiteX119" fmla="*/ 2557219 w 8074603"/>
              <a:gd name="connsiteY119" fmla="*/ 4063426 h 4364656"/>
              <a:gd name="connsiteX120" fmla="*/ 2515787 w 8074603"/>
              <a:gd name="connsiteY120" fmla="*/ 4076287 h 4364656"/>
              <a:gd name="connsiteX121" fmla="*/ 2492002 w 8074603"/>
              <a:gd name="connsiteY121" fmla="*/ 4085658 h 4364656"/>
              <a:gd name="connsiteX122" fmla="*/ 2467134 w 8074603"/>
              <a:gd name="connsiteY122" fmla="*/ 4091389 h 4364656"/>
              <a:gd name="connsiteX123" fmla="*/ 2424911 w 8074603"/>
              <a:gd name="connsiteY123" fmla="*/ 4104496 h 4364656"/>
              <a:gd name="connsiteX124" fmla="*/ 2398874 w 8074603"/>
              <a:gd name="connsiteY124" fmla="*/ 4107121 h 4364656"/>
              <a:gd name="connsiteX125" fmla="*/ 2388841 w 8074603"/>
              <a:gd name="connsiteY125" fmla="*/ 4109433 h 4364656"/>
              <a:gd name="connsiteX126" fmla="*/ 2337116 w 8074603"/>
              <a:gd name="connsiteY126" fmla="*/ 4113347 h 4364656"/>
              <a:gd name="connsiteX127" fmla="*/ 2282859 w 8074603"/>
              <a:gd name="connsiteY127" fmla="*/ 4118816 h 4364656"/>
              <a:gd name="connsiteX128" fmla="*/ 2242479 w 8074603"/>
              <a:gd name="connsiteY128" fmla="*/ 4114746 h 4364656"/>
              <a:gd name="connsiteX129" fmla="*/ 2172265 w 8074603"/>
              <a:gd name="connsiteY129" fmla="*/ 4109433 h 4364656"/>
              <a:gd name="connsiteX130" fmla="*/ 2158646 w 8074603"/>
              <a:gd name="connsiteY130" fmla="*/ 4106295 h 4364656"/>
              <a:gd name="connsiteX131" fmla="*/ 2140808 w 8074603"/>
              <a:gd name="connsiteY131" fmla="*/ 4104496 h 4364656"/>
              <a:gd name="connsiteX132" fmla="*/ 2111879 w 8074603"/>
              <a:gd name="connsiteY132" fmla="*/ 4095516 h 4364656"/>
              <a:gd name="connsiteX133" fmla="*/ 2069105 w 8074603"/>
              <a:gd name="connsiteY133" fmla="*/ 4085658 h 4364656"/>
              <a:gd name="connsiteX134" fmla="*/ 2028193 w 8074603"/>
              <a:gd name="connsiteY134" fmla="*/ 4069539 h 4364656"/>
              <a:gd name="connsiteX135" fmla="*/ 2008500 w 8074603"/>
              <a:gd name="connsiteY135" fmla="*/ 4063426 h 4364656"/>
              <a:gd name="connsiteX136" fmla="*/ 1997435 w 8074603"/>
              <a:gd name="connsiteY136" fmla="*/ 4057420 h 4364656"/>
              <a:gd name="connsiteX137" fmla="*/ 1972278 w 8074603"/>
              <a:gd name="connsiteY137" fmla="*/ 4047508 h 4364656"/>
              <a:gd name="connsiteX138" fmla="*/ 1625370 w 8074603"/>
              <a:gd name="connsiteY138" fmla="*/ 3683342 h 4364656"/>
              <a:gd name="connsiteX139" fmla="*/ 1607075 w 8074603"/>
              <a:gd name="connsiteY139" fmla="*/ 3624406 h 4364656"/>
              <a:gd name="connsiteX140" fmla="*/ 1608730 w 8074603"/>
              <a:gd name="connsiteY140" fmla="*/ 3624388 h 4364656"/>
              <a:gd name="connsiteX141" fmla="*/ 1613537 w 8074603"/>
              <a:gd name="connsiteY141" fmla="*/ 3624337 h 4364656"/>
              <a:gd name="connsiteX142" fmla="*/ 1613536 w 8074603"/>
              <a:gd name="connsiteY142" fmla="*/ 3624334 h 4364656"/>
              <a:gd name="connsiteX143" fmla="*/ 1608730 w 8074603"/>
              <a:gd name="connsiteY143" fmla="*/ 3624388 h 4364656"/>
              <a:gd name="connsiteX144" fmla="*/ 1607077 w 8074603"/>
              <a:gd name="connsiteY144" fmla="*/ 3624405 h 4364656"/>
              <a:gd name="connsiteX145" fmla="*/ 1603692 w 8074603"/>
              <a:gd name="connsiteY145" fmla="*/ 3624443 h 4364656"/>
              <a:gd name="connsiteX146" fmla="*/ 1593249 w 8074603"/>
              <a:gd name="connsiteY146" fmla="*/ 3590809 h 4364656"/>
              <a:gd name="connsiteX147" fmla="*/ 1060194 w 8074603"/>
              <a:gd name="connsiteY147" fmla="*/ 3237476 h 4364656"/>
              <a:gd name="connsiteX148" fmla="*/ 943603 w 8074603"/>
              <a:gd name="connsiteY148" fmla="*/ 3249230 h 4364656"/>
              <a:gd name="connsiteX149" fmla="*/ 837218 w 8074603"/>
              <a:gd name="connsiteY149" fmla="*/ 3282253 h 4364656"/>
              <a:gd name="connsiteX150" fmla="*/ 831628 w 8074603"/>
              <a:gd name="connsiteY150" fmla="*/ 3285287 h 4364656"/>
              <a:gd name="connsiteX151" fmla="*/ 789668 w 8074603"/>
              <a:gd name="connsiteY151" fmla="*/ 3319908 h 4364656"/>
              <a:gd name="connsiteX152" fmla="*/ 703440 w 8074603"/>
              <a:gd name="connsiteY152" fmla="*/ 3366773 h 4364656"/>
              <a:gd name="connsiteX153" fmla="*/ 697571 w 8074603"/>
              <a:gd name="connsiteY153" fmla="*/ 3368594 h 4364656"/>
              <a:gd name="connsiteX154" fmla="*/ 697574 w 8074603"/>
              <a:gd name="connsiteY154" fmla="*/ 3368593 h 4364656"/>
              <a:gd name="connsiteX155" fmla="*/ 608392 w 8074603"/>
              <a:gd name="connsiteY155" fmla="*/ 3396276 h 4364656"/>
              <a:gd name="connsiteX156" fmla="*/ 506346 w 8074603"/>
              <a:gd name="connsiteY156" fmla="*/ 3406563 h 4364656"/>
              <a:gd name="connsiteX157" fmla="*/ 0 w 8074603"/>
              <a:gd name="connsiteY157" fmla="*/ 2900217 h 4364656"/>
              <a:gd name="connsiteX158" fmla="*/ 404300 w 8074603"/>
              <a:gd name="connsiteY158" fmla="*/ 2404158 h 4364656"/>
              <a:gd name="connsiteX159" fmla="*/ 476128 w 8074603"/>
              <a:gd name="connsiteY159" fmla="*/ 2396917 h 4364656"/>
              <a:gd name="connsiteX160" fmla="*/ 476128 w 8074603"/>
              <a:gd name="connsiteY160" fmla="*/ 2396918 h 4364656"/>
              <a:gd name="connsiteX161" fmla="*/ 506346 w 8074603"/>
              <a:gd name="connsiteY161" fmla="*/ 2393872 h 4364656"/>
              <a:gd name="connsiteX162" fmla="*/ 506424 w 8074603"/>
              <a:gd name="connsiteY162" fmla="*/ 2393878 h 4364656"/>
              <a:gd name="connsiteX163" fmla="*/ 523913 w 8074603"/>
              <a:gd name="connsiteY163" fmla="*/ 2395421 h 4364656"/>
              <a:gd name="connsiteX164" fmla="*/ 525160 w 8074603"/>
              <a:gd name="connsiteY164" fmla="*/ 2395296 h 4364656"/>
              <a:gd name="connsiteX165" fmla="*/ 506424 w 8074603"/>
              <a:gd name="connsiteY165" fmla="*/ 2393878 h 4364656"/>
              <a:gd name="connsiteX166" fmla="*/ 506346 w 8074603"/>
              <a:gd name="connsiteY166" fmla="*/ 2393871 h 4364656"/>
              <a:gd name="connsiteX167" fmla="*/ 476128 w 8074603"/>
              <a:gd name="connsiteY167" fmla="*/ 2396917 h 4364656"/>
              <a:gd name="connsiteX168" fmla="*/ 475829 w 8074603"/>
              <a:gd name="connsiteY168" fmla="*/ 2395919 h 4364656"/>
              <a:gd name="connsiteX169" fmla="*/ 566483 w 8074603"/>
              <a:gd name="connsiteY169" fmla="*/ 2386780 h 4364656"/>
              <a:gd name="connsiteX170" fmla="*/ 1084393 w 8074603"/>
              <a:gd name="connsiteY170" fmla="*/ 1855758 h 4364656"/>
              <a:gd name="connsiteX171" fmla="*/ 1094003 w 8074603"/>
              <a:gd name="connsiteY171" fmla="*/ 1746841 h 4364656"/>
              <a:gd name="connsiteX172" fmla="*/ 1090650 w 8074603"/>
              <a:gd name="connsiteY172" fmla="*/ 1698239 h 4364656"/>
              <a:gd name="connsiteX173" fmla="*/ 1088374 w 8074603"/>
              <a:gd name="connsiteY173" fmla="*/ 1636980 h 4364656"/>
              <a:gd name="connsiteX174" fmla="*/ 1799436 w 8074603"/>
              <a:gd name="connsiteY174" fmla="*/ 925919 h 4364656"/>
              <a:gd name="connsiteX175" fmla="*/ 2389060 w 8074603"/>
              <a:gd name="connsiteY175" fmla="*/ 1239418 h 4364656"/>
              <a:gd name="connsiteX176" fmla="*/ 2416485 w 8074603"/>
              <a:gd name="connsiteY176" fmla="*/ 1289944 h 4364656"/>
              <a:gd name="connsiteX177" fmla="*/ 2416799 w 8074603"/>
              <a:gd name="connsiteY177" fmla="*/ 1289849 h 4364656"/>
              <a:gd name="connsiteX178" fmla="*/ 2455025 w 8074603"/>
              <a:gd name="connsiteY178" fmla="*/ 1360275 h 4364656"/>
              <a:gd name="connsiteX179" fmla="*/ 3082854 w 8074603"/>
              <a:gd name="connsiteY179" fmla="*/ 1694089 h 4364656"/>
              <a:gd name="connsiteX180" fmla="*/ 3836081 w 8074603"/>
              <a:gd name="connsiteY180" fmla="*/ 1014367 h 4364656"/>
              <a:gd name="connsiteX181" fmla="*/ 3839853 w 8074603"/>
              <a:gd name="connsiteY181" fmla="*/ 939677 h 4364656"/>
              <a:gd name="connsiteX182" fmla="*/ 3839853 w 8074603"/>
              <a:gd name="connsiteY182" fmla="*/ 939672 h 4364656"/>
              <a:gd name="connsiteX183" fmla="*/ 3837985 w 8074603"/>
              <a:gd name="connsiteY183" fmla="*/ 927434 h 4364656"/>
              <a:gd name="connsiteX184" fmla="*/ 3835746 w 8074603"/>
              <a:gd name="connsiteY184" fmla="*/ 883087 h 4364656"/>
              <a:gd name="connsiteX185" fmla="*/ 3835745 w 8074603"/>
              <a:gd name="connsiteY185" fmla="*/ 883087 h 4364656"/>
              <a:gd name="connsiteX186" fmla="*/ 3833802 w 8074603"/>
              <a:gd name="connsiteY186" fmla="*/ 844605 h 4364656"/>
              <a:gd name="connsiteX187" fmla="*/ 3833640 w 8074603"/>
              <a:gd name="connsiteY187" fmla="*/ 841406 h 4364656"/>
              <a:gd name="connsiteX188" fmla="*/ 4675046 w 8074603"/>
              <a:gd name="connsiteY188" fmla="*/ 0 h 4364656"/>
              <a:gd name="connsiteX0" fmla="*/ 5451311 w 8074603"/>
              <a:gd name="connsiteY0" fmla="*/ 3824382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51311 w 8074603"/>
              <a:gd name="connsiteY4" fmla="*/ 3824382 h 4364656"/>
              <a:gd name="connsiteX5" fmla="*/ 5967715 w 8074603"/>
              <a:gd name="connsiteY5" fmla="*/ 1555781 h 4364656"/>
              <a:gd name="connsiteX6" fmla="*/ 5953547 w 8074603"/>
              <a:gd name="connsiteY6" fmla="*/ 1567471 h 4364656"/>
              <a:gd name="connsiteX7" fmla="*/ 5947225 w 8074603"/>
              <a:gd name="connsiteY7" fmla="*/ 1572687 h 4364656"/>
              <a:gd name="connsiteX8" fmla="*/ 5923679 w 8074603"/>
              <a:gd name="connsiteY8" fmla="*/ 1585468 h 4364656"/>
              <a:gd name="connsiteX9" fmla="*/ 5944170 w 8074603"/>
              <a:gd name="connsiteY9" fmla="*/ 1568561 h 4364656"/>
              <a:gd name="connsiteX10" fmla="*/ 5950625 w 8074603"/>
              <a:gd name="connsiteY10" fmla="*/ 1565058 h 4364656"/>
              <a:gd name="connsiteX11" fmla="*/ 5967715 w 8074603"/>
              <a:gd name="connsiteY11" fmla="*/ 1555781 h 4364656"/>
              <a:gd name="connsiteX12" fmla="*/ 5463575 w 8074603"/>
              <a:gd name="connsiteY12" fmla="*/ 1132731 h 4364656"/>
              <a:gd name="connsiteX13" fmla="*/ 5450330 w 8074603"/>
              <a:gd name="connsiteY13" fmla="*/ 1168918 h 4364656"/>
              <a:gd name="connsiteX14" fmla="*/ 5439303 w 8074603"/>
              <a:gd name="connsiteY14" fmla="*/ 1189234 h 4364656"/>
              <a:gd name="connsiteX15" fmla="*/ 5447848 w 8074603"/>
              <a:gd name="connsiteY15" fmla="*/ 1161705 h 4364656"/>
              <a:gd name="connsiteX16" fmla="*/ 5463575 w 8074603"/>
              <a:gd name="connsiteY16" fmla="*/ 1132731 h 4364656"/>
              <a:gd name="connsiteX17" fmla="*/ 5466067 w 8074603"/>
              <a:gd name="connsiteY17" fmla="*/ 1125926 h 4364656"/>
              <a:gd name="connsiteX18" fmla="*/ 5466873 w 8074603"/>
              <a:gd name="connsiteY18" fmla="*/ 1126657 h 4364656"/>
              <a:gd name="connsiteX19" fmla="*/ 5463576 w 8074603"/>
              <a:gd name="connsiteY19" fmla="*/ 1132731 h 4364656"/>
              <a:gd name="connsiteX20" fmla="*/ 5466067 w 8074603"/>
              <a:gd name="connsiteY20" fmla="*/ 1125926 h 4364656"/>
              <a:gd name="connsiteX21" fmla="*/ 4675046 w 8074603"/>
              <a:gd name="connsiteY21" fmla="*/ 0 h 4364656"/>
              <a:gd name="connsiteX22" fmla="*/ 5516452 w 8074603"/>
              <a:gd name="connsiteY22" fmla="*/ 841406 h 4364656"/>
              <a:gd name="connsiteX23" fmla="*/ 5478624 w 8074603"/>
              <a:gd name="connsiteY23" fmla="*/ 1091614 h 4364656"/>
              <a:gd name="connsiteX24" fmla="*/ 5466066 w 8074603"/>
              <a:gd name="connsiteY24" fmla="*/ 1125926 h 4364656"/>
              <a:gd name="connsiteX25" fmla="*/ 5463575 w 8074603"/>
              <a:gd name="connsiteY25" fmla="*/ 1132730 h 4364656"/>
              <a:gd name="connsiteX26" fmla="*/ 5447848 w 8074603"/>
              <a:gd name="connsiteY26" fmla="*/ 1161704 h 4364656"/>
              <a:gd name="connsiteX27" fmla="*/ 5439303 w 8074603"/>
              <a:gd name="connsiteY27" fmla="*/ 1189233 h 4364656"/>
              <a:gd name="connsiteX28" fmla="*/ 5428195 w 8074603"/>
              <a:gd name="connsiteY28" fmla="*/ 1225018 h 4364656"/>
              <a:gd name="connsiteX29" fmla="*/ 5421342 w 8074603"/>
              <a:gd name="connsiteY29" fmla="*/ 1292995 h 4364656"/>
              <a:gd name="connsiteX30" fmla="*/ 5758639 w 8074603"/>
              <a:gd name="connsiteY30" fmla="*/ 1630292 h 4364656"/>
              <a:gd name="connsiteX31" fmla="*/ 5889930 w 8074603"/>
              <a:gd name="connsiteY31" fmla="*/ 1603786 h 4364656"/>
              <a:gd name="connsiteX32" fmla="*/ 5923679 w 8074603"/>
              <a:gd name="connsiteY32" fmla="*/ 1585468 h 4364656"/>
              <a:gd name="connsiteX33" fmla="*/ 5923680 w 8074603"/>
              <a:gd name="connsiteY33" fmla="*/ 1585469 h 4364656"/>
              <a:gd name="connsiteX34" fmla="*/ 5947226 w 8074603"/>
              <a:gd name="connsiteY34" fmla="*/ 1572688 h 4364656"/>
              <a:gd name="connsiteX35" fmla="*/ 5953548 w 8074603"/>
              <a:gd name="connsiteY35" fmla="*/ 1567472 h 4364656"/>
              <a:gd name="connsiteX36" fmla="*/ 5967716 w 8074603"/>
              <a:gd name="connsiteY36" fmla="*/ 1555782 h 4364656"/>
              <a:gd name="connsiteX37" fmla="*/ 6062168 w 8074603"/>
              <a:gd name="connsiteY37" fmla="*/ 1504515 h 4364656"/>
              <a:gd name="connsiteX38" fmla="*/ 6332560 w 8074603"/>
              <a:gd name="connsiteY38" fmla="*/ 1449925 h 4364656"/>
              <a:gd name="connsiteX39" fmla="*/ 7027217 w 8074603"/>
              <a:gd name="connsiteY39" fmla="*/ 2144582 h 4364656"/>
              <a:gd name="connsiteX40" fmla="*/ 7023436 w 8074603"/>
              <a:gd name="connsiteY40" fmla="*/ 2182087 h 4364656"/>
              <a:gd name="connsiteX41" fmla="*/ 7025951 w 8074603"/>
              <a:gd name="connsiteY41" fmla="*/ 2183532 h 4364656"/>
              <a:gd name="connsiteX42" fmla="*/ 7020865 w 8074603"/>
              <a:gd name="connsiteY42" fmla="*/ 2233978 h 4364656"/>
              <a:gd name="connsiteX43" fmla="*/ 7290185 w 8074603"/>
              <a:gd name="connsiteY43" fmla="*/ 2564422 h 4364656"/>
              <a:gd name="connsiteX44" fmla="*/ 7340491 w 8074603"/>
              <a:gd name="connsiteY44" fmla="*/ 2569494 h 4364656"/>
              <a:gd name="connsiteX45" fmla="*/ 7425440 w 8074603"/>
              <a:gd name="connsiteY45" fmla="*/ 2560930 h 4364656"/>
              <a:gd name="connsiteX46" fmla="*/ 7556269 w 8074603"/>
              <a:gd name="connsiteY46" fmla="*/ 2574119 h 4364656"/>
              <a:gd name="connsiteX47" fmla="*/ 7639912 w 8074603"/>
              <a:gd name="connsiteY47" fmla="*/ 2600083 h 4364656"/>
              <a:gd name="connsiteX48" fmla="*/ 7662727 w 8074603"/>
              <a:gd name="connsiteY48" fmla="*/ 2606859 h 4364656"/>
              <a:gd name="connsiteX49" fmla="*/ 7664371 w 8074603"/>
              <a:gd name="connsiteY49" fmla="*/ 2607676 h 4364656"/>
              <a:gd name="connsiteX50" fmla="*/ 7678124 w 8074603"/>
              <a:gd name="connsiteY50" fmla="*/ 2611945 h 4364656"/>
              <a:gd name="connsiteX51" fmla="*/ 7733522 w 8074603"/>
              <a:gd name="connsiteY51" fmla="*/ 2642014 h 4364656"/>
              <a:gd name="connsiteX52" fmla="*/ 7761488 w 8074603"/>
              <a:gd name="connsiteY52" fmla="*/ 2655901 h 4364656"/>
              <a:gd name="connsiteX53" fmla="*/ 7768424 w 8074603"/>
              <a:gd name="connsiteY53" fmla="*/ 2660958 h 4364656"/>
              <a:gd name="connsiteX54" fmla="*/ 7788393 w 8074603"/>
              <a:gd name="connsiteY54" fmla="*/ 2671797 h 4364656"/>
              <a:gd name="connsiteX55" fmla="*/ 7827171 w 8074603"/>
              <a:gd name="connsiteY55" fmla="*/ 2703791 h 4364656"/>
              <a:gd name="connsiteX56" fmla="*/ 7849862 w 8074603"/>
              <a:gd name="connsiteY56" fmla="*/ 2720336 h 4364656"/>
              <a:gd name="connsiteX57" fmla="*/ 7860799 w 8074603"/>
              <a:gd name="connsiteY57" fmla="*/ 2731538 h 4364656"/>
              <a:gd name="connsiteX58" fmla="*/ 7884468 w 8074603"/>
              <a:gd name="connsiteY58" fmla="*/ 2751066 h 4364656"/>
              <a:gd name="connsiteX59" fmla="*/ 7909550 w 8074603"/>
              <a:gd name="connsiteY59" fmla="*/ 2781466 h 4364656"/>
              <a:gd name="connsiteX60" fmla="*/ 7926096 w 8074603"/>
              <a:gd name="connsiteY60" fmla="*/ 2798412 h 4364656"/>
              <a:gd name="connsiteX61" fmla="*/ 7939549 w 8074603"/>
              <a:gd name="connsiteY61" fmla="*/ 2817825 h 4364656"/>
              <a:gd name="connsiteX62" fmla="*/ 7963736 w 8074603"/>
              <a:gd name="connsiteY62" fmla="*/ 2847140 h 4364656"/>
              <a:gd name="connsiteX63" fmla="*/ 7977732 w 8074603"/>
              <a:gd name="connsiteY63" fmla="*/ 2872925 h 4364656"/>
              <a:gd name="connsiteX64" fmla="*/ 7988440 w 8074603"/>
              <a:gd name="connsiteY64" fmla="*/ 2888377 h 4364656"/>
              <a:gd name="connsiteX65" fmla="*/ 8002637 w 8074603"/>
              <a:gd name="connsiteY65" fmla="*/ 2918810 h 4364656"/>
              <a:gd name="connsiteX66" fmla="*/ 8023589 w 8074603"/>
              <a:gd name="connsiteY66" fmla="*/ 2957410 h 4364656"/>
              <a:gd name="connsiteX67" fmla="*/ 8029442 w 8074603"/>
              <a:gd name="connsiteY67" fmla="*/ 2976266 h 4364656"/>
              <a:gd name="connsiteX68" fmla="*/ 8035140 w 8074603"/>
              <a:gd name="connsiteY68" fmla="*/ 2988479 h 4364656"/>
              <a:gd name="connsiteX69" fmla="*/ 8047920 w 8074603"/>
              <a:gd name="connsiteY69" fmla="*/ 3035793 h 4364656"/>
              <a:gd name="connsiteX70" fmla="*/ 8061414 w 8074603"/>
              <a:gd name="connsiteY70" fmla="*/ 3079264 h 4364656"/>
              <a:gd name="connsiteX71" fmla="*/ 8062457 w 8074603"/>
              <a:gd name="connsiteY71" fmla="*/ 3089610 h 4364656"/>
              <a:gd name="connsiteX72" fmla="*/ 8064444 w 8074603"/>
              <a:gd name="connsiteY72" fmla="*/ 3096967 h 4364656"/>
              <a:gd name="connsiteX73" fmla="*/ 8073185 w 8074603"/>
              <a:gd name="connsiteY73" fmla="*/ 3196024 h 4364656"/>
              <a:gd name="connsiteX74" fmla="*/ 8074603 w 8074603"/>
              <a:gd name="connsiteY74" fmla="*/ 3210093 h 4364656"/>
              <a:gd name="connsiteX75" fmla="*/ 8074509 w 8074603"/>
              <a:gd name="connsiteY75" fmla="*/ 3211029 h 4364656"/>
              <a:gd name="connsiteX76" fmla="*/ 8074602 w 8074603"/>
              <a:gd name="connsiteY76" fmla="*/ 3212087 h 4364656"/>
              <a:gd name="connsiteX77" fmla="*/ 7424264 w 8074603"/>
              <a:gd name="connsiteY77" fmla="*/ 3862425 h 4364656"/>
              <a:gd name="connsiteX78" fmla="*/ 6964406 w 8074603"/>
              <a:gd name="connsiteY78" fmla="*/ 3671946 h 4364656"/>
              <a:gd name="connsiteX79" fmla="*/ 6915317 w 8074603"/>
              <a:gd name="connsiteY79" fmla="*/ 3612451 h 4364656"/>
              <a:gd name="connsiteX80" fmla="*/ 6916916 w 8074603"/>
              <a:gd name="connsiteY80" fmla="*/ 3609131 h 4364656"/>
              <a:gd name="connsiteX81" fmla="*/ 6916887 w 8074603"/>
              <a:gd name="connsiteY81" fmla="*/ 3609096 h 4364656"/>
              <a:gd name="connsiteX82" fmla="*/ 6915316 w 8074603"/>
              <a:gd name="connsiteY82" fmla="*/ 3612451 h 4364656"/>
              <a:gd name="connsiteX83" fmla="*/ 6861887 w 8074603"/>
              <a:gd name="connsiteY83" fmla="*/ 3549058 h 4364656"/>
              <a:gd name="connsiteX84" fmla="*/ 6249412 w 8074603"/>
              <a:gd name="connsiteY84" fmla="*/ 3295363 h 4364656"/>
              <a:gd name="connsiteX85" fmla="*/ 5531170 w 8074603"/>
              <a:gd name="connsiteY85" fmla="*/ 3677249 h 4364656"/>
              <a:gd name="connsiteX86" fmla="*/ 5424218 w 8074603"/>
              <a:gd name="connsiteY86" fmla="*/ 3898404 h 4364656"/>
              <a:gd name="connsiteX87" fmla="*/ 5372647 w 8074603"/>
              <a:gd name="connsiteY87" fmla="*/ 3993415 h 4364656"/>
              <a:gd name="connsiteX88" fmla="*/ 4674427 w 8074603"/>
              <a:gd name="connsiteY88" fmla="*/ 4364656 h 4364656"/>
              <a:gd name="connsiteX89" fmla="*/ 3870258 w 8074603"/>
              <a:gd name="connsiteY89" fmla="*/ 3773024 h 4364656"/>
              <a:gd name="connsiteX90" fmla="*/ 3849692 w 8074603"/>
              <a:gd name="connsiteY90" fmla="*/ 3693042 h 4364656"/>
              <a:gd name="connsiteX91" fmla="*/ 3849691 w 8074603"/>
              <a:gd name="connsiteY91" fmla="*/ 3693042 h 4364656"/>
              <a:gd name="connsiteX92" fmla="*/ 3846811 w 8074603"/>
              <a:gd name="connsiteY92" fmla="*/ 3692773 h 4364656"/>
              <a:gd name="connsiteX93" fmla="*/ 3844896 w 8074603"/>
              <a:gd name="connsiteY93" fmla="*/ 3673782 h 4364656"/>
              <a:gd name="connsiteX94" fmla="*/ 3392418 w 8074603"/>
              <a:gd name="connsiteY94" fmla="*/ 3305002 h 4364656"/>
              <a:gd name="connsiteX95" fmla="*/ 2966852 w 8074603"/>
              <a:gd name="connsiteY95" fmla="*/ 3587086 h 4364656"/>
              <a:gd name="connsiteX96" fmla="*/ 2959715 w 8074603"/>
              <a:gd name="connsiteY96" fmla="*/ 3610078 h 4364656"/>
              <a:gd name="connsiteX97" fmla="*/ 2958513 w 8074603"/>
              <a:gd name="connsiteY97" fmla="*/ 3609966 h 4364656"/>
              <a:gd name="connsiteX98" fmla="*/ 2958503 w 8074603"/>
              <a:gd name="connsiteY98" fmla="*/ 3609966 h 4364656"/>
              <a:gd name="connsiteX99" fmla="*/ 2956695 w 8074603"/>
              <a:gd name="connsiteY99" fmla="*/ 3609798 h 4364656"/>
              <a:gd name="connsiteX100" fmla="*/ 2956637 w 8074603"/>
              <a:gd name="connsiteY100" fmla="*/ 3609986 h 4364656"/>
              <a:gd name="connsiteX101" fmla="*/ 2958503 w 8074603"/>
              <a:gd name="connsiteY101" fmla="*/ 3609966 h 4364656"/>
              <a:gd name="connsiteX102" fmla="*/ 2958513 w 8074603"/>
              <a:gd name="connsiteY102" fmla="*/ 3609967 h 4364656"/>
              <a:gd name="connsiteX103" fmla="*/ 2935736 w 8074603"/>
              <a:gd name="connsiteY103" fmla="*/ 3683342 h 4364656"/>
              <a:gd name="connsiteX104" fmla="*/ 2888672 w 8074603"/>
              <a:gd name="connsiteY104" fmla="*/ 3775276 h 4364656"/>
              <a:gd name="connsiteX105" fmla="*/ 2873670 w 8074603"/>
              <a:gd name="connsiteY105" fmla="*/ 3796378 h 4364656"/>
              <a:gd name="connsiteX106" fmla="*/ 2867332 w 8074603"/>
              <a:gd name="connsiteY106" fmla="*/ 3808055 h 4364656"/>
              <a:gd name="connsiteX107" fmla="*/ 2853134 w 8074603"/>
              <a:gd name="connsiteY107" fmla="*/ 3825263 h 4364656"/>
              <a:gd name="connsiteX108" fmla="*/ 2829243 w 8074603"/>
              <a:gd name="connsiteY108" fmla="*/ 3858866 h 4364656"/>
              <a:gd name="connsiteX109" fmla="*/ 2800750 w 8074603"/>
              <a:gd name="connsiteY109" fmla="*/ 3888753 h 4364656"/>
              <a:gd name="connsiteX110" fmla="*/ 2781264 w 8074603"/>
              <a:gd name="connsiteY110" fmla="*/ 3912370 h 4364656"/>
              <a:gd name="connsiteX111" fmla="*/ 2767063 w 8074603"/>
              <a:gd name="connsiteY111" fmla="*/ 3924087 h 4364656"/>
              <a:gd name="connsiteX112" fmla="*/ 2758655 w 8074603"/>
              <a:gd name="connsiteY112" fmla="*/ 3932906 h 4364656"/>
              <a:gd name="connsiteX113" fmla="*/ 2710836 w 8074603"/>
              <a:gd name="connsiteY113" fmla="*/ 3970478 h 4364656"/>
              <a:gd name="connsiteX114" fmla="*/ 2676948 w 8074603"/>
              <a:gd name="connsiteY114" fmla="*/ 3998439 h 4364656"/>
              <a:gd name="connsiteX115" fmla="*/ 2627569 w 8074603"/>
              <a:gd name="connsiteY115" fmla="*/ 4025241 h 4364656"/>
              <a:gd name="connsiteX116" fmla="*/ 2588828 w 8074603"/>
              <a:gd name="connsiteY116" fmla="*/ 4047508 h 4364656"/>
              <a:gd name="connsiteX117" fmla="*/ 2580497 w 8074603"/>
              <a:gd name="connsiteY117" fmla="*/ 4050790 h 4364656"/>
              <a:gd name="connsiteX118" fmla="*/ 2557219 w 8074603"/>
              <a:gd name="connsiteY118" fmla="*/ 4063426 h 4364656"/>
              <a:gd name="connsiteX119" fmla="*/ 2515787 w 8074603"/>
              <a:gd name="connsiteY119" fmla="*/ 4076287 h 4364656"/>
              <a:gd name="connsiteX120" fmla="*/ 2492002 w 8074603"/>
              <a:gd name="connsiteY120" fmla="*/ 4085658 h 4364656"/>
              <a:gd name="connsiteX121" fmla="*/ 2467134 w 8074603"/>
              <a:gd name="connsiteY121" fmla="*/ 4091389 h 4364656"/>
              <a:gd name="connsiteX122" fmla="*/ 2424911 w 8074603"/>
              <a:gd name="connsiteY122" fmla="*/ 4104496 h 4364656"/>
              <a:gd name="connsiteX123" fmla="*/ 2398874 w 8074603"/>
              <a:gd name="connsiteY123" fmla="*/ 4107121 h 4364656"/>
              <a:gd name="connsiteX124" fmla="*/ 2388841 w 8074603"/>
              <a:gd name="connsiteY124" fmla="*/ 4109433 h 4364656"/>
              <a:gd name="connsiteX125" fmla="*/ 2337116 w 8074603"/>
              <a:gd name="connsiteY125" fmla="*/ 4113347 h 4364656"/>
              <a:gd name="connsiteX126" fmla="*/ 2282859 w 8074603"/>
              <a:gd name="connsiteY126" fmla="*/ 4118816 h 4364656"/>
              <a:gd name="connsiteX127" fmla="*/ 2242479 w 8074603"/>
              <a:gd name="connsiteY127" fmla="*/ 4114746 h 4364656"/>
              <a:gd name="connsiteX128" fmla="*/ 2172265 w 8074603"/>
              <a:gd name="connsiteY128" fmla="*/ 4109433 h 4364656"/>
              <a:gd name="connsiteX129" fmla="*/ 2158646 w 8074603"/>
              <a:gd name="connsiteY129" fmla="*/ 4106295 h 4364656"/>
              <a:gd name="connsiteX130" fmla="*/ 2140808 w 8074603"/>
              <a:gd name="connsiteY130" fmla="*/ 4104496 h 4364656"/>
              <a:gd name="connsiteX131" fmla="*/ 2111879 w 8074603"/>
              <a:gd name="connsiteY131" fmla="*/ 4095516 h 4364656"/>
              <a:gd name="connsiteX132" fmla="*/ 2069105 w 8074603"/>
              <a:gd name="connsiteY132" fmla="*/ 4085658 h 4364656"/>
              <a:gd name="connsiteX133" fmla="*/ 2028193 w 8074603"/>
              <a:gd name="connsiteY133" fmla="*/ 4069539 h 4364656"/>
              <a:gd name="connsiteX134" fmla="*/ 2008500 w 8074603"/>
              <a:gd name="connsiteY134" fmla="*/ 4063426 h 4364656"/>
              <a:gd name="connsiteX135" fmla="*/ 1997435 w 8074603"/>
              <a:gd name="connsiteY135" fmla="*/ 4057420 h 4364656"/>
              <a:gd name="connsiteX136" fmla="*/ 1972278 w 8074603"/>
              <a:gd name="connsiteY136" fmla="*/ 4047508 h 4364656"/>
              <a:gd name="connsiteX137" fmla="*/ 1625370 w 8074603"/>
              <a:gd name="connsiteY137" fmla="*/ 3683342 h 4364656"/>
              <a:gd name="connsiteX138" fmla="*/ 1607075 w 8074603"/>
              <a:gd name="connsiteY138" fmla="*/ 3624406 h 4364656"/>
              <a:gd name="connsiteX139" fmla="*/ 1608730 w 8074603"/>
              <a:gd name="connsiteY139" fmla="*/ 3624388 h 4364656"/>
              <a:gd name="connsiteX140" fmla="*/ 1613537 w 8074603"/>
              <a:gd name="connsiteY140" fmla="*/ 3624337 h 4364656"/>
              <a:gd name="connsiteX141" fmla="*/ 1613536 w 8074603"/>
              <a:gd name="connsiteY141" fmla="*/ 3624334 h 4364656"/>
              <a:gd name="connsiteX142" fmla="*/ 1608730 w 8074603"/>
              <a:gd name="connsiteY142" fmla="*/ 3624388 h 4364656"/>
              <a:gd name="connsiteX143" fmla="*/ 1607077 w 8074603"/>
              <a:gd name="connsiteY143" fmla="*/ 3624405 h 4364656"/>
              <a:gd name="connsiteX144" fmla="*/ 1603692 w 8074603"/>
              <a:gd name="connsiteY144" fmla="*/ 3624443 h 4364656"/>
              <a:gd name="connsiteX145" fmla="*/ 1593249 w 8074603"/>
              <a:gd name="connsiteY145" fmla="*/ 3590809 h 4364656"/>
              <a:gd name="connsiteX146" fmla="*/ 1060194 w 8074603"/>
              <a:gd name="connsiteY146" fmla="*/ 3237476 h 4364656"/>
              <a:gd name="connsiteX147" fmla="*/ 943603 w 8074603"/>
              <a:gd name="connsiteY147" fmla="*/ 3249230 h 4364656"/>
              <a:gd name="connsiteX148" fmla="*/ 837218 w 8074603"/>
              <a:gd name="connsiteY148" fmla="*/ 3282253 h 4364656"/>
              <a:gd name="connsiteX149" fmla="*/ 831628 w 8074603"/>
              <a:gd name="connsiteY149" fmla="*/ 3285287 h 4364656"/>
              <a:gd name="connsiteX150" fmla="*/ 789668 w 8074603"/>
              <a:gd name="connsiteY150" fmla="*/ 3319908 h 4364656"/>
              <a:gd name="connsiteX151" fmla="*/ 703440 w 8074603"/>
              <a:gd name="connsiteY151" fmla="*/ 3366773 h 4364656"/>
              <a:gd name="connsiteX152" fmla="*/ 697571 w 8074603"/>
              <a:gd name="connsiteY152" fmla="*/ 3368594 h 4364656"/>
              <a:gd name="connsiteX153" fmla="*/ 697574 w 8074603"/>
              <a:gd name="connsiteY153" fmla="*/ 3368593 h 4364656"/>
              <a:gd name="connsiteX154" fmla="*/ 608392 w 8074603"/>
              <a:gd name="connsiteY154" fmla="*/ 3396276 h 4364656"/>
              <a:gd name="connsiteX155" fmla="*/ 506346 w 8074603"/>
              <a:gd name="connsiteY155" fmla="*/ 3406563 h 4364656"/>
              <a:gd name="connsiteX156" fmla="*/ 0 w 8074603"/>
              <a:gd name="connsiteY156" fmla="*/ 2900217 h 4364656"/>
              <a:gd name="connsiteX157" fmla="*/ 404300 w 8074603"/>
              <a:gd name="connsiteY157" fmla="*/ 2404158 h 4364656"/>
              <a:gd name="connsiteX158" fmla="*/ 476128 w 8074603"/>
              <a:gd name="connsiteY158" fmla="*/ 2396917 h 4364656"/>
              <a:gd name="connsiteX159" fmla="*/ 476128 w 8074603"/>
              <a:gd name="connsiteY159" fmla="*/ 2396918 h 4364656"/>
              <a:gd name="connsiteX160" fmla="*/ 506346 w 8074603"/>
              <a:gd name="connsiteY160" fmla="*/ 2393872 h 4364656"/>
              <a:gd name="connsiteX161" fmla="*/ 506424 w 8074603"/>
              <a:gd name="connsiteY161" fmla="*/ 2393878 h 4364656"/>
              <a:gd name="connsiteX162" fmla="*/ 523913 w 8074603"/>
              <a:gd name="connsiteY162" fmla="*/ 2395421 h 4364656"/>
              <a:gd name="connsiteX163" fmla="*/ 525160 w 8074603"/>
              <a:gd name="connsiteY163" fmla="*/ 2395296 h 4364656"/>
              <a:gd name="connsiteX164" fmla="*/ 506424 w 8074603"/>
              <a:gd name="connsiteY164" fmla="*/ 2393878 h 4364656"/>
              <a:gd name="connsiteX165" fmla="*/ 506346 w 8074603"/>
              <a:gd name="connsiteY165" fmla="*/ 2393871 h 4364656"/>
              <a:gd name="connsiteX166" fmla="*/ 476128 w 8074603"/>
              <a:gd name="connsiteY166" fmla="*/ 2396917 h 4364656"/>
              <a:gd name="connsiteX167" fmla="*/ 475829 w 8074603"/>
              <a:gd name="connsiteY167" fmla="*/ 2395919 h 4364656"/>
              <a:gd name="connsiteX168" fmla="*/ 566483 w 8074603"/>
              <a:gd name="connsiteY168" fmla="*/ 2386780 h 4364656"/>
              <a:gd name="connsiteX169" fmla="*/ 1084393 w 8074603"/>
              <a:gd name="connsiteY169" fmla="*/ 1855758 h 4364656"/>
              <a:gd name="connsiteX170" fmla="*/ 1094003 w 8074603"/>
              <a:gd name="connsiteY170" fmla="*/ 1746841 h 4364656"/>
              <a:gd name="connsiteX171" fmla="*/ 1090650 w 8074603"/>
              <a:gd name="connsiteY171" fmla="*/ 1698239 h 4364656"/>
              <a:gd name="connsiteX172" fmla="*/ 1088374 w 8074603"/>
              <a:gd name="connsiteY172" fmla="*/ 1636980 h 4364656"/>
              <a:gd name="connsiteX173" fmla="*/ 1799436 w 8074603"/>
              <a:gd name="connsiteY173" fmla="*/ 925919 h 4364656"/>
              <a:gd name="connsiteX174" fmla="*/ 2389060 w 8074603"/>
              <a:gd name="connsiteY174" fmla="*/ 1239418 h 4364656"/>
              <a:gd name="connsiteX175" fmla="*/ 2416485 w 8074603"/>
              <a:gd name="connsiteY175" fmla="*/ 1289944 h 4364656"/>
              <a:gd name="connsiteX176" fmla="*/ 2416799 w 8074603"/>
              <a:gd name="connsiteY176" fmla="*/ 1289849 h 4364656"/>
              <a:gd name="connsiteX177" fmla="*/ 2455025 w 8074603"/>
              <a:gd name="connsiteY177" fmla="*/ 1360275 h 4364656"/>
              <a:gd name="connsiteX178" fmla="*/ 3082854 w 8074603"/>
              <a:gd name="connsiteY178" fmla="*/ 1694089 h 4364656"/>
              <a:gd name="connsiteX179" fmla="*/ 3836081 w 8074603"/>
              <a:gd name="connsiteY179" fmla="*/ 1014367 h 4364656"/>
              <a:gd name="connsiteX180" fmla="*/ 3839853 w 8074603"/>
              <a:gd name="connsiteY180" fmla="*/ 939677 h 4364656"/>
              <a:gd name="connsiteX181" fmla="*/ 3839853 w 8074603"/>
              <a:gd name="connsiteY181" fmla="*/ 939672 h 4364656"/>
              <a:gd name="connsiteX182" fmla="*/ 3837985 w 8074603"/>
              <a:gd name="connsiteY182" fmla="*/ 927434 h 4364656"/>
              <a:gd name="connsiteX183" fmla="*/ 3835746 w 8074603"/>
              <a:gd name="connsiteY183" fmla="*/ 883087 h 4364656"/>
              <a:gd name="connsiteX184" fmla="*/ 3835745 w 8074603"/>
              <a:gd name="connsiteY184" fmla="*/ 883087 h 4364656"/>
              <a:gd name="connsiteX185" fmla="*/ 3833802 w 8074603"/>
              <a:gd name="connsiteY185" fmla="*/ 844605 h 4364656"/>
              <a:gd name="connsiteX186" fmla="*/ 3833640 w 8074603"/>
              <a:gd name="connsiteY186" fmla="*/ 841406 h 4364656"/>
              <a:gd name="connsiteX187" fmla="*/ 4675046 w 8074603"/>
              <a:gd name="connsiteY187" fmla="*/ 0 h 4364656"/>
              <a:gd name="connsiteX0" fmla="*/ 5424218 w 8074603"/>
              <a:gd name="connsiteY0" fmla="*/ 389840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967715 w 8074603"/>
              <a:gd name="connsiteY4" fmla="*/ 1555781 h 4364656"/>
              <a:gd name="connsiteX5" fmla="*/ 5953547 w 8074603"/>
              <a:gd name="connsiteY5" fmla="*/ 1567471 h 4364656"/>
              <a:gd name="connsiteX6" fmla="*/ 5947225 w 8074603"/>
              <a:gd name="connsiteY6" fmla="*/ 1572687 h 4364656"/>
              <a:gd name="connsiteX7" fmla="*/ 5923679 w 8074603"/>
              <a:gd name="connsiteY7" fmla="*/ 1585468 h 4364656"/>
              <a:gd name="connsiteX8" fmla="*/ 5944170 w 8074603"/>
              <a:gd name="connsiteY8" fmla="*/ 1568561 h 4364656"/>
              <a:gd name="connsiteX9" fmla="*/ 5950625 w 8074603"/>
              <a:gd name="connsiteY9" fmla="*/ 1565058 h 4364656"/>
              <a:gd name="connsiteX10" fmla="*/ 5967715 w 8074603"/>
              <a:gd name="connsiteY10" fmla="*/ 1555781 h 4364656"/>
              <a:gd name="connsiteX11" fmla="*/ 5463575 w 8074603"/>
              <a:gd name="connsiteY11" fmla="*/ 1132731 h 4364656"/>
              <a:gd name="connsiteX12" fmla="*/ 5450330 w 8074603"/>
              <a:gd name="connsiteY12" fmla="*/ 1168918 h 4364656"/>
              <a:gd name="connsiteX13" fmla="*/ 5439303 w 8074603"/>
              <a:gd name="connsiteY13" fmla="*/ 1189234 h 4364656"/>
              <a:gd name="connsiteX14" fmla="*/ 5447848 w 8074603"/>
              <a:gd name="connsiteY14" fmla="*/ 1161705 h 4364656"/>
              <a:gd name="connsiteX15" fmla="*/ 5463575 w 8074603"/>
              <a:gd name="connsiteY15" fmla="*/ 1132731 h 4364656"/>
              <a:gd name="connsiteX16" fmla="*/ 5466067 w 8074603"/>
              <a:gd name="connsiteY16" fmla="*/ 1125926 h 4364656"/>
              <a:gd name="connsiteX17" fmla="*/ 5466873 w 8074603"/>
              <a:gd name="connsiteY17" fmla="*/ 1126657 h 4364656"/>
              <a:gd name="connsiteX18" fmla="*/ 5463576 w 8074603"/>
              <a:gd name="connsiteY18" fmla="*/ 1132731 h 4364656"/>
              <a:gd name="connsiteX19" fmla="*/ 5466067 w 8074603"/>
              <a:gd name="connsiteY19" fmla="*/ 1125926 h 4364656"/>
              <a:gd name="connsiteX20" fmla="*/ 4675046 w 8074603"/>
              <a:gd name="connsiteY20" fmla="*/ 0 h 4364656"/>
              <a:gd name="connsiteX21" fmla="*/ 5516452 w 8074603"/>
              <a:gd name="connsiteY21" fmla="*/ 841406 h 4364656"/>
              <a:gd name="connsiteX22" fmla="*/ 5478624 w 8074603"/>
              <a:gd name="connsiteY22" fmla="*/ 1091614 h 4364656"/>
              <a:gd name="connsiteX23" fmla="*/ 5466066 w 8074603"/>
              <a:gd name="connsiteY23" fmla="*/ 1125926 h 4364656"/>
              <a:gd name="connsiteX24" fmla="*/ 5463575 w 8074603"/>
              <a:gd name="connsiteY24" fmla="*/ 1132730 h 4364656"/>
              <a:gd name="connsiteX25" fmla="*/ 5447848 w 8074603"/>
              <a:gd name="connsiteY25" fmla="*/ 1161704 h 4364656"/>
              <a:gd name="connsiteX26" fmla="*/ 5439303 w 8074603"/>
              <a:gd name="connsiteY26" fmla="*/ 1189233 h 4364656"/>
              <a:gd name="connsiteX27" fmla="*/ 5428195 w 8074603"/>
              <a:gd name="connsiteY27" fmla="*/ 1225018 h 4364656"/>
              <a:gd name="connsiteX28" fmla="*/ 5421342 w 8074603"/>
              <a:gd name="connsiteY28" fmla="*/ 1292995 h 4364656"/>
              <a:gd name="connsiteX29" fmla="*/ 5758639 w 8074603"/>
              <a:gd name="connsiteY29" fmla="*/ 1630292 h 4364656"/>
              <a:gd name="connsiteX30" fmla="*/ 5889930 w 8074603"/>
              <a:gd name="connsiteY30" fmla="*/ 1603786 h 4364656"/>
              <a:gd name="connsiteX31" fmla="*/ 5923679 w 8074603"/>
              <a:gd name="connsiteY31" fmla="*/ 1585468 h 4364656"/>
              <a:gd name="connsiteX32" fmla="*/ 5923680 w 8074603"/>
              <a:gd name="connsiteY32" fmla="*/ 1585469 h 4364656"/>
              <a:gd name="connsiteX33" fmla="*/ 5947226 w 8074603"/>
              <a:gd name="connsiteY33" fmla="*/ 1572688 h 4364656"/>
              <a:gd name="connsiteX34" fmla="*/ 5953548 w 8074603"/>
              <a:gd name="connsiteY34" fmla="*/ 1567472 h 4364656"/>
              <a:gd name="connsiteX35" fmla="*/ 5967716 w 8074603"/>
              <a:gd name="connsiteY35" fmla="*/ 1555782 h 4364656"/>
              <a:gd name="connsiteX36" fmla="*/ 6062168 w 8074603"/>
              <a:gd name="connsiteY36" fmla="*/ 1504515 h 4364656"/>
              <a:gd name="connsiteX37" fmla="*/ 6332560 w 8074603"/>
              <a:gd name="connsiteY37" fmla="*/ 1449925 h 4364656"/>
              <a:gd name="connsiteX38" fmla="*/ 7027217 w 8074603"/>
              <a:gd name="connsiteY38" fmla="*/ 2144582 h 4364656"/>
              <a:gd name="connsiteX39" fmla="*/ 7023436 w 8074603"/>
              <a:gd name="connsiteY39" fmla="*/ 2182087 h 4364656"/>
              <a:gd name="connsiteX40" fmla="*/ 7025951 w 8074603"/>
              <a:gd name="connsiteY40" fmla="*/ 2183532 h 4364656"/>
              <a:gd name="connsiteX41" fmla="*/ 7020865 w 8074603"/>
              <a:gd name="connsiteY41" fmla="*/ 2233978 h 4364656"/>
              <a:gd name="connsiteX42" fmla="*/ 7290185 w 8074603"/>
              <a:gd name="connsiteY42" fmla="*/ 2564422 h 4364656"/>
              <a:gd name="connsiteX43" fmla="*/ 7340491 w 8074603"/>
              <a:gd name="connsiteY43" fmla="*/ 2569494 h 4364656"/>
              <a:gd name="connsiteX44" fmla="*/ 7425440 w 8074603"/>
              <a:gd name="connsiteY44" fmla="*/ 2560930 h 4364656"/>
              <a:gd name="connsiteX45" fmla="*/ 7556269 w 8074603"/>
              <a:gd name="connsiteY45" fmla="*/ 2574119 h 4364656"/>
              <a:gd name="connsiteX46" fmla="*/ 7639912 w 8074603"/>
              <a:gd name="connsiteY46" fmla="*/ 2600083 h 4364656"/>
              <a:gd name="connsiteX47" fmla="*/ 7662727 w 8074603"/>
              <a:gd name="connsiteY47" fmla="*/ 2606859 h 4364656"/>
              <a:gd name="connsiteX48" fmla="*/ 7664371 w 8074603"/>
              <a:gd name="connsiteY48" fmla="*/ 2607676 h 4364656"/>
              <a:gd name="connsiteX49" fmla="*/ 7678124 w 8074603"/>
              <a:gd name="connsiteY49" fmla="*/ 2611945 h 4364656"/>
              <a:gd name="connsiteX50" fmla="*/ 7733522 w 8074603"/>
              <a:gd name="connsiteY50" fmla="*/ 2642014 h 4364656"/>
              <a:gd name="connsiteX51" fmla="*/ 7761488 w 8074603"/>
              <a:gd name="connsiteY51" fmla="*/ 2655901 h 4364656"/>
              <a:gd name="connsiteX52" fmla="*/ 7768424 w 8074603"/>
              <a:gd name="connsiteY52" fmla="*/ 2660958 h 4364656"/>
              <a:gd name="connsiteX53" fmla="*/ 7788393 w 8074603"/>
              <a:gd name="connsiteY53" fmla="*/ 2671797 h 4364656"/>
              <a:gd name="connsiteX54" fmla="*/ 7827171 w 8074603"/>
              <a:gd name="connsiteY54" fmla="*/ 2703791 h 4364656"/>
              <a:gd name="connsiteX55" fmla="*/ 7849862 w 8074603"/>
              <a:gd name="connsiteY55" fmla="*/ 2720336 h 4364656"/>
              <a:gd name="connsiteX56" fmla="*/ 7860799 w 8074603"/>
              <a:gd name="connsiteY56" fmla="*/ 2731538 h 4364656"/>
              <a:gd name="connsiteX57" fmla="*/ 7884468 w 8074603"/>
              <a:gd name="connsiteY57" fmla="*/ 2751066 h 4364656"/>
              <a:gd name="connsiteX58" fmla="*/ 7909550 w 8074603"/>
              <a:gd name="connsiteY58" fmla="*/ 2781466 h 4364656"/>
              <a:gd name="connsiteX59" fmla="*/ 7926096 w 8074603"/>
              <a:gd name="connsiteY59" fmla="*/ 2798412 h 4364656"/>
              <a:gd name="connsiteX60" fmla="*/ 7939549 w 8074603"/>
              <a:gd name="connsiteY60" fmla="*/ 2817825 h 4364656"/>
              <a:gd name="connsiteX61" fmla="*/ 7963736 w 8074603"/>
              <a:gd name="connsiteY61" fmla="*/ 2847140 h 4364656"/>
              <a:gd name="connsiteX62" fmla="*/ 7977732 w 8074603"/>
              <a:gd name="connsiteY62" fmla="*/ 2872925 h 4364656"/>
              <a:gd name="connsiteX63" fmla="*/ 7988440 w 8074603"/>
              <a:gd name="connsiteY63" fmla="*/ 2888377 h 4364656"/>
              <a:gd name="connsiteX64" fmla="*/ 8002637 w 8074603"/>
              <a:gd name="connsiteY64" fmla="*/ 2918810 h 4364656"/>
              <a:gd name="connsiteX65" fmla="*/ 8023589 w 8074603"/>
              <a:gd name="connsiteY65" fmla="*/ 2957410 h 4364656"/>
              <a:gd name="connsiteX66" fmla="*/ 8029442 w 8074603"/>
              <a:gd name="connsiteY66" fmla="*/ 2976266 h 4364656"/>
              <a:gd name="connsiteX67" fmla="*/ 8035140 w 8074603"/>
              <a:gd name="connsiteY67" fmla="*/ 2988479 h 4364656"/>
              <a:gd name="connsiteX68" fmla="*/ 8047920 w 8074603"/>
              <a:gd name="connsiteY68" fmla="*/ 3035793 h 4364656"/>
              <a:gd name="connsiteX69" fmla="*/ 8061414 w 8074603"/>
              <a:gd name="connsiteY69" fmla="*/ 3079264 h 4364656"/>
              <a:gd name="connsiteX70" fmla="*/ 8062457 w 8074603"/>
              <a:gd name="connsiteY70" fmla="*/ 3089610 h 4364656"/>
              <a:gd name="connsiteX71" fmla="*/ 8064444 w 8074603"/>
              <a:gd name="connsiteY71" fmla="*/ 3096967 h 4364656"/>
              <a:gd name="connsiteX72" fmla="*/ 8073185 w 8074603"/>
              <a:gd name="connsiteY72" fmla="*/ 3196024 h 4364656"/>
              <a:gd name="connsiteX73" fmla="*/ 8074603 w 8074603"/>
              <a:gd name="connsiteY73" fmla="*/ 3210093 h 4364656"/>
              <a:gd name="connsiteX74" fmla="*/ 8074509 w 8074603"/>
              <a:gd name="connsiteY74" fmla="*/ 3211029 h 4364656"/>
              <a:gd name="connsiteX75" fmla="*/ 8074602 w 8074603"/>
              <a:gd name="connsiteY75" fmla="*/ 3212087 h 4364656"/>
              <a:gd name="connsiteX76" fmla="*/ 7424264 w 8074603"/>
              <a:gd name="connsiteY76" fmla="*/ 3862425 h 4364656"/>
              <a:gd name="connsiteX77" fmla="*/ 6964406 w 8074603"/>
              <a:gd name="connsiteY77" fmla="*/ 3671946 h 4364656"/>
              <a:gd name="connsiteX78" fmla="*/ 6915317 w 8074603"/>
              <a:gd name="connsiteY78" fmla="*/ 3612451 h 4364656"/>
              <a:gd name="connsiteX79" fmla="*/ 6916916 w 8074603"/>
              <a:gd name="connsiteY79" fmla="*/ 3609131 h 4364656"/>
              <a:gd name="connsiteX80" fmla="*/ 6916887 w 8074603"/>
              <a:gd name="connsiteY80" fmla="*/ 3609096 h 4364656"/>
              <a:gd name="connsiteX81" fmla="*/ 6915316 w 8074603"/>
              <a:gd name="connsiteY81" fmla="*/ 3612451 h 4364656"/>
              <a:gd name="connsiteX82" fmla="*/ 6861887 w 8074603"/>
              <a:gd name="connsiteY82" fmla="*/ 3549058 h 4364656"/>
              <a:gd name="connsiteX83" fmla="*/ 6249412 w 8074603"/>
              <a:gd name="connsiteY83" fmla="*/ 3295363 h 4364656"/>
              <a:gd name="connsiteX84" fmla="*/ 5531170 w 8074603"/>
              <a:gd name="connsiteY84" fmla="*/ 3677249 h 4364656"/>
              <a:gd name="connsiteX85" fmla="*/ 5424218 w 8074603"/>
              <a:gd name="connsiteY85" fmla="*/ 3898404 h 4364656"/>
              <a:gd name="connsiteX86" fmla="*/ 5372647 w 8074603"/>
              <a:gd name="connsiteY86" fmla="*/ 3993415 h 4364656"/>
              <a:gd name="connsiteX87" fmla="*/ 4674427 w 8074603"/>
              <a:gd name="connsiteY87" fmla="*/ 4364656 h 4364656"/>
              <a:gd name="connsiteX88" fmla="*/ 3870258 w 8074603"/>
              <a:gd name="connsiteY88" fmla="*/ 3773024 h 4364656"/>
              <a:gd name="connsiteX89" fmla="*/ 3849692 w 8074603"/>
              <a:gd name="connsiteY89" fmla="*/ 3693042 h 4364656"/>
              <a:gd name="connsiteX90" fmla="*/ 3849691 w 8074603"/>
              <a:gd name="connsiteY90" fmla="*/ 3693042 h 4364656"/>
              <a:gd name="connsiteX91" fmla="*/ 3846811 w 8074603"/>
              <a:gd name="connsiteY91" fmla="*/ 3692773 h 4364656"/>
              <a:gd name="connsiteX92" fmla="*/ 3844896 w 8074603"/>
              <a:gd name="connsiteY92" fmla="*/ 3673782 h 4364656"/>
              <a:gd name="connsiteX93" fmla="*/ 3392418 w 8074603"/>
              <a:gd name="connsiteY93" fmla="*/ 3305002 h 4364656"/>
              <a:gd name="connsiteX94" fmla="*/ 2966852 w 8074603"/>
              <a:gd name="connsiteY94" fmla="*/ 3587086 h 4364656"/>
              <a:gd name="connsiteX95" fmla="*/ 2959715 w 8074603"/>
              <a:gd name="connsiteY95" fmla="*/ 3610078 h 4364656"/>
              <a:gd name="connsiteX96" fmla="*/ 2958513 w 8074603"/>
              <a:gd name="connsiteY96" fmla="*/ 3609966 h 4364656"/>
              <a:gd name="connsiteX97" fmla="*/ 2958503 w 8074603"/>
              <a:gd name="connsiteY97" fmla="*/ 3609966 h 4364656"/>
              <a:gd name="connsiteX98" fmla="*/ 2956695 w 8074603"/>
              <a:gd name="connsiteY98" fmla="*/ 3609798 h 4364656"/>
              <a:gd name="connsiteX99" fmla="*/ 2956637 w 8074603"/>
              <a:gd name="connsiteY99" fmla="*/ 3609986 h 4364656"/>
              <a:gd name="connsiteX100" fmla="*/ 2958503 w 8074603"/>
              <a:gd name="connsiteY100" fmla="*/ 3609966 h 4364656"/>
              <a:gd name="connsiteX101" fmla="*/ 2958513 w 8074603"/>
              <a:gd name="connsiteY101" fmla="*/ 3609967 h 4364656"/>
              <a:gd name="connsiteX102" fmla="*/ 2935736 w 8074603"/>
              <a:gd name="connsiteY102" fmla="*/ 3683342 h 4364656"/>
              <a:gd name="connsiteX103" fmla="*/ 2888672 w 8074603"/>
              <a:gd name="connsiteY103" fmla="*/ 3775276 h 4364656"/>
              <a:gd name="connsiteX104" fmla="*/ 2873670 w 8074603"/>
              <a:gd name="connsiteY104" fmla="*/ 3796378 h 4364656"/>
              <a:gd name="connsiteX105" fmla="*/ 2867332 w 8074603"/>
              <a:gd name="connsiteY105" fmla="*/ 3808055 h 4364656"/>
              <a:gd name="connsiteX106" fmla="*/ 2853134 w 8074603"/>
              <a:gd name="connsiteY106" fmla="*/ 3825263 h 4364656"/>
              <a:gd name="connsiteX107" fmla="*/ 2829243 w 8074603"/>
              <a:gd name="connsiteY107" fmla="*/ 3858866 h 4364656"/>
              <a:gd name="connsiteX108" fmla="*/ 2800750 w 8074603"/>
              <a:gd name="connsiteY108" fmla="*/ 3888753 h 4364656"/>
              <a:gd name="connsiteX109" fmla="*/ 2781264 w 8074603"/>
              <a:gd name="connsiteY109" fmla="*/ 3912370 h 4364656"/>
              <a:gd name="connsiteX110" fmla="*/ 2767063 w 8074603"/>
              <a:gd name="connsiteY110" fmla="*/ 3924087 h 4364656"/>
              <a:gd name="connsiteX111" fmla="*/ 2758655 w 8074603"/>
              <a:gd name="connsiteY111" fmla="*/ 3932906 h 4364656"/>
              <a:gd name="connsiteX112" fmla="*/ 2710836 w 8074603"/>
              <a:gd name="connsiteY112" fmla="*/ 3970478 h 4364656"/>
              <a:gd name="connsiteX113" fmla="*/ 2676948 w 8074603"/>
              <a:gd name="connsiteY113" fmla="*/ 3998439 h 4364656"/>
              <a:gd name="connsiteX114" fmla="*/ 2627569 w 8074603"/>
              <a:gd name="connsiteY114" fmla="*/ 4025241 h 4364656"/>
              <a:gd name="connsiteX115" fmla="*/ 2588828 w 8074603"/>
              <a:gd name="connsiteY115" fmla="*/ 4047508 h 4364656"/>
              <a:gd name="connsiteX116" fmla="*/ 2580497 w 8074603"/>
              <a:gd name="connsiteY116" fmla="*/ 4050790 h 4364656"/>
              <a:gd name="connsiteX117" fmla="*/ 2557219 w 8074603"/>
              <a:gd name="connsiteY117" fmla="*/ 4063426 h 4364656"/>
              <a:gd name="connsiteX118" fmla="*/ 2515787 w 8074603"/>
              <a:gd name="connsiteY118" fmla="*/ 4076287 h 4364656"/>
              <a:gd name="connsiteX119" fmla="*/ 2492002 w 8074603"/>
              <a:gd name="connsiteY119" fmla="*/ 4085658 h 4364656"/>
              <a:gd name="connsiteX120" fmla="*/ 2467134 w 8074603"/>
              <a:gd name="connsiteY120" fmla="*/ 4091389 h 4364656"/>
              <a:gd name="connsiteX121" fmla="*/ 2424911 w 8074603"/>
              <a:gd name="connsiteY121" fmla="*/ 4104496 h 4364656"/>
              <a:gd name="connsiteX122" fmla="*/ 2398874 w 8074603"/>
              <a:gd name="connsiteY122" fmla="*/ 4107121 h 4364656"/>
              <a:gd name="connsiteX123" fmla="*/ 2388841 w 8074603"/>
              <a:gd name="connsiteY123" fmla="*/ 4109433 h 4364656"/>
              <a:gd name="connsiteX124" fmla="*/ 2337116 w 8074603"/>
              <a:gd name="connsiteY124" fmla="*/ 4113347 h 4364656"/>
              <a:gd name="connsiteX125" fmla="*/ 2282859 w 8074603"/>
              <a:gd name="connsiteY125" fmla="*/ 4118816 h 4364656"/>
              <a:gd name="connsiteX126" fmla="*/ 2242479 w 8074603"/>
              <a:gd name="connsiteY126" fmla="*/ 4114746 h 4364656"/>
              <a:gd name="connsiteX127" fmla="*/ 2172265 w 8074603"/>
              <a:gd name="connsiteY127" fmla="*/ 4109433 h 4364656"/>
              <a:gd name="connsiteX128" fmla="*/ 2158646 w 8074603"/>
              <a:gd name="connsiteY128" fmla="*/ 4106295 h 4364656"/>
              <a:gd name="connsiteX129" fmla="*/ 2140808 w 8074603"/>
              <a:gd name="connsiteY129" fmla="*/ 4104496 h 4364656"/>
              <a:gd name="connsiteX130" fmla="*/ 2111879 w 8074603"/>
              <a:gd name="connsiteY130" fmla="*/ 4095516 h 4364656"/>
              <a:gd name="connsiteX131" fmla="*/ 2069105 w 8074603"/>
              <a:gd name="connsiteY131" fmla="*/ 4085658 h 4364656"/>
              <a:gd name="connsiteX132" fmla="*/ 2028193 w 8074603"/>
              <a:gd name="connsiteY132" fmla="*/ 4069539 h 4364656"/>
              <a:gd name="connsiteX133" fmla="*/ 2008500 w 8074603"/>
              <a:gd name="connsiteY133" fmla="*/ 4063426 h 4364656"/>
              <a:gd name="connsiteX134" fmla="*/ 1997435 w 8074603"/>
              <a:gd name="connsiteY134" fmla="*/ 4057420 h 4364656"/>
              <a:gd name="connsiteX135" fmla="*/ 1972278 w 8074603"/>
              <a:gd name="connsiteY135" fmla="*/ 4047508 h 4364656"/>
              <a:gd name="connsiteX136" fmla="*/ 1625370 w 8074603"/>
              <a:gd name="connsiteY136" fmla="*/ 3683342 h 4364656"/>
              <a:gd name="connsiteX137" fmla="*/ 1607075 w 8074603"/>
              <a:gd name="connsiteY137" fmla="*/ 3624406 h 4364656"/>
              <a:gd name="connsiteX138" fmla="*/ 1608730 w 8074603"/>
              <a:gd name="connsiteY138" fmla="*/ 3624388 h 4364656"/>
              <a:gd name="connsiteX139" fmla="*/ 1613537 w 8074603"/>
              <a:gd name="connsiteY139" fmla="*/ 3624337 h 4364656"/>
              <a:gd name="connsiteX140" fmla="*/ 1613536 w 8074603"/>
              <a:gd name="connsiteY140" fmla="*/ 3624334 h 4364656"/>
              <a:gd name="connsiteX141" fmla="*/ 1608730 w 8074603"/>
              <a:gd name="connsiteY141" fmla="*/ 3624388 h 4364656"/>
              <a:gd name="connsiteX142" fmla="*/ 1607077 w 8074603"/>
              <a:gd name="connsiteY142" fmla="*/ 3624405 h 4364656"/>
              <a:gd name="connsiteX143" fmla="*/ 1603692 w 8074603"/>
              <a:gd name="connsiteY143" fmla="*/ 3624443 h 4364656"/>
              <a:gd name="connsiteX144" fmla="*/ 1593249 w 8074603"/>
              <a:gd name="connsiteY144" fmla="*/ 3590809 h 4364656"/>
              <a:gd name="connsiteX145" fmla="*/ 1060194 w 8074603"/>
              <a:gd name="connsiteY145" fmla="*/ 3237476 h 4364656"/>
              <a:gd name="connsiteX146" fmla="*/ 943603 w 8074603"/>
              <a:gd name="connsiteY146" fmla="*/ 3249230 h 4364656"/>
              <a:gd name="connsiteX147" fmla="*/ 837218 w 8074603"/>
              <a:gd name="connsiteY147" fmla="*/ 3282253 h 4364656"/>
              <a:gd name="connsiteX148" fmla="*/ 831628 w 8074603"/>
              <a:gd name="connsiteY148" fmla="*/ 3285287 h 4364656"/>
              <a:gd name="connsiteX149" fmla="*/ 789668 w 8074603"/>
              <a:gd name="connsiteY149" fmla="*/ 3319908 h 4364656"/>
              <a:gd name="connsiteX150" fmla="*/ 703440 w 8074603"/>
              <a:gd name="connsiteY150" fmla="*/ 3366773 h 4364656"/>
              <a:gd name="connsiteX151" fmla="*/ 697571 w 8074603"/>
              <a:gd name="connsiteY151" fmla="*/ 3368594 h 4364656"/>
              <a:gd name="connsiteX152" fmla="*/ 697574 w 8074603"/>
              <a:gd name="connsiteY152" fmla="*/ 3368593 h 4364656"/>
              <a:gd name="connsiteX153" fmla="*/ 608392 w 8074603"/>
              <a:gd name="connsiteY153" fmla="*/ 3396276 h 4364656"/>
              <a:gd name="connsiteX154" fmla="*/ 506346 w 8074603"/>
              <a:gd name="connsiteY154" fmla="*/ 3406563 h 4364656"/>
              <a:gd name="connsiteX155" fmla="*/ 0 w 8074603"/>
              <a:gd name="connsiteY155" fmla="*/ 2900217 h 4364656"/>
              <a:gd name="connsiteX156" fmla="*/ 404300 w 8074603"/>
              <a:gd name="connsiteY156" fmla="*/ 2404158 h 4364656"/>
              <a:gd name="connsiteX157" fmla="*/ 476128 w 8074603"/>
              <a:gd name="connsiteY157" fmla="*/ 2396917 h 4364656"/>
              <a:gd name="connsiteX158" fmla="*/ 476128 w 8074603"/>
              <a:gd name="connsiteY158" fmla="*/ 2396918 h 4364656"/>
              <a:gd name="connsiteX159" fmla="*/ 506346 w 8074603"/>
              <a:gd name="connsiteY159" fmla="*/ 2393872 h 4364656"/>
              <a:gd name="connsiteX160" fmla="*/ 506424 w 8074603"/>
              <a:gd name="connsiteY160" fmla="*/ 2393878 h 4364656"/>
              <a:gd name="connsiteX161" fmla="*/ 523913 w 8074603"/>
              <a:gd name="connsiteY161" fmla="*/ 2395421 h 4364656"/>
              <a:gd name="connsiteX162" fmla="*/ 525160 w 8074603"/>
              <a:gd name="connsiteY162" fmla="*/ 2395296 h 4364656"/>
              <a:gd name="connsiteX163" fmla="*/ 506424 w 8074603"/>
              <a:gd name="connsiteY163" fmla="*/ 2393878 h 4364656"/>
              <a:gd name="connsiteX164" fmla="*/ 506346 w 8074603"/>
              <a:gd name="connsiteY164" fmla="*/ 2393871 h 4364656"/>
              <a:gd name="connsiteX165" fmla="*/ 476128 w 8074603"/>
              <a:gd name="connsiteY165" fmla="*/ 2396917 h 4364656"/>
              <a:gd name="connsiteX166" fmla="*/ 475829 w 8074603"/>
              <a:gd name="connsiteY166" fmla="*/ 2395919 h 4364656"/>
              <a:gd name="connsiteX167" fmla="*/ 566483 w 8074603"/>
              <a:gd name="connsiteY167" fmla="*/ 2386780 h 4364656"/>
              <a:gd name="connsiteX168" fmla="*/ 1084393 w 8074603"/>
              <a:gd name="connsiteY168" fmla="*/ 1855758 h 4364656"/>
              <a:gd name="connsiteX169" fmla="*/ 1094003 w 8074603"/>
              <a:gd name="connsiteY169" fmla="*/ 1746841 h 4364656"/>
              <a:gd name="connsiteX170" fmla="*/ 1090650 w 8074603"/>
              <a:gd name="connsiteY170" fmla="*/ 1698239 h 4364656"/>
              <a:gd name="connsiteX171" fmla="*/ 1088374 w 8074603"/>
              <a:gd name="connsiteY171" fmla="*/ 1636980 h 4364656"/>
              <a:gd name="connsiteX172" fmla="*/ 1799436 w 8074603"/>
              <a:gd name="connsiteY172" fmla="*/ 925919 h 4364656"/>
              <a:gd name="connsiteX173" fmla="*/ 2389060 w 8074603"/>
              <a:gd name="connsiteY173" fmla="*/ 1239418 h 4364656"/>
              <a:gd name="connsiteX174" fmla="*/ 2416485 w 8074603"/>
              <a:gd name="connsiteY174" fmla="*/ 1289944 h 4364656"/>
              <a:gd name="connsiteX175" fmla="*/ 2416799 w 8074603"/>
              <a:gd name="connsiteY175" fmla="*/ 1289849 h 4364656"/>
              <a:gd name="connsiteX176" fmla="*/ 2455025 w 8074603"/>
              <a:gd name="connsiteY176" fmla="*/ 1360275 h 4364656"/>
              <a:gd name="connsiteX177" fmla="*/ 3082854 w 8074603"/>
              <a:gd name="connsiteY177" fmla="*/ 1694089 h 4364656"/>
              <a:gd name="connsiteX178" fmla="*/ 3836081 w 8074603"/>
              <a:gd name="connsiteY178" fmla="*/ 1014367 h 4364656"/>
              <a:gd name="connsiteX179" fmla="*/ 3839853 w 8074603"/>
              <a:gd name="connsiteY179" fmla="*/ 939677 h 4364656"/>
              <a:gd name="connsiteX180" fmla="*/ 3839853 w 8074603"/>
              <a:gd name="connsiteY180" fmla="*/ 939672 h 4364656"/>
              <a:gd name="connsiteX181" fmla="*/ 3837985 w 8074603"/>
              <a:gd name="connsiteY181" fmla="*/ 927434 h 4364656"/>
              <a:gd name="connsiteX182" fmla="*/ 3835746 w 8074603"/>
              <a:gd name="connsiteY182" fmla="*/ 883087 h 4364656"/>
              <a:gd name="connsiteX183" fmla="*/ 3835745 w 8074603"/>
              <a:gd name="connsiteY183" fmla="*/ 883087 h 4364656"/>
              <a:gd name="connsiteX184" fmla="*/ 3833802 w 8074603"/>
              <a:gd name="connsiteY184" fmla="*/ 844605 h 4364656"/>
              <a:gd name="connsiteX185" fmla="*/ 3833640 w 8074603"/>
              <a:gd name="connsiteY185" fmla="*/ 841406 h 4364656"/>
              <a:gd name="connsiteX186" fmla="*/ 4675046 w 8074603"/>
              <a:gd name="connsiteY186" fmla="*/ 0 h 4364656"/>
              <a:gd name="connsiteX0" fmla="*/ 5424218 w 8074603"/>
              <a:gd name="connsiteY0" fmla="*/ 3898405 h 4364656"/>
              <a:gd name="connsiteX1" fmla="*/ 5453155 w 8074603"/>
              <a:gd name="connsiteY1" fmla="*/ 3842538 h 4364656"/>
              <a:gd name="connsiteX2" fmla="*/ 5424218 w 8074603"/>
              <a:gd name="connsiteY2" fmla="*/ 3898405 h 4364656"/>
              <a:gd name="connsiteX3" fmla="*/ 5967715 w 8074603"/>
              <a:gd name="connsiteY3" fmla="*/ 1555781 h 4364656"/>
              <a:gd name="connsiteX4" fmla="*/ 5953547 w 8074603"/>
              <a:gd name="connsiteY4" fmla="*/ 1567471 h 4364656"/>
              <a:gd name="connsiteX5" fmla="*/ 5947225 w 8074603"/>
              <a:gd name="connsiteY5" fmla="*/ 1572687 h 4364656"/>
              <a:gd name="connsiteX6" fmla="*/ 5923679 w 8074603"/>
              <a:gd name="connsiteY6" fmla="*/ 1585468 h 4364656"/>
              <a:gd name="connsiteX7" fmla="*/ 5944170 w 8074603"/>
              <a:gd name="connsiteY7" fmla="*/ 1568561 h 4364656"/>
              <a:gd name="connsiteX8" fmla="*/ 5950625 w 8074603"/>
              <a:gd name="connsiteY8" fmla="*/ 1565058 h 4364656"/>
              <a:gd name="connsiteX9" fmla="*/ 5967715 w 8074603"/>
              <a:gd name="connsiteY9" fmla="*/ 1555781 h 4364656"/>
              <a:gd name="connsiteX10" fmla="*/ 5463575 w 8074603"/>
              <a:gd name="connsiteY10" fmla="*/ 1132731 h 4364656"/>
              <a:gd name="connsiteX11" fmla="*/ 5450330 w 8074603"/>
              <a:gd name="connsiteY11" fmla="*/ 1168918 h 4364656"/>
              <a:gd name="connsiteX12" fmla="*/ 5439303 w 8074603"/>
              <a:gd name="connsiteY12" fmla="*/ 1189234 h 4364656"/>
              <a:gd name="connsiteX13" fmla="*/ 5447848 w 8074603"/>
              <a:gd name="connsiteY13" fmla="*/ 1161705 h 4364656"/>
              <a:gd name="connsiteX14" fmla="*/ 5463575 w 8074603"/>
              <a:gd name="connsiteY14" fmla="*/ 1132731 h 4364656"/>
              <a:gd name="connsiteX15" fmla="*/ 5466067 w 8074603"/>
              <a:gd name="connsiteY15" fmla="*/ 1125926 h 4364656"/>
              <a:gd name="connsiteX16" fmla="*/ 5466873 w 8074603"/>
              <a:gd name="connsiteY16" fmla="*/ 1126657 h 4364656"/>
              <a:gd name="connsiteX17" fmla="*/ 5463576 w 8074603"/>
              <a:gd name="connsiteY17" fmla="*/ 1132731 h 4364656"/>
              <a:gd name="connsiteX18" fmla="*/ 5466067 w 8074603"/>
              <a:gd name="connsiteY18" fmla="*/ 1125926 h 4364656"/>
              <a:gd name="connsiteX19" fmla="*/ 4675046 w 8074603"/>
              <a:gd name="connsiteY19" fmla="*/ 0 h 4364656"/>
              <a:gd name="connsiteX20" fmla="*/ 5516452 w 8074603"/>
              <a:gd name="connsiteY20" fmla="*/ 841406 h 4364656"/>
              <a:gd name="connsiteX21" fmla="*/ 5478624 w 8074603"/>
              <a:gd name="connsiteY21" fmla="*/ 1091614 h 4364656"/>
              <a:gd name="connsiteX22" fmla="*/ 5466066 w 8074603"/>
              <a:gd name="connsiteY22" fmla="*/ 1125926 h 4364656"/>
              <a:gd name="connsiteX23" fmla="*/ 5463575 w 8074603"/>
              <a:gd name="connsiteY23" fmla="*/ 1132730 h 4364656"/>
              <a:gd name="connsiteX24" fmla="*/ 5447848 w 8074603"/>
              <a:gd name="connsiteY24" fmla="*/ 1161704 h 4364656"/>
              <a:gd name="connsiteX25" fmla="*/ 5439303 w 8074603"/>
              <a:gd name="connsiteY25" fmla="*/ 1189233 h 4364656"/>
              <a:gd name="connsiteX26" fmla="*/ 5428195 w 8074603"/>
              <a:gd name="connsiteY26" fmla="*/ 1225018 h 4364656"/>
              <a:gd name="connsiteX27" fmla="*/ 5421342 w 8074603"/>
              <a:gd name="connsiteY27" fmla="*/ 1292995 h 4364656"/>
              <a:gd name="connsiteX28" fmla="*/ 5758639 w 8074603"/>
              <a:gd name="connsiteY28" fmla="*/ 1630292 h 4364656"/>
              <a:gd name="connsiteX29" fmla="*/ 5889930 w 8074603"/>
              <a:gd name="connsiteY29" fmla="*/ 1603786 h 4364656"/>
              <a:gd name="connsiteX30" fmla="*/ 5923679 w 8074603"/>
              <a:gd name="connsiteY30" fmla="*/ 1585468 h 4364656"/>
              <a:gd name="connsiteX31" fmla="*/ 5923680 w 8074603"/>
              <a:gd name="connsiteY31" fmla="*/ 1585469 h 4364656"/>
              <a:gd name="connsiteX32" fmla="*/ 5947226 w 8074603"/>
              <a:gd name="connsiteY32" fmla="*/ 1572688 h 4364656"/>
              <a:gd name="connsiteX33" fmla="*/ 5953548 w 8074603"/>
              <a:gd name="connsiteY33" fmla="*/ 1567472 h 4364656"/>
              <a:gd name="connsiteX34" fmla="*/ 5967716 w 8074603"/>
              <a:gd name="connsiteY34" fmla="*/ 1555782 h 4364656"/>
              <a:gd name="connsiteX35" fmla="*/ 6062168 w 8074603"/>
              <a:gd name="connsiteY35" fmla="*/ 1504515 h 4364656"/>
              <a:gd name="connsiteX36" fmla="*/ 6332560 w 8074603"/>
              <a:gd name="connsiteY36" fmla="*/ 1449925 h 4364656"/>
              <a:gd name="connsiteX37" fmla="*/ 7027217 w 8074603"/>
              <a:gd name="connsiteY37" fmla="*/ 2144582 h 4364656"/>
              <a:gd name="connsiteX38" fmla="*/ 7023436 w 8074603"/>
              <a:gd name="connsiteY38" fmla="*/ 2182087 h 4364656"/>
              <a:gd name="connsiteX39" fmla="*/ 7025951 w 8074603"/>
              <a:gd name="connsiteY39" fmla="*/ 2183532 h 4364656"/>
              <a:gd name="connsiteX40" fmla="*/ 7020865 w 8074603"/>
              <a:gd name="connsiteY40" fmla="*/ 2233978 h 4364656"/>
              <a:gd name="connsiteX41" fmla="*/ 7290185 w 8074603"/>
              <a:gd name="connsiteY41" fmla="*/ 2564422 h 4364656"/>
              <a:gd name="connsiteX42" fmla="*/ 7340491 w 8074603"/>
              <a:gd name="connsiteY42" fmla="*/ 2569494 h 4364656"/>
              <a:gd name="connsiteX43" fmla="*/ 7425440 w 8074603"/>
              <a:gd name="connsiteY43" fmla="*/ 2560930 h 4364656"/>
              <a:gd name="connsiteX44" fmla="*/ 7556269 w 8074603"/>
              <a:gd name="connsiteY44" fmla="*/ 2574119 h 4364656"/>
              <a:gd name="connsiteX45" fmla="*/ 7639912 w 8074603"/>
              <a:gd name="connsiteY45" fmla="*/ 2600083 h 4364656"/>
              <a:gd name="connsiteX46" fmla="*/ 7662727 w 8074603"/>
              <a:gd name="connsiteY46" fmla="*/ 2606859 h 4364656"/>
              <a:gd name="connsiteX47" fmla="*/ 7664371 w 8074603"/>
              <a:gd name="connsiteY47" fmla="*/ 2607676 h 4364656"/>
              <a:gd name="connsiteX48" fmla="*/ 7678124 w 8074603"/>
              <a:gd name="connsiteY48" fmla="*/ 2611945 h 4364656"/>
              <a:gd name="connsiteX49" fmla="*/ 7733522 w 8074603"/>
              <a:gd name="connsiteY49" fmla="*/ 2642014 h 4364656"/>
              <a:gd name="connsiteX50" fmla="*/ 7761488 w 8074603"/>
              <a:gd name="connsiteY50" fmla="*/ 2655901 h 4364656"/>
              <a:gd name="connsiteX51" fmla="*/ 7768424 w 8074603"/>
              <a:gd name="connsiteY51" fmla="*/ 2660958 h 4364656"/>
              <a:gd name="connsiteX52" fmla="*/ 7788393 w 8074603"/>
              <a:gd name="connsiteY52" fmla="*/ 2671797 h 4364656"/>
              <a:gd name="connsiteX53" fmla="*/ 7827171 w 8074603"/>
              <a:gd name="connsiteY53" fmla="*/ 2703791 h 4364656"/>
              <a:gd name="connsiteX54" fmla="*/ 7849862 w 8074603"/>
              <a:gd name="connsiteY54" fmla="*/ 2720336 h 4364656"/>
              <a:gd name="connsiteX55" fmla="*/ 7860799 w 8074603"/>
              <a:gd name="connsiteY55" fmla="*/ 2731538 h 4364656"/>
              <a:gd name="connsiteX56" fmla="*/ 7884468 w 8074603"/>
              <a:gd name="connsiteY56" fmla="*/ 2751066 h 4364656"/>
              <a:gd name="connsiteX57" fmla="*/ 7909550 w 8074603"/>
              <a:gd name="connsiteY57" fmla="*/ 2781466 h 4364656"/>
              <a:gd name="connsiteX58" fmla="*/ 7926096 w 8074603"/>
              <a:gd name="connsiteY58" fmla="*/ 2798412 h 4364656"/>
              <a:gd name="connsiteX59" fmla="*/ 7939549 w 8074603"/>
              <a:gd name="connsiteY59" fmla="*/ 2817825 h 4364656"/>
              <a:gd name="connsiteX60" fmla="*/ 7963736 w 8074603"/>
              <a:gd name="connsiteY60" fmla="*/ 2847140 h 4364656"/>
              <a:gd name="connsiteX61" fmla="*/ 7977732 w 8074603"/>
              <a:gd name="connsiteY61" fmla="*/ 2872925 h 4364656"/>
              <a:gd name="connsiteX62" fmla="*/ 7988440 w 8074603"/>
              <a:gd name="connsiteY62" fmla="*/ 2888377 h 4364656"/>
              <a:gd name="connsiteX63" fmla="*/ 8002637 w 8074603"/>
              <a:gd name="connsiteY63" fmla="*/ 2918810 h 4364656"/>
              <a:gd name="connsiteX64" fmla="*/ 8023589 w 8074603"/>
              <a:gd name="connsiteY64" fmla="*/ 2957410 h 4364656"/>
              <a:gd name="connsiteX65" fmla="*/ 8029442 w 8074603"/>
              <a:gd name="connsiteY65" fmla="*/ 2976266 h 4364656"/>
              <a:gd name="connsiteX66" fmla="*/ 8035140 w 8074603"/>
              <a:gd name="connsiteY66" fmla="*/ 2988479 h 4364656"/>
              <a:gd name="connsiteX67" fmla="*/ 8047920 w 8074603"/>
              <a:gd name="connsiteY67" fmla="*/ 3035793 h 4364656"/>
              <a:gd name="connsiteX68" fmla="*/ 8061414 w 8074603"/>
              <a:gd name="connsiteY68" fmla="*/ 3079264 h 4364656"/>
              <a:gd name="connsiteX69" fmla="*/ 8062457 w 8074603"/>
              <a:gd name="connsiteY69" fmla="*/ 3089610 h 4364656"/>
              <a:gd name="connsiteX70" fmla="*/ 8064444 w 8074603"/>
              <a:gd name="connsiteY70" fmla="*/ 3096967 h 4364656"/>
              <a:gd name="connsiteX71" fmla="*/ 8073185 w 8074603"/>
              <a:gd name="connsiteY71" fmla="*/ 3196024 h 4364656"/>
              <a:gd name="connsiteX72" fmla="*/ 8074603 w 8074603"/>
              <a:gd name="connsiteY72" fmla="*/ 3210093 h 4364656"/>
              <a:gd name="connsiteX73" fmla="*/ 8074509 w 8074603"/>
              <a:gd name="connsiteY73" fmla="*/ 3211029 h 4364656"/>
              <a:gd name="connsiteX74" fmla="*/ 8074602 w 8074603"/>
              <a:gd name="connsiteY74" fmla="*/ 3212087 h 4364656"/>
              <a:gd name="connsiteX75" fmla="*/ 7424264 w 8074603"/>
              <a:gd name="connsiteY75" fmla="*/ 3862425 h 4364656"/>
              <a:gd name="connsiteX76" fmla="*/ 6964406 w 8074603"/>
              <a:gd name="connsiteY76" fmla="*/ 3671946 h 4364656"/>
              <a:gd name="connsiteX77" fmla="*/ 6915317 w 8074603"/>
              <a:gd name="connsiteY77" fmla="*/ 3612451 h 4364656"/>
              <a:gd name="connsiteX78" fmla="*/ 6916916 w 8074603"/>
              <a:gd name="connsiteY78" fmla="*/ 3609131 h 4364656"/>
              <a:gd name="connsiteX79" fmla="*/ 6916887 w 8074603"/>
              <a:gd name="connsiteY79" fmla="*/ 3609096 h 4364656"/>
              <a:gd name="connsiteX80" fmla="*/ 6915316 w 8074603"/>
              <a:gd name="connsiteY80" fmla="*/ 3612451 h 4364656"/>
              <a:gd name="connsiteX81" fmla="*/ 6861887 w 8074603"/>
              <a:gd name="connsiteY81" fmla="*/ 3549058 h 4364656"/>
              <a:gd name="connsiteX82" fmla="*/ 6249412 w 8074603"/>
              <a:gd name="connsiteY82" fmla="*/ 3295363 h 4364656"/>
              <a:gd name="connsiteX83" fmla="*/ 5531170 w 8074603"/>
              <a:gd name="connsiteY83" fmla="*/ 3677249 h 4364656"/>
              <a:gd name="connsiteX84" fmla="*/ 5424218 w 8074603"/>
              <a:gd name="connsiteY84" fmla="*/ 3898404 h 4364656"/>
              <a:gd name="connsiteX85" fmla="*/ 5372647 w 8074603"/>
              <a:gd name="connsiteY85" fmla="*/ 3993415 h 4364656"/>
              <a:gd name="connsiteX86" fmla="*/ 4674427 w 8074603"/>
              <a:gd name="connsiteY86" fmla="*/ 4364656 h 4364656"/>
              <a:gd name="connsiteX87" fmla="*/ 3870258 w 8074603"/>
              <a:gd name="connsiteY87" fmla="*/ 3773024 h 4364656"/>
              <a:gd name="connsiteX88" fmla="*/ 3849692 w 8074603"/>
              <a:gd name="connsiteY88" fmla="*/ 3693042 h 4364656"/>
              <a:gd name="connsiteX89" fmla="*/ 3849691 w 8074603"/>
              <a:gd name="connsiteY89" fmla="*/ 3693042 h 4364656"/>
              <a:gd name="connsiteX90" fmla="*/ 3846811 w 8074603"/>
              <a:gd name="connsiteY90" fmla="*/ 3692773 h 4364656"/>
              <a:gd name="connsiteX91" fmla="*/ 3844896 w 8074603"/>
              <a:gd name="connsiteY91" fmla="*/ 3673782 h 4364656"/>
              <a:gd name="connsiteX92" fmla="*/ 3392418 w 8074603"/>
              <a:gd name="connsiteY92" fmla="*/ 3305002 h 4364656"/>
              <a:gd name="connsiteX93" fmla="*/ 2966852 w 8074603"/>
              <a:gd name="connsiteY93" fmla="*/ 3587086 h 4364656"/>
              <a:gd name="connsiteX94" fmla="*/ 2959715 w 8074603"/>
              <a:gd name="connsiteY94" fmla="*/ 3610078 h 4364656"/>
              <a:gd name="connsiteX95" fmla="*/ 2958513 w 8074603"/>
              <a:gd name="connsiteY95" fmla="*/ 3609966 h 4364656"/>
              <a:gd name="connsiteX96" fmla="*/ 2958503 w 8074603"/>
              <a:gd name="connsiteY96" fmla="*/ 3609966 h 4364656"/>
              <a:gd name="connsiteX97" fmla="*/ 2956695 w 8074603"/>
              <a:gd name="connsiteY97" fmla="*/ 3609798 h 4364656"/>
              <a:gd name="connsiteX98" fmla="*/ 2956637 w 8074603"/>
              <a:gd name="connsiteY98" fmla="*/ 3609986 h 4364656"/>
              <a:gd name="connsiteX99" fmla="*/ 2958503 w 8074603"/>
              <a:gd name="connsiteY99" fmla="*/ 3609966 h 4364656"/>
              <a:gd name="connsiteX100" fmla="*/ 2958513 w 8074603"/>
              <a:gd name="connsiteY100" fmla="*/ 3609967 h 4364656"/>
              <a:gd name="connsiteX101" fmla="*/ 2935736 w 8074603"/>
              <a:gd name="connsiteY101" fmla="*/ 3683342 h 4364656"/>
              <a:gd name="connsiteX102" fmla="*/ 2888672 w 8074603"/>
              <a:gd name="connsiteY102" fmla="*/ 3775276 h 4364656"/>
              <a:gd name="connsiteX103" fmla="*/ 2873670 w 8074603"/>
              <a:gd name="connsiteY103" fmla="*/ 3796378 h 4364656"/>
              <a:gd name="connsiteX104" fmla="*/ 2867332 w 8074603"/>
              <a:gd name="connsiteY104" fmla="*/ 3808055 h 4364656"/>
              <a:gd name="connsiteX105" fmla="*/ 2853134 w 8074603"/>
              <a:gd name="connsiteY105" fmla="*/ 3825263 h 4364656"/>
              <a:gd name="connsiteX106" fmla="*/ 2829243 w 8074603"/>
              <a:gd name="connsiteY106" fmla="*/ 3858866 h 4364656"/>
              <a:gd name="connsiteX107" fmla="*/ 2800750 w 8074603"/>
              <a:gd name="connsiteY107" fmla="*/ 3888753 h 4364656"/>
              <a:gd name="connsiteX108" fmla="*/ 2781264 w 8074603"/>
              <a:gd name="connsiteY108" fmla="*/ 3912370 h 4364656"/>
              <a:gd name="connsiteX109" fmla="*/ 2767063 w 8074603"/>
              <a:gd name="connsiteY109" fmla="*/ 3924087 h 4364656"/>
              <a:gd name="connsiteX110" fmla="*/ 2758655 w 8074603"/>
              <a:gd name="connsiteY110" fmla="*/ 3932906 h 4364656"/>
              <a:gd name="connsiteX111" fmla="*/ 2710836 w 8074603"/>
              <a:gd name="connsiteY111" fmla="*/ 3970478 h 4364656"/>
              <a:gd name="connsiteX112" fmla="*/ 2676948 w 8074603"/>
              <a:gd name="connsiteY112" fmla="*/ 3998439 h 4364656"/>
              <a:gd name="connsiteX113" fmla="*/ 2627569 w 8074603"/>
              <a:gd name="connsiteY113" fmla="*/ 4025241 h 4364656"/>
              <a:gd name="connsiteX114" fmla="*/ 2588828 w 8074603"/>
              <a:gd name="connsiteY114" fmla="*/ 4047508 h 4364656"/>
              <a:gd name="connsiteX115" fmla="*/ 2580497 w 8074603"/>
              <a:gd name="connsiteY115" fmla="*/ 4050790 h 4364656"/>
              <a:gd name="connsiteX116" fmla="*/ 2557219 w 8074603"/>
              <a:gd name="connsiteY116" fmla="*/ 4063426 h 4364656"/>
              <a:gd name="connsiteX117" fmla="*/ 2515787 w 8074603"/>
              <a:gd name="connsiteY117" fmla="*/ 4076287 h 4364656"/>
              <a:gd name="connsiteX118" fmla="*/ 2492002 w 8074603"/>
              <a:gd name="connsiteY118" fmla="*/ 4085658 h 4364656"/>
              <a:gd name="connsiteX119" fmla="*/ 2467134 w 8074603"/>
              <a:gd name="connsiteY119" fmla="*/ 4091389 h 4364656"/>
              <a:gd name="connsiteX120" fmla="*/ 2424911 w 8074603"/>
              <a:gd name="connsiteY120" fmla="*/ 4104496 h 4364656"/>
              <a:gd name="connsiteX121" fmla="*/ 2398874 w 8074603"/>
              <a:gd name="connsiteY121" fmla="*/ 4107121 h 4364656"/>
              <a:gd name="connsiteX122" fmla="*/ 2388841 w 8074603"/>
              <a:gd name="connsiteY122" fmla="*/ 4109433 h 4364656"/>
              <a:gd name="connsiteX123" fmla="*/ 2337116 w 8074603"/>
              <a:gd name="connsiteY123" fmla="*/ 4113347 h 4364656"/>
              <a:gd name="connsiteX124" fmla="*/ 2282859 w 8074603"/>
              <a:gd name="connsiteY124" fmla="*/ 4118816 h 4364656"/>
              <a:gd name="connsiteX125" fmla="*/ 2242479 w 8074603"/>
              <a:gd name="connsiteY125" fmla="*/ 4114746 h 4364656"/>
              <a:gd name="connsiteX126" fmla="*/ 2172265 w 8074603"/>
              <a:gd name="connsiteY126" fmla="*/ 4109433 h 4364656"/>
              <a:gd name="connsiteX127" fmla="*/ 2158646 w 8074603"/>
              <a:gd name="connsiteY127" fmla="*/ 4106295 h 4364656"/>
              <a:gd name="connsiteX128" fmla="*/ 2140808 w 8074603"/>
              <a:gd name="connsiteY128" fmla="*/ 4104496 h 4364656"/>
              <a:gd name="connsiteX129" fmla="*/ 2111879 w 8074603"/>
              <a:gd name="connsiteY129" fmla="*/ 4095516 h 4364656"/>
              <a:gd name="connsiteX130" fmla="*/ 2069105 w 8074603"/>
              <a:gd name="connsiteY130" fmla="*/ 4085658 h 4364656"/>
              <a:gd name="connsiteX131" fmla="*/ 2028193 w 8074603"/>
              <a:gd name="connsiteY131" fmla="*/ 4069539 h 4364656"/>
              <a:gd name="connsiteX132" fmla="*/ 2008500 w 8074603"/>
              <a:gd name="connsiteY132" fmla="*/ 4063426 h 4364656"/>
              <a:gd name="connsiteX133" fmla="*/ 1997435 w 8074603"/>
              <a:gd name="connsiteY133" fmla="*/ 4057420 h 4364656"/>
              <a:gd name="connsiteX134" fmla="*/ 1972278 w 8074603"/>
              <a:gd name="connsiteY134" fmla="*/ 4047508 h 4364656"/>
              <a:gd name="connsiteX135" fmla="*/ 1625370 w 8074603"/>
              <a:gd name="connsiteY135" fmla="*/ 3683342 h 4364656"/>
              <a:gd name="connsiteX136" fmla="*/ 1607075 w 8074603"/>
              <a:gd name="connsiteY136" fmla="*/ 3624406 h 4364656"/>
              <a:gd name="connsiteX137" fmla="*/ 1608730 w 8074603"/>
              <a:gd name="connsiteY137" fmla="*/ 3624388 h 4364656"/>
              <a:gd name="connsiteX138" fmla="*/ 1613537 w 8074603"/>
              <a:gd name="connsiteY138" fmla="*/ 3624337 h 4364656"/>
              <a:gd name="connsiteX139" fmla="*/ 1613536 w 8074603"/>
              <a:gd name="connsiteY139" fmla="*/ 3624334 h 4364656"/>
              <a:gd name="connsiteX140" fmla="*/ 1608730 w 8074603"/>
              <a:gd name="connsiteY140" fmla="*/ 3624388 h 4364656"/>
              <a:gd name="connsiteX141" fmla="*/ 1607077 w 8074603"/>
              <a:gd name="connsiteY141" fmla="*/ 3624405 h 4364656"/>
              <a:gd name="connsiteX142" fmla="*/ 1603692 w 8074603"/>
              <a:gd name="connsiteY142" fmla="*/ 3624443 h 4364656"/>
              <a:gd name="connsiteX143" fmla="*/ 1593249 w 8074603"/>
              <a:gd name="connsiteY143" fmla="*/ 3590809 h 4364656"/>
              <a:gd name="connsiteX144" fmla="*/ 1060194 w 8074603"/>
              <a:gd name="connsiteY144" fmla="*/ 3237476 h 4364656"/>
              <a:gd name="connsiteX145" fmla="*/ 943603 w 8074603"/>
              <a:gd name="connsiteY145" fmla="*/ 3249230 h 4364656"/>
              <a:gd name="connsiteX146" fmla="*/ 837218 w 8074603"/>
              <a:gd name="connsiteY146" fmla="*/ 3282253 h 4364656"/>
              <a:gd name="connsiteX147" fmla="*/ 831628 w 8074603"/>
              <a:gd name="connsiteY147" fmla="*/ 3285287 h 4364656"/>
              <a:gd name="connsiteX148" fmla="*/ 789668 w 8074603"/>
              <a:gd name="connsiteY148" fmla="*/ 3319908 h 4364656"/>
              <a:gd name="connsiteX149" fmla="*/ 703440 w 8074603"/>
              <a:gd name="connsiteY149" fmla="*/ 3366773 h 4364656"/>
              <a:gd name="connsiteX150" fmla="*/ 697571 w 8074603"/>
              <a:gd name="connsiteY150" fmla="*/ 3368594 h 4364656"/>
              <a:gd name="connsiteX151" fmla="*/ 697574 w 8074603"/>
              <a:gd name="connsiteY151" fmla="*/ 3368593 h 4364656"/>
              <a:gd name="connsiteX152" fmla="*/ 608392 w 8074603"/>
              <a:gd name="connsiteY152" fmla="*/ 3396276 h 4364656"/>
              <a:gd name="connsiteX153" fmla="*/ 506346 w 8074603"/>
              <a:gd name="connsiteY153" fmla="*/ 3406563 h 4364656"/>
              <a:gd name="connsiteX154" fmla="*/ 0 w 8074603"/>
              <a:gd name="connsiteY154" fmla="*/ 2900217 h 4364656"/>
              <a:gd name="connsiteX155" fmla="*/ 404300 w 8074603"/>
              <a:gd name="connsiteY155" fmla="*/ 2404158 h 4364656"/>
              <a:gd name="connsiteX156" fmla="*/ 476128 w 8074603"/>
              <a:gd name="connsiteY156" fmla="*/ 2396917 h 4364656"/>
              <a:gd name="connsiteX157" fmla="*/ 476128 w 8074603"/>
              <a:gd name="connsiteY157" fmla="*/ 2396918 h 4364656"/>
              <a:gd name="connsiteX158" fmla="*/ 506346 w 8074603"/>
              <a:gd name="connsiteY158" fmla="*/ 2393872 h 4364656"/>
              <a:gd name="connsiteX159" fmla="*/ 506424 w 8074603"/>
              <a:gd name="connsiteY159" fmla="*/ 2393878 h 4364656"/>
              <a:gd name="connsiteX160" fmla="*/ 523913 w 8074603"/>
              <a:gd name="connsiteY160" fmla="*/ 2395421 h 4364656"/>
              <a:gd name="connsiteX161" fmla="*/ 525160 w 8074603"/>
              <a:gd name="connsiteY161" fmla="*/ 2395296 h 4364656"/>
              <a:gd name="connsiteX162" fmla="*/ 506424 w 8074603"/>
              <a:gd name="connsiteY162" fmla="*/ 2393878 h 4364656"/>
              <a:gd name="connsiteX163" fmla="*/ 506346 w 8074603"/>
              <a:gd name="connsiteY163" fmla="*/ 2393871 h 4364656"/>
              <a:gd name="connsiteX164" fmla="*/ 476128 w 8074603"/>
              <a:gd name="connsiteY164" fmla="*/ 2396917 h 4364656"/>
              <a:gd name="connsiteX165" fmla="*/ 475829 w 8074603"/>
              <a:gd name="connsiteY165" fmla="*/ 2395919 h 4364656"/>
              <a:gd name="connsiteX166" fmla="*/ 566483 w 8074603"/>
              <a:gd name="connsiteY166" fmla="*/ 2386780 h 4364656"/>
              <a:gd name="connsiteX167" fmla="*/ 1084393 w 8074603"/>
              <a:gd name="connsiteY167" fmla="*/ 1855758 h 4364656"/>
              <a:gd name="connsiteX168" fmla="*/ 1094003 w 8074603"/>
              <a:gd name="connsiteY168" fmla="*/ 1746841 h 4364656"/>
              <a:gd name="connsiteX169" fmla="*/ 1090650 w 8074603"/>
              <a:gd name="connsiteY169" fmla="*/ 1698239 h 4364656"/>
              <a:gd name="connsiteX170" fmla="*/ 1088374 w 8074603"/>
              <a:gd name="connsiteY170" fmla="*/ 1636980 h 4364656"/>
              <a:gd name="connsiteX171" fmla="*/ 1799436 w 8074603"/>
              <a:gd name="connsiteY171" fmla="*/ 925919 h 4364656"/>
              <a:gd name="connsiteX172" fmla="*/ 2389060 w 8074603"/>
              <a:gd name="connsiteY172" fmla="*/ 1239418 h 4364656"/>
              <a:gd name="connsiteX173" fmla="*/ 2416485 w 8074603"/>
              <a:gd name="connsiteY173" fmla="*/ 1289944 h 4364656"/>
              <a:gd name="connsiteX174" fmla="*/ 2416799 w 8074603"/>
              <a:gd name="connsiteY174" fmla="*/ 1289849 h 4364656"/>
              <a:gd name="connsiteX175" fmla="*/ 2455025 w 8074603"/>
              <a:gd name="connsiteY175" fmla="*/ 1360275 h 4364656"/>
              <a:gd name="connsiteX176" fmla="*/ 3082854 w 8074603"/>
              <a:gd name="connsiteY176" fmla="*/ 1694089 h 4364656"/>
              <a:gd name="connsiteX177" fmla="*/ 3836081 w 8074603"/>
              <a:gd name="connsiteY177" fmla="*/ 1014367 h 4364656"/>
              <a:gd name="connsiteX178" fmla="*/ 3839853 w 8074603"/>
              <a:gd name="connsiteY178" fmla="*/ 939677 h 4364656"/>
              <a:gd name="connsiteX179" fmla="*/ 3839853 w 8074603"/>
              <a:gd name="connsiteY179" fmla="*/ 939672 h 4364656"/>
              <a:gd name="connsiteX180" fmla="*/ 3837985 w 8074603"/>
              <a:gd name="connsiteY180" fmla="*/ 927434 h 4364656"/>
              <a:gd name="connsiteX181" fmla="*/ 3835746 w 8074603"/>
              <a:gd name="connsiteY181" fmla="*/ 883087 h 4364656"/>
              <a:gd name="connsiteX182" fmla="*/ 3835745 w 8074603"/>
              <a:gd name="connsiteY182" fmla="*/ 883087 h 4364656"/>
              <a:gd name="connsiteX183" fmla="*/ 3833802 w 8074603"/>
              <a:gd name="connsiteY183" fmla="*/ 844605 h 4364656"/>
              <a:gd name="connsiteX184" fmla="*/ 3833640 w 8074603"/>
              <a:gd name="connsiteY184" fmla="*/ 841406 h 4364656"/>
              <a:gd name="connsiteX185" fmla="*/ 4675046 w 8074603"/>
              <a:gd name="connsiteY185"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608730 w 8074603"/>
              <a:gd name="connsiteY137" fmla="*/ 3624388 h 4364656"/>
              <a:gd name="connsiteX138" fmla="*/ 1607077 w 8074603"/>
              <a:gd name="connsiteY138" fmla="*/ 3624405 h 4364656"/>
              <a:gd name="connsiteX139" fmla="*/ 1603692 w 8074603"/>
              <a:gd name="connsiteY139" fmla="*/ 3624443 h 4364656"/>
              <a:gd name="connsiteX140" fmla="*/ 1593249 w 8074603"/>
              <a:gd name="connsiteY140" fmla="*/ 3590809 h 4364656"/>
              <a:gd name="connsiteX141" fmla="*/ 1060194 w 8074603"/>
              <a:gd name="connsiteY141" fmla="*/ 3237476 h 4364656"/>
              <a:gd name="connsiteX142" fmla="*/ 943603 w 8074603"/>
              <a:gd name="connsiteY142" fmla="*/ 3249230 h 4364656"/>
              <a:gd name="connsiteX143" fmla="*/ 837218 w 8074603"/>
              <a:gd name="connsiteY143" fmla="*/ 3282253 h 4364656"/>
              <a:gd name="connsiteX144" fmla="*/ 831628 w 8074603"/>
              <a:gd name="connsiteY144" fmla="*/ 3285287 h 4364656"/>
              <a:gd name="connsiteX145" fmla="*/ 789668 w 8074603"/>
              <a:gd name="connsiteY145" fmla="*/ 3319908 h 4364656"/>
              <a:gd name="connsiteX146" fmla="*/ 703440 w 8074603"/>
              <a:gd name="connsiteY146" fmla="*/ 3366773 h 4364656"/>
              <a:gd name="connsiteX147" fmla="*/ 697571 w 8074603"/>
              <a:gd name="connsiteY147" fmla="*/ 3368594 h 4364656"/>
              <a:gd name="connsiteX148" fmla="*/ 697574 w 8074603"/>
              <a:gd name="connsiteY148" fmla="*/ 3368593 h 4364656"/>
              <a:gd name="connsiteX149" fmla="*/ 608392 w 8074603"/>
              <a:gd name="connsiteY149" fmla="*/ 3396276 h 4364656"/>
              <a:gd name="connsiteX150" fmla="*/ 506346 w 8074603"/>
              <a:gd name="connsiteY150" fmla="*/ 3406563 h 4364656"/>
              <a:gd name="connsiteX151" fmla="*/ 0 w 8074603"/>
              <a:gd name="connsiteY151" fmla="*/ 2900217 h 4364656"/>
              <a:gd name="connsiteX152" fmla="*/ 404300 w 8074603"/>
              <a:gd name="connsiteY152" fmla="*/ 2404158 h 4364656"/>
              <a:gd name="connsiteX153" fmla="*/ 476128 w 8074603"/>
              <a:gd name="connsiteY153" fmla="*/ 2396917 h 4364656"/>
              <a:gd name="connsiteX154" fmla="*/ 476128 w 8074603"/>
              <a:gd name="connsiteY154" fmla="*/ 2396918 h 4364656"/>
              <a:gd name="connsiteX155" fmla="*/ 506346 w 8074603"/>
              <a:gd name="connsiteY155" fmla="*/ 2393872 h 4364656"/>
              <a:gd name="connsiteX156" fmla="*/ 506424 w 8074603"/>
              <a:gd name="connsiteY156" fmla="*/ 2393878 h 4364656"/>
              <a:gd name="connsiteX157" fmla="*/ 523913 w 8074603"/>
              <a:gd name="connsiteY157" fmla="*/ 2395421 h 4364656"/>
              <a:gd name="connsiteX158" fmla="*/ 525160 w 8074603"/>
              <a:gd name="connsiteY158" fmla="*/ 2395296 h 4364656"/>
              <a:gd name="connsiteX159" fmla="*/ 506424 w 8074603"/>
              <a:gd name="connsiteY159" fmla="*/ 2393878 h 4364656"/>
              <a:gd name="connsiteX160" fmla="*/ 506346 w 8074603"/>
              <a:gd name="connsiteY160" fmla="*/ 2393871 h 4364656"/>
              <a:gd name="connsiteX161" fmla="*/ 476128 w 8074603"/>
              <a:gd name="connsiteY161" fmla="*/ 2396917 h 4364656"/>
              <a:gd name="connsiteX162" fmla="*/ 475829 w 8074603"/>
              <a:gd name="connsiteY162" fmla="*/ 2395919 h 4364656"/>
              <a:gd name="connsiteX163" fmla="*/ 566483 w 8074603"/>
              <a:gd name="connsiteY163" fmla="*/ 2386780 h 4364656"/>
              <a:gd name="connsiteX164" fmla="*/ 1084393 w 8074603"/>
              <a:gd name="connsiteY164" fmla="*/ 1855758 h 4364656"/>
              <a:gd name="connsiteX165" fmla="*/ 1094003 w 8074603"/>
              <a:gd name="connsiteY165" fmla="*/ 1746841 h 4364656"/>
              <a:gd name="connsiteX166" fmla="*/ 1090650 w 8074603"/>
              <a:gd name="connsiteY166" fmla="*/ 1698239 h 4364656"/>
              <a:gd name="connsiteX167" fmla="*/ 1088374 w 8074603"/>
              <a:gd name="connsiteY167" fmla="*/ 1636980 h 4364656"/>
              <a:gd name="connsiteX168" fmla="*/ 1799436 w 8074603"/>
              <a:gd name="connsiteY168" fmla="*/ 925919 h 4364656"/>
              <a:gd name="connsiteX169" fmla="*/ 2389060 w 8074603"/>
              <a:gd name="connsiteY169" fmla="*/ 1239418 h 4364656"/>
              <a:gd name="connsiteX170" fmla="*/ 2416485 w 8074603"/>
              <a:gd name="connsiteY170" fmla="*/ 1289944 h 4364656"/>
              <a:gd name="connsiteX171" fmla="*/ 2416799 w 8074603"/>
              <a:gd name="connsiteY171" fmla="*/ 1289849 h 4364656"/>
              <a:gd name="connsiteX172" fmla="*/ 2455025 w 8074603"/>
              <a:gd name="connsiteY172" fmla="*/ 1360275 h 4364656"/>
              <a:gd name="connsiteX173" fmla="*/ 3082854 w 8074603"/>
              <a:gd name="connsiteY173" fmla="*/ 1694089 h 4364656"/>
              <a:gd name="connsiteX174" fmla="*/ 3836081 w 8074603"/>
              <a:gd name="connsiteY174" fmla="*/ 1014367 h 4364656"/>
              <a:gd name="connsiteX175" fmla="*/ 3839853 w 8074603"/>
              <a:gd name="connsiteY175" fmla="*/ 939677 h 4364656"/>
              <a:gd name="connsiteX176" fmla="*/ 3839853 w 8074603"/>
              <a:gd name="connsiteY176" fmla="*/ 939672 h 4364656"/>
              <a:gd name="connsiteX177" fmla="*/ 3837985 w 8074603"/>
              <a:gd name="connsiteY177" fmla="*/ 927434 h 4364656"/>
              <a:gd name="connsiteX178" fmla="*/ 3835746 w 8074603"/>
              <a:gd name="connsiteY178" fmla="*/ 883087 h 4364656"/>
              <a:gd name="connsiteX179" fmla="*/ 3835745 w 8074603"/>
              <a:gd name="connsiteY179" fmla="*/ 883087 h 4364656"/>
              <a:gd name="connsiteX180" fmla="*/ 3833802 w 8074603"/>
              <a:gd name="connsiteY180" fmla="*/ 844605 h 4364656"/>
              <a:gd name="connsiteX181" fmla="*/ 3833640 w 8074603"/>
              <a:gd name="connsiteY181" fmla="*/ 841406 h 4364656"/>
              <a:gd name="connsiteX182" fmla="*/ 4675046 w 8074603"/>
              <a:gd name="connsiteY182"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608730 w 8074603"/>
              <a:gd name="connsiteY137" fmla="*/ 3624388 h 4364656"/>
              <a:gd name="connsiteX138" fmla="*/ 1607077 w 8074603"/>
              <a:gd name="connsiteY138" fmla="*/ 3624405 h 4364656"/>
              <a:gd name="connsiteX139" fmla="*/ 1593249 w 8074603"/>
              <a:gd name="connsiteY139" fmla="*/ 3590809 h 4364656"/>
              <a:gd name="connsiteX140" fmla="*/ 1060194 w 8074603"/>
              <a:gd name="connsiteY140" fmla="*/ 3237476 h 4364656"/>
              <a:gd name="connsiteX141" fmla="*/ 943603 w 8074603"/>
              <a:gd name="connsiteY141" fmla="*/ 3249230 h 4364656"/>
              <a:gd name="connsiteX142" fmla="*/ 837218 w 8074603"/>
              <a:gd name="connsiteY142" fmla="*/ 3282253 h 4364656"/>
              <a:gd name="connsiteX143" fmla="*/ 831628 w 8074603"/>
              <a:gd name="connsiteY143" fmla="*/ 3285287 h 4364656"/>
              <a:gd name="connsiteX144" fmla="*/ 789668 w 8074603"/>
              <a:gd name="connsiteY144" fmla="*/ 3319908 h 4364656"/>
              <a:gd name="connsiteX145" fmla="*/ 703440 w 8074603"/>
              <a:gd name="connsiteY145" fmla="*/ 3366773 h 4364656"/>
              <a:gd name="connsiteX146" fmla="*/ 697571 w 8074603"/>
              <a:gd name="connsiteY146" fmla="*/ 3368594 h 4364656"/>
              <a:gd name="connsiteX147" fmla="*/ 697574 w 8074603"/>
              <a:gd name="connsiteY147" fmla="*/ 3368593 h 4364656"/>
              <a:gd name="connsiteX148" fmla="*/ 608392 w 8074603"/>
              <a:gd name="connsiteY148" fmla="*/ 3396276 h 4364656"/>
              <a:gd name="connsiteX149" fmla="*/ 506346 w 8074603"/>
              <a:gd name="connsiteY149" fmla="*/ 3406563 h 4364656"/>
              <a:gd name="connsiteX150" fmla="*/ 0 w 8074603"/>
              <a:gd name="connsiteY150" fmla="*/ 2900217 h 4364656"/>
              <a:gd name="connsiteX151" fmla="*/ 404300 w 8074603"/>
              <a:gd name="connsiteY151" fmla="*/ 2404158 h 4364656"/>
              <a:gd name="connsiteX152" fmla="*/ 476128 w 8074603"/>
              <a:gd name="connsiteY152" fmla="*/ 2396917 h 4364656"/>
              <a:gd name="connsiteX153" fmla="*/ 476128 w 8074603"/>
              <a:gd name="connsiteY153" fmla="*/ 2396918 h 4364656"/>
              <a:gd name="connsiteX154" fmla="*/ 506346 w 8074603"/>
              <a:gd name="connsiteY154" fmla="*/ 2393872 h 4364656"/>
              <a:gd name="connsiteX155" fmla="*/ 506424 w 8074603"/>
              <a:gd name="connsiteY155" fmla="*/ 2393878 h 4364656"/>
              <a:gd name="connsiteX156" fmla="*/ 523913 w 8074603"/>
              <a:gd name="connsiteY156" fmla="*/ 2395421 h 4364656"/>
              <a:gd name="connsiteX157" fmla="*/ 525160 w 8074603"/>
              <a:gd name="connsiteY157" fmla="*/ 2395296 h 4364656"/>
              <a:gd name="connsiteX158" fmla="*/ 506424 w 8074603"/>
              <a:gd name="connsiteY158" fmla="*/ 2393878 h 4364656"/>
              <a:gd name="connsiteX159" fmla="*/ 506346 w 8074603"/>
              <a:gd name="connsiteY159" fmla="*/ 2393871 h 4364656"/>
              <a:gd name="connsiteX160" fmla="*/ 476128 w 8074603"/>
              <a:gd name="connsiteY160" fmla="*/ 2396917 h 4364656"/>
              <a:gd name="connsiteX161" fmla="*/ 475829 w 8074603"/>
              <a:gd name="connsiteY161" fmla="*/ 2395919 h 4364656"/>
              <a:gd name="connsiteX162" fmla="*/ 566483 w 8074603"/>
              <a:gd name="connsiteY162" fmla="*/ 2386780 h 4364656"/>
              <a:gd name="connsiteX163" fmla="*/ 1084393 w 8074603"/>
              <a:gd name="connsiteY163" fmla="*/ 1855758 h 4364656"/>
              <a:gd name="connsiteX164" fmla="*/ 1094003 w 8074603"/>
              <a:gd name="connsiteY164" fmla="*/ 1746841 h 4364656"/>
              <a:gd name="connsiteX165" fmla="*/ 1090650 w 8074603"/>
              <a:gd name="connsiteY165" fmla="*/ 1698239 h 4364656"/>
              <a:gd name="connsiteX166" fmla="*/ 1088374 w 8074603"/>
              <a:gd name="connsiteY166" fmla="*/ 1636980 h 4364656"/>
              <a:gd name="connsiteX167" fmla="*/ 1799436 w 8074603"/>
              <a:gd name="connsiteY167" fmla="*/ 925919 h 4364656"/>
              <a:gd name="connsiteX168" fmla="*/ 2389060 w 8074603"/>
              <a:gd name="connsiteY168" fmla="*/ 1239418 h 4364656"/>
              <a:gd name="connsiteX169" fmla="*/ 2416485 w 8074603"/>
              <a:gd name="connsiteY169" fmla="*/ 1289944 h 4364656"/>
              <a:gd name="connsiteX170" fmla="*/ 2416799 w 8074603"/>
              <a:gd name="connsiteY170" fmla="*/ 1289849 h 4364656"/>
              <a:gd name="connsiteX171" fmla="*/ 2455025 w 8074603"/>
              <a:gd name="connsiteY171" fmla="*/ 1360275 h 4364656"/>
              <a:gd name="connsiteX172" fmla="*/ 3082854 w 8074603"/>
              <a:gd name="connsiteY172" fmla="*/ 1694089 h 4364656"/>
              <a:gd name="connsiteX173" fmla="*/ 3836081 w 8074603"/>
              <a:gd name="connsiteY173" fmla="*/ 1014367 h 4364656"/>
              <a:gd name="connsiteX174" fmla="*/ 3839853 w 8074603"/>
              <a:gd name="connsiteY174" fmla="*/ 939677 h 4364656"/>
              <a:gd name="connsiteX175" fmla="*/ 3839853 w 8074603"/>
              <a:gd name="connsiteY175" fmla="*/ 939672 h 4364656"/>
              <a:gd name="connsiteX176" fmla="*/ 3837985 w 8074603"/>
              <a:gd name="connsiteY176" fmla="*/ 927434 h 4364656"/>
              <a:gd name="connsiteX177" fmla="*/ 3835746 w 8074603"/>
              <a:gd name="connsiteY177" fmla="*/ 883087 h 4364656"/>
              <a:gd name="connsiteX178" fmla="*/ 3835745 w 8074603"/>
              <a:gd name="connsiteY178" fmla="*/ 883087 h 4364656"/>
              <a:gd name="connsiteX179" fmla="*/ 3833802 w 8074603"/>
              <a:gd name="connsiteY179" fmla="*/ 844605 h 4364656"/>
              <a:gd name="connsiteX180" fmla="*/ 3833640 w 8074603"/>
              <a:gd name="connsiteY180" fmla="*/ 841406 h 4364656"/>
              <a:gd name="connsiteX181" fmla="*/ 4675046 w 8074603"/>
              <a:gd name="connsiteY181"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608730 w 8074603"/>
              <a:gd name="connsiteY137" fmla="*/ 3624388 h 4364656"/>
              <a:gd name="connsiteX138" fmla="*/ 1593249 w 8074603"/>
              <a:gd name="connsiteY138" fmla="*/ 3590809 h 4364656"/>
              <a:gd name="connsiteX139" fmla="*/ 1060194 w 8074603"/>
              <a:gd name="connsiteY139" fmla="*/ 3237476 h 4364656"/>
              <a:gd name="connsiteX140" fmla="*/ 943603 w 8074603"/>
              <a:gd name="connsiteY140" fmla="*/ 3249230 h 4364656"/>
              <a:gd name="connsiteX141" fmla="*/ 837218 w 8074603"/>
              <a:gd name="connsiteY141" fmla="*/ 3282253 h 4364656"/>
              <a:gd name="connsiteX142" fmla="*/ 831628 w 8074603"/>
              <a:gd name="connsiteY142" fmla="*/ 3285287 h 4364656"/>
              <a:gd name="connsiteX143" fmla="*/ 789668 w 8074603"/>
              <a:gd name="connsiteY143" fmla="*/ 3319908 h 4364656"/>
              <a:gd name="connsiteX144" fmla="*/ 703440 w 8074603"/>
              <a:gd name="connsiteY144" fmla="*/ 3366773 h 4364656"/>
              <a:gd name="connsiteX145" fmla="*/ 697571 w 8074603"/>
              <a:gd name="connsiteY145" fmla="*/ 3368594 h 4364656"/>
              <a:gd name="connsiteX146" fmla="*/ 697574 w 8074603"/>
              <a:gd name="connsiteY146" fmla="*/ 3368593 h 4364656"/>
              <a:gd name="connsiteX147" fmla="*/ 608392 w 8074603"/>
              <a:gd name="connsiteY147" fmla="*/ 3396276 h 4364656"/>
              <a:gd name="connsiteX148" fmla="*/ 506346 w 8074603"/>
              <a:gd name="connsiteY148" fmla="*/ 3406563 h 4364656"/>
              <a:gd name="connsiteX149" fmla="*/ 0 w 8074603"/>
              <a:gd name="connsiteY149" fmla="*/ 2900217 h 4364656"/>
              <a:gd name="connsiteX150" fmla="*/ 404300 w 8074603"/>
              <a:gd name="connsiteY150" fmla="*/ 2404158 h 4364656"/>
              <a:gd name="connsiteX151" fmla="*/ 476128 w 8074603"/>
              <a:gd name="connsiteY151" fmla="*/ 2396917 h 4364656"/>
              <a:gd name="connsiteX152" fmla="*/ 476128 w 8074603"/>
              <a:gd name="connsiteY152" fmla="*/ 2396918 h 4364656"/>
              <a:gd name="connsiteX153" fmla="*/ 506346 w 8074603"/>
              <a:gd name="connsiteY153" fmla="*/ 2393872 h 4364656"/>
              <a:gd name="connsiteX154" fmla="*/ 506424 w 8074603"/>
              <a:gd name="connsiteY154" fmla="*/ 2393878 h 4364656"/>
              <a:gd name="connsiteX155" fmla="*/ 523913 w 8074603"/>
              <a:gd name="connsiteY155" fmla="*/ 2395421 h 4364656"/>
              <a:gd name="connsiteX156" fmla="*/ 525160 w 8074603"/>
              <a:gd name="connsiteY156" fmla="*/ 2395296 h 4364656"/>
              <a:gd name="connsiteX157" fmla="*/ 506424 w 8074603"/>
              <a:gd name="connsiteY157" fmla="*/ 2393878 h 4364656"/>
              <a:gd name="connsiteX158" fmla="*/ 506346 w 8074603"/>
              <a:gd name="connsiteY158" fmla="*/ 2393871 h 4364656"/>
              <a:gd name="connsiteX159" fmla="*/ 476128 w 8074603"/>
              <a:gd name="connsiteY159" fmla="*/ 2396917 h 4364656"/>
              <a:gd name="connsiteX160" fmla="*/ 475829 w 8074603"/>
              <a:gd name="connsiteY160" fmla="*/ 2395919 h 4364656"/>
              <a:gd name="connsiteX161" fmla="*/ 566483 w 8074603"/>
              <a:gd name="connsiteY161" fmla="*/ 2386780 h 4364656"/>
              <a:gd name="connsiteX162" fmla="*/ 1084393 w 8074603"/>
              <a:gd name="connsiteY162" fmla="*/ 1855758 h 4364656"/>
              <a:gd name="connsiteX163" fmla="*/ 1094003 w 8074603"/>
              <a:gd name="connsiteY163" fmla="*/ 1746841 h 4364656"/>
              <a:gd name="connsiteX164" fmla="*/ 1090650 w 8074603"/>
              <a:gd name="connsiteY164" fmla="*/ 1698239 h 4364656"/>
              <a:gd name="connsiteX165" fmla="*/ 1088374 w 8074603"/>
              <a:gd name="connsiteY165" fmla="*/ 1636980 h 4364656"/>
              <a:gd name="connsiteX166" fmla="*/ 1799436 w 8074603"/>
              <a:gd name="connsiteY166" fmla="*/ 925919 h 4364656"/>
              <a:gd name="connsiteX167" fmla="*/ 2389060 w 8074603"/>
              <a:gd name="connsiteY167" fmla="*/ 1239418 h 4364656"/>
              <a:gd name="connsiteX168" fmla="*/ 2416485 w 8074603"/>
              <a:gd name="connsiteY168" fmla="*/ 1289944 h 4364656"/>
              <a:gd name="connsiteX169" fmla="*/ 2416799 w 8074603"/>
              <a:gd name="connsiteY169" fmla="*/ 1289849 h 4364656"/>
              <a:gd name="connsiteX170" fmla="*/ 2455025 w 8074603"/>
              <a:gd name="connsiteY170" fmla="*/ 1360275 h 4364656"/>
              <a:gd name="connsiteX171" fmla="*/ 3082854 w 8074603"/>
              <a:gd name="connsiteY171" fmla="*/ 1694089 h 4364656"/>
              <a:gd name="connsiteX172" fmla="*/ 3836081 w 8074603"/>
              <a:gd name="connsiteY172" fmla="*/ 1014367 h 4364656"/>
              <a:gd name="connsiteX173" fmla="*/ 3839853 w 8074603"/>
              <a:gd name="connsiteY173" fmla="*/ 939677 h 4364656"/>
              <a:gd name="connsiteX174" fmla="*/ 3839853 w 8074603"/>
              <a:gd name="connsiteY174" fmla="*/ 939672 h 4364656"/>
              <a:gd name="connsiteX175" fmla="*/ 3837985 w 8074603"/>
              <a:gd name="connsiteY175" fmla="*/ 927434 h 4364656"/>
              <a:gd name="connsiteX176" fmla="*/ 3835746 w 8074603"/>
              <a:gd name="connsiteY176" fmla="*/ 883087 h 4364656"/>
              <a:gd name="connsiteX177" fmla="*/ 3835745 w 8074603"/>
              <a:gd name="connsiteY177" fmla="*/ 883087 h 4364656"/>
              <a:gd name="connsiteX178" fmla="*/ 3833802 w 8074603"/>
              <a:gd name="connsiteY178" fmla="*/ 844605 h 4364656"/>
              <a:gd name="connsiteX179" fmla="*/ 3833640 w 8074603"/>
              <a:gd name="connsiteY179" fmla="*/ 841406 h 4364656"/>
              <a:gd name="connsiteX180" fmla="*/ 4675046 w 8074603"/>
              <a:gd name="connsiteY180"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593249 w 8074603"/>
              <a:gd name="connsiteY137" fmla="*/ 3590809 h 4364656"/>
              <a:gd name="connsiteX138" fmla="*/ 1060194 w 8074603"/>
              <a:gd name="connsiteY138" fmla="*/ 3237476 h 4364656"/>
              <a:gd name="connsiteX139" fmla="*/ 943603 w 8074603"/>
              <a:gd name="connsiteY139" fmla="*/ 3249230 h 4364656"/>
              <a:gd name="connsiteX140" fmla="*/ 837218 w 8074603"/>
              <a:gd name="connsiteY140" fmla="*/ 3282253 h 4364656"/>
              <a:gd name="connsiteX141" fmla="*/ 831628 w 8074603"/>
              <a:gd name="connsiteY141" fmla="*/ 3285287 h 4364656"/>
              <a:gd name="connsiteX142" fmla="*/ 789668 w 8074603"/>
              <a:gd name="connsiteY142" fmla="*/ 3319908 h 4364656"/>
              <a:gd name="connsiteX143" fmla="*/ 703440 w 8074603"/>
              <a:gd name="connsiteY143" fmla="*/ 3366773 h 4364656"/>
              <a:gd name="connsiteX144" fmla="*/ 697571 w 8074603"/>
              <a:gd name="connsiteY144" fmla="*/ 3368594 h 4364656"/>
              <a:gd name="connsiteX145" fmla="*/ 697574 w 8074603"/>
              <a:gd name="connsiteY145" fmla="*/ 3368593 h 4364656"/>
              <a:gd name="connsiteX146" fmla="*/ 608392 w 8074603"/>
              <a:gd name="connsiteY146" fmla="*/ 3396276 h 4364656"/>
              <a:gd name="connsiteX147" fmla="*/ 506346 w 8074603"/>
              <a:gd name="connsiteY147" fmla="*/ 3406563 h 4364656"/>
              <a:gd name="connsiteX148" fmla="*/ 0 w 8074603"/>
              <a:gd name="connsiteY148" fmla="*/ 2900217 h 4364656"/>
              <a:gd name="connsiteX149" fmla="*/ 404300 w 8074603"/>
              <a:gd name="connsiteY149" fmla="*/ 2404158 h 4364656"/>
              <a:gd name="connsiteX150" fmla="*/ 476128 w 8074603"/>
              <a:gd name="connsiteY150" fmla="*/ 2396917 h 4364656"/>
              <a:gd name="connsiteX151" fmla="*/ 476128 w 8074603"/>
              <a:gd name="connsiteY151" fmla="*/ 2396918 h 4364656"/>
              <a:gd name="connsiteX152" fmla="*/ 506346 w 8074603"/>
              <a:gd name="connsiteY152" fmla="*/ 2393872 h 4364656"/>
              <a:gd name="connsiteX153" fmla="*/ 506424 w 8074603"/>
              <a:gd name="connsiteY153" fmla="*/ 2393878 h 4364656"/>
              <a:gd name="connsiteX154" fmla="*/ 523913 w 8074603"/>
              <a:gd name="connsiteY154" fmla="*/ 2395421 h 4364656"/>
              <a:gd name="connsiteX155" fmla="*/ 525160 w 8074603"/>
              <a:gd name="connsiteY155" fmla="*/ 2395296 h 4364656"/>
              <a:gd name="connsiteX156" fmla="*/ 506424 w 8074603"/>
              <a:gd name="connsiteY156" fmla="*/ 2393878 h 4364656"/>
              <a:gd name="connsiteX157" fmla="*/ 506346 w 8074603"/>
              <a:gd name="connsiteY157" fmla="*/ 2393871 h 4364656"/>
              <a:gd name="connsiteX158" fmla="*/ 476128 w 8074603"/>
              <a:gd name="connsiteY158" fmla="*/ 2396917 h 4364656"/>
              <a:gd name="connsiteX159" fmla="*/ 475829 w 8074603"/>
              <a:gd name="connsiteY159" fmla="*/ 2395919 h 4364656"/>
              <a:gd name="connsiteX160" fmla="*/ 566483 w 8074603"/>
              <a:gd name="connsiteY160" fmla="*/ 2386780 h 4364656"/>
              <a:gd name="connsiteX161" fmla="*/ 1084393 w 8074603"/>
              <a:gd name="connsiteY161" fmla="*/ 1855758 h 4364656"/>
              <a:gd name="connsiteX162" fmla="*/ 1094003 w 8074603"/>
              <a:gd name="connsiteY162" fmla="*/ 1746841 h 4364656"/>
              <a:gd name="connsiteX163" fmla="*/ 1090650 w 8074603"/>
              <a:gd name="connsiteY163" fmla="*/ 1698239 h 4364656"/>
              <a:gd name="connsiteX164" fmla="*/ 1088374 w 8074603"/>
              <a:gd name="connsiteY164" fmla="*/ 1636980 h 4364656"/>
              <a:gd name="connsiteX165" fmla="*/ 1799436 w 8074603"/>
              <a:gd name="connsiteY165" fmla="*/ 925919 h 4364656"/>
              <a:gd name="connsiteX166" fmla="*/ 2389060 w 8074603"/>
              <a:gd name="connsiteY166" fmla="*/ 1239418 h 4364656"/>
              <a:gd name="connsiteX167" fmla="*/ 2416485 w 8074603"/>
              <a:gd name="connsiteY167" fmla="*/ 1289944 h 4364656"/>
              <a:gd name="connsiteX168" fmla="*/ 2416799 w 8074603"/>
              <a:gd name="connsiteY168" fmla="*/ 1289849 h 4364656"/>
              <a:gd name="connsiteX169" fmla="*/ 2455025 w 8074603"/>
              <a:gd name="connsiteY169" fmla="*/ 1360275 h 4364656"/>
              <a:gd name="connsiteX170" fmla="*/ 3082854 w 8074603"/>
              <a:gd name="connsiteY170" fmla="*/ 1694089 h 4364656"/>
              <a:gd name="connsiteX171" fmla="*/ 3836081 w 8074603"/>
              <a:gd name="connsiteY171" fmla="*/ 1014367 h 4364656"/>
              <a:gd name="connsiteX172" fmla="*/ 3839853 w 8074603"/>
              <a:gd name="connsiteY172" fmla="*/ 939677 h 4364656"/>
              <a:gd name="connsiteX173" fmla="*/ 3839853 w 8074603"/>
              <a:gd name="connsiteY173" fmla="*/ 939672 h 4364656"/>
              <a:gd name="connsiteX174" fmla="*/ 3837985 w 8074603"/>
              <a:gd name="connsiteY174" fmla="*/ 927434 h 4364656"/>
              <a:gd name="connsiteX175" fmla="*/ 3835746 w 8074603"/>
              <a:gd name="connsiteY175" fmla="*/ 883087 h 4364656"/>
              <a:gd name="connsiteX176" fmla="*/ 3835745 w 8074603"/>
              <a:gd name="connsiteY176" fmla="*/ 883087 h 4364656"/>
              <a:gd name="connsiteX177" fmla="*/ 3833802 w 8074603"/>
              <a:gd name="connsiteY177" fmla="*/ 844605 h 4364656"/>
              <a:gd name="connsiteX178" fmla="*/ 3833640 w 8074603"/>
              <a:gd name="connsiteY178" fmla="*/ 841406 h 4364656"/>
              <a:gd name="connsiteX179" fmla="*/ 4675046 w 8074603"/>
              <a:gd name="connsiteY179"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593249 w 8074603"/>
              <a:gd name="connsiteY136" fmla="*/ 3590809 h 4364656"/>
              <a:gd name="connsiteX137" fmla="*/ 1060194 w 8074603"/>
              <a:gd name="connsiteY137" fmla="*/ 3237476 h 4364656"/>
              <a:gd name="connsiteX138" fmla="*/ 943603 w 8074603"/>
              <a:gd name="connsiteY138" fmla="*/ 3249230 h 4364656"/>
              <a:gd name="connsiteX139" fmla="*/ 837218 w 8074603"/>
              <a:gd name="connsiteY139" fmla="*/ 3282253 h 4364656"/>
              <a:gd name="connsiteX140" fmla="*/ 831628 w 8074603"/>
              <a:gd name="connsiteY140" fmla="*/ 3285287 h 4364656"/>
              <a:gd name="connsiteX141" fmla="*/ 789668 w 8074603"/>
              <a:gd name="connsiteY141" fmla="*/ 3319908 h 4364656"/>
              <a:gd name="connsiteX142" fmla="*/ 703440 w 8074603"/>
              <a:gd name="connsiteY142" fmla="*/ 3366773 h 4364656"/>
              <a:gd name="connsiteX143" fmla="*/ 697571 w 8074603"/>
              <a:gd name="connsiteY143" fmla="*/ 3368594 h 4364656"/>
              <a:gd name="connsiteX144" fmla="*/ 697574 w 8074603"/>
              <a:gd name="connsiteY144" fmla="*/ 3368593 h 4364656"/>
              <a:gd name="connsiteX145" fmla="*/ 608392 w 8074603"/>
              <a:gd name="connsiteY145" fmla="*/ 3396276 h 4364656"/>
              <a:gd name="connsiteX146" fmla="*/ 506346 w 8074603"/>
              <a:gd name="connsiteY146" fmla="*/ 3406563 h 4364656"/>
              <a:gd name="connsiteX147" fmla="*/ 0 w 8074603"/>
              <a:gd name="connsiteY147" fmla="*/ 2900217 h 4364656"/>
              <a:gd name="connsiteX148" fmla="*/ 404300 w 8074603"/>
              <a:gd name="connsiteY148" fmla="*/ 2404158 h 4364656"/>
              <a:gd name="connsiteX149" fmla="*/ 476128 w 8074603"/>
              <a:gd name="connsiteY149" fmla="*/ 2396917 h 4364656"/>
              <a:gd name="connsiteX150" fmla="*/ 476128 w 8074603"/>
              <a:gd name="connsiteY150" fmla="*/ 2396918 h 4364656"/>
              <a:gd name="connsiteX151" fmla="*/ 506346 w 8074603"/>
              <a:gd name="connsiteY151" fmla="*/ 2393872 h 4364656"/>
              <a:gd name="connsiteX152" fmla="*/ 506424 w 8074603"/>
              <a:gd name="connsiteY152" fmla="*/ 2393878 h 4364656"/>
              <a:gd name="connsiteX153" fmla="*/ 523913 w 8074603"/>
              <a:gd name="connsiteY153" fmla="*/ 2395421 h 4364656"/>
              <a:gd name="connsiteX154" fmla="*/ 525160 w 8074603"/>
              <a:gd name="connsiteY154" fmla="*/ 2395296 h 4364656"/>
              <a:gd name="connsiteX155" fmla="*/ 506424 w 8074603"/>
              <a:gd name="connsiteY155" fmla="*/ 2393878 h 4364656"/>
              <a:gd name="connsiteX156" fmla="*/ 506346 w 8074603"/>
              <a:gd name="connsiteY156" fmla="*/ 2393871 h 4364656"/>
              <a:gd name="connsiteX157" fmla="*/ 476128 w 8074603"/>
              <a:gd name="connsiteY157" fmla="*/ 2396917 h 4364656"/>
              <a:gd name="connsiteX158" fmla="*/ 475829 w 8074603"/>
              <a:gd name="connsiteY158" fmla="*/ 2395919 h 4364656"/>
              <a:gd name="connsiteX159" fmla="*/ 566483 w 8074603"/>
              <a:gd name="connsiteY159" fmla="*/ 2386780 h 4364656"/>
              <a:gd name="connsiteX160" fmla="*/ 1084393 w 8074603"/>
              <a:gd name="connsiteY160" fmla="*/ 1855758 h 4364656"/>
              <a:gd name="connsiteX161" fmla="*/ 1094003 w 8074603"/>
              <a:gd name="connsiteY161" fmla="*/ 1746841 h 4364656"/>
              <a:gd name="connsiteX162" fmla="*/ 1090650 w 8074603"/>
              <a:gd name="connsiteY162" fmla="*/ 1698239 h 4364656"/>
              <a:gd name="connsiteX163" fmla="*/ 1088374 w 8074603"/>
              <a:gd name="connsiteY163" fmla="*/ 1636980 h 4364656"/>
              <a:gd name="connsiteX164" fmla="*/ 1799436 w 8074603"/>
              <a:gd name="connsiteY164" fmla="*/ 925919 h 4364656"/>
              <a:gd name="connsiteX165" fmla="*/ 2389060 w 8074603"/>
              <a:gd name="connsiteY165" fmla="*/ 1239418 h 4364656"/>
              <a:gd name="connsiteX166" fmla="*/ 2416485 w 8074603"/>
              <a:gd name="connsiteY166" fmla="*/ 1289944 h 4364656"/>
              <a:gd name="connsiteX167" fmla="*/ 2416799 w 8074603"/>
              <a:gd name="connsiteY167" fmla="*/ 1289849 h 4364656"/>
              <a:gd name="connsiteX168" fmla="*/ 2455025 w 8074603"/>
              <a:gd name="connsiteY168" fmla="*/ 1360275 h 4364656"/>
              <a:gd name="connsiteX169" fmla="*/ 3082854 w 8074603"/>
              <a:gd name="connsiteY169" fmla="*/ 1694089 h 4364656"/>
              <a:gd name="connsiteX170" fmla="*/ 3836081 w 8074603"/>
              <a:gd name="connsiteY170" fmla="*/ 1014367 h 4364656"/>
              <a:gd name="connsiteX171" fmla="*/ 3839853 w 8074603"/>
              <a:gd name="connsiteY171" fmla="*/ 939677 h 4364656"/>
              <a:gd name="connsiteX172" fmla="*/ 3839853 w 8074603"/>
              <a:gd name="connsiteY172" fmla="*/ 939672 h 4364656"/>
              <a:gd name="connsiteX173" fmla="*/ 3837985 w 8074603"/>
              <a:gd name="connsiteY173" fmla="*/ 927434 h 4364656"/>
              <a:gd name="connsiteX174" fmla="*/ 3835746 w 8074603"/>
              <a:gd name="connsiteY174" fmla="*/ 883087 h 4364656"/>
              <a:gd name="connsiteX175" fmla="*/ 3835745 w 8074603"/>
              <a:gd name="connsiteY175" fmla="*/ 883087 h 4364656"/>
              <a:gd name="connsiteX176" fmla="*/ 3833802 w 8074603"/>
              <a:gd name="connsiteY176" fmla="*/ 844605 h 4364656"/>
              <a:gd name="connsiteX177" fmla="*/ 3833640 w 8074603"/>
              <a:gd name="connsiteY177" fmla="*/ 841406 h 4364656"/>
              <a:gd name="connsiteX178" fmla="*/ 4675046 w 8074603"/>
              <a:gd name="connsiteY178"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593249 w 8074603"/>
              <a:gd name="connsiteY135" fmla="*/ 3590809 h 4364656"/>
              <a:gd name="connsiteX136" fmla="*/ 1060194 w 8074603"/>
              <a:gd name="connsiteY136" fmla="*/ 3237476 h 4364656"/>
              <a:gd name="connsiteX137" fmla="*/ 943603 w 8074603"/>
              <a:gd name="connsiteY137" fmla="*/ 3249230 h 4364656"/>
              <a:gd name="connsiteX138" fmla="*/ 837218 w 8074603"/>
              <a:gd name="connsiteY138" fmla="*/ 3282253 h 4364656"/>
              <a:gd name="connsiteX139" fmla="*/ 831628 w 8074603"/>
              <a:gd name="connsiteY139" fmla="*/ 3285287 h 4364656"/>
              <a:gd name="connsiteX140" fmla="*/ 789668 w 8074603"/>
              <a:gd name="connsiteY140" fmla="*/ 3319908 h 4364656"/>
              <a:gd name="connsiteX141" fmla="*/ 703440 w 8074603"/>
              <a:gd name="connsiteY141" fmla="*/ 3366773 h 4364656"/>
              <a:gd name="connsiteX142" fmla="*/ 697571 w 8074603"/>
              <a:gd name="connsiteY142" fmla="*/ 3368594 h 4364656"/>
              <a:gd name="connsiteX143" fmla="*/ 697574 w 8074603"/>
              <a:gd name="connsiteY143" fmla="*/ 3368593 h 4364656"/>
              <a:gd name="connsiteX144" fmla="*/ 608392 w 8074603"/>
              <a:gd name="connsiteY144" fmla="*/ 3396276 h 4364656"/>
              <a:gd name="connsiteX145" fmla="*/ 506346 w 8074603"/>
              <a:gd name="connsiteY145" fmla="*/ 3406563 h 4364656"/>
              <a:gd name="connsiteX146" fmla="*/ 0 w 8074603"/>
              <a:gd name="connsiteY146" fmla="*/ 2900217 h 4364656"/>
              <a:gd name="connsiteX147" fmla="*/ 404300 w 8074603"/>
              <a:gd name="connsiteY147" fmla="*/ 2404158 h 4364656"/>
              <a:gd name="connsiteX148" fmla="*/ 476128 w 8074603"/>
              <a:gd name="connsiteY148" fmla="*/ 2396917 h 4364656"/>
              <a:gd name="connsiteX149" fmla="*/ 476128 w 8074603"/>
              <a:gd name="connsiteY149" fmla="*/ 2396918 h 4364656"/>
              <a:gd name="connsiteX150" fmla="*/ 506346 w 8074603"/>
              <a:gd name="connsiteY150" fmla="*/ 2393872 h 4364656"/>
              <a:gd name="connsiteX151" fmla="*/ 506424 w 8074603"/>
              <a:gd name="connsiteY151" fmla="*/ 2393878 h 4364656"/>
              <a:gd name="connsiteX152" fmla="*/ 523913 w 8074603"/>
              <a:gd name="connsiteY152" fmla="*/ 2395421 h 4364656"/>
              <a:gd name="connsiteX153" fmla="*/ 525160 w 8074603"/>
              <a:gd name="connsiteY153" fmla="*/ 2395296 h 4364656"/>
              <a:gd name="connsiteX154" fmla="*/ 506424 w 8074603"/>
              <a:gd name="connsiteY154" fmla="*/ 2393878 h 4364656"/>
              <a:gd name="connsiteX155" fmla="*/ 506346 w 8074603"/>
              <a:gd name="connsiteY155" fmla="*/ 2393871 h 4364656"/>
              <a:gd name="connsiteX156" fmla="*/ 476128 w 8074603"/>
              <a:gd name="connsiteY156" fmla="*/ 2396917 h 4364656"/>
              <a:gd name="connsiteX157" fmla="*/ 475829 w 8074603"/>
              <a:gd name="connsiteY157" fmla="*/ 2395919 h 4364656"/>
              <a:gd name="connsiteX158" fmla="*/ 566483 w 8074603"/>
              <a:gd name="connsiteY158" fmla="*/ 2386780 h 4364656"/>
              <a:gd name="connsiteX159" fmla="*/ 1084393 w 8074603"/>
              <a:gd name="connsiteY159" fmla="*/ 1855758 h 4364656"/>
              <a:gd name="connsiteX160" fmla="*/ 1094003 w 8074603"/>
              <a:gd name="connsiteY160" fmla="*/ 1746841 h 4364656"/>
              <a:gd name="connsiteX161" fmla="*/ 1090650 w 8074603"/>
              <a:gd name="connsiteY161" fmla="*/ 1698239 h 4364656"/>
              <a:gd name="connsiteX162" fmla="*/ 1088374 w 8074603"/>
              <a:gd name="connsiteY162" fmla="*/ 1636980 h 4364656"/>
              <a:gd name="connsiteX163" fmla="*/ 1799436 w 8074603"/>
              <a:gd name="connsiteY163" fmla="*/ 925919 h 4364656"/>
              <a:gd name="connsiteX164" fmla="*/ 2389060 w 8074603"/>
              <a:gd name="connsiteY164" fmla="*/ 1239418 h 4364656"/>
              <a:gd name="connsiteX165" fmla="*/ 2416485 w 8074603"/>
              <a:gd name="connsiteY165" fmla="*/ 1289944 h 4364656"/>
              <a:gd name="connsiteX166" fmla="*/ 2416799 w 8074603"/>
              <a:gd name="connsiteY166" fmla="*/ 1289849 h 4364656"/>
              <a:gd name="connsiteX167" fmla="*/ 2455025 w 8074603"/>
              <a:gd name="connsiteY167" fmla="*/ 1360275 h 4364656"/>
              <a:gd name="connsiteX168" fmla="*/ 3082854 w 8074603"/>
              <a:gd name="connsiteY168" fmla="*/ 1694089 h 4364656"/>
              <a:gd name="connsiteX169" fmla="*/ 3836081 w 8074603"/>
              <a:gd name="connsiteY169" fmla="*/ 1014367 h 4364656"/>
              <a:gd name="connsiteX170" fmla="*/ 3839853 w 8074603"/>
              <a:gd name="connsiteY170" fmla="*/ 939677 h 4364656"/>
              <a:gd name="connsiteX171" fmla="*/ 3839853 w 8074603"/>
              <a:gd name="connsiteY171" fmla="*/ 939672 h 4364656"/>
              <a:gd name="connsiteX172" fmla="*/ 3837985 w 8074603"/>
              <a:gd name="connsiteY172" fmla="*/ 927434 h 4364656"/>
              <a:gd name="connsiteX173" fmla="*/ 3835746 w 8074603"/>
              <a:gd name="connsiteY173" fmla="*/ 883087 h 4364656"/>
              <a:gd name="connsiteX174" fmla="*/ 3835745 w 8074603"/>
              <a:gd name="connsiteY174" fmla="*/ 883087 h 4364656"/>
              <a:gd name="connsiteX175" fmla="*/ 3833802 w 8074603"/>
              <a:gd name="connsiteY175" fmla="*/ 844605 h 4364656"/>
              <a:gd name="connsiteX176" fmla="*/ 3833640 w 8074603"/>
              <a:gd name="connsiteY176" fmla="*/ 841406 h 4364656"/>
              <a:gd name="connsiteX177" fmla="*/ 4675046 w 8074603"/>
              <a:gd name="connsiteY177"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593249 w 8074603"/>
              <a:gd name="connsiteY134" fmla="*/ 3590809 h 4364656"/>
              <a:gd name="connsiteX135" fmla="*/ 1060194 w 8074603"/>
              <a:gd name="connsiteY135" fmla="*/ 3237476 h 4364656"/>
              <a:gd name="connsiteX136" fmla="*/ 943603 w 8074603"/>
              <a:gd name="connsiteY136" fmla="*/ 3249230 h 4364656"/>
              <a:gd name="connsiteX137" fmla="*/ 837218 w 8074603"/>
              <a:gd name="connsiteY137" fmla="*/ 3282253 h 4364656"/>
              <a:gd name="connsiteX138" fmla="*/ 831628 w 8074603"/>
              <a:gd name="connsiteY138" fmla="*/ 3285287 h 4364656"/>
              <a:gd name="connsiteX139" fmla="*/ 789668 w 8074603"/>
              <a:gd name="connsiteY139" fmla="*/ 3319908 h 4364656"/>
              <a:gd name="connsiteX140" fmla="*/ 703440 w 8074603"/>
              <a:gd name="connsiteY140" fmla="*/ 3366773 h 4364656"/>
              <a:gd name="connsiteX141" fmla="*/ 697571 w 8074603"/>
              <a:gd name="connsiteY141" fmla="*/ 3368594 h 4364656"/>
              <a:gd name="connsiteX142" fmla="*/ 697574 w 8074603"/>
              <a:gd name="connsiteY142" fmla="*/ 3368593 h 4364656"/>
              <a:gd name="connsiteX143" fmla="*/ 608392 w 8074603"/>
              <a:gd name="connsiteY143" fmla="*/ 3396276 h 4364656"/>
              <a:gd name="connsiteX144" fmla="*/ 506346 w 8074603"/>
              <a:gd name="connsiteY144" fmla="*/ 3406563 h 4364656"/>
              <a:gd name="connsiteX145" fmla="*/ 0 w 8074603"/>
              <a:gd name="connsiteY145" fmla="*/ 2900217 h 4364656"/>
              <a:gd name="connsiteX146" fmla="*/ 404300 w 8074603"/>
              <a:gd name="connsiteY146" fmla="*/ 2404158 h 4364656"/>
              <a:gd name="connsiteX147" fmla="*/ 476128 w 8074603"/>
              <a:gd name="connsiteY147" fmla="*/ 2396917 h 4364656"/>
              <a:gd name="connsiteX148" fmla="*/ 476128 w 8074603"/>
              <a:gd name="connsiteY148" fmla="*/ 2396918 h 4364656"/>
              <a:gd name="connsiteX149" fmla="*/ 506346 w 8074603"/>
              <a:gd name="connsiteY149" fmla="*/ 2393872 h 4364656"/>
              <a:gd name="connsiteX150" fmla="*/ 506424 w 8074603"/>
              <a:gd name="connsiteY150" fmla="*/ 2393878 h 4364656"/>
              <a:gd name="connsiteX151" fmla="*/ 523913 w 8074603"/>
              <a:gd name="connsiteY151" fmla="*/ 2395421 h 4364656"/>
              <a:gd name="connsiteX152" fmla="*/ 525160 w 8074603"/>
              <a:gd name="connsiteY152" fmla="*/ 2395296 h 4364656"/>
              <a:gd name="connsiteX153" fmla="*/ 506424 w 8074603"/>
              <a:gd name="connsiteY153" fmla="*/ 2393878 h 4364656"/>
              <a:gd name="connsiteX154" fmla="*/ 506346 w 8074603"/>
              <a:gd name="connsiteY154" fmla="*/ 2393871 h 4364656"/>
              <a:gd name="connsiteX155" fmla="*/ 476128 w 8074603"/>
              <a:gd name="connsiteY155" fmla="*/ 2396917 h 4364656"/>
              <a:gd name="connsiteX156" fmla="*/ 475829 w 8074603"/>
              <a:gd name="connsiteY156" fmla="*/ 2395919 h 4364656"/>
              <a:gd name="connsiteX157" fmla="*/ 566483 w 8074603"/>
              <a:gd name="connsiteY157" fmla="*/ 2386780 h 4364656"/>
              <a:gd name="connsiteX158" fmla="*/ 1084393 w 8074603"/>
              <a:gd name="connsiteY158" fmla="*/ 1855758 h 4364656"/>
              <a:gd name="connsiteX159" fmla="*/ 1094003 w 8074603"/>
              <a:gd name="connsiteY159" fmla="*/ 1746841 h 4364656"/>
              <a:gd name="connsiteX160" fmla="*/ 1090650 w 8074603"/>
              <a:gd name="connsiteY160" fmla="*/ 1698239 h 4364656"/>
              <a:gd name="connsiteX161" fmla="*/ 1088374 w 8074603"/>
              <a:gd name="connsiteY161" fmla="*/ 1636980 h 4364656"/>
              <a:gd name="connsiteX162" fmla="*/ 1799436 w 8074603"/>
              <a:gd name="connsiteY162" fmla="*/ 925919 h 4364656"/>
              <a:gd name="connsiteX163" fmla="*/ 2389060 w 8074603"/>
              <a:gd name="connsiteY163" fmla="*/ 1239418 h 4364656"/>
              <a:gd name="connsiteX164" fmla="*/ 2416485 w 8074603"/>
              <a:gd name="connsiteY164" fmla="*/ 1289944 h 4364656"/>
              <a:gd name="connsiteX165" fmla="*/ 2416799 w 8074603"/>
              <a:gd name="connsiteY165" fmla="*/ 1289849 h 4364656"/>
              <a:gd name="connsiteX166" fmla="*/ 2455025 w 8074603"/>
              <a:gd name="connsiteY166" fmla="*/ 1360275 h 4364656"/>
              <a:gd name="connsiteX167" fmla="*/ 3082854 w 8074603"/>
              <a:gd name="connsiteY167" fmla="*/ 1694089 h 4364656"/>
              <a:gd name="connsiteX168" fmla="*/ 3836081 w 8074603"/>
              <a:gd name="connsiteY168" fmla="*/ 1014367 h 4364656"/>
              <a:gd name="connsiteX169" fmla="*/ 3839853 w 8074603"/>
              <a:gd name="connsiteY169" fmla="*/ 939677 h 4364656"/>
              <a:gd name="connsiteX170" fmla="*/ 3839853 w 8074603"/>
              <a:gd name="connsiteY170" fmla="*/ 939672 h 4364656"/>
              <a:gd name="connsiteX171" fmla="*/ 3837985 w 8074603"/>
              <a:gd name="connsiteY171" fmla="*/ 927434 h 4364656"/>
              <a:gd name="connsiteX172" fmla="*/ 3835746 w 8074603"/>
              <a:gd name="connsiteY172" fmla="*/ 883087 h 4364656"/>
              <a:gd name="connsiteX173" fmla="*/ 3835745 w 8074603"/>
              <a:gd name="connsiteY173" fmla="*/ 883087 h 4364656"/>
              <a:gd name="connsiteX174" fmla="*/ 3833802 w 8074603"/>
              <a:gd name="connsiteY174" fmla="*/ 844605 h 4364656"/>
              <a:gd name="connsiteX175" fmla="*/ 3833640 w 8074603"/>
              <a:gd name="connsiteY175" fmla="*/ 841406 h 4364656"/>
              <a:gd name="connsiteX176" fmla="*/ 4675046 w 8074603"/>
              <a:gd name="connsiteY176"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593249 w 8074603"/>
              <a:gd name="connsiteY133" fmla="*/ 3590809 h 4364656"/>
              <a:gd name="connsiteX134" fmla="*/ 1060194 w 8074603"/>
              <a:gd name="connsiteY134" fmla="*/ 3237476 h 4364656"/>
              <a:gd name="connsiteX135" fmla="*/ 943603 w 8074603"/>
              <a:gd name="connsiteY135" fmla="*/ 3249230 h 4364656"/>
              <a:gd name="connsiteX136" fmla="*/ 837218 w 8074603"/>
              <a:gd name="connsiteY136" fmla="*/ 3282253 h 4364656"/>
              <a:gd name="connsiteX137" fmla="*/ 831628 w 8074603"/>
              <a:gd name="connsiteY137" fmla="*/ 3285287 h 4364656"/>
              <a:gd name="connsiteX138" fmla="*/ 789668 w 8074603"/>
              <a:gd name="connsiteY138" fmla="*/ 3319908 h 4364656"/>
              <a:gd name="connsiteX139" fmla="*/ 703440 w 8074603"/>
              <a:gd name="connsiteY139" fmla="*/ 3366773 h 4364656"/>
              <a:gd name="connsiteX140" fmla="*/ 697571 w 8074603"/>
              <a:gd name="connsiteY140" fmla="*/ 3368594 h 4364656"/>
              <a:gd name="connsiteX141" fmla="*/ 697574 w 8074603"/>
              <a:gd name="connsiteY141" fmla="*/ 3368593 h 4364656"/>
              <a:gd name="connsiteX142" fmla="*/ 608392 w 8074603"/>
              <a:gd name="connsiteY142" fmla="*/ 3396276 h 4364656"/>
              <a:gd name="connsiteX143" fmla="*/ 506346 w 8074603"/>
              <a:gd name="connsiteY143" fmla="*/ 3406563 h 4364656"/>
              <a:gd name="connsiteX144" fmla="*/ 0 w 8074603"/>
              <a:gd name="connsiteY144" fmla="*/ 2900217 h 4364656"/>
              <a:gd name="connsiteX145" fmla="*/ 404300 w 8074603"/>
              <a:gd name="connsiteY145" fmla="*/ 2404158 h 4364656"/>
              <a:gd name="connsiteX146" fmla="*/ 476128 w 8074603"/>
              <a:gd name="connsiteY146" fmla="*/ 2396917 h 4364656"/>
              <a:gd name="connsiteX147" fmla="*/ 476128 w 8074603"/>
              <a:gd name="connsiteY147" fmla="*/ 2396918 h 4364656"/>
              <a:gd name="connsiteX148" fmla="*/ 506346 w 8074603"/>
              <a:gd name="connsiteY148" fmla="*/ 2393872 h 4364656"/>
              <a:gd name="connsiteX149" fmla="*/ 506424 w 8074603"/>
              <a:gd name="connsiteY149" fmla="*/ 2393878 h 4364656"/>
              <a:gd name="connsiteX150" fmla="*/ 523913 w 8074603"/>
              <a:gd name="connsiteY150" fmla="*/ 2395421 h 4364656"/>
              <a:gd name="connsiteX151" fmla="*/ 525160 w 8074603"/>
              <a:gd name="connsiteY151" fmla="*/ 2395296 h 4364656"/>
              <a:gd name="connsiteX152" fmla="*/ 506424 w 8074603"/>
              <a:gd name="connsiteY152" fmla="*/ 2393878 h 4364656"/>
              <a:gd name="connsiteX153" fmla="*/ 506346 w 8074603"/>
              <a:gd name="connsiteY153" fmla="*/ 2393871 h 4364656"/>
              <a:gd name="connsiteX154" fmla="*/ 476128 w 8074603"/>
              <a:gd name="connsiteY154" fmla="*/ 2396917 h 4364656"/>
              <a:gd name="connsiteX155" fmla="*/ 475829 w 8074603"/>
              <a:gd name="connsiteY155" fmla="*/ 2395919 h 4364656"/>
              <a:gd name="connsiteX156" fmla="*/ 566483 w 8074603"/>
              <a:gd name="connsiteY156" fmla="*/ 2386780 h 4364656"/>
              <a:gd name="connsiteX157" fmla="*/ 1084393 w 8074603"/>
              <a:gd name="connsiteY157" fmla="*/ 1855758 h 4364656"/>
              <a:gd name="connsiteX158" fmla="*/ 1094003 w 8074603"/>
              <a:gd name="connsiteY158" fmla="*/ 1746841 h 4364656"/>
              <a:gd name="connsiteX159" fmla="*/ 1090650 w 8074603"/>
              <a:gd name="connsiteY159" fmla="*/ 1698239 h 4364656"/>
              <a:gd name="connsiteX160" fmla="*/ 1088374 w 8074603"/>
              <a:gd name="connsiteY160" fmla="*/ 1636980 h 4364656"/>
              <a:gd name="connsiteX161" fmla="*/ 1799436 w 8074603"/>
              <a:gd name="connsiteY161" fmla="*/ 925919 h 4364656"/>
              <a:gd name="connsiteX162" fmla="*/ 2389060 w 8074603"/>
              <a:gd name="connsiteY162" fmla="*/ 1239418 h 4364656"/>
              <a:gd name="connsiteX163" fmla="*/ 2416485 w 8074603"/>
              <a:gd name="connsiteY163" fmla="*/ 1289944 h 4364656"/>
              <a:gd name="connsiteX164" fmla="*/ 2416799 w 8074603"/>
              <a:gd name="connsiteY164" fmla="*/ 1289849 h 4364656"/>
              <a:gd name="connsiteX165" fmla="*/ 2455025 w 8074603"/>
              <a:gd name="connsiteY165" fmla="*/ 1360275 h 4364656"/>
              <a:gd name="connsiteX166" fmla="*/ 3082854 w 8074603"/>
              <a:gd name="connsiteY166" fmla="*/ 1694089 h 4364656"/>
              <a:gd name="connsiteX167" fmla="*/ 3836081 w 8074603"/>
              <a:gd name="connsiteY167" fmla="*/ 1014367 h 4364656"/>
              <a:gd name="connsiteX168" fmla="*/ 3839853 w 8074603"/>
              <a:gd name="connsiteY168" fmla="*/ 939677 h 4364656"/>
              <a:gd name="connsiteX169" fmla="*/ 3839853 w 8074603"/>
              <a:gd name="connsiteY169" fmla="*/ 939672 h 4364656"/>
              <a:gd name="connsiteX170" fmla="*/ 3837985 w 8074603"/>
              <a:gd name="connsiteY170" fmla="*/ 927434 h 4364656"/>
              <a:gd name="connsiteX171" fmla="*/ 3835746 w 8074603"/>
              <a:gd name="connsiteY171" fmla="*/ 883087 h 4364656"/>
              <a:gd name="connsiteX172" fmla="*/ 3835745 w 8074603"/>
              <a:gd name="connsiteY172" fmla="*/ 883087 h 4364656"/>
              <a:gd name="connsiteX173" fmla="*/ 3833802 w 8074603"/>
              <a:gd name="connsiteY173" fmla="*/ 844605 h 4364656"/>
              <a:gd name="connsiteX174" fmla="*/ 3833640 w 8074603"/>
              <a:gd name="connsiteY174" fmla="*/ 841406 h 4364656"/>
              <a:gd name="connsiteX175" fmla="*/ 4675046 w 8074603"/>
              <a:gd name="connsiteY175" fmla="*/ 0 h 43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8074603" h="4364656">
                <a:moveTo>
                  <a:pt x="5967715" y="1555781"/>
                </a:moveTo>
                <a:lnTo>
                  <a:pt x="5953547" y="1567471"/>
                </a:lnTo>
                <a:lnTo>
                  <a:pt x="5947225" y="1572687"/>
                </a:lnTo>
                <a:lnTo>
                  <a:pt x="5923679" y="1585468"/>
                </a:lnTo>
                <a:lnTo>
                  <a:pt x="5944170" y="1568561"/>
                </a:lnTo>
                <a:lnTo>
                  <a:pt x="5950625" y="1565058"/>
                </a:lnTo>
                <a:lnTo>
                  <a:pt x="5967715" y="1555781"/>
                </a:lnTo>
                <a:close/>
                <a:moveTo>
                  <a:pt x="5463575" y="1132731"/>
                </a:moveTo>
                <a:lnTo>
                  <a:pt x="5450330" y="1168918"/>
                </a:lnTo>
                <a:lnTo>
                  <a:pt x="5439303" y="1189234"/>
                </a:lnTo>
                <a:lnTo>
                  <a:pt x="5447848" y="1161705"/>
                </a:lnTo>
                <a:lnTo>
                  <a:pt x="5463575" y="1132731"/>
                </a:lnTo>
                <a:close/>
                <a:moveTo>
                  <a:pt x="5466067" y="1125926"/>
                </a:moveTo>
                <a:lnTo>
                  <a:pt x="5466873" y="1126657"/>
                </a:lnTo>
                <a:lnTo>
                  <a:pt x="5463576" y="1132731"/>
                </a:lnTo>
                <a:lnTo>
                  <a:pt x="5466067" y="1125926"/>
                </a:lnTo>
                <a:close/>
                <a:moveTo>
                  <a:pt x="4675046" y="0"/>
                </a:moveTo>
                <a:cubicBezTo>
                  <a:pt x="5139742" y="0"/>
                  <a:pt x="5516452" y="376710"/>
                  <a:pt x="5516452" y="841406"/>
                </a:cubicBezTo>
                <a:cubicBezTo>
                  <a:pt x="5516452" y="928537"/>
                  <a:pt x="5503209" y="1012574"/>
                  <a:pt x="5478624" y="1091614"/>
                </a:cubicBezTo>
                <a:lnTo>
                  <a:pt x="5466066" y="1125926"/>
                </a:lnTo>
                <a:lnTo>
                  <a:pt x="5463575" y="1132730"/>
                </a:lnTo>
                <a:lnTo>
                  <a:pt x="5447848" y="1161704"/>
                </a:lnTo>
                <a:lnTo>
                  <a:pt x="5439303" y="1189233"/>
                </a:lnTo>
                <a:lnTo>
                  <a:pt x="5428195" y="1225018"/>
                </a:lnTo>
                <a:cubicBezTo>
                  <a:pt x="5423702" y="1246975"/>
                  <a:pt x="5421342" y="1269710"/>
                  <a:pt x="5421342" y="1292995"/>
                </a:cubicBezTo>
                <a:cubicBezTo>
                  <a:pt x="5421342" y="1479279"/>
                  <a:pt x="5572355" y="1630292"/>
                  <a:pt x="5758639" y="1630292"/>
                </a:cubicBezTo>
                <a:cubicBezTo>
                  <a:pt x="5805210" y="1630292"/>
                  <a:pt x="5849577" y="1620854"/>
                  <a:pt x="5889930" y="1603786"/>
                </a:cubicBezTo>
                <a:lnTo>
                  <a:pt x="5923679" y="1585468"/>
                </a:lnTo>
                <a:lnTo>
                  <a:pt x="5923680" y="1585469"/>
                </a:lnTo>
                <a:lnTo>
                  <a:pt x="5947226" y="1572688"/>
                </a:lnTo>
                <a:lnTo>
                  <a:pt x="5953548" y="1567472"/>
                </a:lnTo>
                <a:lnTo>
                  <a:pt x="5967716" y="1555782"/>
                </a:lnTo>
                <a:lnTo>
                  <a:pt x="6062168" y="1504515"/>
                </a:lnTo>
                <a:cubicBezTo>
                  <a:pt x="6145276" y="1469363"/>
                  <a:pt x="6236648" y="1449925"/>
                  <a:pt x="6332560" y="1449925"/>
                </a:cubicBezTo>
                <a:cubicBezTo>
                  <a:pt x="6716208" y="1449925"/>
                  <a:pt x="7027217" y="1760934"/>
                  <a:pt x="7027217" y="2144582"/>
                </a:cubicBezTo>
                <a:lnTo>
                  <a:pt x="7023436" y="2182087"/>
                </a:lnTo>
                <a:lnTo>
                  <a:pt x="7025951" y="2183532"/>
                </a:lnTo>
                <a:lnTo>
                  <a:pt x="7020865" y="2233978"/>
                </a:lnTo>
                <a:cubicBezTo>
                  <a:pt x="7020865" y="2396977"/>
                  <a:pt x="7136484" y="2532971"/>
                  <a:pt x="7290185" y="2564422"/>
                </a:cubicBezTo>
                <a:lnTo>
                  <a:pt x="7340491" y="2569494"/>
                </a:lnTo>
                <a:lnTo>
                  <a:pt x="7425440" y="2560930"/>
                </a:lnTo>
                <a:cubicBezTo>
                  <a:pt x="7470255" y="2560930"/>
                  <a:pt x="7514010" y="2565471"/>
                  <a:pt x="7556269" y="2574119"/>
                </a:cubicBezTo>
                <a:lnTo>
                  <a:pt x="7639912" y="2600083"/>
                </a:lnTo>
                <a:lnTo>
                  <a:pt x="7662727" y="2606859"/>
                </a:lnTo>
                <a:lnTo>
                  <a:pt x="7664371" y="2607676"/>
                </a:lnTo>
                <a:lnTo>
                  <a:pt x="7678124" y="2611945"/>
                </a:lnTo>
                <a:lnTo>
                  <a:pt x="7733522" y="2642014"/>
                </a:lnTo>
                <a:lnTo>
                  <a:pt x="7761488" y="2655901"/>
                </a:lnTo>
                <a:lnTo>
                  <a:pt x="7768424" y="2660958"/>
                </a:lnTo>
                <a:lnTo>
                  <a:pt x="7788393" y="2671797"/>
                </a:lnTo>
                <a:lnTo>
                  <a:pt x="7827171" y="2703791"/>
                </a:lnTo>
                <a:lnTo>
                  <a:pt x="7849862" y="2720336"/>
                </a:lnTo>
                <a:lnTo>
                  <a:pt x="7860799" y="2731538"/>
                </a:lnTo>
                <a:lnTo>
                  <a:pt x="7884468" y="2751066"/>
                </a:lnTo>
                <a:lnTo>
                  <a:pt x="7909550" y="2781466"/>
                </a:lnTo>
                <a:lnTo>
                  <a:pt x="7926096" y="2798412"/>
                </a:lnTo>
                <a:lnTo>
                  <a:pt x="7939549" y="2817825"/>
                </a:lnTo>
                <a:lnTo>
                  <a:pt x="7963736" y="2847140"/>
                </a:lnTo>
                <a:lnTo>
                  <a:pt x="7977732" y="2872925"/>
                </a:lnTo>
                <a:lnTo>
                  <a:pt x="7988440" y="2888377"/>
                </a:lnTo>
                <a:lnTo>
                  <a:pt x="8002637" y="2918810"/>
                </a:lnTo>
                <a:lnTo>
                  <a:pt x="8023589" y="2957410"/>
                </a:lnTo>
                <a:lnTo>
                  <a:pt x="8029442" y="2976266"/>
                </a:lnTo>
                <a:lnTo>
                  <a:pt x="8035140" y="2988479"/>
                </a:lnTo>
                <a:lnTo>
                  <a:pt x="8047920" y="3035793"/>
                </a:lnTo>
                <a:lnTo>
                  <a:pt x="8061414" y="3079264"/>
                </a:lnTo>
                <a:lnTo>
                  <a:pt x="8062457" y="3089610"/>
                </a:lnTo>
                <a:lnTo>
                  <a:pt x="8064444" y="3096967"/>
                </a:lnTo>
                <a:lnTo>
                  <a:pt x="8073185" y="3196024"/>
                </a:lnTo>
                <a:lnTo>
                  <a:pt x="8074603" y="3210093"/>
                </a:lnTo>
                <a:cubicBezTo>
                  <a:pt x="8074572" y="3210405"/>
                  <a:pt x="8074540" y="3210717"/>
                  <a:pt x="8074509" y="3211029"/>
                </a:cubicBezTo>
                <a:cubicBezTo>
                  <a:pt x="8074540" y="3211382"/>
                  <a:pt x="8074571" y="3211734"/>
                  <a:pt x="8074602" y="3212087"/>
                </a:cubicBezTo>
                <a:cubicBezTo>
                  <a:pt x="8074602" y="3571259"/>
                  <a:pt x="7783436" y="3862425"/>
                  <a:pt x="7424264" y="3862425"/>
                </a:cubicBezTo>
                <a:cubicBezTo>
                  <a:pt x="7244678" y="3862425"/>
                  <a:pt x="7082094" y="3789634"/>
                  <a:pt x="6964406" y="3671946"/>
                </a:cubicBezTo>
                <a:lnTo>
                  <a:pt x="6915317" y="3612451"/>
                </a:lnTo>
                <a:lnTo>
                  <a:pt x="6916916" y="3609131"/>
                </a:lnTo>
                <a:lnTo>
                  <a:pt x="6916887" y="3609096"/>
                </a:lnTo>
                <a:lnTo>
                  <a:pt x="6915316" y="3612451"/>
                </a:lnTo>
                <a:lnTo>
                  <a:pt x="6861887" y="3549058"/>
                </a:lnTo>
                <a:cubicBezTo>
                  <a:pt x="6705141" y="3392313"/>
                  <a:pt x="6488598" y="3295363"/>
                  <a:pt x="6249412" y="3295363"/>
                </a:cubicBezTo>
                <a:cubicBezTo>
                  <a:pt x="5950430" y="3295363"/>
                  <a:pt x="5686828" y="3446847"/>
                  <a:pt x="5531170" y="3677249"/>
                </a:cubicBezTo>
                <a:lnTo>
                  <a:pt x="5424218" y="3898404"/>
                </a:lnTo>
                <a:lnTo>
                  <a:pt x="5372647" y="3993415"/>
                </a:lnTo>
                <a:cubicBezTo>
                  <a:pt x="5221330" y="4217396"/>
                  <a:pt x="4965076" y="4364656"/>
                  <a:pt x="4674427" y="4364656"/>
                </a:cubicBezTo>
                <a:cubicBezTo>
                  <a:pt x="4296584" y="4364656"/>
                  <a:pt x="3976868" y="4115786"/>
                  <a:pt x="3870258" y="3773024"/>
                </a:cubicBezTo>
                <a:lnTo>
                  <a:pt x="3849692" y="3693042"/>
                </a:lnTo>
                <a:lnTo>
                  <a:pt x="3849691" y="3693042"/>
                </a:lnTo>
                <a:lnTo>
                  <a:pt x="3846811" y="3692773"/>
                </a:lnTo>
                <a:lnTo>
                  <a:pt x="3844896" y="3673782"/>
                </a:lnTo>
                <a:cubicBezTo>
                  <a:pt x="3801829" y="3463320"/>
                  <a:pt x="3615612" y="3305002"/>
                  <a:pt x="3392418" y="3305002"/>
                </a:cubicBezTo>
                <a:cubicBezTo>
                  <a:pt x="3201109" y="3305002"/>
                  <a:pt x="3036967" y="3421317"/>
                  <a:pt x="2966852" y="3587086"/>
                </a:cubicBezTo>
                <a:lnTo>
                  <a:pt x="2959715" y="3610078"/>
                </a:lnTo>
                <a:lnTo>
                  <a:pt x="2958513" y="3609966"/>
                </a:lnTo>
                <a:lnTo>
                  <a:pt x="2958503" y="3609966"/>
                </a:lnTo>
                <a:lnTo>
                  <a:pt x="2956695" y="3609798"/>
                </a:lnTo>
                <a:cubicBezTo>
                  <a:pt x="2956676" y="3609861"/>
                  <a:pt x="2956656" y="3609923"/>
                  <a:pt x="2956637" y="3609986"/>
                </a:cubicBezTo>
                <a:lnTo>
                  <a:pt x="2958503" y="3609966"/>
                </a:lnTo>
                <a:cubicBezTo>
                  <a:pt x="2958506" y="3609966"/>
                  <a:pt x="2958510" y="3609967"/>
                  <a:pt x="2958513" y="3609967"/>
                </a:cubicBezTo>
                <a:lnTo>
                  <a:pt x="2935736" y="3683342"/>
                </a:lnTo>
                <a:cubicBezTo>
                  <a:pt x="2922243" y="3715244"/>
                  <a:pt x="2906488" y="3745955"/>
                  <a:pt x="2888672" y="3775276"/>
                </a:cubicBezTo>
                <a:lnTo>
                  <a:pt x="2873670" y="3796378"/>
                </a:lnTo>
                <a:lnTo>
                  <a:pt x="2867332" y="3808055"/>
                </a:lnTo>
                <a:lnTo>
                  <a:pt x="2853134" y="3825263"/>
                </a:lnTo>
                <a:lnTo>
                  <a:pt x="2829243" y="3858866"/>
                </a:lnTo>
                <a:lnTo>
                  <a:pt x="2800750" y="3888753"/>
                </a:lnTo>
                <a:lnTo>
                  <a:pt x="2781264" y="3912370"/>
                </a:lnTo>
                <a:lnTo>
                  <a:pt x="2767063" y="3924087"/>
                </a:lnTo>
                <a:lnTo>
                  <a:pt x="2758655" y="3932906"/>
                </a:lnTo>
                <a:lnTo>
                  <a:pt x="2710836" y="3970478"/>
                </a:lnTo>
                <a:lnTo>
                  <a:pt x="2676948" y="3998439"/>
                </a:lnTo>
                <a:lnTo>
                  <a:pt x="2627569" y="4025241"/>
                </a:lnTo>
                <a:lnTo>
                  <a:pt x="2588828" y="4047508"/>
                </a:lnTo>
                <a:lnTo>
                  <a:pt x="2580497" y="4050790"/>
                </a:lnTo>
                <a:lnTo>
                  <a:pt x="2557219" y="4063426"/>
                </a:lnTo>
                <a:lnTo>
                  <a:pt x="2515787" y="4076287"/>
                </a:lnTo>
                <a:lnTo>
                  <a:pt x="2492002" y="4085658"/>
                </a:lnTo>
                <a:lnTo>
                  <a:pt x="2467134" y="4091389"/>
                </a:lnTo>
                <a:lnTo>
                  <a:pt x="2424911" y="4104496"/>
                </a:lnTo>
                <a:lnTo>
                  <a:pt x="2398874" y="4107121"/>
                </a:lnTo>
                <a:lnTo>
                  <a:pt x="2388841" y="4109433"/>
                </a:lnTo>
                <a:lnTo>
                  <a:pt x="2337116" y="4113347"/>
                </a:lnTo>
                <a:lnTo>
                  <a:pt x="2282859" y="4118816"/>
                </a:lnTo>
                <a:lnTo>
                  <a:pt x="2242479" y="4114746"/>
                </a:lnTo>
                <a:lnTo>
                  <a:pt x="2172265" y="4109433"/>
                </a:lnTo>
                <a:lnTo>
                  <a:pt x="2158646" y="4106295"/>
                </a:lnTo>
                <a:lnTo>
                  <a:pt x="2140808" y="4104496"/>
                </a:lnTo>
                <a:lnTo>
                  <a:pt x="2111879" y="4095516"/>
                </a:lnTo>
                <a:lnTo>
                  <a:pt x="2069105" y="4085658"/>
                </a:lnTo>
                <a:lnTo>
                  <a:pt x="2028193" y="4069539"/>
                </a:lnTo>
                <a:lnTo>
                  <a:pt x="2008500" y="4063426"/>
                </a:lnTo>
                <a:lnTo>
                  <a:pt x="1997435" y="4057420"/>
                </a:lnTo>
                <a:lnTo>
                  <a:pt x="1972278" y="4047508"/>
                </a:lnTo>
                <a:cubicBezTo>
                  <a:pt x="1816849" y="3972615"/>
                  <a:pt x="1692836" y="3842849"/>
                  <a:pt x="1625370" y="3683342"/>
                </a:cubicBezTo>
                <a:lnTo>
                  <a:pt x="1593249" y="3590809"/>
                </a:lnTo>
                <a:cubicBezTo>
                  <a:pt x="1505426" y="3383170"/>
                  <a:pt x="1299824" y="3237476"/>
                  <a:pt x="1060194" y="3237476"/>
                </a:cubicBezTo>
                <a:cubicBezTo>
                  <a:pt x="1020256" y="3237476"/>
                  <a:pt x="981262" y="3241523"/>
                  <a:pt x="943603" y="3249230"/>
                </a:cubicBezTo>
                <a:lnTo>
                  <a:pt x="837218" y="3282253"/>
                </a:lnTo>
                <a:lnTo>
                  <a:pt x="831628" y="3285287"/>
                </a:lnTo>
                <a:lnTo>
                  <a:pt x="789668" y="3319908"/>
                </a:lnTo>
                <a:lnTo>
                  <a:pt x="703440" y="3366773"/>
                </a:lnTo>
                <a:lnTo>
                  <a:pt x="697571" y="3368594"/>
                </a:lnTo>
                <a:cubicBezTo>
                  <a:pt x="697572" y="3368594"/>
                  <a:pt x="697573" y="3368593"/>
                  <a:pt x="697574" y="3368593"/>
                </a:cubicBezTo>
                <a:lnTo>
                  <a:pt x="608392" y="3396276"/>
                </a:lnTo>
                <a:cubicBezTo>
                  <a:pt x="575432" y="3403021"/>
                  <a:pt x="541302" y="3406563"/>
                  <a:pt x="506346" y="3406563"/>
                </a:cubicBezTo>
                <a:cubicBezTo>
                  <a:pt x="226699" y="3406563"/>
                  <a:pt x="0" y="3179864"/>
                  <a:pt x="0" y="2900217"/>
                </a:cubicBezTo>
                <a:cubicBezTo>
                  <a:pt x="0" y="2655526"/>
                  <a:pt x="173567" y="2451373"/>
                  <a:pt x="404300" y="2404158"/>
                </a:cubicBezTo>
                <a:lnTo>
                  <a:pt x="476128" y="2396917"/>
                </a:lnTo>
                <a:lnTo>
                  <a:pt x="476128" y="2396918"/>
                </a:lnTo>
                <a:lnTo>
                  <a:pt x="506346" y="2393872"/>
                </a:lnTo>
                <a:lnTo>
                  <a:pt x="506424" y="2393878"/>
                </a:lnTo>
                <a:lnTo>
                  <a:pt x="523913" y="2395421"/>
                </a:lnTo>
                <a:lnTo>
                  <a:pt x="525160" y="2395296"/>
                </a:lnTo>
                <a:lnTo>
                  <a:pt x="506424" y="2393878"/>
                </a:lnTo>
                <a:cubicBezTo>
                  <a:pt x="506398" y="2393876"/>
                  <a:pt x="506372" y="2393873"/>
                  <a:pt x="506346" y="2393871"/>
                </a:cubicBezTo>
                <a:lnTo>
                  <a:pt x="476128" y="2396917"/>
                </a:lnTo>
                <a:lnTo>
                  <a:pt x="475829" y="2395919"/>
                </a:lnTo>
                <a:lnTo>
                  <a:pt x="566483" y="2386780"/>
                </a:lnTo>
                <a:cubicBezTo>
                  <a:pt x="830267" y="2332802"/>
                  <a:pt x="1036865" y="2121834"/>
                  <a:pt x="1084393" y="1855758"/>
                </a:cubicBezTo>
                <a:lnTo>
                  <a:pt x="1094003" y="1746841"/>
                </a:lnTo>
                <a:lnTo>
                  <a:pt x="1090650" y="1698239"/>
                </a:lnTo>
                <a:cubicBezTo>
                  <a:pt x="1089891" y="1677819"/>
                  <a:pt x="1089133" y="1657400"/>
                  <a:pt x="1088374" y="1636980"/>
                </a:cubicBezTo>
                <a:cubicBezTo>
                  <a:pt x="1088374" y="1244271"/>
                  <a:pt x="1406729" y="925919"/>
                  <a:pt x="1799436" y="925919"/>
                </a:cubicBezTo>
                <a:cubicBezTo>
                  <a:pt x="2044880" y="925919"/>
                  <a:pt x="2261277" y="1050276"/>
                  <a:pt x="2389060" y="1239418"/>
                </a:cubicBezTo>
                <a:lnTo>
                  <a:pt x="2416485" y="1289944"/>
                </a:lnTo>
                <a:lnTo>
                  <a:pt x="2416799" y="1289849"/>
                </a:lnTo>
                <a:lnTo>
                  <a:pt x="2455025" y="1360275"/>
                </a:lnTo>
                <a:cubicBezTo>
                  <a:pt x="2591088" y="1561675"/>
                  <a:pt x="2821507" y="1694089"/>
                  <a:pt x="3082854" y="1694089"/>
                </a:cubicBezTo>
                <a:cubicBezTo>
                  <a:pt x="3474875" y="1694089"/>
                  <a:pt x="3797308" y="1396157"/>
                  <a:pt x="3836081" y="1014367"/>
                </a:cubicBezTo>
                <a:lnTo>
                  <a:pt x="3839853" y="939677"/>
                </a:lnTo>
                <a:lnTo>
                  <a:pt x="3839853" y="939672"/>
                </a:lnTo>
                <a:lnTo>
                  <a:pt x="3837985" y="927434"/>
                </a:lnTo>
                <a:lnTo>
                  <a:pt x="3835746" y="883087"/>
                </a:lnTo>
                <a:lnTo>
                  <a:pt x="3835745" y="883087"/>
                </a:lnTo>
                <a:cubicBezTo>
                  <a:pt x="3835097" y="870260"/>
                  <a:pt x="3834450" y="857432"/>
                  <a:pt x="3833802" y="844605"/>
                </a:cubicBezTo>
                <a:lnTo>
                  <a:pt x="3833640" y="841406"/>
                </a:lnTo>
                <a:cubicBezTo>
                  <a:pt x="3833640" y="376710"/>
                  <a:pt x="4210350" y="0"/>
                  <a:pt x="4675046" y="0"/>
                </a:cubicBezTo>
                <a:close/>
              </a:path>
            </a:pathLst>
          </a:custGeom>
          <a:gradFill flip="none" rotWithShape="1">
            <a:gsLst>
              <a:gs pos="0">
                <a:srgbClr val="FFC000">
                  <a:alpha val="85000"/>
                </a:srgbClr>
              </a:gs>
              <a:gs pos="32000">
                <a:srgbClr val="92D050">
                  <a:alpha val="69000"/>
                </a:srgbClr>
              </a:gs>
              <a:gs pos="100000">
                <a:srgbClr val="00B0F0">
                  <a:alpha val="0"/>
                </a:srgbClr>
              </a:gs>
              <a:gs pos="66000">
                <a:srgbClr val="00B050">
                  <a:alpha val="4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6" name="任意多边形: 形状 75"/>
          <p:cNvSpPr/>
          <p:nvPr/>
        </p:nvSpPr>
        <p:spPr>
          <a:xfrm>
            <a:off x="2770387" y="1520332"/>
            <a:ext cx="6836771" cy="3695557"/>
          </a:xfrm>
          <a:custGeom>
            <a:avLst/>
            <a:gdLst>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44147 w 8074603"/>
              <a:gd name="connsiteY4" fmla="*/ 3843956 h 4364656"/>
              <a:gd name="connsiteX5" fmla="*/ 5451311 w 8074603"/>
              <a:gd name="connsiteY5" fmla="*/ 3824382 h 4364656"/>
              <a:gd name="connsiteX6" fmla="*/ 5967715 w 8074603"/>
              <a:gd name="connsiteY6" fmla="*/ 1555781 h 4364656"/>
              <a:gd name="connsiteX7" fmla="*/ 5953547 w 8074603"/>
              <a:gd name="connsiteY7" fmla="*/ 1567471 h 4364656"/>
              <a:gd name="connsiteX8" fmla="*/ 5947225 w 8074603"/>
              <a:gd name="connsiteY8" fmla="*/ 1572687 h 4364656"/>
              <a:gd name="connsiteX9" fmla="*/ 5923679 w 8074603"/>
              <a:gd name="connsiteY9" fmla="*/ 1585468 h 4364656"/>
              <a:gd name="connsiteX10" fmla="*/ 5944170 w 8074603"/>
              <a:gd name="connsiteY10" fmla="*/ 1568561 h 4364656"/>
              <a:gd name="connsiteX11" fmla="*/ 5950625 w 8074603"/>
              <a:gd name="connsiteY11" fmla="*/ 1565058 h 4364656"/>
              <a:gd name="connsiteX12" fmla="*/ 5463575 w 8074603"/>
              <a:gd name="connsiteY12" fmla="*/ 1132731 h 4364656"/>
              <a:gd name="connsiteX13" fmla="*/ 5450330 w 8074603"/>
              <a:gd name="connsiteY13" fmla="*/ 1168918 h 4364656"/>
              <a:gd name="connsiteX14" fmla="*/ 5439303 w 8074603"/>
              <a:gd name="connsiteY14" fmla="*/ 1189234 h 4364656"/>
              <a:gd name="connsiteX15" fmla="*/ 5447848 w 8074603"/>
              <a:gd name="connsiteY15" fmla="*/ 1161705 h 4364656"/>
              <a:gd name="connsiteX16" fmla="*/ 5466067 w 8074603"/>
              <a:gd name="connsiteY16" fmla="*/ 1125926 h 4364656"/>
              <a:gd name="connsiteX17" fmla="*/ 5466873 w 8074603"/>
              <a:gd name="connsiteY17" fmla="*/ 1126657 h 4364656"/>
              <a:gd name="connsiteX18" fmla="*/ 5463576 w 8074603"/>
              <a:gd name="connsiteY18" fmla="*/ 1132731 h 4364656"/>
              <a:gd name="connsiteX19" fmla="*/ 4675046 w 8074603"/>
              <a:gd name="connsiteY19" fmla="*/ 0 h 4364656"/>
              <a:gd name="connsiteX20" fmla="*/ 5516452 w 8074603"/>
              <a:gd name="connsiteY20" fmla="*/ 841406 h 4364656"/>
              <a:gd name="connsiteX21" fmla="*/ 5478624 w 8074603"/>
              <a:gd name="connsiteY21" fmla="*/ 1091614 h 4364656"/>
              <a:gd name="connsiteX22" fmla="*/ 5466066 w 8074603"/>
              <a:gd name="connsiteY22" fmla="*/ 1125926 h 4364656"/>
              <a:gd name="connsiteX23" fmla="*/ 5463575 w 8074603"/>
              <a:gd name="connsiteY23" fmla="*/ 1132730 h 4364656"/>
              <a:gd name="connsiteX24" fmla="*/ 5447848 w 8074603"/>
              <a:gd name="connsiteY24" fmla="*/ 1161704 h 4364656"/>
              <a:gd name="connsiteX25" fmla="*/ 5439303 w 8074603"/>
              <a:gd name="connsiteY25" fmla="*/ 1189233 h 4364656"/>
              <a:gd name="connsiteX26" fmla="*/ 5428195 w 8074603"/>
              <a:gd name="connsiteY26" fmla="*/ 1225018 h 4364656"/>
              <a:gd name="connsiteX27" fmla="*/ 5421342 w 8074603"/>
              <a:gd name="connsiteY27" fmla="*/ 1292995 h 4364656"/>
              <a:gd name="connsiteX28" fmla="*/ 5758639 w 8074603"/>
              <a:gd name="connsiteY28" fmla="*/ 1630292 h 4364656"/>
              <a:gd name="connsiteX29" fmla="*/ 5889930 w 8074603"/>
              <a:gd name="connsiteY29" fmla="*/ 1603786 h 4364656"/>
              <a:gd name="connsiteX30" fmla="*/ 5923679 w 8074603"/>
              <a:gd name="connsiteY30" fmla="*/ 1585468 h 4364656"/>
              <a:gd name="connsiteX31" fmla="*/ 5923680 w 8074603"/>
              <a:gd name="connsiteY31" fmla="*/ 1585469 h 4364656"/>
              <a:gd name="connsiteX32" fmla="*/ 5947226 w 8074603"/>
              <a:gd name="connsiteY32" fmla="*/ 1572688 h 4364656"/>
              <a:gd name="connsiteX33" fmla="*/ 5953548 w 8074603"/>
              <a:gd name="connsiteY33" fmla="*/ 1567472 h 4364656"/>
              <a:gd name="connsiteX34" fmla="*/ 5967716 w 8074603"/>
              <a:gd name="connsiteY34" fmla="*/ 1555782 h 4364656"/>
              <a:gd name="connsiteX35" fmla="*/ 6062168 w 8074603"/>
              <a:gd name="connsiteY35" fmla="*/ 1504515 h 4364656"/>
              <a:gd name="connsiteX36" fmla="*/ 6332560 w 8074603"/>
              <a:gd name="connsiteY36" fmla="*/ 1449925 h 4364656"/>
              <a:gd name="connsiteX37" fmla="*/ 7027217 w 8074603"/>
              <a:gd name="connsiteY37" fmla="*/ 2144582 h 4364656"/>
              <a:gd name="connsiteX38" fmla="*/ 7023436 w 8074603"/>
              <a:gd name="connsiteY38" fmla="*/ 2182087 h 4364656"/>
              <a:gd name="connsiteX39" fmla="*/ 7025951 w 8074603"/>
              <a:gd name="connsiteY39" fmla="*/ 2183532 h 4364656"/>
              <a:gd name="connsiteX40" fmla="*/ 7020865 w 8074603"/>
              <a:gd name="connsiteY40" fmla="*/ 2233978 h 4364656"/>
              <a:gd name="connsiteX41" fmla="*/ 7290185 w 8074603"/>
              <a:gd name="connsiteY41" fmla="*/ 2564422 h 4364656"/>
              <a:gd name="connsiteX42" fmla="*/ 7340491 w 8074603"/>
              <a:gd name="connsiteY42" fmla="*/ 2569494 h 4364656"/>
              <a:gd name="connsiteX43" fmla="*/ 7425440 w 8074603"/>
              <a:gd name="connsiteY43" fmla="*/ 2560930 h 4364656"/>
              <a:gd name="connsiteX44" fmla="*/ 7556269 w 8074603"/>
              <a:gd name="connsiteY44" fmla="*/ 2574119 h 4364656"/>
              <a:gd name="connsiteX45" fmla="*/ 7639912 w 8074603"/>
              <a:gd name="connsiteY45" fmla="*/ 2600083 h 4364656"/>
              <a:gd name="connsiteX46" fmla="*/ 7662727 w 8074603"/>
              <a:gd name="connsiteY46" fmla="*/ 2606859 h 4364656"/>
              <a:gd name="connsiteX47" fmla="*/ 7664371 w 8074603"/>
              <a:gd name="connsiteY47" fmla="*/ 2607676 h 4364656"/>
              <a:gd name="connsiteX48" fmla="*/ 7678124 w 8074603"/>
              <a:gd name="connsiteY48" fmla="*/ 2611945 h 4364656"/>
              <a:gd name="connsiteX49" fmla="*/ 7733522 w 8074603"/>
              <a:gd name="connsiteY49" fmla="*/ 2642014 h 4364656"/>
              <a:gd name="connsiteX50" fmla="*/ 7761488 w 8074603"/>
              <a:gd name="connsiteY50" fmla="*/ 2655901 h 4364656"/>
              <a:gd name="connsiteX51" fmla="*/ 7768424 w 8074603"/>
              <a:gd name="connsiteY51" fmla="*/ 2660958 h 4364656"/>
              <a:gd name="connsiteX52" fmla="*/ 7788393 w 8074603"/>
              <a:gd name="connsiteY52" fmla="*/ 2671797 h 4364656"/>
              <a:gd name="connsiteX53" fmla="*/ 7827171 w 8074603"/>
              <a:gd name="connsiteY53" fmla="*/ 2703791 h 4364656"/>
              <a:gd name="connsiteX54" fmla="*/ 7849862 w 8074603"/>
              <a:gd name="connsiteY54" fmla="*/ 2720336 h 4364656"/>
              <a:gd name="connsiteX55" fmla="*/ 7860799 w 8074603"/>
              <a:gd name="connsiteY55" fmla="*/ 2731538 h 4364656"/>
              <a:gd name="connsiteX56" fmla="*/ 7884468 w 8074603"/>
              <a:gd name="connsiteY56" fmla="*/ 2751066 h 4364656"/>
              <a:gd name="connsiteX57" fmla="*/ 7909550 w 8074603"/>
              <a:gd name="connsiteY57" fmla="*/ 2781466 h 4364656"/>
              <a:gd name="connsiteX58" fmla="*/ 7926096 w 8074603"/>
              <a:gd name="connsiteY58" fmla="*/ 2798412 h 4364656"/>
              <a:gd name="connsiteX59" fmla="*/ 7939549 w 8074603"/>
              <a:gd name="connsiteY59" fmla="*/ 2817825 h 4364656"/>
              <a:gd name="connsiteX60" fmla="*/ 7963736 w 8074603"/>
              <a:gd name="connsiteY60" fmla="*/ 2847140 h 4364656"/>
              <a:gd name="connsiteX61" fmla="*/ 7977732 w 8074603"/>
              <a:gd name="connsiteY61" fmla="*/ 2872925 h 4364656"/>
              <a:gd name="connsiteX62" fmla="*/ 7988440 w 8074603"/>
              <a:gd name="connsiteY62" fmla="*/ 2888377 h 4364656"/>
              <a:gd name="connsiteX63" fmla="*/ 8002637 w 8074603"/>
              <a:gd name="connsiteY63" fmla="*/ 2918810 h 4364656"/>
              <a:gd name="connsiteX64" fmla="*/ 8023589 w 8074603"/>
              <a:gd name="connsiteY64" fmla="*/ 2957410 h 4364656"/>
              <a:gd name="connsiteX65" fmla="*/ 8029442 w 8074603"/>
              <a:gd name="connsiteY65" fmla="*/ 2976266 h 4364656"/>
              <a:gd name="connsiteX66" fmla="*/ 8035140 w 8074603"/>
              <a:gd name="connsiteY66" fmla="*/ 2988479 h 4364656"/>
              <a:gd name="connsiteX67" fmla="*/ 8047920 w 8074603"/>
              <a:gd name="connsiteY67" fmla="*/ 3035793 h 4364656"/>
              <a:gd name="connsiteX68" fmla="*/ 8061414 w 8074603"/>
              <a:gd name="connsiteY68" fmla="*/ 3079264 h 4364656"/>
              <a:gd name="connsiteX69" fmla="*/ 8062457 w 8074603"/>
              <a:gd name="connsiteY69" fmla="*/ 3089610 h 4364656"/>
              <a:gd name="connsiteX70" fmla="*/ 8064444 w 8074603"/>
              <a:gd name="connsiteY70" fmla="*/ 3096967 h 4364656"/>
              <a:gd name="connsiteX71" fmla="*/ 8073185 w 8074603"/>
              <a:gd name="connsiteY71" fmla="*/ 3196024 h 4364656"/>
              <a:gd name="connsiteX72" fmla="*/ 8074603 w 8074603"/>
              <a:gd name="connsiteY72" fmla="*/ 3210093 h 4364656"/>
              <a:gd name="connsiteX73" fmla="*/ 8074509 w 8074603"/>
              <a:gd name="connsiteY73" fmla="*/ 3211029 h 4364656"/>
              <a:gd name="connsiteX74" fmla="*/ 8074602 w 8074603"/>
              <a:gd name="connsiteY74" fmla="*/ 3212087 h 4364656"/>
              <a:gd name="connsiteX75" fmla="*/ 7424264 w 8074603"/>
              <a:gd name="connsiteY75" fmla="*/ 3862425 h 4364656"/>
              <a:gd name="connsiteX76" fmla="*/ 6964406 w 8074603"/>
              <a:gd name="connsiteY76" fmla="*/ 3671946 h 4364656"/>
              <a:gd name="connsiteX77" fmla="*/ 6915317 w 8074603"/>
              <a:gd name="connsiteY77" fmla="*/ 3612451 h 4364656"/>
              <a:gd name="connsiteX78" fmla="*/ 6916916 w 8074603"/>
              <a:gd name="connsiteY78" fmla="*/ 3609131 h 4364656"/>
              <a:gd name="connsiteX79" fmla="*/ 6916887 w 8074603"/>
              <a:gd name="connsiteY79" fmla="*/ 3609096 h 4364656"/>
              <a:gd name="connsiteX80" fmla="*/ 6915316 w 8074603"/>
              <a:gd name="connsiteY80" fmla="*/ 3612451 h 4364656"/>
              <a:gd name="connsiteX81" fmla="*/ 6861887 w 8074603"/>
              <a:gd name="connsiteY81" fmla="*/ 3549058 h 4364656"/>
              <a:gd name="connsiteX82" fmla="*/ 6249412 w 8074603"/>
              <a:gd name="connsiteY82" fmla="*/ 3295363 h 4364656"/>
              <a:gd name="connsiteX83" fmla="*/ 5531170 w 8074603"/>
              <a:gd name="connsiteY83" fmla="*/ 3677249 h 4364656"/>
              <a:gd name="connsiteX84" fmla="*/ 5477373 w 8074603"/>
              <a:gd name="connsiteY84" fmla="*/ 3776364 h 4364656"/>
              <a:gd name="connsiteX85" fmla="*/ 5451310 w 8074603"/>
              <a:gd name="connsiteY85" fmla="*/ 3824381 h 4364656"/>
              <a:gd name="connsiteX86" fmla="*/ 5444146 w 8074603"/>
              <a:gd name="connsiteY86" fmla="*/ 3843955 h 4364656"/>
              <a:gd name="connsiteX87" fmla="*/ 5434679 w 8074603"/>
              <a:gd name="connsiteY87" fmla="*/ 3845444 h 4364656"/>
              <a:gd name="connsiteX88" fmla="*/ 5434680 w 8074603"/>
              <a:gd name="connsiteY88" fmla="*/ 3845444 h 4364656"/>
              <a:gd name="connsiteX89" fmla="*/ 5444147 w 8074603"/>
              <a:gd name="connsiteY89" fmla="*/ 3843955 h 4364656"/>
              <a:gd name="connsiteX90" fmla="*/ 5424218 w 8074603"/>
              <a:gd name="connsiteY90" fmla="*/ 3898404 h 4364656"/>
              <a:gd name="connsiteX91" fmla="*/ 5372647 w 8074603"/>
              <a:gd name="connsiteY91" fmla="*/ 3993415 h 4364656"/>
              <a:gd name="connsiteX92" fmla="*/ 4674427 w 8074603"/>
              <a:gd name="connsiteY92" fmla="*/ 4364656 h 4364656"/>
              <a:gd name="connsiteX93" fmla="*/ 3870258 w 8074603"/>
              <a:gd name="connsiteY93" fmla="*/ 3773024 h 4364656"/>
              <a:gd name="connsiteX94" fmla="*/ 3849692 w 8074603"/>
              <a:gd name="connsiteY94" fmla="*/ 3693042 h 4364656"/>
              <a:gd name="connsiteX95" fmla="*/ 3849691 w 8074603"/>
              <a:gd name="connsiteY95" fmla="*/ 3693042 h 4364656"/>
              <a:gd name="connsiteX96" fmla="*/ 3846811 w 8074603"/>
              <a:gd name="connsiteY96" fmla="*/ 3692773 h 4364656"/>
              <a:gd name="connsiteX97" fmla="*/ 3844896 w 8074603"/>
              <a:gd name="connsiteY97" fmla="*/ 3673782 h 4364656"/>
              <a:gd name="connsiteX98" fmla="*/ 3392418 w 8074603"/>
              <a:gd name="connsiteY98" fmla="*/ 3305002 h 4364656"/>
              <a:gd name="connsiteX99" fmla="*/ 2966852 w 8074603"/>
              <a:gd name="connsiteY99" fmla="*/ 3587086 h 4364656"/>
              <a:gd name="connsiteX100" fmla="*/ 2959715 w 8074603"/>
              <a:gd name="connsiteY100" fmla="*/ 3610078 h 4364656"/>
              <a:gd name="connsiteX101" fmla="*/ 2958513 w 8074603"/>
              <a:gd name="connsiteY101" fmla="*/ 3609966 h 4364656"/>
              <a:gd name="connsiteX102" fmla="*/ 2958503 w 8074603"/>
              <a:gd name="connsiteY102" fmla="*/ 3609966 h 4364656"/>
              <a:gd name="connsiteX103" fmla="*/ 2956695 w 8074603"/>
              <a:gd name="connsiteY103" fmla="*/ 3609798 h 4364656"/>
              <a:gd name="connsiteX104" fmla="*/ 2956637 w 8074603"/>
              <a:gd name="connsiteY104" fmla="*/ 3609986 h 4364656"/>
              <a:gd name="connsiteX105" fmla="*/ 2958503 w 8074603"/>
              <a:gd name="connsiteY105" fmla="*/ 3609966 h 4364656"/>
              <a:gd name="connsiteX106" fmla="*/ 2958513 w 8074603"/>
              <a:gd name="connsiteY106" fmla="*/ 3609967 h 4364656"/>
              <a:gd name="connsiteX107" fmla="*/ 2935736 w 8074603"/>
              <a:gd name="connsiteY107" fmla="*/ 3683342 h 4364656"/>
              <a:gd name="connsiteX108" fmla="*/ 2888672 w 8074603"/>
              <a:gd name="connsiteY108" fmla="*/ 3775276 h 4364656"/>
              <a:gd name="connsiteX109" fmla="*/ 2873670 w 8074603"/>
              <a:gd name="connsiteY109" fmla="*/ 3796378 h 4364656"/>
              <a:gd name="connsiteX110" fmla="*/ 2867332 w 8074603"/>
              <a:gd name="connsiteY110" fmla="*/ 3808055 h 4364656"/>
              <a:gd name="connsiteX111" fmla="*/ 2853134 w 8074603"/>
              <a:gd name="connsiteY111" fmla="*/ 3825263 h 4364656"/>
              <a:gd name="connsiteX112" fmla="*/ 2829243 w 8074603"/>
              <a:gd name="connsiteY112" fmla="*/ 3858866 h 4364656"/>
              <a:gd name="connsiteX113" fmla="*/ 2800750 w 8074603"/>
              <a:gd name="connsiteY113" fmla="*/ 3888753 h 4364656"/>
              <a:gd name="connsiteX114" fmla="*/ 2781264 w 8074603"/>
              <a:gd name="connsiteY114" fmla="*/ 3912370 h 4364656"/>
              <a:gd name="connsiteX115" fmla="*/ 2767063 w 8074603"/>
              <a:gd name="connsiteY115" fmla="*/ 3924087 h 4364656"/>
              <a:gd name="connsiteX116" fmla="*/ 2758655 w 8074603"/>
              <a:gd name="connsiteY116" fmla="*/ 3932906 h 4364656"/>
              <a:gd name="connsiteX117" fmla="*/ 2710836 w 8074603"/>
              <a:gd name="connsiteY117" fmla="*/ 3970478 h 4364656"/>
              <a:gd name="connsiteX118" fmla="*/ 2676948 w 8074603"/>
              <a:gd name="connsiteY118" fmla="*/ 3998439 h 4364656"/>
              <a:gd name="connsiteX119" fmla="*/ 2627569 w 8074603"/>
              <a:gd name="connsiteY119" fmla="*/ 4025241 h 4364656"/>
              <a:gd name="connsiteX120" fmla="*/ 2588828 w 8074603"/>
              <a:gd name="connsiteY120" fmla="*/ 4047508 h 4364656"/>
              <a:gd name="connsiteX121" fmla="*/ 2580497 w 8074603"/>
              <a:gd name="connsiteY121" fmla="*/ 4050790 h 4364656"/>
              <a:gd name="connsiteX122" fmla="*/ 2557219 w 8074603"/>
              <a:gd name="connsiteY122" fmla="*/ 4063426 h 4364656"/>
              <a:gd name="connsiteX123" fmla="*/ 2515787 w 8074603"/>
              <a:gd name="connsiteY123" fmla="*/ 4076287 h 4364656"/>
              <a:gd name="connsiteX124" fmla="*/ 2492002 w 8074603"/>
              <a:gd name="connsiteY124" fmla="*/ 4085658 h 4364656"/>
              <a:gd name="connsiteX125" fmla="*/ 2467134 w 8074603"/>
              <a:gd name="connsiteY125" fmla="*/ 4091389 h 4364656"/>
              <a:gd name="connsiteX126" fmla="*/ 2424911 w 8074603"/>
              <a:gd name="connsiteY126" fmla="*/ 4104496 h 4364656"/>
              <a:gd name="connsiteX127" fmla="*/ 2398874 w 8074603"/>
              <a:gd name="connsiteY127" fmla="*/ 4107121 h 4364656"/>
              <a:gd name="connsiteX128" fmla="*/ 2388841 w 8074603"/>
              <a:gd name="connsiteY128" fmla="*/ 4109433 h 4364656"/>
              <a:gd name="connsiteX129" fmla="*/ 2337116 w 8074603"/>
              <a:gd name="connsiteY129" fmla="*/ 4113347 h 4364656"/>
              <a:gd name="connsiteX130" fmla="*/ 2282859 w 8074603"/>
              <a:gd name="connsiteY130" fmla="*/ 4118816 h 4364656"/>
              <a:gd name="connsiteX131" fmla="*/ 2242479 w 8074603"/>
              <a:gd name="connsiteY131" fmla="*/ 4114746 h 4364656"/>
              <a:gd name="connsiteX132" fmla="*/ 2172265 w 8074603"/>
              <a:gd name="connsiteY132" fmla="*/ 4109433 h 4364656"/>
              <a:gd name="connsiteX133" fmla="*/ 2158646 w 8074603"/>
              <a:gd name="connsiteY133" fmla="*/ 4106295 h 4364656"/>
              <a:gd name="connsiteX134" fmla="*/ 2140808 w 8074603"/>
              <a:gd name="connsiteY134" fmla="*/ 4104496 h 4364656"/>
              <a:gd name="connsiteX135" fmla="*/ 2111879 w 8074603"/>
              <a:gd name="connsiteY135" fmla="*/ 4095516 h 4364656"/>
              <a:gd name="connsiteX136" fmla="*/ 2069105 w 8074603"/>
              <a:gd name="connsiteY136" fmla="*/ 4085658 h 4364656"/>
              <a:gd name="connsiteX137" fmla="*/ 2028193 w 8074603"/>
              <a:gd name="connsiteY137" fmla="*/ 4069539 h 4364656"/>
              <a:gd name="connsiteX138" fmla="*/ 2008500 w 8074603"/>
              <a:gd name="connsiteY138" fmla="*/ 4063426 h 4364656"/>
              <a:gd name="connsiteX139" fmla="*/ 1997435 w 8074603"/>
              <a:gd name="connsiteY139" fmla="*/ 4057420 h 4364656"/>
              <a:gd name="connsiteX140" fmla="*/ 1972278 w 8074603"/>
              <a:gd name="connsiteY140" fmla="*/ 4047508 h 4364656"/>
              <a:gd name="connsiteX141" fmla="*/ 1625370 w 8074603"/>
              <a:gd name="connsiteY141" fmla="*/ 3683342 h 4364656"/>
              <a:gd name="connsiteX142" fmla="*/ 1607075 w 8074603"/>
              <a:gd name="connsiteY142" fmla="*/ 3624406 h 4364656"/>
              <a:gd name="connsiteX143" fmla="*/ 1608730 w 8074603"/>
              <a:gd name="connsiteY143" fmla="*/ 3624388 h 4364656"/>
              <a:gd name="connsiteX144" fmla="*/ 1613537 w 8074603"/>
              <a:gd name="connsiteY144" fmla="*/ 3624337 h 4364656"/>
              <a:gd name="connsiteX145" fmla="*/ 1613536 w 8074603"/>
              <a:gd name="connsiteY145" fmla="*/ 3624334 h 4364656"/>
              <a:gd name="connsiteX146" fmla="*/ 1608730 w 8074603"/>
              <a:gd name="connsiteY146" fmla="*/ 3624388 h 4364656"/>
              <a:gd name="connsiteX147" fmla="*/ 1607077 w 8074603"/>
              <a:gd name="connsiteY147" fmla="*/ 3624405 h 4364656"/>
              <a:gd name="connsiteX148" fmla="*/ 1603692 w 8074603"/>
              <a:gd name="connsiteY148" fmla="*/ 3624443 h 4364656"/>
              <a:gd name="connsiteX149" fmla="*/ 1593249 w 8074603"/>
              <a:gd name="connsiteY149" fmla="*/ 3590809 h 4364656"/>
              <a:gd name="connsiteX150" fmla="*/ 1060194 w 8074603"/>
              <a:gd name="connsiteY150" fmla="*/ 3237476 h 4364656"/>
              <a:gd name="connsiteX151" fmla="*/ 943603 w 8074603"/>
              <a:gd name="connsiteY151" fmla="*/ 3249230 h 4364656"/>
              <a:gd name="connsiteX152" fmla="*/ 837218 w 8074603"/>
              <a:gd name="connsiteY152" fmla="*/ 3282253 h 4364656"/>
              <a:gd name="connsiteX153" fmla="*/ 831628 w 8074603"/>
              <a:gd name="connsiteY153" fmla="*/ 3285287 h 4364656"/>
              <a:gd name="connsiteX154" fmla="*/ 789668 w 8074603"/>
              <a:gd name="connsiteY154" fmla="*/ 3319908 h 4364656"/>
              <a:gd name="connsiteX155" fmla="*/ 703440 w 8074603"/>
              <a:gd name="connsiteY155" fmla="*/ 3366773 h 4364656"/>
              <a:gd name="connsiteX156" fmla="*/ 697571 w 8074603"/>
              <a:gd name="connsiteY156" fmla="*/ 3368594 h 4364656"/>
              <a:gd name="connsiteX157" fmla="*/ 697574 w 8074603"/>
              <a:gd name="connsiteY157" fmla="*/ 3368593 h 4364656"/>
              <a:gd name="connsiteX158" fmla="*/ 608392 w 8074603"/>
              <a:gd name="connsiteY158" fmla="*/ 3396276 h 4364656"/>
              <a:gd name="connsiteX159" fmla="*/ 506346 w 8074603"/>
              <a:gd name="connsiteY159" fmla="*/ 3406563 h 4364656"/>
              <a:gd name="connsiteX160" fmla="*/ 0 w 8074603"/>
              <a:gd name="connsiteY160" fmla="*/ 2900217 h 4364656"/>
              <a:gd name="connsiteX161" fmla="*/ 404300 w 8074603"/>
              <a:gd name="connsiteY161" fmla="*/ 2404158 h 4364656"/>
              <a:gd name="connsiteX162" fmla="*/ 476128 w 8074603"/>
              <a:gd name="connsiteY162" fmla="*/ 2396917 h 4364656"/>
              <a:gd name="connsiteX163" fmla="*/ 476128 w 8074603"/>
              <a:gd name="connsiteY163" fmla="*/ 2396918 h 4364656"/>
              <a:gd name="connsiteX164" fmla="*/ 506346 w 8074603"/>
              <a:gd name="connsiteY164" fmla="*/ 2393872 h 4364656"/>
              <a:gd name="connsiteX165" fmla="*/ 506424 w 8074603"/>
              <a:gd name="connsiteY165" fmla="*/ 2393878 h 4364656"/>
              <a:gd name="connsiteX166" fmla="*/ 523913 w 8074603"/>
              <a:gd name="connsiteY166" fmla="*/ 2395421 h 4364656"/>
              <a:gd name="connsiteX167" fmla="*/ 525160 w 8074603"/>
              <a:gd name="connsiteY167" fmla="*/ 2395296 h 4364656"/>
              <a:gd name="connsiteX168" fmla="*/ 506424 w 8074603"/>
              <a:gd name="connsiteY168" fmla="*/ 2393878 h 4364656"/>
              <a:gd name="connsiteX169" fmla="*/ 506346 w 8074603"/>
              <a:gd name="connsiteY169" fmla="*/ 2393871 h 4364656"/>
              <a:gd name="connsiteX170" fmla="*/ 476128 w 8074603"/>
              <a:gd name="connsiteY170" fmla="*/ 2396917 h 4364656"/>
              <a:gd name="connsiteX171" fmla="*/ 475829 w 8074603"/>
              <a:gd name="connsiteY171" fmla="*/ 2395919 h 4364656"/>
              <a:gd name="connsiteX172" fmla="*/ 566483 w 8074603"/>
              <a:gd name="connsiteY172" fmla="*/ 2386780 h 4364656"/>
              <a:gd name="connsiteX173" fmla="*/ 1084393 w 8074603"/>
              <a:gd name="connsiteY173" fmla="*/ 1855758 h 4364656"/>
              <a:gd name="connsiteX174" fmla="*/ 1094003 w 8074603"/>
              <a:gd name="connsiteY174" fmla="*/ 1746841 h 4364656"/>
              <a:gd name="connsiteX175" fmla="*/ 1090650 w 8074603"/>
              <a:gd name="connsiteY175" fmla="*/ 1698239 h 4364656"/>
              <a:gd name="connsiteX176" fmla="*/ 1088374 w 8074603"/>
              <a:gd name="connsiteY176" fmla="*/ 1636980 h 4364656"/>
              <a:gd name="connsiteX177" fmla="*/ 1799436 w 8074603"/>
              <a:gd name="connsiteY177" fmla="*/ 925919 h 4364656"/>
              <a:gd name="connsiteX178" fmla="*/ 2389060 w 8074603"/>
              <a:gd name="connsiteY178" fmla="*/ 1239418 h 4364656"/>
              <a:gd name="connsiteX179" fmla="*/ 2416485 w 8074603"/>
              <a:gd name="connsiteY179" fmla="*/ 1289944 h 4364656"/>
              <a:gd name="connsiteX180" fmla="*/ 2416799 w 8074603"/>
              <a:gd name="connsiteY180" fmla="*/ 1289849 h 4364656"/>
              <a:gd name="connsiteX181" fmla="*/ 2455025 w 8074603"/>
              <a:gd name="connsiteY181" fmla="*/ 1360275 h 4364656"/>
              <a:gd name="connsiteX182" fmla="*/ 3082854 w 8074603"/>
              <a:gd name="connsiteY182" fmla="*/ 1694089 h 4364656"/>
              <a:gd name="connsiteX183" fmla="*/ 3836081 w 8074603"/>
              <a:gd name="connsiteY183" fmla="*/ 1014367 h 4364656"/>
              <a:gd name="connsiteX184" fmla="*/ 3839853 w 8074603"/>
              <a:gd name="connsiteY184" fmla="*/ 939677 h 4364656"/>
              <a:gd name="connsiteX185" fmla="*/ 3839853 w 8074603"/>
              <a:gd name="connsiteY185" fmla="*/ 939672 h 4364656"/>
              <a:gd name="connsiteX186" fmla="*/ 3837985 w 8074603"/>
              <a:gd name="connsiteY186" fmla="*/ 927434 h 4364656"/>
              <a:gd name="connsiteX187" fmla="*/ 3835746 w 8074603"/>
              <a:gd name="connsiteY187" fmla="*/ 883087 h 4364656"/>
              <a:gd name="connsiteX188" fmla="*/ 3835745 w 8074603"/>
              <a:gd name="connsiteY188" fmla="*/ 883087 h 4364656"/>
              <a:gd name="connsiteX189" fmla="*/ 3833802 w 8074603"/>
              <a:gd name="connsiteY189" fmla="*/ 844605 h 4364656"/>
              <a:gd name="connsiteX190" fmla="*/ 3833640 w 8074603"/>
              <a:gd name="connsiteY190" fmla="*/ 841406 h 4364656"/>
              <a:gd name="connsiteX191" fmla="*/ 4675046 w 8074603"/>
              <a:gd name="connsiteY191" fmla="*/ 0 h 4364656"/>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44147 w 8074603"/>
              <a:gd name="connsiteY4" fmla="*/ 3843956 h 4364656"/>
              <a:gd name="connsiteX5" fmla="*/ 5451311 w 8074603"/>
              <a:gd name="connsiteY5" fmla="*/ 3824382 h 4364656"/>
              <a:gd name="connsiteX6" fmla="*/ 5477374 w 8074603"/>
              <a:gd name="connsiteY6" fmla="*/ 3776365 h 4364656"/>
              <a:gd name="connsiteX7" fmla="*/ 5967715 w 8074603"/>
              <a:gd name="connsiteY7" fmla="*/ 1555781 h 4364656"/>
              <a:gd name="connsiteX8" fmla="*/ 5953547 w 8074603"/>
              <a:gd name="connsiteY8" fmla="*/ 1567471 h 4364656"/>
              <a:gd name="connsiteX9" fmla="*/ 5947225 w 8074603"/>
              <a:gd name="connsiteY9" fmla="*/ 1572687 h 4364656"/>
              <a:gd name="connsiteX10" fmla="*/ 5923679 w 8074603"/>
              <a:gd name="connsiteY10" fmla="*/ 1585468 h 4364656"/>
              <a:gd name="connsiteX11" fmla="*/ 5944170 w 8074603"/>
              <a:gd name="connsiteY11" fmla="*/ 1568561 h 4364656"/>
              <a:gd name="connsiteX12" fmla="*/ 5950625 w 8074603"/>
              <a:gd name="connsiteY12" fmla="*/ 1565058 h 4364656"/>
              <a:gd name="connsiteX13" fmla="*/ 5967715 w 8074603"/>
              <a:gd name="connsiteY13" fmla="*/ 1555781 h 4364656"/>
              <a:gd name="connsiteX14" fmla="*/ 5463575 w 8074603"/>
              <a:gd name="connsiteY14" fmla="*/ 1132731 h 4364656"/>
              <a:gd name="connsiteX15" fmla="*/ 5450330 w 8074603"/>
              <a:gd name="connsiteY15" fmla="*/ 1168918 h 4364656"/>
              <a:gd name="connsiteX16" fmla="*/ 5439303 w 8074603"/>
              <a:gd name="connsiteY16" fmla="*/ 1189234 h 4364656"/>
              <a:gd name="connsiteX17" fmla="*/ 5447848 w 8074603"/>
              <a:gd name="connsiteY17" fmla="*/ 1161705 h 4364656"/>
              <a:gd name="connsiteX18" fmla="*/ 5463575 w 8074603"/>
              <a:gd name="connsiteY18" fmla="*/ 1132731 h 4364656"/>
              <a:gd name="connsiteX19" fmla="*/ 5466067 w 8074603"/>
              <a:gd name="connsiteY19" fmla="*/ 1125926 h 4364656"/>
              <a:gd name="connsiteX20" fmla="*/ 5466873 w 8074603"/>
              <a:gd name="connsiteY20" fmla="*/ 1126657 h 4364656"/>
              <a:gd name="connsiteX21" fmla="*/ 5463576 w 8074603"/>
              <a:gd name="connsiteY21" fmla="*/ 1132731 h 4364656"/>
              <a:gd name="connsiteX22" fmla="*/ 5466067 w 8074603"/>
              <a:gd name="connsiteY22" fmla="*/ 1125926 h 4364656"/>
              <a:gd name="connsiteX23" fmla="*/ 4675046 w 8074603"/>
              <a:gd name="connsiteY23" fmla="*/ 0 h 4364656"/>
              <a:gd name="connsiteX24" fmla="*/ 5516452 w 8074603"/>
              <a:gd name="connsiteY24" fmla="*/ 841406 h 4364656"/>
              <a:gd name="connsiteX25" fmla="*/ 5478624 w 8074603"/>
              <a:gd name="connsiteY25" fmla="*/ 1091614 h 4364656"/>
              <a:gd name="connsiteX26" fmla="*/ 5466066 w 8074603"/>
              <a:gd name="connsiteY26" fmla="*/ 1125926 h 4364656"/>
              <a:gd name="connsiteX27" fmla="*/ 5463575 w 8074603"/>
              <a:gd name="connsiteY27" fmla="*/ 1132730 h 4364656"/>
              <a:gd name="connsiteX28" fmla="*/ 5447848 w 8074603"/>
              <a:gd name="connsiteY28" fmla="*/ 1161704 h 4364656"/>
              <a:gd name="connsiteX29" fmla="*/ 5439303 w 8074603"/>
              <a:gd name="connsiteY29" fmla="*/ 1189233 h 4364656"/>
              <a:gd name="connsiteX30" fmla="*/ 5428195 w 8074603"/>
              <a:gd name="connsiteY30" fmla="*/ 1225018 h 4364656"/>
              <a:gd name="connsiteX31" fmla="*/ 5421342 w 8074603"/>
              <a:gd name="connsiteY31" fmla="*/ 1292995 h 4364656"/>
              <a:gd name="connsiteX32" fmla="*/ 5758639 w 8074603"/>
              <a:gd name="connsiteY32" fmla="*/ 1630292 h 4364656"/>
              <a:gd name="connsiteX33" fmla="*/ 5889930 w 8074603"/>
              <a:gd name="connsiteY33" fmla="*/ 1603786 h 4364656"/>
              <a:gd name="connsiteX34" fmla="*/ 5923679 w 8074603"/>
              <a:gd name="connsiteY34" fmla="*/ 1585468 h 4364656"/>
              <a:gd name="connsiteX35" fmla="*/ 5923680 w 8074603"/>
              <a:gd name="connsiteY35" fmla="*/ 1585469 h 4364656"/>
              <a:gd name="connsiteX36" fmla="*/ 5947226 w 8074603"/>
              <a:gd name="connsiteY36" fmla="*/ 1572688 h 4364656"/>
              <a:gd name="connsiteX37" fmla="*/ 5953548 w 8074603"/>
              <a:gd name="connsiteY37" fmla="*/ 1567472 h 4364656"/>
              <a:gd name="connsiteX38" fmla="*/ 5967716 w 8074603"/>
              <a:gd name="connsiteY38" fmla="*/ 1555782 h 4364656"/>
              <a:gd name="connsiteX39" fmla="*/ 6062168 w 8074603"/>
              <a:gd name="connsiteY39" fmla="*/ 1504515 h 4364656"/>
              <a:gd name="connsiteX40" fmla="*/ 6332560 w 8074603"/>
              <a:gd name="connsiteY40" fmla="*/ 1449925 h 4364656"/>
              <a:gd name="connsiteX41" fmla="*/ 7027217 w 8074603"/>
              <a:gd name="connsiteY41" fmla="*/ 2144582 h 4364656"/>
              <a:gd name="connsiteX42" fmla="*/ 7023436 w 8074603"/>
              <a:gd name="connsiteY42" fmla="*/ 2182087 h 4364656"/>
              <a:gd name="connsiteX43" fmla="*/ 7025951 w 8074603"/>
              <a:gd name="connsiteY43" fmla="*/ 2183532 h 4364656"/>
              <a:gd name="connsiteX44" fmla="*/ 7020865 w 8074603"/>
              <a:gd name="connsiteY44" fmla="*/ 2233978 h 4364656"/>
              <a:gd name="connsiteX45" fmla="*/ 7290185 w 8074603"/>
              <a:gd name="connsiteY45" fmla="*/ 2564422 h 4364656"/>
              <a:gd name="connsiteX46" fmla="*/ 7340491 w 8074603"/>
              <a:gd name="connsiteY46" fmla="*/ 2569494 h 4364656"/>
              <a:gd name="connsiteX47" fmla="*/ 7425440 w 8074603"/>
              <a:gd name="connsiteY47" fmla="*/ 2560930 h 4364656"/>
              <a:gd name="connsiteX48" fmla="*/ 7556269 w 8074603"/>
              <a:gd name="connsiteY48" fmla="*/ 2574119 h 4364656"/>
              <a:gd name="connsiteX49" fmla="*/ 7639912 w 8074603"/>
              <a:gd name="connsiteY49" fmla="*/ 2600083 h 4364656"/>
              <a:gd name="connsiteX50" fmla="*/ 7662727 w 8074603"/>
              <a:gd name="connsiteY50" fmla="*/ 2606859 h 4364656"/>
              <a:gd name="connsiteX51" fmla="*/ 7664371 w 8074603"/>
              <a:gd name="connsiteY51" fmla="*/ 2607676 h 4364656"/>
              <a:gd name="connsiteX52" fmla="*/ 7678124 w 8074603"/>
              <a:gd name="connsiteY52" fmla="*/ 2611945 h 4364656"/>
              <a:gd name="connsiteX53" fmla="*/ 7733522 w 8074603"/>
              <a:gd name="connsiteY53" fmla="*/ 2642014 h 4364656"/>
              <a:gd name="connsiteX54" fmla="*/ 7761488 w 8074603"/>
              <a:gd name="connsiteY54" fmla="*/ 2655901 h 4364656"/>
              <a:gd name="connsiteX55" fmla="*/ 7768424 w 8074603"/>
              <a:gd name="connsiteY55" fmla="*/ 2660958 h 4364656"/>
              <a:gd name="connsiteX56" fmla="*/ 7788393 w 8074603"/>
              <a:gd name="connsiteY56" fmla="*/ 2671797 h 4364656"/>
              <a:gd name="connsiteX57" fmla="*/ 7827171 w 8074603"/>
              <a:gd name="connsiteY57" fmla="*/ 2703791 h 4364656"/>
              <a:gd name="connsiteX58" fmla="*/ 7849862 w 8074603"/>
              <a:gd name="connsiteY58" fmla="*/ 2720336 h 4364656"/>
              <a:gd name="connsiteX59" fmla="*/ 7860799 w 8074603"/>
              <a:gd name="connsiteY59" fmla="*/ 2731538 h 4364656"/>
              <a:gd name="connsiteX60" fmla="*/ 7884468 w 8074603"/>
              <a:gd name="connsiteY60" fmla="*/ 2751066 h 4364656"/>
              <a:gd name="connsiteX61" fmla="*/ 7909550 w 8074603"/>
              <a:gd name="connsiteY61" fmla="*/ 2781466 h 4364656"/>
              <a:gd name="connsiteX62" fmla="*/ 7926096 w 8074603"/>
              <a:gd name="connsiteY62" fmla="*/ 2798412 h 4364656"/>
              <a:gd name="connsiteX63" fmla="*/ 7939549 w 8074603"/>
              <a:gd name="connsiteY63" fmla="*/ 2817825 h 4364656"/>
              <a:gd name="connsiteX64" fmla="*/ 7963736 w 8074603"/>
              <a:gd name="connsiteY64" fmla="*/ 2847140 h 4364656"/>
              <a:gd name="connsiteX65" fmla="*/ 7977732 w 8074603"/>
              <a:gd name="connsiteY65" fmla="*/ 2872925 h 4364656"/>
              <a:gd name="connsiteX66" fmla="*/ 7988440 w 8074603"/>
              <a:gd name="connsiteY66" fmla="*/ 2888377 h 4364656"/>
              <a:gd name="connsiteX67" fmla="*/ 8002637 w 8074603"/>
              <a:gd name="connsiteY67" fmla="*/ 2918810 h 4364656"/>
              <a:gd name="connsiteX68" fmla="*/ 8023589 w 8074603"/>
              <a:gd name="connsiteY68" fmla="*/ 2957410 h 4364656"/>
              <a:gd name="connsiteX69" fmla="*/ 8029442 w 8074603"/>
              <a:gd name="connsiteY69" fmla="*/ 2976266 h 4364656"/>
              <a:gd name="connsiteX70" fmla="*/ 8035140 w 8074603"/>
              <a:gd name="connsiteY70" fmla="*/ 2988479 h 4364656"/>
              <a:gd name="connsiteX71" fmla="*/ 8047920 w 8074603"/>
              <a:gd name="connsiteY71" fmla="*/ 3035793 h 4364656"/>
              <a:gd name="connsiteX72" fmla="*/ 8061414 w 8074603"/>
              <a:gd name="connsiteY72" fmla="*/ 3079264 h 4364656"/>
              <a:gd name="connsiteX73" fmla="*/ 8062457 w 8074603"/>
              <a:gd name="connsiteY73" fmla="*/ 3089610 h 4364656"/>
              <a:gd name="connsiteX74" fmla="*/ 8064444 w 8074603"/>
              <a:gd name="connsiteY74" fmla="*/ 3096967 h 4364656"/>
              <a:gd name="connsiteX75" fmla="*/ 8073185 w 8074603"/>
              <a:gd name="connsiteY75" fmla="*/ 3196024 h 4364656"/>
              <a:gd name="connsiteX76" fmla="*/ 8074603 w 8074603"/>
              <a:gd name="connsiteY76" fmla="*/ 3210093 h 4364656"/>
              <a:gd name="connsiteX77" fmla="*/ 8074509 w 8074603"/>
              <a:gd name="connsiteY77" fmla="*/ 3211029 h 4364656"/>
              <a:gd name="connsiteX78" fmla="*/ 8074602 w 8074603"/>
              <a:gd name="connsiteY78" fmla="*/ 3212087 h 4364656"/>
              <a:gd name="connsiteX79" fmla="*/ 7424264 w 8074603"/>
              <a:gd name="connsiteY79" fmla="*/ 3862425 h 4364656"/>
              <a:gd name="connsiteX80" fmla="*/ 6964406 w 8074603"/>
              <a:gd name="connsiteY80" fmla="*/ 3671946 h 4364656"/>
              <a:gd name="connsiteX81" fmla="*/ 6915317 w 8074603"/>
              <a:gd name="connsiteY81" fmla="*/ 3612451 h 4364656"/>
              <a:gd name="connsiteX82" fmla="*/ 6916916 w 8074603"/>
              <a:gd name="connsiteY82" fmla="*/ 3609131 h 4364656"/>
              <a:gd name="connsiteX83" fmla="*/ 6916887 w 8074603"/>
              <a:gd name="connsiteY83" fmla="*/ 3609096 h 4364656"/>
              <a:gd name="connsiteX84" fmla="*/ 6915316 w 8074603"/>
              <a:gd name="connsiteY84" fmla="*/ 3612451 h 4364656"/>
              <a:gd name="connsiteX85" fmla="*/ 6861887 w 8074603"/>
              <a:gd name="connsiteY85" fmla="*/ 3549058 h 4364656"/>
              <a:gd name="connsiteX86" fmla="*/ 6249412 w 8074603"/>
              <a:gd name="connsiteY86" fmla="*/ 3295363 h 4364656"/>
              <a:gd name="connsiteX87" fmla="*/ 5531170 w 8074603"/>
              <a:gd name="connsiteY87" fmla="*/ 3677249 h 4364656"/>
              <a:gd name="connsiteX88" fmla="*/ 5477373 w 8074603"/>
              <a:gd name="connsiteY88" fmla="*/ 3776364 h 4364656"/>
              <a:gd name="connsiteX89" fmla="*/ 5451310 w 8074603"/>
              <a:gd name="connsiteY89" fmla="*/ 3824381 h 4364656"/>
              <a:gd name="connsiteX90" fmla="*/ 5444146 w 8074603"/>
              <a:gd name="connsiteY90" fmla="*/ 3843955 h 4364656"/>
              <a:gd name="connsiteX91" fmla="*/ 5434679 w 8074603"/>
              <a:gd name="connsiteY91" fmla="*/ 3845444 h 4364656"/>
              <a:gd name="connsiteX92" fmla="*/ 5434680 w 8074603"/>
              <a:gd name="connsiteY92" fmla="*/ 3845444 h 4364656"/>
              <a:gd name="connsiteX93" fmla="*/ 5424218 w 8074603"/>
              <a:gd name="connsiteY93" fmla="*/ 3898404 h 4364656"/>
              <a:gd name="connsiteX94" fmla="*/ 5372647 w 8074603"/>
              <a:gd name="connsiteY94" fmla="*/ 3993415 h 4364656"/>
              <a:gd name="connsiteX95" fmla="*/ 4674427 w 8074603"/>
              <a:gd name="connsiteY95" fmla="*/ 4364656 h 4364656"/>
              <a:gd name="connsiteX96" fmla="*/ 3870258 w 8074603"/>
              <a:gd name="connsiteY96" fmla="*/ 3773024 h 4364656"/>
              <a:gd name="connsiteX97" fmla="*/ 3849692 w 8074603"/>
              <a:gd name="connsiteY97" fmla="*/ 3693042 h 4364656"/>
              <a:gd name="connsiteX98" fmla="*/ 3849691 w 8074603"/>
              <a:gd name="connsiteY98" fmla="*/ 3693042 h 4364656"/>
              <a:gd name="connsiteX99" fmla="*/ 3846811 w 8074603"/>
              <a:gd name="connsiteY99" fmla="*/ 3692773 h 4364656"/>
              <a:gd name="connsiteX100" fmla="*/ 3844896 w 8074603"/>
              <a:gd name="connsiteY100" fmla="*/ 3673782 h 4364656"/>
              <a:gd name="connsiteX101" fmla="*/ 3392418 w 8074603"/>
              <a:gd name="connsiteY101" fmla="*/ 3305002 h 4364656"/>
              <a:gd name="connsiteX102" fmla="*/ 2966852 w 8074603"/>
              <a:gd name="connsiteY102" fmla="*/ 3587086 h 4364656"/>
              <a:gd name="connsiteX103" fmla="*/ 2959715 w 8074603"/>
              <a:gd name="connsiteY103" fmla="*/ 3610078 h 4364656"/>
              <a:gd name="connsiteX104" fmla="*/ 2958513 w 8074603"/>
              <a:gd name="connsiteY104" fmla="*/ 3609966 h 4364656"/>
              <a:gd name="connsiteX105" fmla="*/ 2958503 w 8074603"/>
              <a:gd name="connsiteY105" fmla="*/ 3609966 h 4364656"/>
              <a:gd name="connsiteX106" fmla="*/ 2956695 w 8074603"/>
              <a:gd name="connsiteY106" fmla="*/ 3609798 h 4364656"/>
              <a:gd name="connsiteX107" fmla="*/ 2956637 w 8074603"/>
              <a:gd name="connsiteY107" fmla="*/ 3609986 h 4364656"/>
              <a:gd name="connsiteX108" fmla="*/ 2958503 w 8074603"/>
              <a:gd name="connsiteY108" fmla="*/ 3609966 h 4364656"/>
              <a:gd name="connsiteX109" fmla="*/ 2958513 w 8074603"/>
              <a:gd name="connsiteY109" fmla="*/ 3609967 h 4364656"/>
              <a:gd name="connsiteX110" fmla="*/ 2935736 w 8074603"/>
              <a:gd name="connsiteY110" fmla="*/ 3683342 h 4364656"/>
              <a:gd name="connsiteX111" fmla="*/ 2888672 w 8074603"/>
              <a:gd name="connsiteY111" fmla="*/ 3775276 h 4364656"/>
              <a:gd name="connsiteX112" fmla="*/ 2873670 w 8074603"/>
              <a:gd name="connsiteY112" fmla="*/ 3796378 h 4364656"/>
              <a:gd name="connsiteX113" fmla="*/ 2867332 w 8074603"/>
              <a:gd name="connsiteY113" fmla="*/ 3808055 h 4364656"/>
              <a:gd name="connsiteX114" fmla="*/ 2853134 w 8074603"/>
              <a:gd name="connsiteY114" fmla="*/ 3825263 h 4364656"/>
              <a:gd name="connsiteX115" fmla="*/ 2829243 w 8074603"/>
              <a:gd name="connsiteY115" fmla="*/ 3858866 h 4364656"/>
              <a:gd name="connsiteX116" fmla="*/ 2800750 w 8074603"/>
              <a:gd name="connsiteY116" fmla="*/ 3888753 h 4364656"/>
              <a:gd name="connsiteX117" fmla="*/ 2781264 w 8074603"/>
              <a:gd name="connsiteY117" fmla="*/ 3912370 h 4364656"/>
              <a:gd name="connsiteX118" fmla="*/ 2767063 w 8074603"/>
              <a:gd name="connsiteY118" fmla="*/ 3924087 h 4364656"/>
              <a:gd name="connsiteX119" fmla="*/ 2758655 w 8074603"/>
              <a:gd name="connsiteY119" fmla="*/ 3932906 h 4364656"/>
              <a:gd name="connsiteX120" fmla="*/ 2710836 w 8074603"/>
              <a:gd name="connsiteY120" fmla="*/ 3970478 h 4364656"/>
              <a:gd name="connsiteX121" fmla="*/ 2676948 w 8074603"/>
              <a:gd name="connsiteY121" fmla="*/ 3998439 h 4364656"/>
              <a:gd name="connsiteX122" fmla="*/ 2627569 w 8074603"/>
              <a:gd name="connsiteY122" fmla="*/ 4025241 h 4364656"/>
              <a:gd name="connsiteX123" fmla="*/ 2588828 w 8074603"/>
              <a:gd name="connsiteY123" fmla="*/ 4047508 h 4364656"/>
              <a:gd name="connsiteX124" fmla="*/ 2580497 w 8074603"/>
              <a:gd name="connsiteY124" fmla="*/ 4050790 h 4364656"/>
              <a:gd name="connsiteX125" fmla="*/ 2557219 w 8074603"/>
              <a:gd name="connsiteY125" fmla="*/ 4063426 h 4364656"/>
              <a:gd name="connsiteX126" fmla="*/ 2515787 w 8074603"/>
              <a:gd name="connsiteY126" fmla="*/ 4076287 h 4364656"/>
              <a:gd name="connsiteX127" fmla="*/ 2492002 w 8074603"/>
              <a:gd name="connsiteY127" fmla="*/ 4085658 h 4364656"/>
              <a:gd name="connsiteX128" fmla="*/ 2467134 w 8074603"/>
              <a:gd name="connsiteY128" fmla="*/ 4091389 h 4364656"/>
              <a:gd name="connsiteX129" fmla="*/ 2424911 w 8074603"/>
              <a:gd name="connsiteY129" fmla="*/ 4104496 h 4364656"/>
              <a:gd name="connsiteX130" fmla="*/ 2398874 w 8074603"/>
              <a:gd name="connsiteY130" fmla="*/ 4107121 h 4364656"/>
              <a:gd name="connsiteX131" fmla="*/ 2388841 w 8074603"/>
              <a:gd name="connsiteY131" fmla="*/ 4109433 h 4364656"/>
              <a:gd name="connsiteX132" fmla="*/ 2337116 w 8074603"/>
              <a:gd name="connsiteY132" fmla="*/ 4113347 h 4364656"/>
              <a:gd name="connsiteX133" fmla="*/ 2282859 w 8074603"/>
              <a:gd name="connsiteY133" fmla="*/ 4118816 h 4364656"/>
              <a:gd name="connsiteX134" fmla="*/ 2242479 w 8074603"/>
              <a:gd name="connsiteY134" fmla="*/ 4114746 h 4364656"/>
              <a:gd name="connsiteX135" fmla="*/ 2172265 w 8074603"/>
              <a:gd name="connsiteY135" fmla="*/ 4109433 h 4364656"/>
              <a:gd name="connsiteX136" fmla="*/ 2158646 w 8074603"/>
              <a:gd name="connsiteY136" fmla="*/ 4106295 h 4364656"/>
              <a:gd name="connsiteX137" fmla="*/ 2140808 w 8074603"/>
              <a:gd name="connsiteY137" fmla="*/ 4104496 h 4364656"/>
              <a:gd name="connsiteX138" fmla="*/ 2111879 w 8074603"/>
              <a:gd name="connsiteY138" fmla="*/ 4095516 h 4364656"/>
              <a:gd name="connsiteX139" fmla="*/ 2069105 w 8074603"/>
              <a:gd name="connsiteY139" fmla="*/ 4085658 h 4364656"/>
              <a:gd name="connsiteX140" fmla="*/ 2028193 w 8074603"/>
              <a:gd name="connsiteY140" fmla="*/ 4069539 h 4364656"/>
              <a:gd name="connsiteX141" fmla="*/ 2008500 w 8074603"/>
              <a:gd name="connsiteY141" fmla="*/ 4063426 h 4364656"/>
              <a:gd name="connsiteX142" fmla="*/ 1997435 w 8074603"/>
              <a:gd name="connsiteY142" fmla="*/ 4057420 h 4364656"/>
              <a:gd name="connsiteX143" fmla="*/ 1972278 w 8074603"/>
              <a:gd name="connsiteY143" fmla="*/ 4047508 h 4364656"/>
              <a:gd name="connsiteX144" fmla="*/ 1625370 w 8074603"/>
              <a:gd name="connsiteY144" fmla="*/ 3683342 h 4364656"/>
              <a:gd name="connsiteX145" fmla="*/ 1607075 w 8074603"/>
              <a:gd name="connsiteY145" fmla="*/ 3624406 h 4364656"/>
              <a:gd name="connsiteX146" fmla="*/ 1608730 w 8074603"/>
              <a:gd name="connsiteY146" fmla="*/ 3624388 h 4364656"/>
              <a:gd name="connsiteX147" fmla="*/ 1613537 w 8074603"/>
              <a:gd name="connsiteY147" fmla="*/ 3624337 h 4364656"/>
              <a:gd name="connsiteX148" fmla="*/ 1613536 w 8074603"/>
              <a:gd name="connsiteY148" fmla="*/ 3624334 h 4364656"/>
              <a:gd name="connsiteX149" fmla="*/ 1608730 w 8074603"/>
              <a:gd name="connsiteY149" fmla="*/ 3624388 h 4364656"/>
              <a:gd name="connsiteX150" fmla="*/ 1607077 w 8074603"/>
              <a:gd name="connsiteY150" fmla="*/ 3624405 h 4364656"/>
              <a:gd name="connsiteX151" fmla="*/ 1603692 w 8074603"/>
              <a:gd name="connsiteY151" fmla="*/ 3624443 h 4364656"/>
              <a:gd name="connsiteX152" fmla="*/ 1593249 w 8074603"/>
              <a:gd name="connsiteY152" fmla="*/ 3590809 h 4364656"/>
              <a:gd name="connsiteX153" fmla="*/ 1060194 w 8074603"/>
              <a:gd name="connsiteY153" fmla="*/ 3237476 h 4364656"/>
              <a:gd name="connsiteX154" fmla="*/ 943603 w 8074603"/>
              <a:gd name="connsiteY154" fmla="*/ 3249230 h 4364656"/>
              <a:gd name="connsiteX155" fmla="*/ 837218 w 8074603"/>
              <a:gd name="connsiteY155" fmla="*/ 3282253 h 4364656"/>
              <a:gd name="connsiteX156" fmla="*/ 831628 w 8074603"/>
              <a:gd name="connsiteY156" fmla="*/ 3285287 h 4364656"/>
              <a:gd name="connsiteX157" fmla="*/ 789668 w 8074603"/>
              <a:gd name="connsiteY157" fmla="*/ 3319908 h 4364656"/>
              <a:gd name="connsiteX158" fmla="*/ 703440 w 8074603"/>
              <a:gd name="connsiteY158" fmla="*/ 3366773 h 4364656"/>
              <a:gd name="connsiteX159" fmla="*/ 697571 w 8074603"/>
              <a:gd name="connsiteY159" fmla="*/ 3368594 h 4364656"/>
              <a:gd name="connsiteX160" fmla="*/ 697574 w 8074603"/>
              <a:gd name="connsiteY160" fmla="*/ 3368593 h 4364656"/>
              <a:gd name="connsiteX161" fmla="*/ 608392 w 8074603"/>
              <a:gd name="connsiteY161" fmla="*/ 3396276 h 4364656"/>
              <a:gd name="connsiteX162" fmla="*/ 506346 w 8074603"/>
              <a:gd name="connsiteY162" fmla="*/ 3406563 h 4364656"/>
              <a:gd name="connsiteX163" fmla="*/ 0 w 8074603"/>
              <a:gd name="connsiteY163" fmla="*/ 2900217 h 4364656"/>
              <a:gd name="connsiteX164" fmla="*/ 404300 w 8074603"/>
              <a:gd name="connsiteY164" fmla="*/ 2404158 h 4364656"/>
              <a:gd name="connsiteX165" fmla="*/ 476128 w 8074603"/>
              <a:gd name="connsiteY165" fmla="*/ 2396917 h 4364656"/>
              <a:gd name="connsiteX166" fmla="*/ 476128 w 8074603"/>
              <a:gd name="connsiteY166" fmla="*/ 2396918 h 4364656"/>
              <a:gd name="connsiteX167" fmla="*/ 506346 w 8074603"/>
              <a:gd name="connsiteY167" fmla="*/ 2393872 h 4364656"/>
              <a:gd name="connsiteX168" fmla="*/ 506424 w 8074603"/>
              <a:gd name="connsiteY168" fmla="*/ 2393878 h 4364656"/>
              <a:gd name="connsiteX169" fmla="*/ 523913 w 8074603"/>
              <a:gd name="connsiteY169" fmla="*/ 2395421 h 4364656"/>
              <a:gd name="connsiteX170" fmla="*/ 525160 w 8074603"/>
              <a:gd name="connsiteY170" fmla="*/ 2395296 h 4364656"/>
              <a:gd name="connsiteX171" fmla="*/ 506424 w 8074603"/>
              <a:gd name="connsiteY171" fmla="*/ 2393878 h 4364656"/>
              <a:gd name="connsiteX172" fmla="*/ 506346 w 8074603"/>
              <a:gd name="connsiteY172" fmla="*/ 2393871 h 4364656"/>
              <a:gd name="connsiteX173" fmla="*/ 476128 w 8074603"/>
              <a:gd name="connsiteY173" fmla="*/ 2396917 h 4364656"/>
              <a:gd name="connsiteX174" fmla="*/ 475829 w 8074603"/>
              <a:gd name="connsiteY174" fmla="*/ 2395919 h 4364656"/>
              <a:gd name="connsiteX175" fmla="*/ 566483 w 8074603"/>
              <a:gd name="connsiteY175" fmla="*/ 2386780 h 4364656"/>
              <a:gd name="connsiteX176" fmla="*/ 1084393 w 8074603"/>
              <a:gd name="connsiteY176" fmla="*/ 1855758 h 4364656"/>
              <a:gd name="connsiteX177" fmla="*/ 1094003 w 8074603"/>
              <a:gd name="connsiteY177" fmla="*/ 1746841 h 4364656"/>
              <a:gd name="connsiteX178" fmla="*/ 1090650 w 8074603"/>
              <a:gd name="connsiteY178" fmla="*/ 1698239 h 4364656"/>
              <a:gd name="connsiteX179" fmla="*/ 1088374 w 8074603"/>
              <a:gd name="connsiteY179" fmla="*/ 1636980 h 4364656"/>
              <a:gd name="connsiteX180" fmla="*/ 1799436 w 8074603"/>
              <a:gd name="connsiteY180" fmla="*/ 925919 h 4364656"/>
              <a:gd name="connsiteX181" fmla="*/ 2389060 w 8074603"/>
              <a:gd name="connsiteY181" fmla="*/ 1239418 h 4364656"/>
              <a:gd name="connsiteX182" fmla="*/ 2416485 w 8074603"/>
              <a:gd name="connsiteY182" fmla="*/ 1289944 h 4364656"/>
              <a:gd name="connsiteX183" fmla="*/ 2416799 w 8074603"/>
              <a:gd name="connsiteY183" fmla="*/ 1289849 h 4364656"/>
              <a:gd name="connsiteX184" fmla="*/ 2455025 w 8074603"/>
              <a:gd name="connsiteY184" fmla="*/ 1360275 h 4364656"/>
              <a:gd name="connsiteX185" fmla="*/ 3082854 w 8074603"/>
              <a:gd name="connsiteY185" fmla="*/ 1694089 h 4364656"/>
              <a:gd name="connsiteX186" fmla="*/ 3836081 w 8074603"/>
              <a:gd name="connsiteY186" fmla="*/ 1014367 h 4364656"/>
              <a:gd name="connsiteX187" fmla="*/ 3839853 w 8074603"/>
              <a:gd name="connsiteY187" fmla="*/ 939677 h 4364656"/>
              <a:gd name="connsiteX188" fmla="*/ 3839853 w 8074603"/>
              <a:gd name="connsiteY188" fmla="*/ 939672 h 4364656"/>
              <a:gd name="connsiteX189" fmla="*/ 3837985 w 8074603"/>
              <a:gd name="connsiteY189" fmla="*/ 927434 h 4364656"/>
              <a:gd name="connsiteX190" fmla="*/ 3835746 w 8074603"/>
              <a:gd name="connsiteY190" fmla="*/ 883087 h 4364656"/>
              <a:gd name="connsiteX191" fmla="*/ 3835745 w 8074603"/>
              <a:gd name="connsiteY191" fmla="*/ 883087 h 4364656"/>
              <a:gd name="connsiteX192" fmla="*/ 3833802 w 8074603"/>
              <a:gd name="connsiteY192" fmla="*/ 844605 h 4364656"/>
              <a:gd name="connsiteX193" fmla="*/ 3833640 w 8074603"/>
              <a:gd name="connsiteY193" fmla="*/ 841406 h 4364656"/>
              <a:gd name="connsiteX194" fmla="*/ 4675046 w 8074603"/>
              <a:gd name="connsiteY194" fmla="*/ 0 h 4364656"/>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44147 w 8074603"/>
              <a:gd name="connsiteY4" fmla="*/ 3843956 h 4364656"/>
              <a:gd name="connsiteX5" fmla="*/ 5451311 w 8074603"/>
              <a:gd name="connsiteY5" fmla="*/ 3824382 h 4364656"/>
              <a:gd name="connsiteX6" fmla="*/ 5477374 w 8074603"/>
              <a:gd name="connsiteY6" fmla="*/ 3776365 h 4364656"/>
              <a:gd name="connsiteX7" fmla="*/ 5967715 w 8074603"/>
              <a:gd name="connsiteY7" fmla="*/ 1555781 h 4364656"/>
              <a:gd name="connsiteX8" fmla="*/ 5953547 w 8074603"/>
              <a:gd name="connsiteY8" fmla="*/ 1567471 h 4364656"/>
              <a:gd name="connsiteX9" fmla="*/ 5947225 w 8074603"/>
              <a:gd name="connsiteY9" fmla="*/ 1572687 h 4364656"/>
              <a:gd name="connsiteX10" fmla="*/ 5923679 w 8074603"/>
              <a:gd name="connsiteY10" fmla="*/ 1585468 h 4364656"/>
              <a:gd name="connsiteX11" fmla="*/ 5944170 w 8074603"/>
              <a:gd name="connsiteY11" fmla="*/ 1568561 h 4364656"/>
              <a:gd name="connsiteX12" fmla="*/ 5950625 w 8074603"/>
              <a:gd name="connsiteY12" fmla="*/ 1565058 h 4364656"/>
              <a:gd name="connsiteX13" fmla="*/ 5967715 w 8074603"/>
              <a:gd name="connsiteY13" fmla="*/ 1555781 h 4364656"/>
              <a:gd name="connsiteX14" fmla="*/ 5463575 w 8074603"/>
              <a:gd name="connsiteY14" fmla="*/ 1132731 h 4364656"/>
              <a:gd name="connsiteX15" fmla="*/ 5450330 w 8074603"/>
              <a:gd name="connsiteY15" fmla="*/ 1168918 h 4364656"/>
              <a:gd name="connsiteX16" fmla="*/ 5439303 w 8074603"/>
              <a:gd name="connsiteY16" fmla="*/ 1189234 h 4364656"/>
              <a:gd name="connsiteX17" fmla="*/ 5447848 w 8074603"/>
              <a:gd name="connsiteY17" fmla="*/ 1161705 h 4364656"/>
              <a:gd name="connsiteX18" fmla="*/ 5463575 w 8074603"/>
              <a:gd name="connsiteY18" fmla="*/ 1132731 h 4364656"/>
              <a:gd name="connsiteX19" fmla="*/ 5466067 w 8074603"/>
              <a:gd name="connsiteY19" fmla="*/ 1125926 h 4364656"/>
              <a:gd name="connsiteX20" fmla="*/ 5466873 w 8074603"/>
              <a:gd name="connsiteY20" fmla="*/ 1126657 h 4364656"/>
              <a:gd name="connsiteX21" fmla="*/ 5463576 w 8074603"/>
              <a:gd name="connsiteY21" fmla="*/ 1132731 h 4364656"/>
              <a:gd name="connsiteX22" fmla="*/ 5466067 w 8074603"/>
              <a:gd name="connsiteY22" fmla="*/ 1125926 h 4364656"/>
              <a:gd name="connsiteX23" fmla="*/ 4675046 w 8074603"/>
              <a:gd name="connsiteY23" fmla="*/ 0 h 4364656"/>
              <a:gd name="connsiteX24" fmla="*/ 5516452 w 8074603"/>
              <a:gd name="connsiteY24" fmla="*/ 841406 h 4364656"/>
              <a:gd name="connsiteX25" fmla="*/ 5478624 w 8074603"/>
              <a:gd name="connsiteY25" fmla="*/ 1091614 h 4364656"/>
              <a:gd name="connsiteX26" fmla="*/ 5466066 w 8074603"/>
              <a:gd name="connsiteY26" fmla="*/ 1125926 h 4364656"/>
              <a:gd name="connsiteX27" fmla="*/ 5463575 w 8074603"/>
              <a:gd name="connsiteY27" fmla="*/ 1132730 h 4364656"/>
              <a:gd name="connsiteX28" fmla="*/ 5447848 w 8074603"/>
              <a:gd name="connsiteY28" fmla="*/ 1161704 h 4364656"/>
              <a:gd name="connsiteX29" fmla="*/ 5439303 w 8074603"/>
              <a:gd name="connsiteY29" fmla="*/ 1189233 h 4364656"/>
              <a:gd name="connsiteX30" fmla="*/ 5428195 w 8074603"/>
              <a:gd name="connsiteY30" fmla="*/ 1225018 h 4364656"/>
              <a:gd name="connsiteX31" fmla="*/ 5421342 w 8074603"/>
              <a:gd name="connsiteY31" fmla="*/ 1292995 h 4364656"/>
              <a:gd name="connsiteX32" fmla="*/ 5758639 w 8074603"/>
              <a:gd name="connsiteY32" fmla="*/ 1630292 h 4364656"/>
              <a:gd name="connsiteX33" fmla="*/ 5889930 w 8074603"/>
              <a:gd name="connsiteY33" fmla="*/ 1603786 h 4364656"/>
              <a:gd name="connsiteX34" fmla="*/ 5923679 w 8074603"/>
              <a:gd name="connsiteY34" fmla="*/ 1585468 h 4364656"/>
              <a:gd name="connsiteX35" fmla="*/ 5923680 w 8074603"/>
              <a:gd name="connsiteY35" fmla="*/ 1585469 h 4364656"/>
              <a:gd name="connsiteX36" fmla="*/ 5947226 w 8074603"/>
              <a:gd name="connsiteY36" fmla="*/ 1572688 h 4364656"/>
              <a:gd name="connsiteX37" fmla="*/ 5953548 w 8074603"/>
              <a:gd name="connsiteY37" fmla="*/ 1567472 h 4364656"/>
              <a:gd name="connsiteX38" fmla="*/ 5967716 w 8074603"/>
              <a:gd name="connsiteY38" fmla="*/ 1555782 h 4364656"/>
              <a:gd name="connsiteX39" fmla="*/ 6062168 w 8074603"/>
              <a:gd name="connsiteY39" fmla="*/ 1504515 h 4364656"/>
              <a:gd name="connsiteX40" fmla="*/ 6332560 w 8074603"/>
              <a:gd name="connsiteY40" fmla="*/ 1449925 h 4364656"/>
              <a:gd name="connsiteX41" fmla="*/ 7027217 w 8074603"/>
              <a:gd name="connsiteY41" fmla="*/ 2144582 h 4364656"/>
              <a:gd name="connsiteX42" fmla="*/ 7023436 w 8074603"/>
              <a:gd name="connsiteY42" fmla="*/ 2182087 h 4364656"/>
              <a:gd name="connsiteX43" fmla="*/ 7025951 w 8074603"/>
              <a:gd name="connsiteY43" fmla="*/ 2183532 h 4364656"/>
              <a:gd name="connsiteX44" fmla="*/ 7020865 w 8074603"/>
              <a:gd name="connsiteY44" fmla="*/ 2233978 h 4364656"/>
              <a:gd name="connsiteX45" fmla="*/ 7290185 w 8074603"/>
              <a:gd name="connsiteY45" fmla="*/ 2564422 h 4364656"/>
              <a:gd name="connsiteX46" fmla="*/ 7340491 w 8074603"/>
              <a:gd name="connsiteY46" fmla="*/ 2569494 h 4364656"/>
              <a:gd name="connsiteX47" fmla="*/ 7425440 w 8074603"/>
              <a:gd name="connsiteY47" fmla="*/ 2560930 h 4364656"/>
              <a:gd name="connsiteX48" fmla="*/ 7556269 w 8074603"/>
              <a:gd name="connsiteY48" fmla="*/ 2574119 h 4364656"/>
              <a:gd name="connsiteX49" fmla="*/ 7639912 w 8074603"/>
              <a:gd name="connsiteY49" fmla="*/ 2600083 h 4364656"/>
              <a:gd name="connsiteX50" fmla="*/ 7662727 w 8074603"/>
              <a:gd name="connsiteY50" fmla="*/ 2606859 h 4364656"/>
              <a:gd name="connsiteX51" fmla="*/ 7664371 w 8074603"/>
              <a:gd name="connsiteY51" fmla="*/ 2607676 h 4364656"/>
              <a:gd name="connsiteX52" fmla="*/ 7678124 w 8074603"/>
              <a:gd name="connsiteY52" fmla="*/ 2611945 h 4364656"/>
              <a:gd name="connsiteX53" fmla="*/ 7733522 w 8074603"/>
              <a:gd name="connsiteY53" fmla="*/ 2642014 h 4364656"/>
              <a:gd name="connsiteX54" fmla="*/ 7761488 w 8074603"/>
              <a:gd name="connsiteY54" fmla="*/ 2655901 h 4364656"/>
              <a:gd name="connsiteX55" fmla="*/ 7768424 w 8074603"/>
              <a:gd name="connsiteY55" fmla="*/ 2660958 h 4364656"/>
              <a:gd name="connsiteX56" fmla="*/ 7788393 w 8074603"/>
              <a:gd name="connsiteY56" fmla="*/ 2671797 h 4364656"/>
              <a:gd name="connsiteX57" fmla="*/ 7827171 w 8074603"/>
              <a:gd name="connsiteY57" fmla="*/ 2703791 h 4364656"/>
              <a:gd name="connsiteX58" fmla="*/ 7849862 w 8074603"/>
              <a:gd name="connsiteY58" fmla="*/ 2720336 h 4364656"/>
              <a:gd name="connsiteX59" fmla="*/ 7860799 w 8074603"/>
              <a:gd name="connsiteY59" fmla="*/ 2731538 h 4364656"/>
              <a:gd name="connsiteX60" fmla="*/ 7884468 w 8074603"/>
              <a:gd name="connsiteY60" fmla="*/ 2751066 h 4364656"/>
              <a:gd name="connsiteX61" fmla="*/ 7909550 w 8074603"/>
              <a:gd name="connsiteY61" fmla="*/ 2781466 h 4364656"/>
              <a:gd name="connsiteX62" fmla="*/ 7926096 w 8074603"/>
              <a:gd name="connsiteY62" fmla="*/ 2798412 h 4364656"/>
              <a:gd name="connsiteX63" fmla="*/ 7939549 w 8074603"/>
              <a:gd name="connsiteY63" fmla="*/ 2817825 h 4364656"/>
              <a:gd name="connsiteX64" fmla="*/ 7963736 w 8074603"/>
              <a:gd name="connsiteY64" fmla="*/ 2847140 h 4364656"/>
              <a:gd name="connsiteX65" fmla="*/ 7977732 w 8074603"/>
              <a:gd name="connsiteY65" fmla="*/ 2872925 h 4364656"/>
              <a:gd name="connsiteX66" fmla="*/ 7988440 w 8074603"/>
              <a:gd name="connsiteY66" fmla="*/ 2888377 h 4364656"/>
              <a:gd name="connsiteX67" fmla="*/ 8002637 w 8074603"/>
              <a:gd name="connsiteY67" fmla="*/ 2918810 h 4364656"/>
              <a:gd name="connsiteX68" fmla="*/ 8023589 w 8074603"/>
              <a:gd name="connsiteY68" fmla="*/ 2957410 h 4364656"/>
              <a:gd name="connsiteX69" fmla="*/ 8029442 w 8074603"/>
              <a:gd name="connsiteY69" fmla="*/ 2976266 h 4364656"/>
              <a:gd name="connsiteX70" fmla="*/ 8035140 w 8074603"/>
              <a:gd name="connsiteY70" fmla="*/ 2988479 h 4364656"/>
              <a:gd name="connsiteX71" fmla="*/ 8047920 w 8074603"/>
              <a:gd name="connsiteY71" fmla="*/ 3035793 h 4364656"/>
              <a:gd name="connsiteX72" fmla="*/ 8061414 w 8074603"/>
              <a:gd name="connsiteY72" fmla="*/ 3079264 h 4364656"/>
              <a:gd name="connsiteX73" fmla="*/ 8062457 w 8074603"/>
              <a:gd name="connsiteY73" fmla="*/ 3089610 h 4364656"/>
              <a:gd name="connsiteX74" fmla="*/ 8064444 w 8074603"/>
              <a:gd name="connsiteY74" fmla="*/ 3096967 h 4364656"/>
              <a:gd name="connsiteX75" fmla="*/ 8073185 w 8074603"/>
              <a:gd name="connsiteY75" fmla="*/ 3196024 h 4364656"/>
              <a:gd name="connsiteX76" fmla="*/ 8074603 w 8074603"/>
              <a:gd name="connsiteY76" fmla="*/ 3210093 h 4364656"/>
              <a:gd name="connsiteX77" fmla="*/ 8074509 w 8074603"/>
              <a:gd name="connsiteY77" fmla="*/ 3211029 h 4364656"/>
              <a:gd name="connsiteX78" fmla="*/ 8074602 w 8074603"/>
              <a:gd name="connsiteY78" fmla="*/ 3212087 h 4364656"/>
              <a:gd name="connsiteX79" fmla="*/ 7424264 w 8074603"/>
              <a:gd name="connsiteY79" fmla="*/ 3862425 h 4364656"/>
              <a:gd name="connsiteX80" fmla="*/ 6964406 w 8074603"/>
              <a:gd name="connsiteY80" fmla="*/ 3671946 h 4364656"/>
              <a:gd name="connsiteX81" fmla="*/ 6915317 w 8074603"/>
              <a:gd name="connsiteY81" fmla="*/ 3612451 h 4364656"/>
              <a:gd name="connsiteX82" fmla="*/ 6916916 w 8074603"/>
              <a:gd name="connsiteY82" fmla="*/ 3609131 h 4364656"/>
              <a:gd name="connsiteX83" fmla="*/ 6916887 w 8074603"/>
              <a:gd name="connsiteY83" fmla="*/ 3609096 h 4364656"/>
              <a:gd name="connsiteX84" fmla="*/ 6915316 w 8074603"/>
              <a:gd name="connsiteY84" fmla="*/ 3612451 h 4364656"/>
              <a:gd name="connsiteX85" fmla="*/ 6861887 w 8074603"/>
              <a:gd name="connsiteY85" fmla="*/ 3549058 h 4364656"/>
              <a:gd name="connsiteX86" fmla="*/ 6249412 w 8074603"/>
              <a:gd name="connsiteY86" fmla="*/ 3295363 h 4364656"/>
              <a:gd name="connsiteX87" fmla="*/ 5531170 w 8074603"/>
              <a:gd name="connsiteY87" fmla="*/ 3677249 h 4364656"/>
              <a:gd name="connsiteX88" fmla="*/ 5477373 w 8074603"/>
              <a:gd name="connsiteY88" fmla="*/ 3776364 h 4364656"/>
              <a:gd name="connsiteX89" fmla="*/ 5451310 w 8074603"/>
              <a:gd name="connsiteY89" fmla="*/ 3824381 h 4364656"/>
              <a:gd name="connsiteX90" fmla="*/ 5444146 w 8074603"/>
              <a:gd name="connsiteY90" fmla="*/ 3843955 h 4364656"/>
              <a:gd name="connsiteX91" fmla="*/ 5434679 w 8074603"/>
              <a:gd name="connsiteY91" fmla="*/ 3845444 h 4364656"/>
              <a:gd name="connsiteX92" fmla="*/ 5424218 w 8074603"/>
              <a:gd name="connsiteY92" fmla="*/ 3898404 h 4364656"/>
              <a:gd name="connsiteX93" fmla="*/ 5372647 w 8074603"/>
              <a:gd name="connsiteY93" fmla="*/ 3993415 h 4364656"/>
              <a:gd name="connsiteX94" fmla="*/ 4674427 w 8074603"/>
              <a:gd name="connsiteY94" fmla="*/ 4364656 h 4364656"/>
              <a:gd name="connsiteX95" fmla="*/ 3870258 w 8074603"/>
              <a:gd name="connsiteY95" fmla="*/ 3773024 h 4364656"/>
              <a:gd name="connsiteX96" fmla="*/ 3849692 w 8074603"/>
              <a:gd name="connsiteY96" fmla="*/ 3693042 h 4364656"/>
              <a:gd name="connsiteX97" fmla="*/ 3849691 w 8074603"/>
              <a:gd name="connsiteY97" fmla="*/ 3693042 h 4364656"/>
              <a:gd name="connsiteX98" fmla="*/ 3846811 w 8074603"/>
              <a:gd name="connsiteY98" fmla="*/ 3692773 h 4364656"/>
              <a:gd name="connsiteX99" fmla="*/ 3844896 w 8074603"/>
              <a:gd name="connsiteY99" fmla="*/ 3673782 h 4364656"/>
              <a:gd name="connsiteX100" fmla="*/ 3392418 w 8074603"/>
              <a:gd name="connsiteY100" fmla="*/ 3305002 h 4364656"/>
              <a:gd name="connsiteX101" fmla="*/ 2966852 w 8074603"/>
              <a:gd name="connsiteY101" fmla="*/ 3587086 h 4364656"/>
              <a:gd name="connsiteX102" fmla="*/ 2959715 w 8074603"/>
              <a:gd name="connsiteY102" fmla="*/ 3610078 h 4364656"/>
              <a:gd name="connsiteX103" fmla="*/ 2958513 w 8074603"/>
              <a:gd name="connsiteY103" fmla="*/ 3609966 h 4364656"/>
              <a:gd name="connsiteX104" fmla="*/ 2958503 w 8074603"/>
              <a:gd name="connsiteY104" fmla="*/ 3609966 h 4364656"/>
              <a:gd name="connsiteX105" fmla="*/ 2956695 w 8074603"/>
              <a:gd name="connsiteY105" fmla="*/ 3609798 h 4364656"/>
              <a:gd name="connsiteX106" fmla="*/ 2956637 w 8074603"/>
              <a:gd name="connsiteY106" fmla="*/ 3609986 h 4364656"/>
              <a:gd name="connsiteX107" fmla="*/ 2958503 w 8074603"/>
              <a:gd name="connsiteY107" fmla="*/ 3609966 h 4364656"/>
              <a:gd name="connsiteX108" fmla="*/ 2958513 w 8074603"/>
              <a:gd name="connsiteY108" fmla="*/ 3609967 h 4364656"/>
              <a:gd name="connsiteX109" fmla="*/ 2935736 w 8074603"/>
              <a:gd name="connsiteY109" fmla="*/ 3683342 h 4364656"/>
              <a:gd name="connsiteX110" fmla="*/ 2888672 w 8074603"/>
              <a:gd name="connsiteY110" fmla="*/ 3775276 h 4364656"/>
              <a:gd name="connsiteX111" fmla="*/ 2873670 w 8074603"/>
              <a:gd name="connsiteY111" fmla="*/ 3796378 h 4364656"/>
              <a:gd name="connsiteX112" fmla="*/ 2867332 w 8074603"/>
              <a:gd name="connsiteY112" fmla="*/ 3808055 h 4364656"/>
              <a:gd name="connsiteX113" fmla="*/ 2853134 w 8074603"/>
              <a:gd name="connsiteY113" fmla="*/ 3825263 h 4364656"/>
              <a:gd name="connsiteX114" fmla="*/ 2829243 w 8074603"/>
              <a:gd name="connsiteY114" fmla="*/ 3858866 h 4364656"/>
              <a:gd name="connsiteX115" fmla="*/ 2800750 w 8074603"/>
              <a:gd name="connsiteY115" fmla="*/ 3888753 h 4364656"/>
              <a:gd name="connsiteX116" fmla="*/ 2781264 w 8074603"/>
              <a:gd name="connsiteY116" fmla="*/ 3912370 h 4364656"/>
              <a:gd name="connsiteX117" fmla="*/ 2767063 w 8074603"/>
              <a:gd name="connsiteY117" fmla="*/ 3924087 h 4364656"/>
              <a:gd name="connsiteX118" fmla="*/ 2758655 w 8074603"/>
              <a:gd name="connsiteY118" fmla="*/ 3932906 h 4364656"/>
              <a:gd name="connsiteX119" fmla="*/ 2710836 w 8074603"/>
              <a:gd name="connsiteY119" fmla="*/ 3970478 h 4364656"/>
              <a:gd name="connsiteX120" fmla="*/ 2676948 w 8074603"/>
              <a:gd name="connsiteY120" fmla="*/ 3998439 h 4364656"/>
              <a:gd name="connsiteX121" fmla="*/ 2627569 w 8074603"/>
              <a:gd name="connsiteY121" fmla="*/ 4025241 h 4364656"/>
              <a:gd name="connsiteX122" fmla="*/ 2588828 w 8074603"/>
              <a:gd name="connsiteY122" fmla="*/ 4047508 h 4364656"/>
              <a:gd name="connsiteX123" fmla="*/ 2580497 w 8074603"/>
              <a:gd name="connsiteY123" fmla="*/ 4050790 h 4364656"/>
              <a:gd name="connsiteX124" fmla="*/ 2557219 w 8074603"/>
              <a:gd name="connsiteY124" fmla="*/ 4063426 h 4364656"/>
              <a:gd name="connsiteX125" fmla="*/ 2515787 w 8074603"/>
              <a:gd name="connsiteY125" fmla="*/ 4076287 h 4364656"/>
              <a:gd name="connsiteX126" fmla="*/ 2492002 w 8074603"/>
              <a:gd name="connsiteY126" fmla="*/ 4085658 h 4364656"/>
              <a:gd name="connsiteX127" fmla="*/ 2467134 w 8074603"/>
              <a:gd name="connsiteY127" fmla="*/ 4091389 h 4364656"/>
              <a:gd name="connsiteX128" fmla="*/ 2424911 w 8074603"/>
              <a:gd name="connsiteY128" fmla="*/ 4104496 h 4364656"/>
              <a:gd name="connsiteX129" fmla="*/ 2398874 w 8074603"/>
              <a:gd name="connsiteY129" fmla="*/ 4107121 h 4364656"/>
              <a:gd name="connsiteX130" fmla="*/ 2388841 w 8074603"/>
              <a:gd name="connsiteY130" fmla="*/ 4109433 h 4364656"/>
              <a:gd name="connsiteX131" fmla="*/ 2337116 w 8074603"/>
              <a:gd name="connsiteY131" fmla="*/ 4113347 h 4364656"/>
              <a:gd name="connsiteX132" fmla="*/ 2282859 w 8074603"/>
              <a:gd name="connsiteY132" fmla="*/ 4118816 h 4364656"/>
              <a:gd name="connsiteX133" fmla="*/ 2242479 w 8074603"/>
              <a:gd name="connsiteY133" fmla="*/ 4114746 h 4364656"/>
              <a:gd name="connsiteX134" fmla="*/ 2172265 w 8074603"/>
              <a:gd name="connsiteY134" fmla="*/ 4109433 h 4364656"/>
              <a:gd name="connsiteX135" fmla="*/ 2158646 w 8074603"/>
              <a:gd name="connsiteY135" fmla="*/ 4106295 h 4364656"/>
              <a:gd name="connsiteX136" fmla="*/ 2140808 w 8074603"/>
              <a:gd name="connsiteY136" fmla="*/ 4104496 h 4364656"/>
              <a:gd name="connsiteX137" fmla="*/ 2111879 w 8074603"/>
              <a:gd name="connsiteY137" fmla="*/ 4095516 h 4364656"/>
              <a:gd name="connsiteX138" fmla="*/ 2069105 w 8074603"/>
              <a:gd name="connsiteY138" fmla="*/ 4085658 h 4364656"/>
              <a:gd name="connsiteX139" fmla="*/ 2028193 w 8074603"/>
              <a:gd name="connsiteY139" fmla="*/ 4069539 h 4364656"/>
              <a:gd name="connsiteX140" fmla="*/ 2008500 w 8074603"/>
              <a:gd name="connsiteY140" fmla="*/ 4063426 h 4364656"/>
              <a:gd name="connsiteX141" fmla="*/ 1997435 w 8074603"/>
              <a:gd name="connsiteY141" fmla="*/ 4057420 h 4364656"/>
              <a:gd name="connsiteX142" fmla="*/ 1972278 w 8074603"/>
              <a:gd name="connsiteY142" fmla="*/ 4047508 h 4364656"/>
              <a:gd name="connsiteX143" fmla="*/ 1625370 w 8074603"/>
              <a:gd name="connsiteY143" fmla="*/ 3683342 h 4364656"/>
              <a:gd name="connsiteX144" fmla="*/ 1607075 w 8074603"/>
              <a:gd name="connsiteY144" fmla="*/ 3624406 h 4364656"/>
              <a:gd name="connsiteX145" fmla="*/ 1608730 w 8074603"/>
              <a:gd name="connsiteY145" fmla="*/ 3624388 h 4364656"/>
              <a:gd name="connsiteX146" fmla="*/ 1613537 w 8074603"/>
              <a:gd name="connsiteY146" fmla="*/ 3624337 h 4364656"/>
              <a:gd name="connsiteX147" fmla="*/ 1613536 w 8074603"/>
              <a:gd name="connsiteY147" fmla="*/ 3624334 h 4364656"/>
              <a:gd name="connsiteX148" fmla="*/ 1608730 w 8074603"/>
              <a:gd name="connsiteY148" fmla="*/ 3624388 h 4364656"/>
              <a:gd name="connsiteX149" fmla="*/ 1607077 w 8074603"/>
              <a:gd name="connsiteY149" fmla="*/ 3624405 h 4364656"/>
              <a:gd name="connsiteX150" fmla="*/ 1603692 w 8074603"/>
              <a:gd name="connsiteY150" fmla="*/ 3624443 h 4364656"/>
              <a:gd name="connsiteX151" fmla="*/ 1593249 w 8074603"/>
              <a:gd name="connsiteY151" fmla="*/ 3590809 h 4364656"/>
              <a:gd name="connsiteX152" fmla="*/ 1060194 w 8074603"/>
              <a:gd name="connsiteY152" fmla="*/ 3237476 h 4364656"/>
              <a:gd name="connsiteX153" fmla="*/ 943603 w 8074603"/>
              <a:gd name="connsiteY153" fmla="*/ 3249230 h 4364656"/>
              <a:gd name="connsiteX154" fmla="*/ 837218 w 8074603"/>
              <a:gd name="connsiteY154" fmla="*/ 3282253 h 4364656"/>
              <a:gd name="connsiteX155" fmla="*/ 831628 w 8074603"/>
              <a:gd name="connsiteY155" fmla="*/ 3285287 h 4364656"/>
              <a:gd name="connsiteX156" fmla="*/ 789668 w 8074603"/>
              <a:gd name="connsiteY156" fmla="*/ 3319908 h 4364656"/>
              <a:gd name="connsiteX157" fmla="*/ 703440 w 8074603"/>
              <a:gd name="connsiteY157" fmla="*/ 3366773 h 4364656"/>
              <a:gd name="connsiteX158" fmla="*/ 697571 w 8074603"/>
              <a:gd name="connsiteY158" fmla="*/ 3368594 h 4364656"/>
              <a:gd name="connsiteX159" fmla="*/ 697574 w 8074603"/>
              <a:gd name="connsiteY159" fmla="*/ 3368593 h 4364656"/>
              <a:gd name="connsiteX160" fmla="*/ 608392 w 8074603"/>
              <a:gd name="connsiteY160" fmla="*/ 3396276 h 4364656"/>
              <a:gd name="connsiteX161" fmla="*/ 506346 w 8074603"/>
              <a:gd name="connsiteY161" fmla="*/ 3406563 h 4364656"/>
              <a:gd name="connsiteX162" fmla="*/ 0 w 8074603"/>
              <a:gd name="connsiteY162" fmla="*/ 2900217 h 4364656"/>
              <a:gd name="connsiteX163" fmla="*/ 404300 w 8074603"/>
              <a:gd name="connsiteY163" fmla="*/ 2404158 h 4364656"/>
              <a:gd name="connsiteX164" fmla="*/ 476128 w 8074603"/>
              <a:gd name="connsiteY164" fmla="*/ 2396917 h 4364656"/>
              <a:gd name="connsiteX165" fmla="*/ 476128 w 8074603"/>
              <a:gd name="connsiteY165" fmla="*/ 2396918 h 4364656"/>
              <a:gd name="connsiteX166" fmla="*/ 506346 w 8074603"/>
              <a:gd name="connsiteY166" fmla="*/ 2393872 h 4364656"/>
              <a:gd name="connsiteX167" fmla="*/ 506424 w 8074603"/>
              <a:gd name="connsiteY167" fmla="*/ 2393878 h 4364656"/>
              <a:gd name="connsiteX168" fmla="*/ 523913 w 8074603"/>
              <a:gd name="connsiteY168" fmla="*/ 2395421 h 4364656"/>
              <a:gd name="connsiteX169" fmla="*/ 525160 w 8074603"/>
              <a:gd name="connsiteY169" fmla="*/ 2395296 h 4364656"/>
              <a:gd name="connsiteX170" fmla="*/ 506424 w 8074603"/>
              <a:gd name="connsiteY170" fmla="*/ 2393878 h 4364656"/>
              <a:gd name="connsiteX171" fmla="*/ 506346 w 8074603"/>
              <a:gd name="connsiteY171" fmla="*/ 2393871 h 4364656"/>
              <a:gd name="connsiteX172" fmla="*/ 476128 w 8074603"/>
              <a:gd name="connsiteY172" fmla="*/ 2396917 h 4364656"/>
              <a:gd name="connsiteX173" fmla="*/ 475829 w 8074603"/>
              <a:gd name="connsiteY173" fmla="*/ 2395919 h 4364656"/>
              <a:gd name="connsiteX174" fmla="*/ 566483 w 8074603"/>
              <a:gd name="connsiteY174" fmla="*/ 2386780 h 4364656"/>
              <a:gd name="connsiteX175" fmla="*/ 1084393 w 8074603"/>
              <a:gd name="connsiteY175" fmla="*/ 1855758 h 4364656"/>
              <a:gd name="connsiteX176" fmla="*/ 1094003 w 8074603"/>
              <a:gd name="connsiteY176" fmla="*/ 1746841 h 4364656"/>
              <a:gd name="connsiteX177" fmla="*/ 1090650 w 8074603"/>
              <a:gd name="connsiteY177" fmla="*/ 1698239 h 4364656"/>
              <a:gd name="connsiteX178" fmla="*/ 1088374 w 8074603"/>
              <a:gd name="connsiteY178" fmla="*/ 1636980 h 4364656"/>
              <a:gd name="connsiteX179" fmla="*/ 1799436 w 8074603"/>
              <a:gd name="connsiteY179" fmla="*/ 925919 h 4364656"/>
              <a:gd name="connsiteX180" fmla="*/ 2389060 w 8074603"/>
              <a:gd name="connsiteY180" fmla="*/ 1239418 h 4364656"/>
              <a:gd name="connsiteX181" fmla="*/ 2416485 w 8074603"/>
              <a:gd name="connsiteY181" fmla="*/ 1289944 h 4364656"/>
              <a:gd name="connsiteX182" fmla="*/ 2416799 w 8074603"/>
              <a:gd name="connsiteY182" fmla="*/ 1289849 h 4364656"/>
              <a:gd name="connsiteX183" fmla="*/ 2455025 w 8074603"/>
              <a:gd name="connsiteY183" fmla="*/ 1360275 h 4364656"/>
              <a:gd name="connsiteX184" fmla="*/ 3082854 w 8074603"/>
              <a:gd name="connsiteY184" fmla="*/ 1694089 h 4364656"/>
              <a:gd name="connsiteX185" fmla="*/ 3836081 w 8074603"/>
              <a:gd name="connsiteY185" fmla="*/ 1014367 h 4364656"/>
              <a:gd name="connsiteX186" fmla="*/ 3839853 w 8074603"/>
              <a:gd name="connsiteY186" fmla="*/ 939677 h 4364656"/>
              <a:gd name="connsiteX187" fmla="*/ 3839853 w 8074603"/>
              <a:gd name="connsiteY187" fmla="*/ 939672 h 4364656"/>
              <a:gd name="connsiteX188" fmla="*/ 3837985 w 8074603"/>
              <a:gd name="connsiteY188" fmla="*/ 927434 h 4364656"/>
              <a:gd name="connsiteX189" fmla="*/ 3835746 w 8074603"/>
              <a:gd name="connsiteY189" fmla="*/ 883087 h 4364656"/>
              <a:gd name="connsiteX190" fmla="*/ 3835745 w 8074603"/>
              <a:gd name="connsiteY190" fmla="*/ 883087 h 4364656"/>
              <a:gd name="connsiteX191" fmla="*/ 3833802 w 8074603"/>
              <a:gd name="connsiteY191" fmla="*/ 844605 h 4364656"/>
              <a:gd name="connsiteX192" fmla="*/ 3833640 w 8074603"/>
              <a:gd name="connsiteY192" fmla="*/ 841406 h 4364656"/>
              <a:gd name="connsiteX193" fmla="*/ 4675046 w 8074603"/>
              <a:gd name="connsiteY193" fmla="*/ 0 h 4364656"/>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44147 w 8074603"/>
              <a:gd name="connsiteY4" fmla="*/ 3843956 h 4364656"/>
              <a:gd name="connsiteX5" fmla="*/ 5451311 w 8074603"/>
              <a:gd name="connsiteY5" fmla="*/ 3824382 h 4364656"/>
              <a:gd name="connsiteX6" fmla="*/ 5477374 w 8074603"/>
              <a:gd name="connsiteY6" fmla="*/ 3776365 h 4364656"/>
              <a:gd name="connsiteX7" fmla="*/ 5967715 w 8074603"/>
              <a:gd name="connsiteY7" fmla="*/ 1555781 h 4364656"/>
              <a:gd name="connsiteX8" fmla="*/ 5953547 w 8074603"/>
              <a:gd name="connsiteY8" fmla="*/ 1567471 h 4364656"/>
              <a:gd name="connsiteX9" fmla="*/ 5947225 w 8074603"/>
              <a:gd name="connsiteY9" fmla="*/ 1572687 h 4364656"/>
              <a:gd name="connsiteX10" fmla="*/ 5923679 w 8074603"/>
              <a:gd name="connsiteY10" fmla="*/ 1585468 h 4364656"/>
              <a:gd name="connsiteX11" fmla="*/ 5944170 w 8074603"/>
              <a:gd name="connsiteY11" fmla="*/ 1568561 h 4364656"/>
              <a:gd name="connsiteX12" fmla="*/ 5950625 w 8074603"/>
              <a:gd name="connsiteY12" fmla="*/ 1565058 h 4364656"/>
              <a:gd name="connsiteX13" fmla="*/ 5967715 w 8074603"/>
              <a:gd name="connsiteY13" fmla="*/ 1555781 h 4364656"/>
              <a:gd name="connsiteX14" fmla="*/ 5463575 w 8074603"/>
              <a:gd name="connsiteY14" fmla="*/ 1132731 h 4364656"/>
              <a:gd name="connsiteX15" fmla="*/ 5450330 w 8074603"/>
              <a:gd name="connsiteY15" fmla="*/ 1168918 h 4364656"/>
              <a:gd name="connsiteX16" fmla="*/ 5439303 w 8074603"/>
              <a:gd name="connsiteY16" fmla="*/ 1189234 h 4364656"/>
              <a:gd name="connsiteX17" fmla="*/ 5447848 w 8074603"/>
              <a:gd name="connsiteY17" fmla="*/ 1161705 h 4364656"/>
              <a:gd name="connsiteX18" fmla="*/ 5463575 w 8074603"/>
              <a:gd name="connsiteY18" fmla="*/ 1132731 h 4364656"/>
              <a:gd name="connsiteX19" fmla="*/ 5466067 w 8074603"/>
              <a:gd name="connsiteY19" fmla="*/ 1125926 h 4364656"/>
              <a:gd name="connsiteX20" fmla="*/ 5466873 w 8074603"/>
              <a:gd name="connsiteY20" fmla="*/ 1126657 h 4364656"/>
              <a:gd name="connsiteX21" fmla="*/ 5463576 w 8074603"/>
              <a:gd name="connsiteY21" fmla="*/ 1132731 h 4364656"/>
              <a:gd name="connsiteX22" fmla="*/ 5466067 w 8074603"/>
              <a:gd name="connsiteY22" fmla="*/ 1125926 h 4364656"/>
              <a:gd name="connsiteX23" fmla="*/ 4675046 w 8074603"/>
              <a:gd name="connsiteY23" fmla="*/ 0 h 4364656"/>
              <a:gd name="connsiteX24" fmla="*/ 5516452 w 8074603"/>
              <a:gd name="connsiteY24" fmla="*/ 841406 h 4364656"/>
              <a:gd name="connsiteX25" fmla="*/ 5478624 w 8074603"/>
              <a:gd name="connsiteY25" fmla="*/ 1091614 h 4364656"/>
              <a:gd name="connsiteX26" fmla="*/ 5466066 w 8074603"/>
              <a:gd name="connsiteY26" fmla="*/ 1125926 h 4364656"/>
              <a:gd name="connsiteX27" fmla="*/ 5463575 w 8074603"/>
              <a:gd name="connsiteY27" fmla="*/ 1132730 h 4364656"/>
              <a:gd name="connsiteX28" fmla="*/ 5447848 w 8074603"/>
              <a:gd name="connsiteY28" fmla="*/ 1161704 h 4364656"/>
              <a:gd name="connsiteX29" fmla="*/ 5439303 w 8074603"/>
              <a:gd name="connsiteY29" fmla="*/ 1189233 h 4364656"/>
              <a:gd name="connsiteX30" fmla="*/ 5428195 w 8074603"/>
              <a:gd name="connsiteY30" fmla="*/ 1225018 h 4364656"/>
              <a:gd name="connsiteX31" fmla="*/ 5421342 w 8074603"/>
              <a:gd name="connsiteY31" fmla="*/ 1292995 h 4364656"/>
              <a:gd name="connsiteX32" fmla="*/ 5758639 w 8074603"/>
              <a:gd name="connsiteY32" fmla="*/ 1630292 h 4364656"/>
              <a:gd name="connsiteX33" fmla="*/ 5889930 w 8074603"/>
              <a:gd name="connsiteY33" fmla="*/ 1603786 h 4364656"/>
              <a:gd name="connsiteX34" fmla="*/ 5923679 w 8074603"/>
              <a:gd name="connsiteY34" fmla="*/ 1585468 h 4364656"/>
              <a:gd name="connsiteX35" fmla="*/ 5923680 w 8074603"/>
              <a:gd name="connsiteY35" fmla="*/ 1585469 h 4364656"/>
              <a:gd name="connsiteX36" fmla="*/ 5947226 w 8074603"/>
              <a:gd name="connsiteY36" fmla="*/ 1572688 h 4364656"/>
              <a:gd name="connsiteX37" fmla="*/ 5953548 w 8074603"/>
              <a:gd name="connsiteY37" fmla="*/ 1567472 h 4364656"/>
              <a:gd name="connsiteX38" fmla="*/ 5967716 w 8074603"/>
              <a:gd name="connsiteY38" fmla="*/ 1555782 h 4364656"/>
              <a:gd name="connsiteX39" fmla="*/ 6062168 w 8074603"/>
              <a:gd name="connsiteY39" fmla="*/ 1504515 h 4364656"/>
              <a:gd name="connsiteX40" fmla="*/ 6332560 w 8074603"/>
              <a:gd name="connsiteY40" fmla="*/ 1449925 h 4364656"/>
              <a:gd name="connsiteX41" fmla="*/ 7027217 w 8074603"/>
              <a:gd name="connsiteY41" fmla="*/ 2144582 h 4364656"/>
              <a:gd name="connsiteX42" fmla="*/ 7023436 w 8074603"/>
              <a:gd name="connsiteY42" fmla="*/ 2182087 h 4364656"/>
              <a:gd name="connsiteX43" fmla="*/ 7025951 w 8074603"/>
              <a:gd name="connsiteY43" fmla="*/ 2183532 h 4364656"/>
              <a:gd name="connsiteX44" fmla="*/ 7020865 w 8074603"/>
              <a:gd name="connsiteY44" fmla="*/ 2233978 h 4364656"/>
              <a:gd name="connsiteX45" fmla="*/ 7290185 w 8074603"/>
              <a:gd name="connsiteY45" fmla="*/ 2564422 h 4364656"/>
              <a:gd name="connsiteX46" fmla="*/ 7340491 w 8074603"/>
              <a:gd name="connsiteY46" fmla="*/ 2569494 h 4364656"/>
              <a:gd name="connsiteX47" fmla="*/ 7425440 w 8074603"/>
              <a:gd name="connsiteY47" fmla="*/ 2560930 h 4364656"/>
              <a:gd name="connsiteX48" fmla="*/ 7556269 w 8074603"/>
              <a:gd name="connsiteY48" fmla="*/ 2574119 h 4364656"/>
              <a:gd name="connsiteX49" fmla="*/ 7639912 w 8074603"/>
              <a:gd name="connsiteY49" fmla="*/ 2600083 h 4364656"/>
              <a:gd name="connsiteX50" fmla="*/ 7662727 w 8074603"/>
              <a:gd name="connsiteY50" fmla="*/ 2606859 h 4364656"/>
              <a:gd name="connsiteX51" fmla="*/ 7664371 w 8074603"/>
              <a:gd name="connsiteY51" fmla="*/ 2607676 h 4364656"/>
              <a:gd name="connsiteX52" fmla="*/ 7678124 w 8074603"/>
              <a:gd name="connsiteY52" fmla="*/ 2611945 h 4364656"/>
              <a:gd name="connsiteX53" fmla="*/ 7733522 w 8074603"/>
              <a:gd name="connsiteY53" fmla="*/ 2642014 h 4364656"/>
              <a:gd name="connsiteX54" fmla="*/ 7761488 w 8074603"/>
              <a:gd name="connsiteY54" fmla="*/ 2655901 h 4364656"/>
              <a:gd name="connsiteX55" fmla="*/ 7768424 w 8074603"/>
              <a:gd name="connsiteY55" fmla="*/ 2660958 h 4364656"/>
              <a:gd name="connsiteX56" fmla="*/ 7788393 w 8074603"/>
              <a:gd name="connsiteY56" fmla="*/ 2671797 h 4364656"/>
              <a:gd name="connsiteX57" fmla="*/ 7827171 w 8074603"/>
              <a:gd name="connsiteY57" fmla="*/ 2703791 h 4364656"/>
              <a:gd name="connsiteX58" fmla="*/ 7849862 w 8074603"/>
              <a:gd name="connsiteY58" fmla="*/ 2720336 h 4364656"/>
              <a:gd name="connsiteX59" fmla="*/ 7860799 w 8074603"/>
              <a:gd name="connsiteY59" fmla="*/ 2731538 h 4364656"/>
              <a:gd name="connsiteX60" fmla="*/ 7884468 w 8074603"/>
              <a:gd name="connsiteY60" fmla="*/ 2751066 h 4364656"/>
              <a:gd name="connsiteX61" fmla="*/ 7909550 w 8074603"/>
              <a:gd name="connsiteY61" fmla="*/ 2781466 h 4364656"/>
              <a:gd name="connsiteX62" fmla="*/ 7926096 w 8074603"/>
              <a:gd name="connsiteY62" fmla="*/ 2798412 h 4364656"/>
              <a:gd name="connsiteX63" fmla="*/ 7939549 w 8074603"/>
              <a:gd name="connsiteY63" fmla="*/ 2817825 h 4364656"/>
              <a:gd name="connsiteX64" fmla="*/ 7963736 w 8074603"/>
              <a:gd name="connsiteY64" fmla="*/ 2847140 h 4364656"/>
              <a:gd name="connsiteX65" fmla="*/ 7977732 w 8074603"/>
              <a:gd name="connsiteY65" fmla="*/ 2872925 h 4364656"/>
              <a:gd name="connsiteX66" fmla="*/ 7988440 w 8074603"/>
              <a:gd name="connsiteY66" fmla="*/ 2888377 h 4364656"/>
              <a:gd name="connsiteX67" fmla="*/ 8002637 w 8074603"/>
              <a:gd name="connsiteY67" fmla="*/ 2918810 h 4364656"/>
              <a:gd name="connsiteX68" fmla="*/ 8023589 w 8074603"/>
              <a:gd name="connsiteY68" fmla="*/ 2957410 h 4364656"/>
              <a:gd name="connsiteX69" fmla="*/ 8029442 w 8074603"/>
              <a:gd name="connsiteY69" fmla="*/ 2976266 h 4364656"/>
              <a:gd name="connsiteX70" fmla="*/ 8035140 w 8074603"/>
              <a:gd name="connsiteY70" fmla="*/ 2988479 h 4364656"/>
              <a:gd name="connsiteX71" fmla="*/ 8047920 w 8074603"/>
              <a:gd name="connsiteY71" fmla="*/ 3035793 h 4364656"/>
              <a:gd name="connsiteX72" fmla="*/ 8061414 w 8074603"/>
              <a:gd name="connsiteY72" fmla="*/ 3079264 h 4364656"/>
              <a:gd name="connsiteX73" fmla="*/ 8062457 w 8074603"/>
              <a:gd name="connsiteY73" fmla="*/ 3089610 h 4364656"/>
              <a:gd name="connsiteX74" fmla="*/ 8064444 w 8074603"/>
              <a:gd name="connsiteY74" fmla="*/ 3096967 h 4364656"/>
              <a:gd name="connsiteX75" fmla="*/ 8073185 w 8074603"/>
              <a:gd name="connsiteY75" fmla="*/ 3196024 h 4364656"/>
              <a:gd name="connsiteX76" fmla="*/ 8074603 w 8074603"/>
              <a:gd name="connsiteY76" fmla="*/ 3210093 h 4364656"/>
              <a:gd name="connsiteX77" fmla="*/ 8074509 w 8074603"/>
              <a:gd name="connsiteY77" fmla="*/ 3211029 h 4364656"/>
              <a:gd name="connsiteX78" fmla="*/ 8074602 w 8074603"/>
              <a:gd name="connsiteY78" fmla="*/ 3212087 h 4364656"/>
              <a:gd name="connsiteX79" fmla="*/ 7424264 w 8074603"/>
              <a:gd name="connsiteY79" fmla="*/ 3862425 h 4364656"/>
              <a:gd name="connsiteX80" fmla="*/ 6964406 w 8074603"/>
              <a:gd name="connsiteY80" fmla="*/ 3671946 h 4364656"/>
              <a:gd name="connsiteX81" fmla="*/ 6915317 w 8074603"/>
              <a:gd name="connsiteY81" fmla="*/ 3612451 h 4364656"/>
              <a:gd name="connsiteX82" fmla="*/ 6916916 w 8074603"/>
              <a:gd name="connsiteY82" fmla="*/ 3609131 h 4364656"/>
              <a:gd name="connsiteX83" fmla="*/ 6916887 w 8074603"/>
              <a:gd name="connsiteY83" fmla="*/ 3609096 h 4364656"/>
              <a:gd name="connsiteX84" fmla="*/ 6915316 w 8074603"/>
              <a:gd name="connsiteY84" fmla="*/ 3612451 h 4364656"/>
              <a:gd name="connsiteX85" fmla="*/ 6861887 w 8074603"/>
              <a:gd name="connsiteY85" fmla="*/ 3549058 h 4364656"/>
              <a:gd name="connsiteX86" fmla="*/ 6249412 w 8074603"/>
              <a:gd name="connsiteY86" fmla="*/ 3295363 h 4364656"/>
              <a:gd name="connsiteX87" fmla="*/ 5531170 w 8074603"/>
              <a:gd name="connsiteY87" fmla="*/ 3677249 h 4364656"/>
              <a:gd name="connsiteX88" fmla="*/ 5477373 w 8074603"/>
              <a:gd name="connsiteY88" fmla="*/ 3776364 h 4364656"/>
              <a:gd name="connsiteX89" fmla="*/ 5451310 w 8074603"/>
              <a:gd name="connsiteY89" fmla="*/ 3824381 h 4364656"/>
              <a:gd name="connsiteX90" fmla="*/ 5444146 w 8074603"/>
              <a:gd name="connsiteY90" fmla="*/ 3843955 h 4364656"/>
              <a:gd name="connsiteX91" fmla="*/ 5424218 w 8074603"/>
              <a:gd name="connsiteY91" fmla="*/ 3898404 h 4364656"/>
              <a:gd name="connsiteX92" fmla="*/ 5372647 w 8074603"/>
              <a:gd name="connsiteY92" fmla="*/ 3993415 h 4364656"/>
              <a:gd name="connsiteX93" fmla="*/ 4674427 w 8074603"/>
              <a:gd name="connsiteY93" fmla="*/ 4364656 h 4364656"/>
              <a:gd name="connsiteX94" fmla="*/ 3870258 w 8074603"/>
              <a:gd name="connsiteY94" fmla="*/ 3773024 h 4364656"/>
              <a:gd name="connsiteX95" fmla="*/ 3849692 w 8074603"/>
              <a:gd name="connsiteY95" fmla="*/ 3693042 h 4364656"/>
              <a:gd name="connsiteX96" fmla="*/ 3849691 w 8074603"/>
              <a:gd name="connsiteY96" fmla="*/ 3693042 h 4364656"/>
              <a:gd name="connsiteX97" fmla="*/ 3846811 w 8074603"/>
              <a:gd name="connsiteY97" fmla="*/ 3692773 h 4364656"/>
              <a:gd name="connsiteX98" fmla="*/ 3844896 w 8074603"/>
              <a:gd name="connsiteY98" fmla="*/ 3673782 h 4364656"/>
              <a:gd name="connsiteX99" fmla="*/ 3392418 w 8074603"/>
              <a:gd name="connsiteY99" fmla="*/ 3305002 h 4364656"/>
              <a:gd name="connsiteX100" fmla="*/ 2966852 w 8074603"/>
              <a:gd name="connsiteY100" fmla="*/ 3587086 h 4364656"/>
              <a:gd name="connsiteX101" fmla="*/ 2959715 w 8074603"/>
              <a:gd name="connsiteY101" fmla="*/ 3610078 h 4364656"/>
              <a:gd name="connsiteX102" fmla="*/ 2958513 w 8074603"/>
              <a:gd name="connsiteY102" fmla="*/ 3609966 h 4364656"/>
              <a:gd name="connsiteX103" fmla="*/ 2958503 w 8074603"/>
              <a:gd name="connsiteY103" fmla="*/ 3609966 h 4364656"/>
              <a:gd name="connsiteX104" fmla="*/ 2956695 w 8074603"/>
              <a:gd name="connsiteY104" fmla="*/ 3609798 h 4364656"/>
              <a:gd name="connsiteX105" fmla="*/ 2956637 w 8074603"/>
              <a:gd name="connsiteY105" fmla="*/ 3609986 h 4364656"/>
              <a:gd name="connsiteX106" fmla="*/ 2958503 w 8074603"/>
              <a:gd name="connsiteY106" fmla="*/ 3609966 h 4364656"/>
              <a:gd name="connsiteX107" fmla="*/ 2958513 w 8074603"/>
              <a:gd name="connsiteY107" fmla="*/ 3609967 h 4364656"/>
              <a:gd name="connsiteX108" fmla="*/ 2935736 w 8074603"/>
              <a:gd name="connsiteY108" fmla="*/ 3683342 h 4364656"/>
              <a:gd name="connsiteX109" fmla="*/ 2888672 w 8074603"/>
              <a:gd name="connsiteY109" fmla="*/ 3775276 h 4364656"/>
              <a:gd name="connsiteX110" fmla="*/ 2873670 w 8074603"/>
              <a:gd name="connsiteY110" fmla="*/ 3796378 h 4364656"/>
              <a:gd name="connsiteX111" fmla="*/ 2867332 w 8074603"/>
              <a:gd name="connsiteY111" fmla="*/ 3808055 h 4364656"/>
              <a:gd name="connsiteX112" fmla="*/ 2853134 w 8074603"/>
              <a:gd name="connsiteY112" fmla="*/ 3825263 h 4364656"/>
              <a:gd name="connsiteX113" fmla="*/ 2829243 w 8074603"/>
              <a:gd name="connsiteY113" fmla="*/ 3858866 h 4364656"/>
              <a:gd name="connsiteX114" fmla="*/ 2800750 w 8074603"/>
              <a:gd name="connsiteY114" fmla="*/ 3888753 h 4364656"/>
              <a:gd name="connsiteX115" fmla="*/ 2781264 w 8074603"/>
              <a:gd name="connsiteY115" fmla="*/ 3912370 h 4364656"/>
              <a:gd name="connsiteX116" fmla="*/ 2767063 w 8074603"/>
              <a:gd name="connsiteY116" fmla="*/ 3924087 h 4364656"/>
              <a:gd name="connsiteX117" fmla="*/ 2758655 w 8074603"/>
              <a:gd name="connsiteY117" fmla="*/ 3932906 h 4364656"/>
              <a:gd name="connsiteX118" fmla="*/ 2710836 w 8074603"/>
              <a:gd name="connsiteY118" fmla="*/ 3970478 h 4364656"/>
              <a:gd name="connsiteX119" fmla="*/ 2676948 w 8074603"/>
              <a:gd name="connsiteY119" fmla="*/ 3998439 h 4364656"/>
              <a:gd name="connsiteX120" fmla="*/ 2627569 w 8074603"/>
              <a:gd name="connsiteY120" fmla="*/ 4025241 h 4364656"/>
              <a:gd name="connsiteX121" fmla="*/ 2588828 w 8074603"/>
              <a:gd name="connsiteY121" fmla="*/ 4047508 h 4364656"/>
              <a:gd name="connsiteX122" fmla="*/ 2580497 w 8074603"/>
              <a:gd name="connsiteY122" fmla="*/ 4050790 h 4364656"/>
              <a:gd name="connsiteX123" fmla="*/ 2557219 w 8074603"/>
              <a:gd name="connsiteY123" fmla="*/ 4063426 h 4364656"/>
              <a:gd name="connsiteX124" fmla="*/ 2515787 w 8074603"/>
              <a:gd name="connsiteY124" fmla="*/ 4076287 h 4364656"/>
              <a:gd name="connsiteX125" fmla="*/ 2492002 w 8074603"/>
              <a:gd name="connsiteY125" fmla="*/ 4085658 h 4364656"/>
              <a:gd name="connsiteX126" fmla="*/ 2467134 w 8074603"/>
              <a:gd name="connsiteY126" fmla="*/ 4091389 h 4364656"/>
              <a:gd name="connsiteX127" fmla="*/ 2424911 w 8074603"/>
              <a:gd name="connsiteY127" fmla="*/ 4104496 h 4364656"/>
              <a:gd name="connsiteX128" fmla="*/ 2398874 w 8074603"/>
              <a:gd name="connsiteY128" fmla="*/ 4107121 h 4364656"/>
              <a:gd name="connsiteX129" fmla="*/ 2388841 w 8074603"/>
              <a:gd name="connsiteY129" fmla="*/ 4109433 h 4364656"/>
              <a:gd name="connsiteX130" fmla="*/ 2337116 w 8074603"/>
              <a:gd name="connsiteY130" fmla="*/ 4113347 h 4364656"/>
              <a:gd name="connsiteX131" fmla="*/ 2282859 w 8074603"/>
              <a:gd name="connsiteY131" fmla="*/ 4118816 h 4364656"/>
              <a:gd name="connsiteX132" fmla="*/ 2242479 w 8074603"/>
              <a:gd name="connsiteY132" fmla="*/ 4114746 h 4364656"/>
              <a:gd name="connsiteX133" fmla="*/ 2172265 w 8074603"/>
              <a:gd name="connsiteY133" fmla="*/ 4109433 h 4364656"/>
              <a:gd name="connsiteX134" fmla="*/ 2158646 w 8074603"/>
              <a:gd name="connsiteY134" fmla="*/ 4106295 h 4364656"/>
              <a:gd name="connsiteX135" fmla="*/ 2140808 w 8074603"/>
              <a:gd name="connsiteY135" fmla="*/ 4104496 h 4364656"/>
              <a:gd name="connsiteX136" fmla="*/ 2111879 w 8074603"/>
              <a:gd name="connsiteY136" fmla="*/ 4095516 h 4364656"/>
              <a:gd name="connsiteX137" fmla="*/ 2069105 w 8074603"/>
              <a:gd name="connsiteY137" fmla="*/ 4085658 h 4364656"/>
              <a:gd name="connsiteX138" fmla="*/ 2028193 w 8074603"/>
              <a:gd name="connsiteY138" fmla="*/ 4069539 h 4364656"/>
              <a:gd name="connsiteX139" fmla="*/ 2008500 w 8074603"/>
              <a:gd name="connsiteY139" fmla="*/ 4063426 h 4364656"/>
              <a:gd name="connsiteX140" fmla="*/ 1997435 w 8074603"/>
              <a:gd name="connsiteY140" fmla="*/ 4057420 h 4364656"/>
              <a:gd name="connsiteX141" fmla="*/ 1972278 w 8074603"/>
              <a:gd name="connsiteY141" fmla="*/ 4047508 h 4364656"/>
              <a:gd name="connsiteX142" fmla="*/ 1625370 w 8074603"/>
              <a:gd name="connsiteY142" fmla="*/ 3683342 h 4364656"/>
              <a:gd name="connsiteX143" fmla="*/ 1607075 w 8074603"/>
              <a:gd name="connsiteY143" fmla="*/ 3624406 h 4364656"/>
              <a:gd name="connsiteX144" fmla="*/ 1608730 w 8074603"/>
              <a:gd name="connsiteY144" fmla="*/ 3624388 h 4364656"/>
              <a:gd name="connsiteX145" fmla="*/ 1613537 w 8074603"/>
              <a:gd name="connsiteY145" fmla="*/ 3624337 h 4364656"/>
              <a:gd name="connsiteX146" fmla="*/ 1613536 w 8074603"/>
              <a:gd name="connsiteY146" fmla="*/ 3624334 h 4364656"/>
              <a:gd name="connsiteX147" fmla="*/ 1608730 w 8074603"/>
              <a:gd name="connsiteY147" fmla="*/ 3624388 h 4364656"/>
              <a:gd name="connsiteX148" fmla="*/ 1607077 w 8074603"/>
              <a:gd name="connsiteY148" fmla="*/ 3624405 h 4364656"/>
              <a:gd name="connsiteX149" fmla="*/ 1603692 w 8074603"/>
              <a:gd name="connsiteY149" fmla="*/ 3624443 h 4364656"/>
              <a:gd name="connsiteX150" fmla="*/ 1593249 w 8074603"/>
              <a:gd name="connsiteY150" fmla="*/ 3590809 h 4364656"/>
              <a:gd name="connsiteX151" fmla="*/ 1060194 w 8074603"/>
              <a:gd name="connsiteY151" fmla="*/ 3237476 h 4364656"/>
              <a:gd name="connsiteX152" fmla="*/ 943603 w 8074603"/>
              <a:gd name="connsiteY152" fmla="*/ 3249230 h 4364656"/>
              <a:gd name="connsiteX153" fmla="*/ 837218 w 8074603"/>
              <a:gd name="connsiteY153" fmla="*/ 3282253 h 4364656"/>
              <a:gd name="connsiteX154" fmla="*/ 831628 w 8074603"/>
              <a:gd name="connsiteY154" fmla="*/ 3285287 h 4364656"/>
              <a:gd name="connsiteX155" fmla="*/ 789668 w 8074603"/>
              <a:gd name="connsiteY155" fmla="*/ 3319908 h 4364656"/>
              <a:gd name="connsiteX156" fmla="*/ 703440 w 8074603"/>
              <a:gd name="connsiteY156" fmla="*/ 3366773 h 4364656"/>
              <a:gd name="connsiteX157" fmla="*/ 697571 w 8074603"/>
              <a:gd name="connsiteY157" fmla="*/ 3368594 h 4364656"/>
              <a:gd name="connsiteX158" fmla="*/ 697574 w 8074603"/>
              <a:gd name="connsiteY158" fmla="*/ 3368593 h 4364656"/>
              <a:gd name="connsiteX159" fmla="*/ 608392 w 8074603"/>
              <a:gd name="connsiteY159" fmla="*/ 3396276 h 4364656"/>
              <a:gd name="connsiteX160" fmla="*/ 506346 w 8074603"/>
              <a:gd name="connsiteY160" fmla="*/ 3406563 h 4364656"/>
              <a:gd name="connsiteX161" fmla="*/ 0 w 8074603"/>
              <a:gd name="connsiteY161" fmla="*/ 2900217 h 4364656"/>
              <a:gd name="connsiteX162" fmla="*/ 404300 w 8074603"/>
              <a:gd name="connsiteY162" fmla="*/ 2404158 h 4364656"/>
              <a:gd name="connsiteX163" fmla="*/ 476128 w 8074603"/>
              <a:gd name="connsiteY163" fmla="*/ 2396917 h 4364656"/>
              <a:gd name="connsiteX164" fmla="*/ 476128 w 8074603"/>
              <a:gd name="connsiteY164" fmla="*/ 2396918 h 4364656"/>
              <a:gd name="connsiteX165" fmla="*/ 506346 w 8074603"/>
              <a:gd name="connsiteY165" fmla="*/ 2393872 h 4364656"/>
              <a:gd name="connsiteX166" fmla="*/ 506424 w 8074603"/>
              <a:gd name="connsiteY166" fmla="*/ 2393878 h 4364656"/>
              <a:gd name="connsiteX167" fmla="*/ 523913 w 8074603"/>
              <a:gd name="connsiteY167" fmla="*/ 2395421 h 4364656"/>
              <a:gd name="connsiteX168" fmla="*/ 525160 w 8074603"/>
              <a:gd name="connsiteY168" fmla="*/ 2395296 h 4364656"/>
              <a:gd name="connsiteX169" fmla="*/ 506424 w 8074603"/>
              <a:gd name="connsiteY169" fmla="*/ 2393878 h 4364656"/>
              <a:gd name="connsiteX170" fmla="*/ 506346 w 8074603"/>
              <a:gd name="connsiteY170" fmla="*/ 2393871 h 4364656"/>
              <a:gd name="connsiteX171" fmla="*/ 476128 w 8074603"/>
              <a:gd name="connsiteY171" fmla="*/ 2396917 h 4364656"/>
              <a:gd name="connsiteX172" fmla="*/ 475829 w 8074603"/>
              <a:gd name="connsiteY172" fmla="*/ 2395919 h 4364656"/>
              <a:gd name="connsiteX173" fmla="*/ 566483 w 8074603"/>
              <a:gd name="connsiteY173" fmla="*/ 2386780 h 4364656"/>
              <a:gd name="connsiteX174" fmla="*/ 1084393 w 8074603"/>
              <a:gd name="connsiteY174" fmla="*/ 1855758 h 4364656"/>
              <a:gd name="connsiteX175" fmla="*/ 1094003 w 8074603"/>
              <a:gd name="connsiteY175" fmla="*/ 1746841 h 4364656"/>
              <a:gd name="connsiteX176" fmla="*/ 1090650 w 8074603"/>
              <a:gd name="connsiteY176" fmla="*/ 1698239 h 4364656"/>
              <a:gd name="connsiteX177" fmla="*/ 1088374 w 8074603"/>
              <a:gd name="connsiteY177" fmla="*/ 1636980 h 4364656"/>
              <a:gd name="connsiteX178" fmla="*/ 1799436 w 8074603"/>
              <a:gd name="connsiteY178" fmla="*/ 925919 h 4364656"/>
              <a:gd name="connsiteX179" fmla="*/ 2389060 w 8074603"/>
              <a:gd name="connsiteY179" fmla="*/ 1239418 h 4364656"/>
              <a:gd name="connsiteX180" fmla="*/ 2416485 w 8074603"/>
              <a:gd name="connsiteY180" fmla="*/ 1289944 h 4364656"/>
              <a:gd name="connsiteX181" fmla="*/ 2416799 w 8074603"/>
              <a:gd name="connsiteY181" fmla="*/ 1289849 h 4364656"/>
              <a:gd name="connsiteX182" fmla="*/ 2455025 w 8074603"/>
              <a:gd name="connsiteY182" fmla="*/ 1360275 h 4364656"/>
              <a:gd name="connsiteX183" fmla="*/ 3082854 w 8074603"/>
              <a:gd name="connsiteY183" fmla="*/ 1694089 h 4364656"/>
              <a:gd name="connsiteX184" fmla="*/ 3836081 w 8074603"/>
              <a:gd name="connsiteY184" fmla="*/ 1014367 h 4364656"/>
              <a:gd name="connsiteX185" fmla="*/ 3839853 w 8074603"/>
              <a:gd name="connsiteY185" fmla="*/ 939677 h 4364656"/>
              <a:gd name="connsiteX186" fmla="*/ 3839853 w 8074603"/>
              <a:gd name="connsiteY186" fmla="*/ 939672 h 4364656"/>
              <a:gd name="connsiteX187" fmla="*/ 3837985 w 8074603"/>
              <a:gd name="connsiteY187" fmla="*/ 927434 h 4364656"/>
              <a:gd name="connsiteX188" fmla="*/ 3835746 w 8074603"/>
              <a:gd name="connsiteY188" fmla="*/ 883087 h 4364656"/>
              <a:gd name="connsiteX189" fmla="*/ 3835745 w 8074603"/>
              <a:gd name="connsiteY189" fmla="*/ 883087 h 4364656"/>
              <a:gd name="connsiteX190" fmla="*/ 3833802 w 8074603"/>
              <a:gd name="connsiteY190" fmla="*/ 844605 h 4364656"/>
              <a:gd name="connsiteX191" fmla="*/ 3833640 w 8074603"/>
              <a:gd name="connsiteY191" fmla="*/ 841406 h 4364656"/>
              <a:gd name="connsiteX192" fmla="*/ 4675046 w 8074603"/>
              <a:gd name="connsiteY192" fmla="*/ 0 h 4364656"/>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44147 w 8074603"/>
              <a:gd name="connsiteY4" fmla="*/ 3843956 h 4364656"/>
              <a:gd name="connsiteX5" fmla="*/ 5451311 w 8074603"/>
              <a:gd name="connsiteY5" fmla="*/ 3824382 h 4364656"/>
              <a:gd name="connsiteX6" fmla="*/ 5477374 w 8074603"/>
              <a:gd name="connsiteY6" fmla="*/ 3776365 h 4364656"/>
              <a:gd name="connsiteX7" fmla="*/ 5967715 w 8074603"/>
              <a:gd name="connsiteY7" fmla="*/ 1555781 h 4364656"/>
              <a:gd name="connsiteX8" fmla="*/ 5953547 w 8074603"/>
              <a:gd name="connsiteY8" fmla="*/ 1567471 h 4364656"/>
              <a:gd name="connsiteX9" fmla="*/ 5947225 w 8074603"/>
              <a:gd name="connsiteY9" fmla="*/ 1572687 h 4364656"/>
              <a:gd name="connsiteX10" fmla="*/ 5923679 w 8074603"/>
              <a:gd name="connsiteY10" fmla="*/ 1585468 h 4364656"/>
              <a:gd name="connsiteX11" fmla="*/ 5944170 w 8074603"/>
              <a:gd name="connsiteY11" fmla="*/ 1568561 h 4364656"/>
              <a:gd name="connsiteX12" fmla="*/ 5950625 w 8074603"/>
              <a:gd name="connsiteY12" fmla="*/ 1565058 h 4364656"/>
              <a:gd name="connsiteX13" fmla="*/ 5967715 w 8074603"/>
              <a:gd name="connsiteY13" fmla="*/ 1555781 h 4364656"/>
              <a:gd name="connsiteX14" fmla="*/ 5463575 w 8074603"/>
              <a:gd name="connsiteY14" fmla="*/ 1132731 h 4364656"/>
              <a:gd name="connsiteX15" fmla="*/ 5450330 w 8074603"/>
              <a:gd name="connsiteY15" fmla="*/ 1168918 h 4364656"/>
              <a:gd name="connsiteX16" fmla="*/ 5439303 w 8074603"/>
              <a:gd name="connsiteY16" fmla="*/ 1189234 h 4364656"/>
              <a:gd name="connsiteX17" fmla="*/ 5447848 w 8074603"/>
              <a:gd name="connsiteY17" fmla="*/ 1161705 h 4364656"/>
              <a:gd name="connsiteX18" fmla="*/ 5463575 w 8074603"/>
              <a:gd name="connsiteY18" fmla="*/ 1132731 h 4364656"/>
              <a:gd name="connsiteX19" fmla="*/ 5466067 w 8074603"/>
              <a:gd name="connsiteY19" fmla="*/ 1125926 h 4364656"/>
              <a:gd name="connsiteX20" fmla="*/ 5466873 w 8074603"/>
              <a:gd name="connsiteY20" fmla="*/ 1126657 h 4364656"/>
              <a:gd name="connsiteX21" fmla="*/ 5463576 w 8074603"/>
              <a:gd name="connsiteY21" fmla="*/ 1132731 h 4364656"/>
              <a:gd name="connsiteX22" fmla="*/ 5466067 w 8074603"/>
              <a:gd name="connsiteY22" fmla="*/ 1125926 h 4364656"/>
              <a:gd name="connsiteX23" fmla="*/ 4675046 w 8074603"/>
              <a:gd name="connsiteY23" fmla="*/ 0 h 4364656"/>
              <a:gd name="connsiteX24" fmla="*/ 5516452 w 8074603"/>
              <a:gd name="connsiteY24" fmla="*/ 841406 h 4364656"/>
              <a:gd name="connsiteX25" fmla="*/ 5478624 w 8074603"/>
              <a:gd name="connsiteY25" fmla="*/ 1091614 h 4364656"/>
              <a:gd name="connsiteX26" fmla="*/ 5466066 w 8074603"/>
              <a:gd name="connsiteY26" fmla="*/ 1125926 h 4364656"/>
              <a:gd name="connsiteX27" fmla="*/ 5463575 w 8074603"/>
              <a:gd name="connsiteY27" fmla="*/ 1132730 h 4364656"/>
              <a:gd name="connsiteX28" fmla="*/ 5447848 w 8074603"/>
              <a:gd name="connsiteY28" fmla="*/ 1161704 h 4364656"/>
              <a:gd name="connsiteX29" fmla="*/ 5439303 w 8074603"/>
              <a:gd name="connsiteY29" fmla="*/ 1189233 h 4364656"/>
              <a:gd name="connsiteX30" fmla="*/ 5428195 w 8074603"/>
              <a:gd name="connsiteY30" fmla="*/ 1225018 h 4364656"/>
              <a:gd name="connsiteX31" fmla="*/ 5421342 w 8074603"/>
              <a:gd name="connsiteY31" fmla="*/ 1292995 h 4364656"/>
              <a:gd name="connsiteX32" fmla="*/ 5758639 w 8074603"/>
              <a:gd name="connsiteY32" fmla="*/ 1630292 h 4364656"/>
              <a:gd name="connsiteX33" fmla="*/ 5889930 w 8074603"/>
              <a:gd name="connsiteY33" fmla="*/ 1603786 h 4364656"/>
              <a:gd name="connsiteX34" fmla="*/ 5923679 w 8074603"/>
              <a:gd name="connsiteY34" fmla="*/ 1585468 h 4364656"/>
              <a:gd name="connsiteX35" fmla="*/ 5923680 w 8074603"/>
              <a:gd name="connsiteY35" fmla="*/ 1585469 h 4364656"/>
              <a:gd name="connsiteX36" fmla="*/ 5947226 w 8074603"/>
              <a:gd name="connsiteY36" fmla="*/ 1572688 h 4364656"/>
              <a:gd name="connsiteX37" fmla="*/ 5953548 w 8074603"/>
              <a:gd name="connsiteY37" fmla="*/ 1567472 h 4364656"/>
              <a:gd name="connsiteX38" fmla="*/ 5967716 w 8074603"/>
              <a:gd name="connsiteY38" fmla="*/ 1555782 h 4364656"/>
              <a:gd name="connsiteX39" fmla="*/ 6062168 w 8074603"/>
              <a:gd name="connsiteY39" fmla="*/ 1504515 h 4364656"/>
              <a:gd name="connsiteX40" fmla="*/ 6332560 w 8074603"/>
              <a:gd name="connsiteY40" fmla="*/ 1449925 h 4364656"/>
              <a:gd name="connsiteX41" fmla="*/ 7027217 w 8074603"/>
              <a:gd name="connsiteY41" fmla="*/ 2144582 h 4364656"/>
              <a:gd name="connsiteX42" fmla="*/ 7023436 w 8074603"/>
              <a:gd name="connsiteY42" fmla="*/ 2182087 h 4364656"/>
              <a:gd name="connsiteX43" fmla="*/ 7025951 w 8074603"/>
              <a:gd name="connsiteY43" fmla="*/ 2183532 h 4364656"/>
              <a:gd name="connsiteX44" fmla="*/ 7020865 w 8074603"/>
              <a:gd name="connsiteY44" fmla="*/ 2233978 h 4364656"/>
              <a:gd name="connsiteX45" fmla="*/ 7290185 w 8074603"/>
              <a:gd name="connsiteY45" fmla="*/ 2564422 h 4364656"/>
              <a:gd name="connsiteX46" fmla="*/ 7340491 w 8074603"/>
              <a:gd name="connsiteY46" fmla="*/ 2569494 h 4364656"/>
              <a:gd name="connsiteX47" fmla="*/ 7425440 w 8074603"/>
              <a:gd name="connsiteY47" fmla="*/ 2560930 h 4364656"/>
              <a:gd name="connsiteX48" fmla="*/ 7556269 w 8074603"/>
              <a:gd name="connsiteY48" fmla="*/ 2574119 h 4364656"/>
              <a:gd name="connsiteX49" fmla="*/ 7639912 w 8074603"/>
              <a:gd name="connsiteY49" fmla="*/ 2600083 h 4364656"/>
              <a:gd name="connsiteX50" fmla="*/ 7662727 w 8074603"/>
              <a:gd name="connsiteY50" fmla="*/ 2606859 h 4364656"/>
              <a:gd name="connsiteX51" fmla="*/ 7664371 w 8074603"/>
              <a:gd name="connsiteY51" fmla="*/ 2607676 h 4364656"/>
              <a:gd name="connsiteX52" fmla="*/ 7678124 w 8074603"/>
              <a:gd name="connsiteY52" fmla="*/ 2611945 h 4364656"/>
              <a:gd name="connsiteX53" fmla="*/ 7733522 w 8074603"/>
              <a:gd name="connsiteY53" fmla="*/ 2642014 h 4364656"/>
              <a:gd name="connsiteX54" fmla="*/ 7761488 w 8074603"/>
              <a:gd name="connsiteY54" fmla="*/ 2655901 h 4364656"/>
              <a:gd name="connsiteX55" fmla="*/ 7768424 w 8074603"/>
              <a:gd name="connsiteY55" fmla="*/ 2660958 h 4364656"/>
              <a:gd name="connsiteX56" fmla="*/ 7788393 w 8074603"/>
              <a:gd name="connsiteY56" fmla="*/ 2671797 h 4364656"/>
              <a:gd name="connsiteX57" fmla="*/ 7827171 w 8074603"/>
              <a:gd name="connsiteY57" fmla="*/ 2703791 h 4364656"/>
              <a:gd name="connsiteX58" fmla="*/ 7849862 w 8074603"/>
              <a:gd name="connsiteY58" fmla="*/ 2720336 h 4364656"/>
              <a:gd name="connsiteX59" fmla="*/ 7860799 w 8074603"/>
              <a:gd name="connsiteY59" fmla="*/ 2731538 h 4364656"/>
              <a:gd name="connsiteX60" fmla="*/ 7884468 w 8074603"/>
              <a:gd name="connsiteY60" fmla="*/ 2751066 h 4364656"/>
              <a:gd name="connsiteX61" fmla="*/ 7909550 w 8074603"/>
              <a:gd name="connsiteY61" fmla="*/ 2781466 h 4364656"/>
              <a:gd name="connsiteX62" fmla="*/ 7926096 w 8074603"/>
              <a:gd name="connsiteY62" fmla="*/ 2798412 h 4364656"/>
              <a:gd name="connsiteX63" fmla="*/ 7939549 w 8074603"/>
              <a:gd name="connsiteY63" fmla="*/ 2817825 h 4364656"/>
              <a:gd name="connsiteX64" fmla="*/ 7963736 w 8074603"/>
              <a:gd name="connsiteY64" fmla="*/ 2847140 h 4364656"/>
              <a:gd name="connsiteX65" fmla="*/ 7977732 w 8074603"/>
              <a:gd name="connsiteY65" fmla="*/ 2872925 h 4364656"/>
              <a:gd name="connsiteX66" fmla="*/ 7988440 w 8074603"/>
              <a:gd name="connsiteY66" fmla="*/ 2888377 h 4364656"/>
              <a:gd name="connsiteX67" fmla="*/ 8002637 w 8074603"/>
              <a:gd name="connsiteY67" fmla="*/ 2918810 h 4364656"/>
              <a:gd name="connsiteX68" fmla="*/ 8023589 w 8074603"/>
              <a:gd name="connsiteY68" fmla="*/ 2957410 h 4364656"/>
              <a:gd name="connsiteX69" fmla="*/ 8029442 w 8074603"/>
              <a:gd name="connsiteY69" fmla="*/ 2976266 h 4364656"/>
              <a:gd name="connsiteX70" fmla="*/ 8035140 w 8074603"/>
              <a:gd name="connsiteY70" fmla="*/ 2988479 h 4364656"/>
              <a:gd name="connsiteX71" fmla="*/ 8047920 w 8074603"/>
              <a:gd name="connsiteY71" fmla="*/ 3035793 h 4364656"/>
              <a:gd name="connsiteX72" fmla="*/ 8061414 w 8074603"/>
              <a:gd name="connsiteY72" fmla="*/ 3079264 h 4364656"/>
              <a:gd name="connsiteX73" fmla="*/ 8062457 w 8074603"/>
              <a:gd name="connsiteY73" fmla="*/ 3089610 h 4364656"/>
              <a:gd name="connsiteX74" fmla="*/ 8064444 w 8074603"/>
              <a:gd name="connsiteY74" fmla="*/ 3096967 h 4364656"/>
              <a:gd name="connsiteX75" fmla="*/ 8073185 w 8074603"/>
              <a:gd name="connsiteY75" fmla="*/ 3196024 h 4364656"/>
              <a:gd name="connsiteX76" fmla="*/ 8074603 w 8074603"/>
              <a:gd name="connsiteY76" fmla="*/ 3210093 h 4364656"/>
              <a:gd name="connsiteX77" fmla="*/ 8074509 w 8074603"/>
              <a:gd name="connsiteY77" fmla="*/ 3211029 h 4364656"/>
              <a:gd name="connsiteX78" fmla="*/ 8074602 w 8074603"/>
              <a:gd name="connsiteY78" fmla="*/ 3212087 h 4364656"/>
              <a:gd name="connsiteX79" fmla="*/ 7424264 w 8074603"/>
              <a:gd name="connsiteY79" fmla="*/ 3862425 h 4364656"/>
              <a:gd name="connsiteX80" fmla="*/ 6964406 w 8074603"/>
              <a:gd name="connsiteY80" fmla="*/ 3671946 h 4364656"/>
              <a:gd name="connsiteX81" fmla="*/ 6915317 w 8074603"/>
              <a:gd name="connsiteY81" fmla="*/ 3612451 h 4364656"/>
              <a:gd name="connsiteX82" fmla="*/ 6916916 w 8074603"/>
              <a:gd name="connsiteY82" fmla="*/ 3609131 h 4364656"/>
              <a:gd name="connsiteX83" fmla="*/ 6916887 w 8074603"/>
              <a:gd name="connsiteY83" fmla="*/ 3609096 h 4364656"/>
              <a:gd name="connsiteX84" fmla="*/ 6915316 w 8074603"/>
              <a:gd name="connsiteY84" fmla="*/ 3612451 h 4364656"/>
              <a:gd name="connsiteX85" fmla="*/ 6861887 w 8074603"/>
              <a:gd name="connsiteY85" fmla="*/ 3549058 h 4364656"/>
              <a:gd name="connsiteX86" fmla="*/ 6249412 w 8074603"/>
              <a:gd name="connsiteY86" fmla="*/ 3295363 h 4364656"/>
              <a:gd name="connsiteX87" fmla="*/ 5531170 w 8074603"/>
              <a:gd name="connsiteY87" fmla="*/ 3677249 h 4364656"/>
              <a:gd name="connsiteX88" fmla="*/ 5477373 w 8074603"/>
              <a:gd name="connsiteY88" fmla="*/ 3776364 h 4364656"/>
              <a:gd name="connsiteX89" fmla="*/ 5451310 w 8074603"/>
              <a:gd name="connsiteY89" fmla="*/ 3824381 h 4364656"/>
              <a:gd name="connsiteX90" fmla="*/ 5424218 w 8074603"/>
              <a:gd name="connsiteY90" fmla="*/ 3898404 h 4364656"/>
              <a:gd name="connsiteX91" fmla="*/ 5372647 w 8074603"/>
              <a:gd name="connsiteY91" fmla="*/ 3993415 h 4364656"/>
              <a:gd name="connsiteX92" fmla="*/ 4674427 w 8074603"/>
              <a:gd name="connsiteY92" fmla="*/ 4364656 h 4364656"/>
              <a:gd name="connsiteX93" fmla="*/ 3870258 w 8074603"/>
              <a:gd name="connsiteY93" fmla="*/ 3773024 h 4364656"/>
              <a:gd name="connsiteX94" fmla="*/ 3849692 w 8074603"/>
              <a:gd name="connsiteY94" fmla="*/ 3693042 h 4364656"/>
              <a:gd name="connsiteX95" fmla="*/ 3849691 w 8074603"/>
              <a:gd name="connsiteY95" fmla="*/ 3693042 h 4364656"/>
              <a:gd name="connsiteX96" fmla="*/ 3846811 w 8074603"/>
              <a:gd name="connsiteY96" fmla="*/ 3692773 h 4364656"/>
              <a:gd name="connsiteX97" fmla="*/ 3844896 w 8074603"/>
              <a:gd name="connsiteY97" fmla="*/ 3673782 h 4364656"/>
              <a:gd name="connsiteX98" fmla="*/ 3392418 w 8074603"/>
              <a:gd name="connsiteY98" fmla="*/ 3305002 h 4364656"/>
              <a:gd name="connsiteX99" fmla="*/ 2966852 w 8074603"/>
              <a:gd name="connsiteY99" fmla="*/ 3587086 h 4364656"/>
              <a:gd name="connsiteX100" fmla="*/ 2959715 w 8074603"/>
              <a:gd name="connsiteY100" fmla="*/ 3610078 h 4364656"/>
              <a:gd name="connsiteX101" fmla="*/ 2958513 w 8074603"/>
              <a:gd name="connsiteY101" fmla="*/ 3609966 h 4364656"/>
              <a:gd name="connsiteX102" fmla="*/ 2958503 w 8074603"/>
              <a:gd name="connsiteY102" fmla="*/ 3609966 h 4364656"/>
              <a:gd name="connsiteX103" fmla="*/ 2956695 w 8074603"/>
              <a:gd name="connsiteY103" fmla="*/ 3609798 h 4364656"/>
              <a:gd name="connsiteX104" fmla="*/ 2956637 w 8074603"/>
              <a:gd name="connsiteY104" fmla="*/ 3609986 h 4364656"/>
              <a:gd name="connsiteX105" fmla="*/ 2958503 w 8074603"/>
              <a:gd name="connsiteY105" fmla="*/ 3609966 h 4364656"/>
              <a:gd name="connsiteX106" fmla="*/ 2958513 w 8074603"/>
              <a:gd name="connsiteY106" fmla="*/ 3609967 h 4364656"/>
              <a:gd name="connsiteX107" fmla="*/ 2935736 w 8074603"/>
              <a:gd name="connsiteY107" fmla="*/ 3683342 h 4364656"/>
              <a:gd name="connsiteX108" fmla="*/ 2888672 w 8074603"/>
              <a:gd name="connsiteY108" fmla="*/ 3775276 h 4364656"/>
              <a:gd name="connsiteX109" fmla="*/ 2873670 w 8074603"/>
              <a:gd name="connsiteY109" fmla="*/ 3796378 h 4364656"/>
              <a:gd name="connsiteX110" fmla="*/ 2867332 w 8074603"/>
              <a:gd name="connsiteY110" fmla="*/ 3808055 h 4364656"/>
              <a:gd name="connsiteX111" fmla="*/ 2853134 w 8074603"/>
              <a:gd name="connsiteY111" fmla="*/ 3825263 h 4364656"/>
              <a:gd name="connsiteX112" fmla="*/ 2829243 w 8074603"/>
              <a:gd name="connsiteY112" fmla="*/ 3858866 h 4364656"/>
              <a:gd name="connsiteX113" fmla="*/ 2800750 w 8074603"/>
              <a:gd name="connsiteY113" fmla="*/ 3888753 h 4364656"/>
              <a:gd name="connsiteX114" fmla="*/ 2781264 w 8074603"/>
              <a:gd name="connsiteY114" fmla="*/ 3912370 h 4364656"/>
              <a:gd name="connsiteX115" fmla="*/ 2767063 w 8074603"/>
              <a:gd name="connsiteY115" fmla="*/ 3924087 h 4364656"/>
              <a:gd name="connsiteX116" fmla="*/ 2758655 w 8074603"/>
              <a:gd name="connsiteY116" fmla="*/ 3932906 h 4364656"/>
              <a:gd name="connsiteX117" fmla="*/ 2710836 w 8074603"/>
              <a:gd name="connsiteY117" fmla="*/ 3970478 h 4364656"/>
              <a:gd name="connsiteX118" fmla="*/ 2676948 w 8074603"/>
              <a:gd name="connsiteY118" fmla="*/ 3998439 h 4364656"/>
              <a:gd name="connsiteX119" fmla="*/ 2627569 w 8074603"/>
              <a:gd name="connsiteY119" fmla="*/ 4025241 h 4364656"/>
              <a:gd name="connsiteX120" fmla="*/ 2588828 w 8074603"/>
              <a:gd name="connsiteY120" fmla="*/ 4047508 h 4364656"/>
              <a:gd name="connsiteX121" fmla="*/ 2580497 w 8074603"/>
              <a:gd name="connsiteY121" fmla="*/ 4050790 h 4364656"/>
              <a:gd name="connsiteX122" fmla="*/ 2557219 w 8074603"/>
              <a:gd name="connsiteY122" fmla="*/ 4063426 h 4364656"/>
              <a:gd name="connsiteX123" fmla="*/ 2515787 w 8074603"/>
              <a:gd name="connsiteY123" fmla="*/ 4076287 h 4364656"/>
              <a:gd name="connsiteX124" fmla="*/ 2492002 w 8074603"/>
              <a:gd name="connsiteY124" fmla="*/ 4085658 h 4364656"/>
              <a:gd name="connsiteX125" fmla="*/ 2467134 w 8074603"/>
              <a:gd name="connsiteY125" fmla="*/ 4091389 h 4364656"/>
              <a:gd name="connsiteX126" fmla="*/ 2424911 w 8074603"/>
              <a:gd name="connsiteY126" fmla="*/ 4104496 h 4364656"/>
              <a:gd name="connsiteX127" fmla="*/ 2398874 w 8074603"/>
              <a:gd name="connsiteY127" fmla="*/ 4107121 h 4364656"/>
              <a:gd name="connsiteX128" fmla="*/ 2388841 w 8074603"/>
              <a:gd name="connsiteY128" fmla="*/ 4109433 h 4364656"/>
              <a:gd name="connsiteX129" fmla="*/ 2337116 w 8074603"/>
              <a:gd name="connsiteY129" fmla="*/ 4113347 h 4364656"/>
              <a:gd name="connsiteX130" fmla="*/ 2282859 w 8074603"/>
              <a:gd name="connsiteY130" fmla="*/ 4118816 h 4364656"/>
              <a:gd name="connsiteX131" fmla="*/ 2242479 w 8074603"/>
              <a:gd name="connsiteY131" fmla="*/ 4114746 h 4364656"/>
              <a:gd name="connsiteX132" fmla="*/ 2172265 w 8074603"/>
              <a:gd name="connsiteY132" fmla="*/ 4109433 h 4364656"/>
              <a:gd name="connsiteX133" fmla="*/ 2158646 w 8074603"/>
              <a:gd name="connsiteY133" fmla="*/ 4106295 h 4364656"/>
              <a:gd name="connsiteX134" fmla="*/ 2140808 w 8074603"/>
              <a:gd name="connsiteY134" fmla="*/ 4104496 h 4364656"/>
              <a:gd name="connsiteX135" fmla="*/ 2111879 w 8074603"/>
              <a:gd name="connsiteY135" fmla="*/ 4095516 h 4364656"/>
              <a:gd name="connsiteX136" fmla="*/ 2069105 w 8074603"/>
              <a:gd name="connsiteY136" fmla="*/ 4085658 h 4364656"/>
              <a:gd name="connsiteX137" fmla="*/ 2028193 w 8074603"/>
              <a:gd name="connsiteY137" fmla="*/ 4069539 h 4364656"/>
              <a:gd name="connsiteX138" fmla="*/ 2008500 w 8074603"/>
              <a:gd name="connsiteY138" fmla="*/ 4063426 h 4364656"/>
              <a:gd name="connsiteX139" fmla="*/ 1997435 w 8074603"/>
              <a:gd name="connsiteY139" fmla="*/ 4057420 h 4364656"/>
              <a:gd name="connsiteX140" fmla="*/ 1972278 w 8074603"/>
              <a:gd name="connsiteY140" fmla="*/ 4047508 h 4364656"/>
              <a:gd name="connsiteX141" fmla="*/ 1625370 w 8074603"/>
              <a:gd name="connsiteY141" fmla="*/ 3683342 h 4364656"/>
              <a:gd name="connsiteX142" fmla="*/ 1607075 w 8074603"/>
              <a:gd name="connsiteY142" fmla="*/ 3624406 h 4364656"/>
              <a:gd name="connsiteX143" fmla="*/ 1608730 w 8074603"/>
              <a:gd name="connsiteY143" fmla="*/ 3624388 h 4364656"/>
              <a:gd name="connsiteX144" fmla="*/ 1613537 w 8074603"/>
              <a:gd name="connsiteY144" fmla="*/ 3624337 h 4364656"/>
              <a:gd name="connsiteX145" fmla="*/ 1613536 w 8074603"/>
              <a:gd name="connsiteY145" fmla="*/ 3624334 h 4364656"/>
              <a:gd name="connsiteX146" fmla="*/ 1608730 w 8074603"/>
              <a:gd name="connsiteY146" fmla="*/ 3624388 h 4364656"/>
              <a:gd name="connsiteX147" fmla="*/ 1607077 w 8074603"/>
              <a:gd name="connsiteY147" fmla="*/ 3624405 h 4364656"/>
              <a:gd name="connsiteX148" fmla="*/ 1603692 w 8074603"/>
              <a:gd name="connsiteY148" fmla="*/ 3624443 h 4364656"/>
              <a:gd name="connsiteX149" fmla="*/ 1593249 w 8074603"/>
              <a:gd name="connsiteY149" fmla="*/ 3590809 h 4364656"/>
              <a:gd name="connsiteX150" fmla="*/ 1060194 w 8074603"/>
              <a:gd name="connsiteY150" fmla="*/ 3237476 h 4364656"/>
              <a:gd name="connsiteX151" fmla="*/ 943603 w 8074603"/>
              <a:gd name="connsiteY151" fmla="*/ 3249230 h 4364656"/>
              <a:gd name="connsiteX152" fmla="*/ 837218 w 8074603"/>
              <a:gd name="connsiteY152" fmla="*/ 3282253 h 4364656"/>
              <a:gd name="connsiteX153" fmla="*/ 831628 w 8074603"/>
              <a:gd name="connsiteY153" fmla="*/ 3285287 h 4364656"/>
              <a:gd name="connsiteX154" fmla="*/ 789668 w 8074603"/>
              <a:gd name="connsiteY154" fmla="*/ 3319908 h 4364656"/>
              <a:gd name="connsiteX155" fmla="*/ 703440 w 8074603"/>
              <a:gd name="connsiteY155" fmla="*/ 3366773 h 4364656"/>
              <a:gd name="connsiteX156" fmla="*/ 697571 w 8074603"/>
              <a:gd name="connsiteY156" fmla="*/ 3368594 h 4364656"/>
              <a:gd name="connsiteX157" fmla="*/ 697574 w 8074603"/>
              <a:gd name="connsiteY157" fmla="*/ 3368593 h 4364656"/>
              <a:gd name="connsiteX158" fmla="*/ 608392 w 8074603"/>
              <a:gd name="connsiteY158" fmla="*/ 3396276 h 4364656"/>
              <a:gd name="connsiteX159" fmla="*/ 506346 w 8074603"/>
              <a:gd name="connsiteY159" fmla="*/ 3406563 h 4364656"/>
              <a:gd name="connsiteX160" fmla="*/ 0 w 8074603"/>
              <a:gd name="connsiteY160" fmla="*/ 2900217 h 4364656"/>
              <a:gd name="connsiteX161" fmla="*/ 404300 w 8074603"/>
              <a:gd name="connsiteY161" fmla="*/ 2404158 h 4364656"/>
              <a:gd name="connsiteX162" fmla="*/ 476128 w 8074603"/>
              <a:gd name="connsiteY162" fmla="*/ 2396917 h 4364656"/>
              <a:gd name="connsiteX163" fmla="*/ 476128 w 8074603"/>
              <a:gd name="connsiteY163" fmla="*/ 2396918 h 4364656"/>
              <a:gd name="connsiteX164" fmla="*/ 506346 w 8074603"/>
              <a:gd name="connsiteY164" fmla="*/ 2393872 h 4364656"/>
              <a:gd name="connsiteX165" fmla="*/ 506424 w 8074603"/>
              <a:gd name="connsiteY165" fmla="*/ 2393878 h 4364656"/>
              <a:gd name="connsiteX166" fmla="*/ 523913 w 8074603"/>
              <a:gd name="connsiteY166" fmla="*/ 2395421 h 4364656"/>
              <a:gd name="connsiteX167" fmla="*/ 525160 w 8074603"/>
              <a:gd name="connsiteY167" fmla="*/ 2395296 h 4364656"/>
              <a:gd name="connsiteX168" fmla="*/ 506424 w 8074603"/>
              <a:gd name="connsiteY168" fmla="*/ 2393878 h 4364656"/>
              <a:gd name="connsiteX169" fmla="*/ 506346 w 8074603"/>
              <a:gd name="connsiteY169" fmla="*/ 2393871 h 4364656"/>
              <a:gd name="connsiteX170" fmla="*/ 476128 w 8074603"/>
              <a:gd name="connsiteY170" fmla="*/ 2396917 h 4364656"/>
              <a:gd name="connsiteX171" fmla="*/ 475829 w 8074603"/>
              <a:gd name="connsiteY171" fmla="*/ 2395919 h 4364656"/>
              <a:gd name="connsiteX172" fmla="*/ 566483 w 8074603"/>
              <a:gd name="connsiteY172" fmla="*/ 2386780 h 4364656"/>
              <a:gd name="connsiteX173" fmla="*/ 1084393 w 8074603"/>
              <a:gd name="connsiteY173" fmla="*/ 1855758 h 4364656"/>
              <a:gd name="connsiteX174" fmla="*/ 1094003 w 8074603"/>
              <a:gd name="connsiteY174" fmla="*/ 1746841 h 4364656"/>
              <a:gd name="connsiteX175" fmla="*/ 1090650 w 8074603"/>
              <a:gd name="connsiteY175" fmla="*/ 1698239 h 4364656"/>
              <a:gd name="connsiteX176" fmla="*/ 1088374 w 8074603"/>
              <a:gd name="connsiteY176" fmla="*/ 1636980 h 4364656"/>
              <a:gd name="connsiteX177" fmla="*/ 1799436 w 8074603"/>
              <a:gd name="connsiteY177" fmla="*/ 925919 h 4364656"/>
              <a:gd name="connsiteX178" fmla="*/ 2389060 w 8074603"/>
              <a:gd name="connsiteY178" fmla="*/ 1239418 h 4364656"/>
              <a:gd name="connsiteX179" fmla="*/ 2416485 w 8074603"/>
              <a:gd name="connsiteY179" fmla="*/ 1289944 h 4364656"/>
              <a:gd name="connsiteX180" fmla="*/ 2416799 w 8074603"/>
              <a:gd name="connsiteY180" fmla="*/ 1289849 h 4364656"/>
              <a:gd name="connsiteX181" fmla="*/ 2455025 w 8074603"/>
              <a:gd name="connsiteY181" fmla="*/ 1360275 h 4364656"/>
              <a:gd name="connsiteX182" fmla="*/ 3082854 w 8074603"/>
              <a:gd name="connsiteY182" fmla="*/ 1694089 h 4364656"/>
              <a:gd name="connsiteX183" fmla="*/ 3836081 w 8074603"/>
              <a:gd name="connsiteY183" fmla="*/ 1014367 h 4364656"/>
              <a:gd name="connsiteX184" fmla="*/ 3839853 w 8074603"/>
              <a:gd name="connsiteY184" fmla="*/ 939677 h 4364656"/>
              <a:gd name="connsiteX185" fmla="*/ 3839853 w 8074603"/>
              <a:gd name="connsiteY185" fmla="*/ 939672 h 4364656"/>
              <a:gd name="connsiteX186" fmla="*/ 3837985 w 8074603"/>
              <a:gd name="connsiteY186" fmla="*/ 927434 h 4364656"/>
              <a:gd name="connsiteX187" fmla="*/ 3835746 w 8074603"/>
              <a:gd name="connsiteY187" fmla="*/ 883087 h 4364656"/>
              <a:gd name="connsiteX188" fmla="*/ 3835745 w 8074603"/>
              <a:gd name="connsiteY188" fmla="*/ 883087 h 4364656"/>
              <a:gd name="connsiteX189" fmla="*/ 3833802 w 8074603"/>
              <a:gd name="connsiteY189" fmla="*/ 844605 h 4364656"/>
              <a:gd name="connsiteX190" fmla="*/ 3833640 w 8074603"/>
              <a:gd name="connsiteY190" fmla="*/ 841406 h 4364656"/>
              <a:gd name="connsiteX191" fmla="*/ 4675046 w 8074603"/>
              <a:gd name="connsiteY191" fmla="*/ 0 h 4364656"/>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44147 w 8074603"/>
              <a:gd name="connsiteY4" fmla="*/ 3843956 h 4364656"/>
              <a:gd name="connsiteX5" fmla="*/ 5451311 w 8074603"/>
              <a:gd name="connsiteY5" fmla="*/ 3824382 h 4364656"/>
              <a:gd name="connsiteX6" fmla="*/ 5477374 w 8074603"/>
              <a:gd name="connsiteY6" fmla="*/ 3776365 h 4364656"/>
              <a:gd name="connsiteX7" fmla="*/ 5967715 w 8074603"/>
              <a:gd name="connsiteY7" fmla="*/ 1555781 h 4364656"/>
              <a:gd name="connsiteX8" fmla="*/ 5953547 w 8074603"/>
              <a:gd name="connsiteY8" fmla="*/ 1567471 h 4364656"/>
              <a:gd name="connsiteX9" fmla="*/ 5947225 w 8074603"/>
              <a:gd name="connsiteY9" fmla="*/ 1572687 h 4364656"/>
              <a:gd name="connsiteX10" fmla="*/ 5923679 w 8074603"/>
              <a:gd name="connsiteY10" fmla="*/ 1585468 h 4364656"/>
              <a:gd name="connsiteX11" fmla="*/ 5944170 w 8074603"/>
              <a:gd name="connsiteY11" fmla="*/ 1568561 h 4364656"/>
              <a:gd name="connsiteX12" fmla="*/ 5950625 w 8074603"/>
              <a:gd name="connsiteY12" fmla="*/ 1565058 h 4364656"/>
              <a:gd name="connsiteX13" fmla="*/ 5967715 w 8074603"/>
              <a:gd name="connsiteY13" fmla="*/ 1555781 h 4364656"/>
              <a:gd name="connsiteX14" fmla="*/ 5463575 w 8074603"/>
              <a:gd name="connsiteY14" fmla="*/ 1132731 h 4364656"/>
              <a:gd name="connsiteX15" fmla="*/ 5450330 w 8074603"/>
              <a:gd name="connsiteY15" fmla="*/ 1168918 h 4364656"/>
              <a:gd name="connsiteX16" fmla="*/ 5439303 w 8074603"/>
              <a:gd name="connsiteY16" fmla="*/ 1189234 h 4364656"/>
              <a:gd name="connsiteX17" fmla="*/ 5447848 w 8074603"/>
              <a:gd name="connsiteY17" fmla="*/ 1161705 h 4364656"/>
              <a:gd name="connsiteX18" fmla="*/ 5463575 w 8074603"/>
              <a:gd name="connsiteY18" fmla="*/ 1132731 h 4364656"/>
              <a:gd name="connsiteX19" fmla="*/ 5466067 w 8074603"/>
              <a:gd name="connsiteY19" fmla="*/ 1125926 h 4364656"/>
              <a:gd name="connsiteX20" fmla="*/ 5466873 w 8074603"/>
              <a:gd name="connsiteY20" fmla="*/ 1126657 h 4364656"/>
              <a:gd name="connsiteX21" fmla="*/ 5463576 w 8074603"/>
              <a:gd name="connsiteY21" fmla="*/ 1132731 h 4364656"/>
              <a:gd name="connsiteX22" fmla="*/ 5466067 w 8074603"/>
              <a:gd name="connsiteY22" fmla="*/ 1125926 h 4364656"/>
              <a:gd name="connsiteX23" fmla="*/ 4675046 w 8074603"/>
              <a:gd name="connsiteY23" fmla="*/ 0 h 4364656"/>
              <a:gd name="connsiteX24" fmla="*/ 5516452 w 8074603"/>
              <a:gd name="connsiteY24" fmla="*/ 841406 h 4364656"/>
              <a:gd name="connsiteX25" fmla="*/ 5478624 w 8074603"/>
              <a:gd name="connsiteY25" fmla="*/ 1091614 h 4364656"/>
              <a:gd name="connsiteX26" fmla="*/ 5466066 w 8074603"/>
              <a:gd name="connsiteY26" fmla="*/ 1125926 h 4364656"/>
              <a:gd name="connsiteX27" fmla="*/ 5463575 w 8074603"/>
              <a:gd name="connsiteY27" fmla="*/ 1132730 h 4364656"/>
              <a:gd name="connsiteX28" fmla="*/ 5447848 w 8074603"/>
              <a:gd name="connsiteY28" fmla="*/ 1161704 h 4364656"/>
              <a:gd name="connsiteX29" fmla="*/ 5439303 w 8074603"/>
              <a:gd name="connsiteY29" fmla="*/ 1189233 h 4364656"/>
              <a:gd name="connsiteX30" fmla="*/ 5428195 w 8074603"/>
              <a:gd name="connsiteY30" fmla="*/ 1225018 h 4364656"/>
              <a:gd name="connsiteX31" fmla="*/ 5421342 w 8074603"/>
              <a:gd name="connsiteY31" fmla="*/ 1292995 h 4364656"/>
              <a:gd name="connsiteX32" fmla="*/ 5758639 w 8074603"/>
              <a:gd name="connsiteY32" fmla="*/ 1630292 h 4364656"/>
              <a:gd name="connsiteX33" fmla="*/ 5889930 w 8074603"/>
              <a:gd name="connsiteY33" fmla="*/ 1603786 h 4364656"/>
              <a:gd name="connsiteX34" fmla="*/ 5923679 w 8074603"/>
              <a:gd name="connsiteY34" fmla="*/ 1585468 h 4364656"/>
              <a:gd name="connsiteX35" fmla="*/ 5923680 w 8074603"/>
              <a:gd name="connsiteY35" fmla="*/ 1585469 h 4364656"/>
              <a:gd name="connsiteX36" fmla="*/ 5947226 w 8074603"/>
              <a:gd name="connsiteY36" fmla="*/ 1572688 h 4364656"/>
              <a:gd name="connsiteX37" fmla="*/ 5953548 w 8074603"/>
              <a:gd name="connsiteY37" fmla="*/ 1567472 h 4364656"/>
              <a:gd name="connsiteX38" fmla="*/ 5967716 w 8074603"/>
              <a:gd name="connsiteY38" fmla="*/ 1555782 h 4364656"/>
              <a:gd name="connsiteX39" fmla="*/ 6062168 w 8074603"/>
              <a:gd name="connsiteY39" fmla="*/ 1504515 h 4364656"/>
              <a:gd name="connsiteX40" fmla="*/ 6332560 w 8074603"/>
              <a:gd name="connsiteY40" fmla="*/ 1449925 h 4364656"/>
              <a:gd name="connsiteX41" fmla="*/ 7027217 w 8074603"/>
              <a:gd name="connsiteY41" fmla="*/ 2144582 h 4364656"/>
              <a:gd name="connsiteX42" fmla="*/ 7023436 w 8074603"/>
              <a:gd name="connsiteY42" fmla="*/ 2182087 h 4364656"/>
              <a:gd name="connsiteX43" fmla="*/ 7025951 w 8074603"/>
              <a:gd name="connsiteY43" fmla="*/ 2183532 h 4364656"/>
              <a:gd name="connsiteX44" fmla="*/ 7020865 w 8074603"/>
              <a:gd name="connsiteY44" fmla="*/ 2233978 h 4364656"/>
              <a:gd name="connsiteX45" fmla="*/ 7290185 w 8074603"/>
              <a:gd name="connsiteY45" fmla="*/ 2564422 h 4364656"/>
              <a:gd name="connsiteX46" fmla="*/ 7340491 w 8074603"/>
              <a:gd name="connsiteY46" fmla="*/ 2569494 h 4364656"/>
              <a:gd name="connsiteX47" fmla="*/ 7425440 w 8074603"/>
              <a:gd name="connsiteY47" fmla="*/ 2560930 h 4364656"/>
              <a:gd name="connsiteX48" fmla="*/ 7556269 w 8074603"/>
              <a:gd name="connsiteY48" fmla="*/ 2574119 h 4364656"/>
              <a:gd name="connsiteX49" fmla="*/ 7639912 w 8074603"/>
              <a:gd name="connsiteY49" fmla="*/ 2600083 h 4364656"/>
              <a:gd name="connsiteX50" fmla="*/ 7662727 w 8074603"/>
              <a:gd name="connsiteY50" fmla="*/ 2606859 h 4364656"/>
              <a:gd name="connsiteX51" fmla="*/ 7664371 w 8074603"/>
              <a:gd name="connsiteY51" fmla="*/ 2607676 h 4364656"/>
              <a:gd name="connsiteX52" fmla="*/ 7678124 w 8074603"/>
              <a:gd name="connsiteY52" fmla="*/ 2611945 h 4364656"/>
              <a:gd name="connsiteX53" fmla="*/ 7733522 w 8074603"/>
              <a:gd name="connsiteY53" fmla="*/ 2642014 h 4364656"/>
              <a:gd name="connsiteX54" fmla="*/ 7761488 w 8074603"/>
              <a:gd name="connsiteY54" fmla="*/ 2655901 h 4364656"/>
              <a:gd name="connsiteX55" fmla="*/ 7768424 w 8074603"/>
              <a:gd name="connsiteY55" fmla="*/ 2660958 h 4364656"/>
              <a:gd name="connsiteX56" fmla="*/ 7788393 w 8074603"/>
              <a:gd name="connsiteY56" fmla="*/ 2671797 h 4364656"/>
              <a:gd name="connsiteX57" fmla="*/ 7827171 w 8074603"/>
              <a:gd name="connsiteY57" fmla="*/ 2703791 h 4364656"/>
              <a:gd name="connsiteX58" fmla="*/ 7849862 w 8074603"/>
              <a:gd name="connsiteY58" fmla="*/ 2720336 h 4364656"/>
              <a:gd name="connsiteX59" fmla="*/ 7860799 w 8074603"/>
              <a:gd name="connsiteY59" fmla="*/ 2731538 h 4364656"/>
              <a:gd name="connsiteX60" fmla="*/ 7884468 w 8074603"/>
              <a:gd name="connsiteY60" fmla="*/ 2751066 h 4364656"/>
              <a:gd name="connsiteX61" fmla="*/ 7909550 w 8074603"/>
              <a:gd name="connsiteY61" fmla="*/ 2781466 h 4364656"/>
              <a:gd name="connsiteX62" fmla="*/ 7926096 w 8074603"/>
              <a:gd name="connsiteY62" fmla="*/ 2798412 h 4364656"/>
              <a:gd name="connsiteX63" fmla="*/ 7939549 w 8074603"/>
              <a:gd name="connsiteY63" fmla="*/ 2817825 h 4364656"/>
              <a:gd name="connsiteX64" fmla="*/ 7963736 w 8074603"/>
              <a:gd name="connsiteY64" fmla="*/ 2847140 h 4364656"/>
              <a:gd name="connsiteX65" fmla="*/ 7977732 w 8074603"/>
              <a:gd name="connsiteY65" fmla="*/ 2872925 h 4364656"/>
              <a:gd name="connsiteX66" fmla="*/ 7988440 w 8074603"/>
              <a:gd name="connsiteY66" fmla="*/ 2888377 h 4364656"/>
              <a:gd name="connsiteX67" fmla="*/ 8002637 w 8074603"/>
              <a:gd name="connsiteY67" fmla="*/ 2918810 h 4364656"/>
              <a:gd name="connsiteX68" fmla="*/ 8023589 w 8074603"/>
              <a:gd name="connsiteY68" fmla="*/ 2957410 h 4364656"/>
              <a:gd name="connsiteX69" fmla="*/ 8029442 w 8074603"/>
              <a:gd name="connsiteY69" fmla="*/ 2976266 h 4364656"/>
              <a:gd name="connsiteX70" fmla="*/ 8035140 w 8074603"/>
              <a:gd name="connsiteY70" fmla="*/ 2988479 h 4364656"/>
              <a:gd name="connsiteX71" fmla="*/ 8047920 w 8074603"/>
              <a:gd name="connsiteY71" fmla="*/ 3035793 h 4364656"/>
              <a:gd name="connsiteX72" fmla="*/ 8061414 w 8074603"/>
              <a:gd name="connsiteY72" fmla="*/ 3079264 h 4364656"/>
              <a:gd name="connsiteX73" fmla="*/ 8062457 w 8074603"/>
              <a:gd name="connsiteY73" fmla="*/ 3089610 h 4364656"/>
              <a:gd name="connsiteX74" fmla="*/ 8064444 w 8074603"/>
              <a:gd name="connsiteY74" fmla="*/ 3096967 h 4364656"/>
              <a:gd name="connsiteX75" fmla="*/ 8073185 w 8074603"/>
              <a:gd name="connsiteY75" fmla="*/ 3196024 h 4364656"/>
              <a:gd name="connsiteX76" fmla="*/ 8074603 w 8074603"/>
              <a:gd name="connsiteY76" fmla="*/ 3210093 h 4364656"/>
              <a:gd name="connsiteX77" fmla="*/ 8074509 w 8074603"/>
              <a:gd name="connsiteY77" fmla="*/ 3211029 h 4364656"/>
              <a:gd name="connsiteX78" fmla="*/ 8074602 w 8074603"/>
              <a:gd name="connsiteY78" fmla="*/ 3212087 h 4364656"/>
              <a:gd name="connsiteX79" fmla="*/ 7424264 w 8074603"/>
              <a:gd name="connsiteY79" fmla="*/ 3862425 h 4364656"/>
              <a:gd name="connsiteX80" fmla="*/ 6964406 w 8074603"/>
              <a:gd name="connsiteY80" fmla="*/ 3671946 h 4364656"/>
              <a:gd name="connsiteX81" fmla="*/ 6915317 w 8074603"/>
              <a:gd name="connsiteY81" fmla="*/ 3612451 h 4364656"/>
              <a:gd name="connsiteX82" fmla="*/ 6916916 w 8074603"/>
              <a:gd name="connsiteY82" fmla="*/ 3609131 h 4364656"/>
              <a:gd name="connsiteX83" fmla="*/ 6916887 w 8074603"/>
              <a:gd name="connsiteY83" fmla="*/ 3609096 h 4364656"/>
              <a:gd name="connsiteX84" fmla="*/ 6915316 w 8074603"/>
              <a:gd name="connsiteY84" fmla="*/ 3612451 h 4364656"/>
              <a:gd name="connsiteX85" fmla="*/ 6861887 w 8074603"/>
              <a:gd name="connsiteY85" fmla="*/ 3549058 h 4364656"/>
              <a:gd name="connsiteX86" fmla="*/ 6249412 w 8074603"/>
              <a:gd name="connsiteY86" fmla="*/ 3295363 h 4364656"/>
              <a:gd name="connsiteX87" fmla="*/ 5531170 w 8074603"/>
              <a:gd name="connsiteY87" fmla="*/ 3677249 h 4364656"/>
              <a:gd name="connsiteX88" fmla="*/ 5477373 w 8074603"/>
              <a:gd name="connsiteY88" fmla="*/ 3776364 h 4364656"/>
              <a:gd name="connsiteX89" fmla="*/ 5424218 w 8074603"/>
              <a:gd name="connsiteY89" fmla="*/ 3898404 h 4364656"/>
              <a:gd name="connsiteX90" fmla="*/ 5372647 w 8074603"/>
              <a:gd name="connsiteY90" fmla="*/ 3993415 h 4364656"/>
              <a:gd name="connsiteX91" fmla="*/ 4674427 w 8074603"/>
              <a:gd name="connsiteY91" fmla="*/ 4364656 h 4364656"/>
              <a:gd name="connsiteX92" fmla="*/ 3870258 w 8074603"/>
              <a:gd name="connsiteY92" fmla="*/ 3773024 h 4364656"/>
              <a:gd name="connsiteX93" fmla="*/ 3849692 w 8074603"/>
              <a:gd name="connsiteY93" fmla="*/ 3693042 h 4364656"/>
              <a:gd name="connsiteX94" fmla="*/ 3849691 w 8074603"/>
              <a:gd name="connsiteY94" fmla="*/ 3693042 h 4364656"/>
              <a:gd name="connsiteX95" fmla="*/ 3846811 w 8074603"/>
              <a:gd name="connsiteY95" fmla="*/ 3692773 h 4364656"/>
              <a:gd name="connsiteX96" fmla="*/ 3844896 w 8074603"/>
              <a:gd name="connsiteY96" fmla="*/ 3673782 h 4364656"/>
              <a:gd name="connsiteX97" fmla="*/ 3392418 w 8074603"/>
              <a:gd name="connsiteY97" fmla="*/ 3305002 h 4364656"/>
              <a:gd name="connsiteX98" fmla="*/ 2966852 w 8074603"/>
              <a:gd name="connsiteY98" fmla="*/ 3587086 h 4364656"/>
              <a:gd name="connsiteX99" fmla="*/ 2959715 w 8074603"/>
              <a:gd name="connsiteY99" fmla="*/ 3610078 h 4364656"/>
              <a:gd name="connsiteX100" fmla="*/ 2958513 w 8074603"/>
              <a:gd name="connsiteY100" fmla="*/ 3609966 h 4364656"/>
              <a:gd name="connsiteX101" fmla="*/ 2958503 w 8074603"/>
              <a:gd name="connsiteY101" fmla="*/ 3609966 h 4364656"/>
              <a:gd name="connsiteX102" fmla="*/ 2956695 w 8074603"/>
              <a:gd name="connsiteY102" fmla="*/ 3609798 h 4364656"/>
              <a:gd name="connsiteX103" fmla="*/ 2956637 w 8074603"/>
              <a:gd name="connsiteY103" fmla="*/ 3609986 h 4364656"/>
              <a:gd name="connsiteX104" fmla="*/ 2958503 w 8074603"/>
              <a:gd name="connsiteY104" fmla="*/ 3609966 h 4364656"/>
              <a:gd name="connsiteX105" fmla="*/ 2958513 w 8074603"/>
              <a:gd name="connsiteY105" fmla="*/ 3609967 h 4364656"/>
              <a:gd name="connsiteX106" fmla="*/ 2935736 w 8074603"/>
              <a:gd name="connsiteY106" fmla="*/ 3683342 h 4364656"/>
              <a:gd name="connsiteX107" fmla="*/ 2888672 w 8074603"/>
              <a:gd name="connsiteY107" fmla="*/ 3775276 h 4364656"/>
              <a:gd name="connsiteX108" fmla="*/ 2873670 w 8074603"/>
              <a:gd name="connsiteY108" fmla="*/ 3796378 h 4364656"/>
              <a:gd name="connsiteX109" fmla="*/ 2867332 w 8074603"/>
              <a:gd name="connsiteY109" fmla="*/ 3808055 h 4364656"/>
              <a:gd name="connsiteX110" fmla="*/ 2853134 w 8074603"/>
              <a:gd name="connsiteY110" fmla="*/ 3825263 h 4364656"/>
              <a:gd name="connsiteX111" fmla="*/ 2829243 w 8074603"/>
              <a:gd name="connsiteY111" fmla="*/ 3858866 h 4364656"/>
              <a:gd name="connsiteX112" fmla="*/ 2800750 w 8074603"/>
              <a:gd name="connsiteY112" fmla="*/ 3888753 h 4364656"/>
              <a:gd name="connsiteX113" fmla="*/ 2781264 w 8074603"/>
              <a:gd name="connsiteY113" fmla="*/ 3912370 h 4364656"/>
              <a:gd name="connsiteX114" fmla="*/ 2767063 w 8074603"/>
              <a:gd name="connsiteY114" fmla="*/ 3924087 h 4364656"/>
              <a:gd name="connsiteX115" fmla="*/ 2758655 w 8074603"/>
              <a:gd name="connsiteY115" fmla="*/ 3932906 h 4364656"/>
              <a:gd name="connsiteX116" fmla="*/ 2710836 w 8074603"/>
              <a:gd name="connsiteY116" fmla="*/ 3970478 h 4364656"/>
              <a:gd name="connsiteX117" fmla="*/ 2676948 w 8074603"/>
              <a:gd name="connsiteY117" fmla="*/ 3998439 h 4364656"/>
              <a:gd name="connsiteX118" fmla="*/ 2627569 w 8074603"/>
              <a:gd name="connsiteY118" fmla="*/ 4025241 h 4364656"/>
              <a:gd name="connsiteX119" fmla="*/ 2588828 w 8074603"/>
              <a:gd name="connsiteY119" fmla="*/ 4047508 h 4364656"/>
              <a:gd name="connsiteX120" fmla="*/ 2580497 w 8074603"/>
              <a:gd name="connsiteY120" fmla="*/ 4050790 h 4364656"/>
              <a:gd name="connsiteX121" fmla="*/ 2557219 w 8074603"/>
              <a:gd name="connsiteY121" fmla="*/ 4063426 h 4364656"/>
              <a:gd name="connsiteX122" fmla="*/ 2515787 w 8074603"/>
              <a:gd name="connsiteY122" fmla="*/ 4076287 h 4364656"/>
              <a:gd name="connsiteX123" fmla="*/ 2492002 w 8074603"/>
              <a:gd name="connsiteY123" fmla="*/ 4085658 h 4364656"/>
              <a:gd name="connsiteX124" fmla="*/ 2467134 w 8074603"/>
              <a:gd name="connsiteY124" fmla="*/ 4091389 h 4364656"/>
              <a:gd name="connsiteX125" fmla="*/ 2424911 w 8074603"/>
              <a:gd name="connsiteY125" fmla="*/ 4104496 h 4364656"/>
              <a:gd name="connsiteX126" fmla="*/ 2398874 w 8074603"/>
              <a:gd name="connsiteY126" fmla="*/ 4107121 h 4364656"/>
              <a:gd name="connsiteX127" fmla="*/ 2388841 w 8074603"/>
              <a:gd name="connsiteY127" fmla="*/ 4109433 h 4364656"/>
              <a:gd name="connsiteX128" fmla="*/ 2337116 w 8074603"/>
              <a:gd name="connsiteY128" fmla="*/ 4113347 h 4364656"/>
              <a:gd name="connsiteX129" fmla="*/ 2282859 w 8074603"/>
              <a:gd name="connsiteY129" fmla="*/ 4118816 h 4364656"/>
              <a:gd name="connsiteX130" fmla="*/ 2242479 w 8074603"/>
              <a:gd name="connsiteY130" fmla="*/ 4114746 h 4364656"/>
              <a:gd name="connsiteX131" fmla="*/ 2172265 w 8074603"/>
              <a:gd name="connsiteY131" fmla="*/ 4109433 h 4364656"/>
              <a:gd name="connsiteX132" fmla="*/ 2158646 w 8074603"/>
              <a:gd name="connsiteY132" fmla="*/ 4106295 h 4364656"/>
              <a:gd name="connsiteX133" fmla="*/ 2140808 w 8074603"/>
              <a:gd name="connsiteY133" fmla="*/ 4104496 h 4364656"/>
              <a:gd name="connsiteX134" fmla="*/ 2111879 w 8074603"/>
              <a:gd name="connsiteY134" fmla="*/ 4095516 h 4364656"/>
              <a:gd name="connsiteX135" fmla="*/ 2069105 w 8074603"/>
              <a:gd name="connsiteY135" fmla="*/ 4085658 h 4364656"/>
              <a:gd name="connsiteX136" fmla="*/ 2028193 w 8074603"/>
              <a:gd name="connsiteY136" fmla="*/ 4069539 h 4364656"/>
              <a:gd name="connsiteX137" fmla="*/ 2008500 w 8074603"/>
              <a:gd name="connsiteY137" fmla="*/ 4063426 h 4364656"/>
              <a:gd name="connsiteX138" fmla="*/ 1997435 w 8074603"/>
              <a:gd name="connsiteY138" fmla="*/ 4057420 h 4364656"/>
              <a:gd name="connsiteX139" fmla="*/ 1972278 w 8074603"/>
              <a:gd name="connsiteY139" fmla="*/ 4047508 h 4364656"/>
              <a:gd name="connsiteX140" fmla="*/ 1625370 w 8074603"/>
              <a:gd name="connsiteY140" fmla="*/ 3683342 h 4364656"/>
              <a:gd name="connsiteX141" fmla="*/ 1607075 w 8074603"/>
              <a:gd name="connsiteY141" fmla="*/ 3624406 h 4364656"/>
              <a:gd name="connsiteX142" fmla="*/ 1608730 w 8074603"/>
              <a:gd name="connsiteY142" fmla="*/ 3624388 h 4364656"/>
              <a:gd name="connsiteX143" fmla="*/ 1613537 w 8074603"/>
              <a:gd name="connsiteY143" fmla="*/ 3624337 h 4364656"/>
              <a:gd name="connsiteX144" fmla="*/ 1613536 w 8074603"/>
              <a:gd name="connsiteY144" fmla="*/ 3624334 h 4364656"/>
              <a:gd name="connsiteX145" fmla="*/ 1608730 w 8074603"/>
              <a:gd name="connsiteY145" fmla="*/ 3624388 h 4364656"/>
              <a:gd name="connsiteX146" fmla="*/ 1607077 w 8074603"/>
              <a:gd name="connsiteY146" fmla="*/ 3624405 h 4364656"/>
              <a:gd name="connsiteX147" fmla="*/ 1603692 w 8074603"/>
              <a:gd name="connsiteY147" fmla="*/ 3624443 h 4364656"/>
              <a:gd name="connsiteX148" fmla="*/ 1593249 w 8074603"/>
              <a:gd name="connsiteY148" fmla="*/ 3590809 h 4364656"/>
              <a:gd name="connsiteX149" fmla="*/ 1060194 w 8074603"/>
              <a:gd name="connsiteY149" fmla="*/ 3237476 h 4364656"/>
              <a:gd name="connsiteX150" fmla="*/ 943603 w 8074603"/>
              <a:gd name="connsiteY150" fmla="*/ 3249230 h 4364656"/>
              <a:gd name="connsiteX151" fmla="*/ 837218 w 8074603"/>
              <a:gd name="connsiteY151" fmla="*/ 3282253 h 4364656"/>
              <a:gd name="connsiteX152" fmla="*/ 831628 w 8074603"/>
              <a:gd name="connsiteY152" fmla="*/ 3285287 h 4364656"/>
              <a:gd name="connsiteX153" fmla="*/ 789668 w 8074603"/>
              <a:gd name="connsiteY153" fmla="*/ 3319908 h 4364656"/>
              <a:gd name="connsiteX154" fmla="*/ 703440 w 8074603"/>
              <a:gd name="connsiteY154" fmla="*/ 3366773 h 4364656"/>
              <a:gd name="connsiteX155" fmla="*/ 697571 w 8074603"/>
              <a:gd name="connsiteY155" fmla="*/ 3368594 h 4364656"/>
              <a:gd name="connsiteX156" fmla="*/ 697574 w 8074603"/>
              <a:gd name="connsiteY156" fmla="*/ 3368593 h 4364656"/>
              <a:gd name="connsiteX157" fmla="*/ 608392 w 8074603"/>
              <a:gd name="connsiteY157" fmla="*/ 3396276 h 4364656"/>
              <a:gd name="connsiteX158" fmla="*/ 506346 w 8074603"/>
              <a:gd name="connsiteY158" fmla="*/ 3406563 h 4364656"/>
              <a:gd name="connsiteX159" fmla="*/ 0 w 8074603"/>
              <a:gd name="connsiteY159" fmla="*/ 2900217 h 4364656"/>
              <a:gd name="connsiteX160" fmla="*/ 404300 w 8074603"/>
              <a:gd name="connsiteY160" fmla="*/ 2404158 h 4364656"/>
              <a:gd name="connsiteX161" fmla="*/ 476128 w 8074603"/>
              <a:gd name="connsiteY161" fmla="*/ 2396917 h 4364656"/>
              <a:gd name="connsiteX162" fmla="*/ 476128 w 8074603"/>
              <a:gd name="connsiteY162" fmla="*/ 2396918 h 4364656"/>
              <a:gd name="connsiteX163" fmla="*/ 506346 w 8074603"/>
              <a:gd name="connsiteY163" fmla="*/ 2393872 h 4364656"/>
              <a:gd name="connsiteX164" fmla="*/ 506424 w 8074603"/>
              <a:gd name="connsiteY164" fmla="*/ 2393878 h 4364656"/>
              <a:gd name="connsiteX165" fmla="*/ 523913 w 8074603"/>
              <a:gd name="connsiteY165" fmla="*/ 2395421 h 4364656"/>
              <a:gd name="connsiteX166" fmla="*/ 525160 w 8074603"/>
              <a:gd name="connsiteY166" fmla="*/ 2395296 h 4364656"/>
              <a:gd name="connsiteX167" fmla="*/ 506424 w 8074603"/>
              <a:gd name="connsiteY167" fmla="*/ 2393878 h 4364656"/>
              <a:gd name="connsiteX168" fmla="*/ 506346 w 8074603"/>
              <a:gd name="connsiteY168" fmla="*/ 2393871 h 4364656"/>
              <a:gd name="connsiteX169" fmla="*/ 476128 w 8074603"/>
              <a:gd name="connsiteY169" fmla="*/ 2396917 h 4364656"/>
              <a:gd name="connsiteX170" fmla="*/ 475829 w 8074603"/>
              <a:gd name="connsiteY170" fmla="*/ 2395919 h 4364656"/>
              <a:gd name="connsiteX171" fmla="*/ 566483 w 8074603"/>
              <a:gd name="connsiteY171" fmla="*/ 2386780 h 4364656"/>
              <a:gd name="connsiteX172" fmla="*/ 1084393 w 8074603"/>
              <a:gd name="connsiteY172" fmla="*/ 1855758 h 4364656"/>
              <a:gd name="connsiteX173" fmla="*/ 1094003 w 8074603"/>
              <a:gd name="connsiteY173" fmla="*/ 1746841 h 4364656"/>
              <a:gd name="connsiteX174" fmla="*/ 1090650 w 8074603"/>
              <a:gd name="connsiteY174" fmla="*/ 1698239 h 4364656"/>
              <a:gd name="connsiteX175" fmla="*/ 1088374 w 8074603"/>
              <a:gd name="connsiteY175" fmla="*/ 1636980 h 4364656"/>
              <a:gd name="connsiteX176" fmla="*/ 1799436 w 8074603"/>
              <a:gd name="connsiteY176" fmla="*/ 925919 h 4364656"/>
              <a:gd name="connsiteX177" fmla="*/ 2389060 w 8074603"/>
              <a:gd name="connsiteY177" fmla="*/ 1239418 h 4364656"/>
              <a:gd name="connsiteX178" fmla="*/ 2416485 w 8074603"/>
              <a:gd name="connsiteY178" fmla="*/ 1289944 h 4364656"/>
              <a:gd name="connsiteX179" fmla="*/ 2416799 w 8074603"/>
              <a:gd name="connsiteY179" fmla="*/ 1289849 h 4364656"/>
              <a:gd name="connsiteX180" fmla="*/ 2455025 w 8074603"/>
              <a:gd name="connsiteY180" fmla="*/ 1360275 h 4364656"/>
              <a:gd name="connsiteX181" fmla="*/ 3082854 w 8074603"/>
              <a:gd name="connsiteY181" fmla="*/ 1694089 h 4364656"/>
              <a:gd name="connsiteX182" fmla="*/ 3836081 w 8074603"/>
              <a:gd name="connsiteY182" fmla="*/ 1014367 h 4364656"/>
              <a:gd name="connsiteX183" fmla="*/ 3839853 w 8074603"/>
              <a:gd name="connsiteY183" fmla="*/ 939677 h 4364656"/>
              <a:gd name="connsiteX184" fmla="*/ 3839853 w 8074603"/>
              <a:gd name="connsiteY184" fmla="*/ 939672 h 4364656"/>
              <a:gd name="connsiteX185" fmla="*/ 3837985 w 8074603"/>
              <a:gd name="connsiteY185" fmla="*/ 927434 h 4364656"/>
              <a:gd name="connsiteX186" fmla="*/ 3835746 w 8074603"/>
              <a:gd name="connsiteY186" fmla="*/ 883087 h 4364656"/>
              <a:gd name="connsiteX187" fmla="*/ 3835745 w 8074603"/>
              <a:gd name="connsiteY187" fmla="*/ 883087 h 4364656"/>
              <a:gd name="connsiteX188" fmla="*/ 3833802 w 8074603"/>
              <a:gd name="connsiteY188" fmla="*/ 844605 h 4364656"/>
              <a:gd name="connsiteX189" fmla="*/ 3833640 w 8074603"/>
              <a:gd name="connsiteY189" fmla="*/ 841406 h 4364656"/>
              <a:gd name="connsiteX190" fmla="*/ 4675046 w 8074603"/>
              <a:gd name="connsiteY190" fmla="*/ 0 h 4364656"/>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51311 w 8074603"/>
              <a:gd name="connsiteY4" fmla="*/ 3824382 h 4364656"/>
              <a:gd name="connsiteX5" fmla="*/ 5477374 w 8074603"/>
              <a:gd name="connsiteY5" fmla="*/ 3776365 h 4364656"/>
              <a:gd name="connsiteX6" fmla="*/ 5967715 w 8074603"/>
              <a:gd name="connsiteY6" fmla="*/ 1555781 h 4364656"/>
              <a:gd name="connsiteX7" fmla="*/ 5953547 w 8074603"/>
              <a:gd name="connsiteY7" fmla="*/ 1567471 h 4364656"/>
              <a:gd name="connsiteX8" fmla="*/ 5947225 w 8074603"/>
              <a:gd name="connsiteY8" fmla="*/ 1572687 h 4364656"/>
              <a:gd name="connsiteX9" fmla="*/ 5923679 w 8074603"/>
              <a:gd name="connsiteY9" fmla="*/ 1585468 h 4364656"/>
              <a:gd name="connsiteX10" fmla="*/ 5944170 w 8074603"/>
              <a:gd name="connsiteY10" fmla="*/ 1568561 h 4364656"/>
              <a:gd name="connsiteX11" fmla="*/ 5950625 w 8074603"/>
              <a:gd name="connsiteY11" fmla="*/ 1565058 h 4364656"/>
              <a:gd name="connsiteX12" fmla="*/ 5967715 w 8074603"/>
              <a:gd name="connsiteY12" fmla="*/ 1555781 h 4364656"/>
              <a:gd name="connsiteX13" fmla="*/ 5463575 w 8074603"/>
              <a:gd name="connsiteY13" fmla="*/ 1132731 h 4364656"/>
              <a:gd name="connsiteX14" fmla="*/ 5450330 w 8074603"/>
              <a:gd name="connsiteY14" fmla="*/ 1168918 h 4364656"/>
              <a:gd name="connsiteX15" fmla="*/ 5439303 w 8074603"/>
              <a:gd name="connsiteY15" fmla="*/ 1189234 h 4364656"/>
              <a:gd name="connsiteX16" fmla="*/ 5447848 w 8074603"/>
              <a:gd name="connsiteY16" fmla="*/ 1161705 h 4364656"/>
              <a:gd name="connsiteX17" fmla="*/ 5463575 w 8074603"/>
              <a:gd name="connsiteY17" fmla="*/ 1132731 h 4364656"/>
              <a:gd name="connsiteX18" fmla="*/ 5466067 w 8074603"/>
              <a:gd name="connsiteY18" fmla="*/ 1125926 h 4364656"/>
              <a:gd name="connsiteX19" fmla="*/ 5466873 w 8074603"/>
              <a:gd name="connsiteY19" fmla="*/ 1126657 h 4364656"/>
              <a:gd name="connsiteX20" fmla="*/ 5463576 w 8074603"/>
              <a:gd name="connsiteY20" fmla="*/ 1132731 h 4364656"/>
              <a:gd name="connsiteX21" fmla="*/ 5466067 w 8074603"/>
              <a:gd name="connsiteY21" fmla="*/ 1125926 h 4364656"/>
              <a:gd name="connsiteX22" fmla="*/ 4675046 w 8074603"/>
              <a:gd name="connsiteY22" fmla="*/ 0 h 4364656"/>
              <a:gd name="connsiteX23" fmla="*/ 5516452 w 8074603"/>
              <a:gd name="connsiteY23" fmla="*/ 841406 h 4364656"/>
              <a:gd name="connsiteX24" fmla="*/ 5478624 w 8074603"/>
              <a:gd name="connsiteY24" fmla="*/ 1091614 h 4364656"/>
              <a:gd name="connsiteX25" fmla="*/ 5466066 w 8074603"/>
              <a:gd name="connsiteY25" fmla="*/ 1125926 h 4364656"/>
              <a:gd name="connsiteX26" fmla="*/ 5463575 w 8074603"/>
              <a:gd name="connsiteY26" fmla="*/ 1132730 h 4364656"/>
              <a:gd name="connsiteX27" fmla="*/ 5447848 w 8074603"/>
              <a:gd name="connsiteY27" fmla="*/ 1161704 h 4364656"/>
              <a:gd name="connsiteX28" fmla="*/ 5439303 w 8074603"/>
              <a:gd name="connsiteY28" fmla="*/ 1189233 h 4364656"/>
              <a:gd name="connsiteX29" fmla="*/ 5428195 w 8074603"/>
              <a:gd name="connsiteY29" fmla="*/ 1225018 h 4364656"/>
              <a:gd name="connsiteX30" fmla="*/ 5421342 w 8074603"/>
              <a:gd name="connsiteY30" fmla="*/ 1292995 h 4364656"/>
              <a:gd name="connsiteX31" fmla="*/ 5758639 w 8074603"/>
              <a:gd name="connsiteY31" fmla="*/ 1630292 h 4364656"/>
              <a:gd name="connsiteX32" fmla="*/ 5889930 w 8074603"/>
              <a:gd name="connsiteY32" fmla="*/ 1603786 h 4364656"/>
              <a:gd name="connsiteX33" fmla="*/ 5923679 w 8074603"/>
              <a:gd name="connsiteY33" fmla="*/ 1585468 h 4364656"/>
              <a:gd name="connsiteX34" fmla="*/ 5923680 w 8074603"/>
              <a:gd name="connsiteY34" fmla="*/ 1585469 h 4364656"/>
              <a:gd name="connsiteX35" fmla="*/ 5947226 w 8074603"/>
              <a:gd name="connsiteY35" fmla="*/ 1572688 h 4364656"/>
              <a:gd name="connsiteX36" fmla="*/ 5953548 w 8074603"/>
              <a:gd name="connsiteY36" fmla="*/ 1567472 h 4364656"/>
              <a:gd name="connsiteX37" fmla="*/ 5967716 w 8074603"/>
              <a:gd name="connsiteY37" fmla="*/ 1555782 h 4364656"/>
              <a:gd name="connsiteX38" fmla="*/ 6062168 w 8074603"/>
              <a:gd name="connsiteY38" fmla="*/ 1504515 h 4364656"/>
              <a:gd name="connsiteX39" fmla="*/ 6332560 w 8074603"/>
              <a:gd name="connsiteY39" fmla="*/ 1449925 h 4364656"/>
              <a:gd name="connsiteX40" fmla="*/ 7027217 w 8074603"/>
              <a:gd name="connsiteY40" fmla="*/ 2144582 h 4364656"/>
              <a:gd name="connsiteX41" fmla="*/ 7023436 w 8074603"/>
              <a:gd name="connsiteY41" fmla="*/ 2182087 h 4364656"/>
              <a:gd name="connsiteX42" fmla="*/ 7025951 w 8074603"/>
              <a:gd name="connsiteY42" fmla="*/ 2183532 h 4364656"/>
              <a:gd name="connsiteX43" fmla="*/ 7020865 w 8074603"/>
              <a:gd name="connsiteY43" fmla="*/ 2233978 h 4364656"/>
              <a:gd name="connsiteX44" fmla="*/ 7290185 w 8074603"/>
              <a:gd name="connsiteY44" fmla="*/ 2564422 h 4364656"/>
              <a:gd name="connsiteX45" fmla="*/ 7340491 w 8074603"/>
              <a:gd name="connsiteY45" fmla="*/ 2569494 h 4364656"/>
              <a:gd name="connsiteX46" fmla="*/ 7425440 w 8074603"/>
              <a:gd name="connsiteY46" fmla="*/ 2560930 h 4364656"/>
              <a:gd name="connsiteX47" fmla="*/ 7556269 w 8074603"/>
              <a:gd name="connsiteY47" fmla="*/ 2574119 h 4364656"/>
              <a:gd name="connsiteX48" fmla="*/ 7639912 w 8074603"/>
              <a:gd name="connsiteY48" fmla="*/ 2600083 h 4364656"/>
              <a:gd name="connsiteX49" fmla="*/ 7662727 w 8074603"/>
              <a:gd name="connsiteY49" fmla="*/ 2606859 h 4364656"/>
              <a:gd name="connsiteX50" fmla="*/ 7664371 w 8074603"/>
              <a:gd name="connsiteY50" fmla="*/ 2607676 h 4364656"/>
              <a:gd name="connsiteX51" fmla="*/ 7678124 w 8074603"/>
              <a:gd name="connsiteY51" fmla="*/ 2611945 h 4364656"/>
              <a:gd name="connsiteX52" fmla="*/ 7733522 w 8074603"/>
              <a:gd name="connsiteY52" fmla="*/ 2642014 h 4364656"/>
              <a:gd name="connsiteX53" fmla="*/ 7761488 w 8074603"/>
              <a:gd name="connsiteY53" fmla="*/ 2655901 h 4364656"/>
              <a:gd name="connsiteX54" fmla="*/ 7768424 w 8074603"/>
              <a:gd name="connsiteY54" fmla="*/ 2660958 h 4364656"/>
              <a:gd name="connsiteX55" fmla="*/ 7788393 w 8074603"/>
              <a:gd name="connsiteY55" fmla="*/ 2671797 h 4364656"/>
              <a:gd name="connsiteX56" fmla="*/ 7827171 w 8074603"/>
              <a:gd name="connsiteY56" fmla="*/ 2703791 h 4364656"/>
              <a:gd name="connsiteX57" fmla="*/ 7849862 w 8074603"/>
              <a:gd name="connsiteY57" fmla="*/ 2720336 h 4364656"/>
              <a:gd name="connsiteX58" fmla="*/ 7860799 w 8074603"/>
              <a:gd name="connsiteY58" fmla="*/ 2731538 h 4364656"/>
              <a:gd name="connsiteX59" fmla="*/ 7884468 w 8074603"/>
              <a:gd name="connsiteY59" fmla="*/ 2751066 h 4364656"/>
              <a:gd name="connsiteX60" fmla="*/ 7909550 w 8074603"/>
              <a:gd name="connsiteY60" fmla="*/ 2781466 h 4364656"/>
              <a:gd name="connsiteX61" fmla="*/ 7926096 w 8074603"/>
              <a:gd name="connsiteY61" fmla="*/ 2798412 h 4364656"/>
              <a:gd name="connsiteX62" fmla="*/ 7939549 w 8074603"/>
              <a:gd name="connsiteY62" fmla="*/ 2817825 h 4364656"/>
              <a:gd name="connsiteX63" fmla="*/ 7963736 w 8074603"/>
              <a:gd name="connsiteY63" fmla="*/ 2847140 h 4364656"/>
              <a:gd name="connsiteX64" fmla="*/ 7977732 w 8074603"/>
              <a:gd name="connsiteY64" fmla="*/ 2872925 h 4364656"/>
              <a:gd name="connsiteX65" fmla="*/ 7988440 w 8074603"/>
              <a:gd name="connsiteY65" fmla="*/ 2888377 h 4364656"/>
              <a:gd name="connsiteX66" fmla="*/ 8002637 w 8074603"/>
              <a:gd name="connsiteY66" fmla="*/ 2918810 h 4364656"/>
              <a:gd name="connsiteX67" fmla="*/ 8023589 w 8074603"/>
              <a:gd name="connsiteY67" fmla="*/ 2957410 h 4364656"/>
              <a:gd name="connsiteX68" fmla="*/ 8029442 w 8074603"/>
              <a:gd name="connsiteY68" fmla="*/ 2976266 h 4364656"/>
              <a:gd name="connsiteX69" fmla="*/ 8035140 w 8074603"/>
              <a:gd name="connsiteY69" fmla="*/ 2988479 h 4364656"/>
              <a:gd name="connsiteX70" fmla="*/ 8047920 w 8074603"/>
              <a:gd name="connsiteY70" fmla="*/ 3035793 h 4364656"/>
              <a:gd name="connsiteX71" fmla="*/ 8061414 w 8074603"/>
              <a:gd name="connsiteY71" fmla="*/ 3079264 h 4364656"/>
              <a:gd name="connsiteX72" fmla="*/ 8062457 w 8074603"/>
              <a:gd name="connsiteY72" fmla="*/ 3089610 h 4364656"/>
              <a:gd name="connsiteX73" fmla="*/ 8064444 w 8074603"/>
              <a:gd name="connsiteY73" fmla="*/ 3096967 h 4364656"/>
              <a:gd name="connsiteX74" fmla="*/ 8073185 w 8074603"/>
              <a:gd name="connsiteY74" fmla="*/ 3196024 h 4364656"/>
              <a:gd name="connsiteX75" fmla="*/ 8074603 w 8074603"/>
              <a:gd name="connsiteY75" fmla="*/ 3210093 h 4364656"/>
              <a:gd name="connsiteX76" fmla="*/ 8074509 w 8074603"/>
              <a:gd name="connsiteY76" fmla="*/ 3211029 h 4364656"/>
              <a:gd name="connsiteX77" fmla="*/ 8074602 w 8074603"/>
              <a:gd name="connsiteY77" fmla="*/ 3212087 h 4364656"/>
              <a:gd name="connsiteX78" fmla="*/ 7424264 w 8074603"/>
              <a:gd name="connsiteY78" fmla="*/ 3862425 h 4364656"/>
              <a:gd name="connsiteX79" fmla="*/ 6964406 w 8074603"/>
              <a:gd name="connsiteY79" fmla="*/ 3671946 h 4364656"/>
              <a:gd name="connsiteX80" fmla="*/ 6915317 w 8074603"/>
              <a:gd name="connsiteY80" fmla="*/ 3612451 h 4364656"/>
              <a:gd name="connsiteX81" fmla="*/ 6916916 w 8074603"/>
              <a:gd name="connsiteY81" fmla="*/ 3609131 h 4364656"/>
              <a:gd name="connsiteX82" fmla="*/ 6916887 w 8074603"/>
              <a:gd name="connsiteY82" fmla="*/ 3609096 h 4364656"/>
              <a:gd name="connsiteX83" fmla="*/ 6915316 w 8074603"/>
              <a:gd name="connsiteY83" fmla="*/ 3612451 h 4364656"/>
              <a:gd name="connsiteX84" fmla="*/ 6861887 w 8074603"/>
              <a:gd name="connsiteY84" fmla="*/ 3549058 h 4364656"/>
              <a:gd name="connsiteX85" fmla="*/ 6249412 w 8074603"/>
              <a:gd name="connsiteY85" fmla="*/ 3295363 h 4364656"/>
              <a:gd name="connsiteX86" fmla="*/ 5531170 w 8074603"/>
              <a:gd name="connsiteY86" fmla="*/ 3677249 h 4364656"/>
              <a:gd name="connsiteX87" fmla="*/ 5477373 w 8074603"/>
              <a:gd name="connsiteY87" fmla="*/ 3776364 h 4364656"/>
              <a:gd name="connsiteX88" fmla="*/ 5424218 w 8074603"/>
              <a:gd name="connsiteY88" fmla="*/ 3898404 h 4364656"/>
              <a:gd name="connsiteX89" fmla="*/ 5372647 w 8074603"/>
              <a:gd name="connsiteY89" fmla="*/ 3993415 h 4364656"/>
              <a:gd name="connsiteX90" fmla="*/ 4674427 w 8074603"/>
              <a:gd name="connsiteY90" fmla="*/ 4364656 h 4364656"/>
              <a:gd name="connsiteX91" fmla="*/ 3870258 w 8074603"/>
              <a:gd name="connsiteY91" fmla="*/ 3773024 h 4364656"/>
              <a:gd name="connsiteX92" fmla="*/ 3849692 w 8074603"/>
              <a:gd name="connsiteY92" fmla="*/ 3693042 h 4364656"/>
              <a:gd name="connsiteX93" fmla="*/ 3849691 w 8074603"/>
              <a:gd name="connsiteY93" fmla="*/ 3693042 h 4364656"/>
              <a:gd name="connsiteX94" fmla="*/ 3846811 w 8074603"/>
              <a:gd name="connsiteY94" fmla="*/ 3692773 h 4364656"/>
              <a:gd name="connsiteX95" fmla="*/ 3844896 w 8074603"/>
              <a:gd name="connsiteY95" fmla="*/ 3673782 h 4364656"/>
              <a:gd name="connsiteX96" fmla="*/ 3392418 w 8074603"/>
              <a:gd name="connsiteY96" fmla="*/ 3305002 h 4364656"/>
              <a:gd name="connsiteX97" fmla="*/ 2966852 w 8074603"/>
              <a:gd name="connsiteY97" fmla="*/ 3587086 h 4364656"/>
              <a:gd name="connsiteX98" fmla="*/ 2959715 w 8074603"/>
              <a:gd name="connsiteY98" fmla="*/ 3610078 h 4364656"/>
              <a:gd name="connsiteX99" fmla="*/ 2958513 w 8074603"/>
              <a:gd name="connsiteY99" fmla="*/ 3609966 h 4364656"/>
              <a:gd name="connsiteX100" fmla="*/ 2958503 w 8074603"/>
              <a:gd name="connsiteY100" fmla="*/ 3609966 h 4364656"/>
              <a:gd name="connsiteX101" fmla="*/ 2956695 w 8074603"/>
              <a:gd name="connsiteY101" fmla="*/ 3609798 h 4364656"/>
              <a:gd name="connsiteX102" fmla="*/ 2956637 w 8074603"/>
              <a:gd name="connsiteY102" fmla="*/ 3609986 h 4364656"/>
              <a:gd name="connsiteX103" fmla="*/ 2958503 w 8074603"/>
              <a:gd name="connsiteY103" fmla="*/ 3609966 h 4364656"/>
              <a:gd name="connsiteX104" fmla="*/ 2958513 w 8074603"/>
              <a:gd name="connsiteY104" fmla="*/ 3609967 h 4364656"/>
              <a:gd name="connsiteX105" fmla="*/ 2935736 w 8074603"/>
              <a:gd name="connsiteY105" fmla="*/ 3683342 h 4364656"/>
              <a:gd name="connsiteX106" fmla="*/ 2888672 w 8074603"/>
              <a:gd name="connsiteY106" fmla="*/ 3775276 h 4364656"/>
              <a:gd name="connsiteX107" fmla="*/ 2873670 w 8074603"/>
              <a:gd name="connsiteY107" fmla="*/ 3796378 h 4364656"/>
              <a:gd name="connsiteX108" fmla="*/ 2867332 w 8074603"/>
              <a:gd name="connsiteY108" fmla="*/ 3808055 h 4364656"/>
              <a:gd name="connsiteX109" fmla="*/ 2853134 w 8074603"/>
              <a:gd name="connsiteY109" fmla="*/ 3825263 h 4364656"/>
              <a:gd name="connsiteX110" fmla="*/ 2829243 w 8074603"/>
              <a:gd name="connsiteY110" fmla="*/ 3858866 h 4364656"/>
              <a:gd name="connsiteX111" fmla="*/ 2800750 w 8074603"/>
              <a:gd name="connsiteY111" fmla="*/ 3888753 h 4364656"/>
              <a:gd name="connsiteX112" fmla="*/ 2781264 w 8074603"/>
              <a:gd name="connsiteY112" fmla="*/ 3912370 h 4364656"/>
              <a:gd name="connsiteX113" fmla="*/ 2767063 w 8074603"/>
              <a:gd name="connsiteY113" fmla="*/ 3924087 h 4364656"/>
              <a:gd name="connsiteX114" fmla="*/ 2758655 w 8074603"/>
              <a:gd name="connsiteY114" fmla="*/ 3932906 h 4364656"/>
              <a:gd name="connsiteX115" fmla="*/ 2710836 w 8074603"/>
              <a:gd name="connsiteY115" fmla="*/ 3970478 h 4364656"/>
              <a:gd name="connsiteX116" fmla="*/ 2676948 w 8074603"/>
              <a:gd name="connsiteY116" fmla="*/ 3998439 h 4364656"/>
              <a:gd name="connsiteX117" fmla="*/ 2627569 w 8074603"/>
              <a:gd name="connsiteY117" fmla="*/ 4025241 h 4364656"/>
              <a:gd name="connsiteX118" fmla="*/ 2588828 w 8074603"/>
              <a:gd name="connsiteY118" fmla="*/ 4047508 h 4364656"/>
              <a:gd name="connsiteX119" fmla="*/ 2580497 w 8074603"/>
              <a:gd name="connsiteY119" fmla="*/ 4050790 h 4364656"/>
              <a:gd name="connsiteX120" fmla="*/ 2557219 w 8074603"/>
              <a:gd name="connsiteY120" fmla="*/ 4063426 h 4364656"/>
              <a:gd name="connsiteX121" fmla="*/ 2515787 w 8074603"/>
              <a:gd name="connsiteY121" fmla="*/ 4076287 h 4364656"/>
              <a:gd name="connsiteX122" fmla="*/ 2492002 w 8074603"/>
              <a:gd name="connsiteY122" fmla="*/ 4085658 h 4364656"/>
              <a:gd name="connsiteX123" fmla="*/ 2467134 w 8074603"/>
              <a:gd name="connsiteY123" fmla="*/ 4091389 h 4364656"/>
              <a:gd name="connsiteX124" fmla="*/ 2424911 w 8074603"/>
              <a:gd name="connsiteY124" fmla="*/ 4104496 h 4364656"/>
              <a:gd name="connsiteX125" fmla="*/ 2398874 w 8074603"/>
              <a:gd name="connsiteY125" fmla="*/ 4107121 h 4364656"/>
              <a:gd name="connsiteX126" fmla="*/ 2388841 w 8074603"/>
              <a:gd name="connsiteY126" fmla="*/ 4109433 h 4364656"/>
              <a:gd name="connsiteX127" fmla="*/ 2337116 w 8074603"/>
              <a:gd name="connsiteY127" fmla="*/ 4113347 h 4364656"/>
              <a:gd name="connsiteX128" fmla="*/ 2282859 w 8074603"/>
              <a:gd name="connsiteY128" fmla="*/ 4118816 h 4364656"/>
              <a:gd name="connsiteX129" fmla="*/ 2242479 w 8074603"/>
              <a:gd name="connsiteY129" fmla="*/ 4114746 h 4364656"/>
              <a:gd name="connsiteX130" fmla="*/ 2172265 w 8074603"/>
              <a:gd name="connsiteY130" fmla="*/ 4109433 h 4364656"/>
              <a:gd name="connsiteX131" fmla="*/ 2158646 w 8074603"/>
              <a:gd name="connsiteY131" fmla="*/ 4106295 h 4364656"/>
              <a:gd name="connsiteX132" fmla="*/ 2140808 w 8074603"/>
              <a:gd name="connsiteY132" fmla="*/ 4104496 h 4364656"/>
              <a:gd name="connsiteX133" fmla="*/ 2111879 w 8074603"/>
              <a:gd name="connsiteY133" fmla="*/ 4095516 h 4364656"/>
              <a:gd name="connsiteX134" fmla="*/ 2069105 w 8074603"/>
              <a:gd name="connsiteY134" fmla="*/ 4085658 h 4364656"/>
              <a:gd name="connsiteX135" fmla="*/ 2028193 w 8074603"/>
              <a:gd name="connsiteY135" fmla="*/ 4069539 h 4364656"/>
              <a:gd name="connsiteX136" fmla="*/ 2008500 w 8074603"/>
              <a:gd name="connsiteY136" fmla="*/ 4063426 h 4364656"/>
              <a:gd name="connsiteX137" fmla="*/ 1997435 w 8074603"/>
              <a:gd name="connsiteY137" fmla="*/ 4057420 h 4364656"/>
              <a:gd name="connsiteX138" fmla="*/ 1972278 w 8074603"/>
              <a:gd name="connsiteY138" fmla="*/ 4047508 h 4364656"/>
              <a:gd name="connsiteX139" fmla="*/ 1625370 w 8074603"/>
              <a:gd name="connsiteY139" fmla="*/ 3683342 h 4364656"/>
              <a:gd name="connsiteX140" fmla="*/ 1607075 w 8074603"/>
              <a:gd name="connsiteY140" fmla="*/ 3624406 h 4364656"/>
              <a:gd name="connsiteX141" fmla="*/ 1608730 w 8074603"/>
              <a:gd name="connsiteY141" fmla="*/ 3624388 h 4364656"/>
              <a:gd name="connsiteX142" fmla="*/ 1613537 w 8074603"/>
              <a:gd name="connsiteY142" fmla="*/ 3624337 h 4364656"/>
              <a:gd name="connsiteX143" fmla="*/ 1613536 w 8074603"/>
              <a:gd name="connsiteY143" fmla="*/ 3624334 h 4364656"/>
              <a:gd name="connsiteX144" fmla="*/ 1608730 w 8074603"/>
              <a:gd name="connsiteY144" fmla="*/ 3624388 h 4364656"/>
              <a:gd name="connsiteX145" fmla="*/ 1607077 w 8074603"/>
              <a:gd name="connsiteY145" fmla="*/ 3624405 h 4364656"/>
              <a:gd name="connsiteX146" fmla="*/ 1603692 w 8074603"/>
              <a:gd name="connsiteY146" fmla="*/ 3624443 h 4364656"/>
              <a:gd name="connsiteX147" fmla="*/ 1593249 w 8074603"/>
              <a:gd name="connsiteY147" fmla="*/ 3590809 h 4364656"/>
              <a:gd name="connsiteX148" fmla="*/ 1060194 w 8074603"/>
              <a:gd name="connsiteY148" fmla="*/ 3237476 h 4364656"/>
              <a:gd name="connsiteX149" fmla="*/ 943603 w 8074603"/>
              <a:gd name="connsiteY149" fmla="*/ 3249230 h 4364656"/>
              <a:gd name="connsiteX150" fmla="*/ 837218 w 8074603"/>
              <a:gd name="connsiteY150" fmla="*/ 3282253 h 4364656"/>
              <a:gd name="connsiteX151" fmla="*/ 831628 w 8074603"/>
              <a:gd name="connsiteY151" fmla="*/ 3285287 h 4364656"/>
              <a:gd name="connsiteX152" fmla="*/ 789668 w 8074603"/>
              <a:gd name="connsiteY152" fmla="*/ 3319908 h 4364656"/>
              <a:gd name="connsiteX153" fmla="*/ 703440 w 8074603"/>
              <a:gd name="connsiteY153" fmla="*/ 3366773 h 4364656"/>
              <a:gd name="connsiteX154" fmla="*/ 697571 w 8074603"/>
              <a:gd name="connsiteY154" fmla="*/ 3368594 h 4364656"/>
              <a:gd name="connsiteX155" fmla="*/ 697574 w 8074603"/>
              <a:gd name="connsiteY155" fmla="*/ 3368593 h 4364656"/>
              <a:gd name="connsiteX156" fmla="*/ 608392 w 8074603"/>
              <a:gd name="connsiteY156" fmla="*/ 3396276 h 4364656"/>
              <a:gd name="connsiteX157" fmla="*/ 506346 w 8074603"/>
              <a:gd name="connsiteY157" fmla="*/ 3406563 h 4364656"/>
              <a:gd name="connsiteX158" fmla="*/ 0 w 8074603"/>
              <a:gd name="connsiteY158" fmla="*/ 2900217 h 4364656"/>
              <a:gd name="connsiteX159" fmla="*/ 404300 w 8074603"/>
              <a:gd name="connsiteY159" fmla="*/ 2404158 h 4364656"/>
              <a:gd name="connsiteX160" fmla="*/ 476128 w 8074603"/>
              <a:gd name="connsiteY160" fmla="*/ 2396917 h 4364656"/>
              <a:gd name="connsiteX161" fmla="*/ 476128 w 8074603"/>
              <a:gd name="connsiteY161" fmla="*/ 2396918 h 4364656"/>
              <a:gd name="connsiteX162" fmla="*/ 506346 w 8074603"/>
              <a:gd name="connsiteY162" fmla="*/ 2393872 h 4364656"/>
              <a:gd name="connsiteX163" fmla="*/ 506424 w 8074603"/>
              <a:gd name="connsiteY163" fmla="*/ 2393878 h 4364656"/>
              <a:gd name="connsiteX164" fmla="*/ 523913 w 8074603"/>
              <a:gd name="connsiteY164" fmla="*/ 2395421 h 4364656"/>
              <a:gd name="connsiteX165" fmla="*/ 525160 w 8074603"/>
              <a:gd name="connsiteY165" fmla="*/ 2395296 h 4364656"/>
              <a:gd name="connsiteX166" fmla="*/ 506424 w 8074603"/>
              <a:gd name="connsiteY166" fmla="*/ 2393878 h 4364656"/>
              <a:gd name="connsiteX167" fmla="*/ 506346 w 8074603"/>
              <a:gd name="connsiteY167" fmla="*/ 2393871 h 4364656"/>
              <a:gd name="connsiteX168" fmla="*/ 476128 w 8074603"/>
              <a:gd name="connsiteY168" fmla="*/ 2396917 h 4364656"/>
              <a:gd name="connsiteX169" fmla="*/ 475829 w 8074603"/>
              <a:gd name="connsiteY169" fmla="*/ 2395919 h 4364656"/>
              <a:gd name="connsiteX170" fmla="*/ 566483 w 8074603"/>
              <a:gd name="connsiteY170" fmla="*/ 2386780 h 4364656"/>
              <a:gd name="connsiteX171" fmla="*/ 1084393 w 8074603"/>
              <a:gd name="connsiteY171" fmla="*/ 1855758 h 4364656"/>
              <a:gd name="connsiteX172" fmla="*/ 1094003 w 8074603"/>
              <a:gd name="connsiteY172" fmla="*/ 1746841 h 4364656"/>
              <a:gd name="connsiteX173" fmla="*/ 1090650 w 8074603"/>
              <a:gd name="connsiteY173" fmla="*/ 1698239 h 4364656"/>
              <a:gd name="connsiteX174" fmla="*/ 1088374 w 8074603"/>
              <a:gd name="connsiteY174" fmla="*/ 1636980 h 4364656"/>
              <a:gd name="connsiteX175" fmla="*/ 1799436 w 8074603"/>
              <a:gd name="connsiteY175" fmla="*/ 925919 h 4364656"/>
              <a:gd name="connsiteX176" fmla="*/ 2389060 w 8074603"/>
              <a:gd name="connsiteY176" fmla="*/ 1239418 h 4364656"/>
              <a:gd name="connsiteX177" fmla="*/ 2416485 w 8074603"/>
              <a:gd name="connsiteY177" fmla="*/ 1289944 h 4364656"/>
              <a:gd name="connsiteX178" fmla="*/ 2416799 w 8074603"/>
              <a:gd name="connsiteY178" fmla="*/ 1289849 h 4364656"/>
              <a:gd name="connsiteX179" fmla="*/ 2455025 w 8074603"/>
              <a:gd name="connsiteY179" fmla="*/ 1360275 h 4364656"/>
              <a:gd name="connsiteX180" fmla="*/ 3082854 w 8074603"/>
              <a:gd name="connsiteY180" fmla="*/ 1694089 h 4364656"/>
              <a:gd name="connsiteX181" fmla="*/ 3836081 w 8074603"/>
              <a:gd name="connsiteY181" fmla="*/ 1014367 h 4364656"/>
              <a:gd name="connsiteX182" fmla="*/ 3839853 w 8074603"/>
              <a:gd name="connsiteY182" fmla="*/ 939677 h 4364656"/>
              <a:gd name="connsiteX183" fmla="*/ 3839853 w 8074603"/>
              <a:gd name="connsiteY183" fmla="*/ 939672 h 4364656"/>
              <a:gd name="connsiteX184" fmla="*/ 3837985 w 8074603"/>
              <a:gd name="connsiteY184" fmla="*/ 927434 h 4364656"/>
              <a:gd name="connsiteX185" fmla="*/ 3835746 w 8074603"/>
              <a:gd name="connsiteY185" fmla="*/ 883087 h 4364656"/>
              <a:gd name="connsiteX186" fmla="*/ 3835745 w 8074603"/>
              <a:gd name="connsiteY186" fmla="*/ 883087 h 4364656"/>
              <a:gd name="connsiteX187" fmla="*/ 3833802 w 8074603"/>
              <a:gd name="connsiteY187" fmla="*/ 844605 h 4364656"/>
              <a:gd name="connsiteX188" fmla="*/ 3833640 w 8074603"/>
              <a:gd name="connsiteY188" fmla="*/ 841406 h 4364656"/>
              <a:gd name="connsiteX189" fmla="*/ 4675046 w 8074603"/>
              <a:gd name="connsiteY189" fmla="*/ 0 h 4364656"/>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51311 w 8074603"/>
              <a:gd name="connsiteY4" fmla="*/ 3824382 h 4364656"/>
              <a:gd name="connsiteX5" fmla="*/ 5477374 w 8074603"/>
              <a:gd name="connsiteY5" fmla="*/ 3776365 h 4364656"/>
              <a:gd name="connsiteX6" fmla="*/ 5967715 w 8074603"/>
              <a:gd name="connsiteY6" fmla="*/ 1555781 h 4364656"/>
              <a:gd name="connsiteX7" fmla="*/ 5953547 w 8074603"/>
              <a:gd name="connsiteY7" fmla="*/ 1567471 h 4364656"/>
              <a:gd name="connsiteX8" fmla="*/ 5947225 w 8074603"/>
              <a:gd name="connsiteY8" fmla="*/ 1572687 h 4364656"/>
              <a:gd name="connsiteX9" fmla="*/ 5923679 w 8074603"/>
              <a:gd name="connsiteY9" fmla="*/ 1585468 h 4364656"/>
              <a:gd name="connsiteX10" fmla="*/ 5944170 w 8074603"/>
              <a:gd name="connsiteY10" fmla="*/ 1568561 h 4364656"/>
              <a:gd name="connsiteX11" fmla="*/ 5950625 w 8074603"/>
              <a:gd name="connsiteY11" fmla="*/ 1565058 h 4364656"/>
              <a:gd name="connsiteX12" fmla="*/ 5967715 w 8074603"/>
              <a:gd name="connsiteY12" fmla="*/ 1555781 h 4364656"/>
              <a:gd name="connsiteX13" fmla="*/ 5463575 w 8074603"/>
              <a:gd name="connsiteY13" fmla="*/ 1132731 h 4364656"/>
              <a:gd name="connsiteX14" fmla="*/ 5450330 w 8074603"/>
              <a:gd name="connsiteY14" fmla="*/ 1168918 h 4364656"/>
              <a:gd name="connsiteX15" fmla="*/ 5439303 w 8074603"/>
              <a:gd name="connsiteY15" fmla="*/ 1189234 h 4364656"/>
              <a:gd name="connsiteX16" fmla="*/ 5447848 w 8074603"/>
              <a:gd name="connsiteY16" fmla="*/ 1161705 h 4364656"/>
              <a:gd name="connsiteX17" fmla="*/ 5463575 w 8074603"/>
              <a:gd name="connsiteY17" fmla="*/ 1132731 h 4364656"/>
              <a:gd name="connsiteX18" fmla="*/ 5466067 w 8074603"/>
              <a:gd name="connsiteY18" fmla="*/ 1125926 h 4364656"/>
              <a:gd name="connsiteX19" fmla="*/ 5466873 w 8074603"/>
              <a:gd name="connsiteY19" fmla="*/ 1126657 h 4364656"/>
              <a:gd name="connsiteX20" fmla="*/ 5463576 w 8074603"/>
              <a:gd name="connsiteY20" fmla="*/ 1132731 h 4364656"/>
              <a:gd name="connsiteX21" fmla="*/ 5466067 w 8074603"/>
              <a:gd name="connsiteY21" fmla="*/ 1125926 h 4364656"/>
              <a:gd name="connsiteX22" fmla="*/ 4675046 w 8074603"/>
              <a:gd name="connsiteY22" fmla="*/ 0 h 4364656"/>
              <a:gd name="connsiteX23" fmla="*/ 5516452 w 8074603"/>
              <a:gd name="connsiteY23" fmla="*/ 841406 h 4364656"/>
              <a:gd name="connsiteX24" fmla="*/ 5478624 w 8074603"/>
              <a:gd name="connsiteY24" fmla="*/ 1091614 h 4364656"/>
              <a:gd name="connsiteX25" fmla="*/ 5466066 w 8074603"/>
              <a:gd name="connsiteY25" fmla="*/ 1125926 h 4364656"/>
              <a:gd name="connsiteX26" fmla="*/ 5463575 w 8074603"/>
              <a:gd name="connsiteY26" fmla="*/ 1132730 h 4364656"/>
              <a:gd name="connsiteX27" fmla="*/ 5447848 w 8074603"/>
              <a:gd name="connsiteY27" fmla="*/ 1161704 h 4364656"/>
              <a:gd name="connsiteX28" fmla="*/ 5439303 w 8074603"/>
              <a:gd name="connsiteY28" fmla="*/ 1189233 h 4364656"/>
              <a:gd name="connsiteX29" fmla="*/ 5428195 w 8074603"/>
              <a:gd name="connsiteY29" fmla="*/ 1225018 h 4364656"/>
              <a:gd name="connsiteX30" fmla="*/ 5421342 w 8074603"/>
              <a:gd name="connsiteY30" fmla="*/ 1292995 h 4364656"/>
              <a:gd name="connsiteX31" fmla="*/ 5758639 w 8074603"/>
              <a:gd name="connsiteY31" fmla="*/ 1630292 h 4364656"/>
              <a:gd name="connsiteX32" fmla="*/ 5889930 w 8074603"/>
              <a:gd name="connsiteY32" fmla="*/ 1603786 h 4364656"/>
              <a:gd name="connsiteX33" fmla="*/ 5923679 w 8074603"/>
              <a:gd name="connsiteY33" fmla="*/ 1585468 h 4364656"/>
              <a:gd name="connsiteX34" fmla="*/ 5923680 w 8074603"/>
              <a:gd name="connsiteY34" fmla="*/ 1585469 h 4364656"/>
              <a:gd name="connsiteX35" fmla="*/ 5947226 w 8074603"/>
              <a:gd name="connsiteY35" fmla="*/ 1572688 h 4364656"/>
              <a:gd name="connsiteX36" fmla="*/ 5953548 w 8074603"/>
              <a:gd name="connsiteY36" fmla="*/ 1567472 h 4364656"/>
              <a:gd name="connsiteX37" fmla="*/ 5967716 w 8074603"/>
              <a:gd name="connsiteY37" fmla="*/ 1555782 h 4364656"/>
              <a:gd name="connsiteX38" fmla="*/ 6062168 w 8074603"/>
              <a:gd name="connsiteY38" fmla="*/ 1504515 h 4364656"/>
              <a:gd name="connsiteX39" fmla="*/ 6332560 w 8074603"/>
              <a:gd name="connsiteY39" fmla="*/ 1449925 h 4364656"/>
              <a:gd name="connsiteX40" fmla="*/ 7027217 w 8074603"/>
              <a:gd name="connsiteY40" fmla="*/ 2144582 h 4364656"/>
              <a:gd name="connsiteX41" fmla="*/ 7023436 w 8074603"/>
              <a:gd name="connsiteY41" fmla="*/ 2182087 h 4364656"/>
              <a:gd name="connsiteX42" fmla="*/ 7025951 w 8074603"/>
              <a:gd name="connsiteY42" fmla="*/ 2183532 h 4364656"/>
              <a:gd name="connsiteX43" fmla="*/ 7020865 w 8074603"/>
              <a:gd name="connsiteY43" fmla="*/ 2233978 h 4364656"/>
              <a:gd name="connsiteX44" fmla="*/ 7290185 w 8074603"/>
              <a:gd name="connsiteY44" fmla="*/ 2564422 h 4364656"/>
              <a:gd name="connsiteX45" fmla="*/ 7340491 w 8074603"/>
              <a:gd name="connsiteY45" fmla="*/ 2569494 h 4364656"/>
              <a:gd name="connsiteX46" fmla="*/ 7425440 w 8074603"/>
              <a:gd name="connsiteY46" fmla="*/ 2560930 h 4364656"/>
              <a:gd name="connsiteX47" fmla="*/ 7556269 w 8074603"/>
              <a:gd name="connsiteY47" fmla="*/ 2574119 h 4364656"/>
              <a:gd name="connsiteX48" fmla="*/ 7639912 w 8074603"/>
              <a:gd name="connsiteY48" fmla="*/ 2600083 h 4364656"/>
              <a:gd name="connsiteX49" fmla="*/ 7662727 w 8074603"/>
              <a:gd name="connsiteY49" fmla="*/ 2606859 h 4364656"/>
              <a:gd name="connsiteX50" fmla="*/ 7664371 w 8074603"/>
              <a:gd name="connsiteY50" fmla="*/ 2607676 h 4364656"/>
              <a:gd name="connsiteX51" fmla="*/ 7678124 w 8074603"/>
              <a:gd name="connsiteY51" fmla="*/ 2611945 h 4364656"/>
              <a:gd name="connsiteX52" fmla="*/ 7733522 w 8074603"/>
              <a:gd name="connsiteY52" fmla="*/ 2642014 h 4364656"/>
              <a:gd name="connsiteX53" fmla="*/ 7761488 w 8074603"/>
              <a:gd name="connsiteY53" fmla="*/ 2655901 h 4364656"/>
              <a:gd name="connsiteX54" fmla="*/ 7768424 w 8074603"/>
              <a:gd name="connsiteY54" fmla="*/ 2660958 h 4364656"/>
              <a:gd name="connsiteX55" fmla="*/ 7788393 w 8074603"/>
              <a:gd name="connsiteY55" fmla="*/ 2671797 h 4364656"/>
              <a:gd name="connsiteX56" fmla="*/ 7827171 w 8074603"/>
              <a:gd name="connsiteY56" fmla="*/ 2703791 h 4364656"/>
              <a:gd name="connsiteX57" fmla="*/ 7849862 w 8074603"/>
              <a:gd name="connsiteY57" fmla="*/ 2720336 h 4364656"/>
              <a:gd name="connsiteX58" fmla="*/ 7860799 w 8074603"/>
              <a:gd name="connsiteY58" fmla="*/ 2731538 h 4364656"/>
              <a:gd name="connsiteX59" fmla="*/ 7884468 w 8074603"/>
              <a:gd name="connsiteY59" fmla="*/ 2751066 h 4364656"/>
              <a:gd name="connsiteX60" fmla="*/ 7909550 w 8074603"/>
              <a:gd name="connsiteY60" fmla="*/ 2781466 h 4364656"/>
              <a:gd name="connsiteX61" fmla="*/ 7926096 w 8074603"/>
              <a:gd name="connsiteY61" fmla="*/ 2798412 h 4364656"/>
              <a:gd name="connsiteX62" fmla="*/ 7939549 w 8074603"/>
              <a:gd name="connsiteY62" fmla="*/ 2817825 h 4364656"/>
              <a:gd name="connsiteX63" fmla="*/ 7963736 w 8074603"/>
              <a:gd name="connsiteY63" fmla="*/ 2847140 h 4364656"/>
              <a:gd name="connsiteX64" fmla="*/ 7977732 w 8074603"/>
              <a:gd name="connsiteY64" fmla="*/ 2872925 h 4364656"/>
              <a:gd name="connsiteX65" fmla="*/ 7988440 w 8074603"/>
              <a:gd name="connsiteY65" fmla="*/ 2888377 h 4364656"/>
              <a:gd name="connsiteX66" fmla="*/ 8002637 w 8074603"/>
              <a:gd name="connsiteY66" fmla="*/ 2918810 h 4364656"/>
              <a:gd name="connsiteX67" fmla="*/ 8023589 w 8074603"/>
              <a:gd name="connsiteY67" fmla="*/ 2957410 h 4364656"/>
              <a:gd name="connsiteX68" fmla="*/ 8029442 w 8074603"/>
              <a:gd name="connsiteY68" fmla="*/ 2976266 h 4364656"/>
              <a:gd name="connsiteX69" fmla="*/ 8035140 w 8074603"/>
              <a:gd name="connsiteY69" fmla="*/ 2988479 h 4364656"/>
              <a:gd name="connsiteX70" fmla="*/ 8047920 w 8074603"/>
              <a:gd name="connsiteY70" fmla="*/ 3035793 h 4364656"/>
              <a:gd name="connsiteX71" fmla="*/ 8061414 w 8074603"/>
              <a:gd name="connsiteY71" fmla="*/ 3079264 h 4364656"/>
              <a:gd name="connsiteX72" fmla="*/ 8062457 w 8074603"/>
              <a:gd name="connsiteY72" fmla="*/ 3089610 h 4364656"/>
              <a:gd name="connsiteX73" fmla="*/ 8064444 w 8074603"/>
              <a:gd name="connsiteY73" fmla="*/ 3096967 h 4364656"/>
              <a:gd name="connsiteX74" fmla="*/ 8073185 w 8074603"/>
              <a:gd name="connsiteY74" fmla="*/ 3196024 h 4364656"/>
              <a:gd name="connsiteX75" fmla="*/ 8074603 w 8074603"/>
              <a:gd name="connsiteY75" fmla="*/ 3210093 h 4364656"/>
              <a:gd name="connsiteX76" fmla="*/ 8074509 w 8074603"/>
              <a:gd name="connsiteY76" fmla="*/ 3211029 h 4364656"/>
              <a:gd name="connsiteX77" fmla="*/ 8074602 w 8074603"/>
              <a:gd name="connsiteY77" fmla="*/ 3212087 h 4364656"/>
              <a:gd name="connsiteX78" fmla="*/ 7424264 w 8074603"/>
              <a:gd name="connsiteY78" fmla="*/ 3862425 h 4364656"/>
              <a:gd name="connsiteX79" fmla="*/ 6964406 w 8074603"/>
              <a:gd name="connsiteY79" fmla="*/ 3671946 h 4364656"/>
              <a:gd name="connsiteX80" fmla="*/ 6915317 w 8074603"/>
              <a:gd name="connsiteY80" fmla="*/ 3612451 h 4364656"/>
              <a:gd name="connsiteX81" fmla="*/ 6916916 w 8074603"/>
              <a:gd name="connsiteY81" fmla="*/ 3609131 h 4364656"/>
              <a:gd name="connsiteX82" fmla="*/ 6916887 w 8074603"/>
              <a:gd name="connsiteY82" fmla="*/ 3609096 h 4364656"/>
              <a:gd name="connsiteX83" fmla="*/ 6915316 w 8074603"/>
              <a:gd name="connsiteY83" fmla="*/ 3612451 h 4364656"/>
              <a:gd name="connsiteX84" fmla="*/ 6861887 w 8074603"/>
              <a:gd name="connsiteY84" fmla="*/ 3549058 h 4364656"/>
              <a:gd name="connsiteX85" fmla="*/ 6249412 w 8074603"/>
              <a:gd name="connsiteY85" fmla="*/ 3295363 h 4364656"/>
              <a:gd name="connsiteX86" fmla="*/ 5531170 w 8074603"/>
              <a:gd name="connsiteY86" fmla="*/ 3677249 h 4364656"/>
              <a:gd name="connsiteX87" fmla="*/ 5424218 w 8074603"/>
              <a:gd name="connsiteY87" fmla="*/ 3898404 h 4364656"/>
              <a:gd name="connsiteX88" fmla="*/ 5372647 w 8074603"/>
              <a:gd name="connsiteY88" fmla="*/ 3993415 h 4364656"/>
              <a:gd name="connsiteX89" fmla="*/ 4674427 w 8074603"/>
              <a:gd name="connsiteY89" fmla="*/ 4364656 h 4364656"/>
              <a:gd name="connsiteX90" fmla="*/ 3870258 w 8074603"/>
              <a:gd name="connsiteY90" fmla="*/ 3773024 h 4364656"/>
              <a:gd name="connsiteX91" fmla="*/ 3849692 w 8074603"/>
              <a:gd name="connsiteY91" fmla="*/ 3693042 h 4364656"/>
              <a:gd name="connsiteX92" fmla="*/ 3849691 w 8074603"/>
              <a:gd name="connsiteY92" fmla="*/ 3693042 h 4364656"/>
              <a:gd name="connsiteX93" fmla="*/ 3846811 w 8074603"/>
              <a:gd name="connsiteY93" fmla="*/ 3692773 h 4364656"/>
              <a:gd name="connsiteX94" fmla="*/ 3844896 w 8074603"/>
              <a:gd name="connsiteY94" fmla="*/ 3673782 h 4364656"/>
              <a:gd name="connsiteX95" fmla="*/ 3392418 w 8074603"/>
              <a:gd name="connsiteY95" fmla="*/ 3305002 h 4364656"/>
              <a:gd name="connsiteX96" fmla="*/ 2966852 w 8074603"/>
              <a:gd name="connsiteY96" fmla="*/ 3587086 h 4364656"/>
              <a:gd name="connsiteX97" fmla="*/ 2959715 w 8074603"/>
              <a:gd name="connsiteY97" fmla="*/ 3610078 h 4364656"/>
              <a:gd name="connsiteX98" fmla="*/ 2958513 w 8074603"/>
              <a:gd name="connsiteY98" fmla="*/ 3609966 h 4364656"/>
              <a:gd name="connsiteX99" fmla="*/ 2958503 w 8074603"/>
              <a:gd name="connsiteY99" fmla="*/ 3609966 h 4364656"/>
              <a:gd name="connsiteX100" fmla="*/ 2956695 w 8074603"/>
              <a:gd name="connsiteY100" fmla="*/ 3609798 h 4364656"/>
              <a:gd name="connsiteX101" fmla="*/ 2956637 w 8074603"/>
              <a:gd name="connsiteY101" fmla="*/ 3609986 h 4364656"/>
              <a:gd name="connsiteX102" fmla="*/ 2958503 w 8074603"/>
              <a:gd name="connsiteY102" fmla="*/ 3609966 h 4364656"/>
              <a:gd name="connsiteX103" fmla="*/ 2958513 w 8074603"/>
              <a:gd name="connsiteY103" fmla="*/ 3609967 h 4364656"/>
              <a:gd name="connsiteX104" fmla="*/ 2935736 w 8074603"/>
              <a:gd name="connsiteY104" fmla="*/ 3683342 h 4364656"/>
              <a:gd name="connsiteX105" fmla="*/ 2888672 w 8074603"/>
              <a:gd name="connsiteY105" fmla="*/ 3775276 h 4364656"/>
              <a:gd name="connsiteX106" fmla="*/ 2873670 w 8074603"/>
              <a:gd name="connsiteY106" fmla="*/ 3796378 h 4364656"/>
              <a:gd name="connsiteX107" fmla="*/ 2867332 w 8074603"/>
              <a:gd name="connsiteY107" fmla="*/ 3808055 h 4364656"/>
              <a:gd name="connsiteX108" fmla="*/ 2853134 w 8074603"/>
              <a:gd name="connsiteY108" fmla="*/ 3825263 h 4364656"/>
              <a:gd name="connsiteX109" fmla="*/ 2829243 w 8074603"/>
              <a:gd name="connsiteY109" fmla="*/ 3858866 h 4364656"/>
              <a:gd name="connsiteX110" fmla="*/ 2800750 w 8074603"/>
              <a:gd name="connsiteY110" fmla="*/ 3888753 h 4364656"/>
              <a:gd name="connsiteX111" fmla="*/ 2781264 w 8074603"/>
              <a:gd name="connsiteY111" fmla="*/ 3912370 h 4364656"/>
              <a:gd name="connsiteX112" fmla="*/ 2767063 w 8074603"/>
              <a:gd name="connsiteY112" fmla="*/ 3924087 h 4364656"/>
              <a:gd name="connsiteX113" fmla="*/ 2758655 w 8074603"/>
              <a:gd name="connsiteY113" fmla="*/ 3932906 h 4364656"/>
              <a:gd name="connsiteX114" fmla="*/ 2710836 w 8074603"/>
              <a:gd name="connsiteY114" fmla="*/ 3970478 h 4364656"/>
              <a:gd name="connsiteX115" fmla="*/ 2676948 w 8074603"/>
              <a:gd name="connsiteY115" fmla="*/ 3998439 h 4364656"/>
              <a:gd name="connsiteX116" fmla="*/ 2627569 w 8074603"/>
              <a:gd name="connsiteY116" fmla="*/ 4025241 h 4364656"/>
              <a:gd name="connsiteX117" fmla="*/ 2588828 w 8074603"/>
              <a:gd name="connsiteY117" fmla="*/ 4047508 h 4364656"/>
              <a:gd name="connsiteX118" fmla="*/ 2580497 w 8074603"/>
              <a:gd name="connsiteY118" fmla="*/ 4050790 h 4364656"/>
              <a:gd name="connsiteX119" fmla="*/ 2557219 w 8074603"/>
              <a:gd name="connsiteY119" fmla="*/ 4063426 h 4364656"/>
              <a:gd name="connsiteX120" fmla="*/ 2515787 w 8074603"/>
              <a:gd name="connsiteY120" fmla="*/ 4076287 h 4364656"/>
              <a:gd name="connsiteX121" fmla="*/ 2492002 w 8074603"/>
              <a:gd name="connsiteY121" fmla="*/ 4085658 h 4364656"/>
              <a:gd name="connsiteX122" fmla="*/ 2467134 w 8074603"/>
              <a:gd name="connsiteY122" fmla="*/ 4091389 h 4364656"/>
              <a:gd name="connsiteX123" fmla="*/ 2424911 w 8074603"/>
              <a:gd name="connsiteY123" fmla="*/ 4104496 h 4364656"/>
              <a:gd name="connsiteX124" fmla="*/ 2398874 w 8074603"/>
              <a:gd name="connsiteY124" fmla="*/ 4107121 h 4364656"/>
              <a:gd name="connsiteX125" fmla="*/ 2388841 w 8074603"/>
              <a:gd name="connsiteY125" fmla="*/ 4109433 h 4364656"/>
              <a:gd name="connsiteX126" fmla="*/ 2337116 w 8074603"/>
              <a:gd name="connsiteY126" fmla="*/ 4113347 h 4364656"/>
              <a:gd name="connsiteX127" fmla="*/ 2282859 w 8074603"/>
              <a:gd name="connsiteY127" fmla="*/ 4118816 h 4364656"/>
              <a:gd name="connsiteX128" fmla="*/ 2242479 w 8074603"/>
              <a:gd name="connsiteY128" fmla="*/ 4114746 h 4364656"/>
              <a:gd name="connsiteX129" fmla="*/ 2172265 w 8074603"/>
              <a:gd name="connsiteY129" fmla="*/ 4109433 h 4364656"/>
              <a:gd name="connsiteX130" fmla="*/ 2158646 w 8074603"/>
              <a:gd name="connsiteY130" fmla="*/ 4106295 h 4364656"/>
              <a:gd name="connsiteX131" fmla="*/ 2140808 w 8074603"/>
              <a:gd name="connsiteY131" fmla="*/ 4104496 h 4364656"/>
              <a:gd name="connsiteX132" fmla="*/ 2111879 w 8074603"/>
              <a:gd name="connsiteY132" fmla="*/ 4095516 h 4364656"/>
              <a:gd name="connsiteX133" fmla="*/ 2069105 w 8074603"/>
              <a:gd name="connsiteY133" fmla="*/ 4085658 h 4364656"/>
              <a:gd name="connsiteX134" fmla="*/ 2028193 w 8074603"/>
              <a:gd name="connsiteY134" fmla="*/ 4069539 h 4364656"/>
              <a:gd name="connsiteX135" fmla="*/ 2008500 w 8074603"/>
              <a:gd name="connsiteY135" fmla="*/ 4063426 h 4364656"/>
              <a:gd name="connsiteX136" fmla="*/ 1997435 w 8074603"/>
              <a:gd name="connsiteY136" fmla="*/ 4057420 h 4364656"/>
              <a:gd name="connsiteX137" fmla="*/ 1972278 w 8074603"/>
              <a:gd name="connsiteY137" fmla="*/ 4047508 h 4364656"/>
              <a:gd name="connsiteX138" fmla="*/ 1625370 w 8074603"/>
              <a:gd name="connsiteY138" fmla="*/ 3683342 h 4364656"/>
              <a:gd name="connsiteX139" fmla="*/ 1607075 w 8074603"/>
              <a:gd name="connsiteY139" fmla="*/ 3624406 h 4364656"/>
              <a:gd name="connsiteX140" fmla="*/ 1608730 w 8074603"/>
              <a:gd name="connsiteY140" fmla="*/ 3624388 h 4364656"/>
              <a:gd name="connsiteX141" fmla="*/ 1613537 w 8074603"/>
              <a:gd name="connsiteY141" fmla="*/ 3624337 h 4364656"/>
              <a:gd name="connsiteX142" fmla="*/ 1613536 w 8074603"/>
              <a:gd name="connsiteY142" fmla="*/ 3624334 h 4364656"/>
              <a:gd name="connsiteX143" fmla="*/ 1608730 w 8074603"/>
              <a:gd name="connsiteY143" fmla="*/ 3624388 h 4364656"/>
              <a:gd name="connsiteX144" fmla="*/ 1607077 w 8074603"/>
              <a:gd name="connsiteY144" fmla="*/ 3624405 h 4364656"/>
              <a:gd name="connsiteX145" fmla="*/ 1603692 w 8074603"/>
              <a:gd name="connsiteY145" fmla="*/ 3624443 h 4364656"/>
              <a:gd name="connsiteX146" fmla="*/ 1593249 w 8074603"/>
              <a:gd name="connsiteY146" fmla="*/ 3590809 h 4364656"/>
              <a:gd name="connsiteX147" fmla="*/ 1060194 w 8074603"/>
              <a:gd name="connsiteY147" fmla="*/ 3237476 h 4364656"/>
              <a:gd name="connsiteX148" fmla="*/ 943603 w 8074603"/>
              <a:gd name="connsiteY148" fmla="*/ 3249230 h 4364656"/>
              <a:gd name="connsiteX149" fmla="*/ 837218 w 8074603"/>
              <a:gd name="connsiteY149" fmla="*/ 3282253 h 4364656"/>
              <a:gd name="connsiteX150" fmla="*/ 831628 w 8074603"/>
              <a:gd name="connsiteY150" fmla="*/ 3285287 h 4364656"/>
              <a:gd name="connsiteX151" fmla="*/ 789668 w 8074603"/>
              <a:gd name="connsiteY151" fmla="*/ 3319908 h 4364656"/>
              <a:gd name="connsiteX152" fmla="*/ 703440 w 8074603"/>
              <a:gd name="connsiteY152" fmla="*/ 3366773 h 4364656"/>
              <a:gd name="connsiteX153" fmla="*/ 697571 w 8074603"/>
              <a:gd name="connsiteY153" fmla="*/ 3368594 h 4364656"/>
              <a:gd name="connsiteX154" fmla="*/ 697574 w 8074603"/>
              <a:gd name="connsiteY154" fmla="*/ 3368593 h 4364656"/>
              <a:gd name="connsiteX155" fmla="*/ 608392 w 8074603"/>
              <a:gd name="connsiteY155" fmla="*/ 3396276 h 4364656"/>
              <a:gd name="connsiteX156" fmla="*/ 506346 w 8074603"/>
              <a:gd name="connsiteY156" fmla="*/ 3406563 h 4364656"/>
              <a:gd name="connsiteX157" fmla="*/ 0 w 8074603"/>
              <a:gd name="connsiteY157" fmla="*/ 2900217 h 4364656"/>
              <a:gd name="connsiteX158" fmla="*/ 404300 w 8074603"/>
              <a:gd name="connsiteY158" fmla="*/ 2404158 h 4364656"/>
              <a:gd name="connsiteX159" fmla="*/ 476128 w 8074603"/>
              <a:gd name="connsiteY159" fmla="*/ 2396917 h 4364656"/>
              <a:gd name="connsiteX160" fmla="*/ 476128 w 8074603"/>
              <a:gd name="connsiteY160" fmla="*/ 2396918 h 4364656"/>
              <a:gd name="connsiteX161" fmla="*/ 506346 w 8074603"/>
              <a:gd name="connsiteY161" fmla="*/ 2393872 h 4364656"/>
              <a:gd name="connsiteX162" fmla="*/ 506424 w 8074603"/>
              <a:gd name="connsiteY162" fmla="*/ 2393878 h 4364656"/>
              <a:gd name="connsiteX163" fmla="*/ 523913 w 8074603"/>
              <a:gd name="connsiteY163" fmla="*/ 2395421 h 4364656"/>
              <a:gd name="connsiteX164" fmla="*/ 525160 w 8074603"/>
              <a:gd name="connsiteY164" fmla="*/ 2395296 h 4364656"/>
              <a:gd name="connsiteX165" fmla="*/ 506424 w 8074603"/>
              <a:gd name="connsiteY165" fmla="*/ 2393878 h 4364656"/>
              <a:gd name="connsiteX166" fmla="*/ 506346 w 8074603"/>
              <a:gd name="connsiteY166" fmla="*/ 2393871 h 4364656"/>
              <a:gd name="connsiteX167" fmla="*/ 476128 w 8074603"/>
              <a:gd name="connsiteY167" fmla="*/ 2396917 h 4364656"/>
              <a:gd name="connsiteX168" fmla="*/ 475829 w 8074603"/>
              <a:gd name="connsiteY168" fmla="*/ 2395919 h 4364656"/>
              <a:gd name="connsiteX169" fmla="*/ 566483 w 8074603"/>
              <a:gd name="connsiteY169" fmla="*/ 2386780 h 4364656"/>
              <a:gd name="connsiteX170" fmla="*/ 1084393 w 8074603"/>
              <a:gd name="connsiteY170" fmla="*/ 1855758 h 4364656"/>
              <a:gd name="connsiteX171" fmla="*/ 1094003 w 8074603"/>
              <a:gd name="connsiteY171" fmla="*/ 1746841 h 4364656"/>
              <a:gd name="connsiteX172" fmla="*/ 1090650 w 8074603"/>
              <a:gd name="connsiteY172" fmla="*/ 1698239 h 4364656"/>
              <a:gd name="connsiteX173" fmla="*/ 1088374 w 8074603"/>
              <a:gd name="connsiteY173" fmla="*/ 1636980 h 4364656"/>
              <a:gd name="connsiteX174" fmla="*/ 1799436 w 8074603"/>
              <a:gd name="connsiteY174" fmla="*/ 925919 h 4364656"/>
              <a:gd name="connsiteX175" fmla="*/ 2389060 w 8074603"/>
              <a:gd name="connsiteY175" fmla="*/ 1239418 h 4364656"/>
              <a:gd name="connsiteX176" fmla="*/ 2416485 w 8074603"/>
              <a:gd name="connsiteY176" fmla="*/ 1289944 h 4364656"/>
              <a:gd name="connsiteX177" fmla="*/ 2416799 w 8074603"/>
              <a:gd name="connsiteY177" fmla="*/ 1289849 h 4364656"/>
              <a:gd name="connsiteX178" fmla="*/ 2455025 w 8074603"/>
              <a:gd name="connsiteY178" fmla="*/ 1360275 h 4364656"/>
              <a:gd name="connsiteX179" fmla="*/ 3082854 w 8074603"/>
              <a:gd name="connsiteY179" fmla="*/ 1694089 h 4364656"/>
              <a:gd name="connsiteX180" fmla="*/ 3836081 w 8074603"/>
              <a:gd name="connsiteY180" fmla="*/ 1014367 h 4364656"/>
              <a:gd name="connsiteX181" fmla="*/ 3839853 w 8074603"/>
              <a:gd name="connsiteY181" fmla="*/ 939677 h 4364656"/>
              <a:gd name="connsiteX182" fmla="*/ 3839853 w 8074603"/>
              <a:gd name="connsiteY182" fmla="*/ 939672 h 4364656"/>
              <a:gd name="connsiteX183" fmla="*/ 3837985 w 8074603"/>
              <a:gd name="connsiteY183" fmla="*/ 927434 h 4364656"/>
              <a:gd name="connsiteX184" fmla="*/ 3835746 w 8074603"/>
              <a:gd name="connsiteY184" fmla="*/ 883087 h 4364656"/>
              <a:gd name="connsiteX185" fmla="*/ 3835745 w 8074603"/>
              <a:gd name="connsiteY185" fmla="*/ 883087 h 4364656"/>
              <a:gd name="connsiteX186" fmla="*/ 3833802 w 8074603"/>
              <a:gd name="connsiteY186" fmla="*/ 844605 h 4364656"/>
              <a:gd name="connsiteX187" fmla="*/ 3833640 w 8074603"/>
              <a:gd name="connsiteY187" fmla="*/ 841406 h 4364656"/>
              <a:gd name="connsiteX188" fmla="*/ 4675046 w 8074603"/>
              <a:gd name="connsiteY188" fmla="*/ 0 h 4364656"/>
              <a:gd name="connsiteX0" fmla="*/ 5451311 w 8074603"/>
              <a:gd name="connsiteY0" fmla="*/ 3824382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51311 w 8074603"/>
              <a:gd name="connsiteY4" fmla="*/ 3824382 h 4364656"/>
              <a:gd name="connsiteX5" fmla="*/ 5967715 w 8074603"/>
              <a:gd name="connsiteY5" fmla="*/ 1555781 h 4364656"/>
              <a:gd name="connsiteX6" fmla="*/ 5953547 w 8074603"/>
              <a:gd name="connsiteY6" fmla="*/ 1567471 h 4364656"/>
              <a:gd name="connsiteX7" fmla="*/ 5947225 w 8074603"/>
              <a:gd name="connsiteY7" fmla="*/ 1572687 h 4364656"/>
              <a:gd name="connsiteX8" fmla="*/ 5923679 w 8074603"/>
              <a:gd name="connsiteY8" fmla="*/ 1585468 h 4364656"/>
              <a:gd name="connsiteX9" fmla="*/ 5944170 w 8074603"/>
              <a:gd name="connsiteY9" fmla="*/ 1568561 h 4364656"/>
              <a:gd name="connsiteX10" fmla="*/ 5950625 w 8074603"/>
              <a:gd name="connsiteY10" fmla="*/ 1565058 h 4364656"/>
              <a:gd name="connsiteX11" fmla="*/ 5967715 w 8074603"/>
              <a:gd name="connsiteY11" fmla="*/ 1555781 h 4364656"/>
              <a:gd name="connsiteX12" fmla="*/ 5463575 w 8074603"/>
              <a:gd name="connsiteY12" fmla="*/ 1132731 h 4364656"/>
              <a:gd name="connsiteX13" fmla="*/ 5450330 w 8074603"/>
              <a:gd name="connsiteY13" fmla="*/ 1168918 h 4364656"/>
              <a:gd name="connsiteX14" fmla="*/ 5439303 w 8074603"/>
              <a:gd name="connsiteY14" fmla="*/ 1189234 h 4364656"/>
              <a:gd name="connsiteX15" fmla="*/ 5447848 w 8074603"/>
              <a:gd name="connsiteY15" fmla="*/ 1161705 h 4364656"/>
              <a:gd name="connsiteX16" fmla="*/ 5463575 w 8074603"/>
              <a:gd name="connsiteY16" fmla="*/ 1132731 h 4364656"/>
              <a:gd name="connsiteX17" fmla="*/ 5466067 w 8074603"/>
              <a:gd name="connsiteY17" fmla="*/ 1125926 h 4364656"/>
              <a:gd name="connsiteX18" fmla="*/ 5466873 w 8074603"/>
              <a:gd name="connsiteY18" fmla="*/ 1126657 h 4364656"/>
              <a:gd name="connsiteX19" fmla="*/ 5463576 w 8074603"/>
              <a:gd name="connsiteY19" fmla="*/ 1132731 h 4364656"/>
              <a:gd name="connsiteX20" fmla="*/ 5466067 w 8074603"/>
              <a:gd name="connsiteY20" fmla="*/ 1125926 h 4364656"/>
              <a:gd name="connsiteX21" fmla="*/ 4675046 w 8074603"/>
              <a:gd name="connsiteY21" fmla="*/ 0 h 4364656"/>
              <a:gd name="connsiteX22" fmla="*/ 5516452 w 8074603"/>
              <a:gd name="connsiteY22" fmla="*/ 841406 h 4364656"/>
              <a:gd name="connsiteX23" fmla="*/ 5478624 w 8074603"/>
              <a:gd name="connsiteY23" fmla="*/ 1091614 h 4364656"/>
              <a:gd name="connsiteX24" fmla="*/ 5466066 w 8074603"/>
              <a:gd name="connsiteY24" fmla="*/ 1125926 h 4364656"/>
              <a:gd name="connsiteX25" fmla="*/ 5463575 w 8074603"/>
              <a:gd name="connsiteY25" fmla="*/ 1132730 h 4364656"/>
              <a:gd name="connsiteX26" fmla="*/ 5447848 w 8074603"/>
              <a:gd name="connsiteY26" fmla="*/ 1161704 h 4364656"/>
              <a:gd name="connsiteX27" fmla="*/ 5439303 w 8074603"/>
              <a:gd name="connsiteY27" fmla="*/ 1189233 h 4364656"/>
              <a:gd name="connsiteX28" fmla="*/ 5428195 w 8074603"/>
              <a:gd name="connsiteY28" fmla="*/ 1225018 h 4364656"/>
              <a:gd name="connsiteX29" fmla="*/ 5421342 w 8074603"/>
              <a:gd name="connsiteY29" fmla="*/ 1292995 h 4364656"/>
              <a:gd name="connsiteX30" fmla="*/ 5758639 w 8074603"/>
              <a:gd name="connsiteY30" fmla="*/ 1630292 h 4364656"/>
              <a:gd name="connsiteX31" fmla="*/ 5889930 w 8074603"/>
              <a:gd name="connsiteY31" fmla="*/ 1603786 h 4364656"/>
              <a:gd name="connsiteX32" fmla="*/ 5923679 w 8074603"/>
              <a:gd name="connsiteY32" fmla="*/ 1585468 h 4364656"/>
              <a:gd name="connsiteX33" fmla="*/ 5923680 w 8074603"/>
              <a:gd name="connsiteY33" fmla="*/ 1585469 h 4364656"/>
              <a:gd name="connsiteX34" fmla="*/ 5947226 w 8074603"/>
              <a:gd name="connsiteY34" fmla="*/ 1572688 h 4364656"/>
              <a:gd name="connsiteX35" fmla="*/ 5953548 w 8074603"/>
              <a:gd name="connsiteY35" fmla="*/ 1567472 h 4364656"/>
              <a:gd name="connsiteX36" fmla="*/ 5967716 w 8074603"/>
              <a:gd name="connsiteY36" fmla="*/ 1555782 h 4364656"/>
              <a:gd name="connsiteX37" fmla="*/ 6062168 w 8074603"/>
              <a:gd name="connsiteY37" fmla="*/ 1504515 h 4364656"/>
              <a:gd name="connsiteX38" fmla="*/ 6332560 w 8074603"/>
              <a:gd name="connsiteY38" fmla="*/ 1449925 h 4364656"/>
              <a:gd name="connsiteX39" fmla="*/ 7027217 w 8074603"/>
              <a:gd name="connsiteY39" fmla="*/ 2144582 h 4364656"/>
              <a:gd name="connsiteX40" fmla="*/ 7023436 w 8074603"/>
              <a:gd name="connsiteY40" fmla="*/ 2182087 h 4364656"/>
              <a:gd name="connsiteX41" fmla="*/ 7025951 w 8074603"/>
              <a:gd name="connsiteY41" fmla="*/ 2183532 h 4364656"/>
              <a:gd name="connsiteX42" fmla="*/ 7020865 w 8074603"/>
              <a:gd name="connsiteY42" fmla="*/ 2233978 h 4364656"/>
              <a:gd name="connsiteX43" fmla="*/ 7290185 w 8074603"/>
              <a:gd name="connsiteY43" fmla="*/ 2564422 h 4364656"/>
              <a:gd name="connsiteX44" fmla="*/ 7340491 w 8074603"/>
              <a:gd name="connsiteY44" fmla="*/ 2569494 h 4364656"/>
              <a:gd name="connsiteX45" fmla="*/ 7425440 w 8074603"/>
              <a:gd name="connsiteY45" fmla="*/ 2560930 h 4364656"/>
              <a:gd name="connsiteX46" fmla="*/ 7556269 w 8074603"/>
              <a:gd name="connsiteY46" fmla="*/ 2574119 h 4364656"/>
              <a:gd name="connsiteX47" fmla="*/ 7639912 w 8074603"/>
              <a:gd name="connsiteY47" fmla="*/ 2600083 h 4364656"/>
              <a:gd name="connsiteX48" fmla="*/ 7662727 w 8074603"/>
              <a:gd name="connsiteY48" fmla="*/ 2606859 h 4364656"/>
              <a:gd name="connsiteX49" fmla="*/ 7664371 w 8074603"/>
              <a:gd name="connsiteY49" fmla="*/ 2607676 h 4364656"/>
              <a:gd name="connsiteX50" fmla="*/ 7678124 w 8074603"/>
              <a:gd name="connsiteY50" fmla="*/ 2611945 h 4364656"/>
              <a:gd name="connsiteX51" fmla="*/ 7733522 w 8074603"/>
              <a:gd name="connsiteY51" fmla="*/ 2642014 h 4364656"/>
              <a:gd name="connsiteX52" fmla="*/ 7761488 w 8074603"/>
              <a:gd name="connsiteY52" fmla="*/ 2655901 h 4364656"/>
              <a:gd name="connsiteX53" fmla="*/ 7768424 w 8074603"/>
              <a:gd name="connsiteY53" fmla="*/ 2660958 h 4364656"/>
              <a:gd name="connsiteX54" fmla="*/ 7788393 w 8074603"/>
              <a:gd name="connsiteY54" fmla="*/ 2671797 h 4364656"/>
              <a:gd name="connsiteX55" fmla="*/ 7827171 w 8074603"/>
              <a:gd name="connsiteY55" fmla="*/ 2703791 h 4364656"/>
              <a:gd name="connsiteX56" fmla="*/ 7849862 w 8074603"/>
              <a:gd name="connsiteY56" fmla="*/ 2720336 h 4364656"/>
              <a:gd name="connsiteX57" fmla="*/ 7860799 w 8074603"/>
              <a:gd name="connsiteY57" fmla="*/ 2731538 h 4364656"/>
              <a:gd name="connsiteX58" fmla="*/ 7884468 w 8074603"/>
              <a:gd name="connsiteY58" fmla="*/ 2751066 h 4364656"/>
              <a:gd name="connsiteX59" fmla="*/ 7909550 w 8074603"/>
              <a:gd name="connsiteY59" fmla="*/ 2781466 h 4364656"/>
              <a:gd name="connsiteX60" fmla="*/ 7926096 w 8074603"/>
              <a:gd name="connsiteY60" fmla="*/ 2798412 h 4364656"/>
              <a:gd name="connsiteX61" fmla="*/ 7939549 w 8074603"/>
              <a:gd name="connsiteY61" fmla="*/ 2817825 h 4364656"/>
              <a:gd name="connsiteX62" fmla="*/ 7963736 w 8074603"/>
              <a:gd name="connsiteY62" fmla="*/ 2847140 h 4364656"/>
              <a:gd name="connsiteX63" fmla="*/ 7977732 w 8074603"/>
              <a:gd name="connsiteY63" fmla="*/ 2872925 h 4364656"/>
              <a:gd name="connsiteX64" fmla="*/ 7988440 w 8074603"/>
              <a:gd name="connsiteY64" fmla="*/ 2888377 h 4364656"/>
              <a:gd name="connsiteX65" fmla="*/ 8002637 w 8074603"/>
              <a:gd name="connsiteY65" fmla="*/ 2918810 h 4364656"/>
              <a:gd name="connsiteX66" fmla="*/ 8023589 w 8074603"/>
              <a:gd name="connsiteY66" fmla="*/ 2957410 h 4364656"/>
              <a:gd name="connsiteX67" fmla="*/ 8029442 w 8074603"/>
              <a:gd name="connsiteY67" fmla="*/ 2976266 h 4364656"/>
              <a:gd name="connsiteX68" fmla="*/ 8035140 w 8074603"/>
              <a:gd name="connsiteY68" fmla="*/ 2988479 h 4364656"/>
              <a:gd name="connsiteX69" fmla="*/ 8047920 w 8074603"/>
              <a:gd name="connsiteY69" fmla="*/ 3035793 h 4364656"/>
              <a:gd name="connsiteX70" fmla="*/ 8061414 w 8074603"/>
              <a:gd name="connsiteY70" fmla="*/ 3079264 h 4364656"/>
              <a:gd name="connsiteX71" fmla="*/ 8062457 w 8074603"/>
              <a:gd name="connsiteY71" fmla="*/ 3089610 h 4364656"/>
              <a:gd name="connsiteX72" fmla="*/ 8064444 w 8074603"/>
              <a:gd name="connsiteY72" fmla="*/ 3096967 h 4364656"/>
              <a:gd name="connsiteX73" fmla="*/ 8073185 w 8074603"/>
              <a:gd name="connsiteY73" fmla="*/ 3196024 h 4364656"/>
              <a:gd name="connsiteX74" fmla="*/ 8074603 w 8074603"/>
              <a:gd name="connsiteY74" fmla="*/ 3210093 h 4364656"/>
              <a:gd name="connsiteX75" fmla="*/ 8074509 w 8074603"/>
              <a:gd name="connsiteY75" fmla="*/ 3211029 h 4364656"/>
              <a:gd name="connsiteX76" fmla="*/ 8074602 w 8074603"/>
              <a:gd name="connsiteY76" fmla="*/ 3212087 h 4364656"/>
              <a:gd name="connsiteX77" fmla="*/ 7424264 w 8074603"/>
              <a:gd name="connsiteY77" fmla="*/ 3862425 h 4364656"/>
              <a:gd name="connsiteX78" fmla="*/ 6964406 w 8074603"/>
              <a:gd name="connsiteY78" fmla="*/ 3671946 h 4364656"/>
              <a:gd name="connsiteX79" fmla="*/ 6915317 w 8074603"/>
              <a:gd name="connsiteY79" fmla="*/ 3612451 h 4364656"/>
              <a:gd name="connsiteX80" fmla="*/ 6916916 w 8074603"/>
              <a:gd name="connsiteY80" fmla="*/ 3609131 h 4364656"/>
              <a:gd name="connsiteX81" fmla="*/ 6916887 w 8074603"/>
              <a:gd name="connsiteY81" fmla="*/ 3609096 h 4364656"/>
              <a:gd name="connsiteX82" fmla="*/ 6915316 w 8074603"/>
              <a:gd name="connsiteY82" fmla="*/ 3612451 h 4364656"/>
              <a:gd name="connsiteX83" fmla="*/ 6861887 w 8074603"/>
              <a:gd name="connsiteY83" fmla="*/ 3549058 h 4364656"/>
              <a:gd name="connsiteX84" fmla="*/ 6249412 w 8074603"/>
              <a:gd name="connsiteY84" fmla="*/ 3295363 h 4364656"/>
              <a:gd name="connsiteX85" fmla="*/ 5531170 w 8074603"/>
              <a:gd name="connsiteY85" fmla="*/ 3677249 h 4364656"/>
              <a:gd name="connsiteX86" fmla="*/ 5424218 w 8074603"/>
              <a:gd name="connsiteY86" fmla="*/ 3898404 h 4364656"/>
              <a:gd name="connsiteX87" fmla="*/ 5372647 w 8074603"/>
              <a:gd name="connsiteY87" fmla="*/ 3993415 h 4364656"/>
              <a:gd name="connsiteX88" fmla="*/ 4674427 w 8074603"/>
              <a:gd name="connsiteY88" fmla="*/ 4364656 h 4364656"/>
              <a:gd name="connsiteX89" fmla="*/ 3870258 w 8074603"/>
              <a:gd name="connsiteY89" fmla="*/ 3773024 h 4364656"/>
              <a:gd name="connsiteX90" fmla="*/ 3849692 w 8074603"/>
              <a:gd name="connsiteY90" fmla="*/ 3693042 h 4364656"/>
              <a:gd name="connsiteX91" fmla="*/ 3849691 w 8074603"/>
              <a:gd name="connsiteY91" fmla="*/ 3693042 h 4364656"/>
              <a:gd name="connsiteX92" fmla="*/ 3846811 w 8074603"/>
              <a:gd name="connsiteY92" fmla="*/ 3692773 h 4364656"/>
              <a:gd name="connsiteX93" fmla="*/ 3844896 w 8074603"/>
              <a:gd name="connsiteY93" fmla="*/ 3673782 h 4364656"/>
              <a:gd name="connsiteX94" fmla="*/ 3392418 w 8074603"/>
              <a:gd name="connsiteY94" fmla="*/ 3305002 h 4364656"/>
              <a:gd name="connsiteX95" fmla="*/ 2966852 w 8074603"/>
              <a:gd name="connsiteY95" fmla="*/ 3587086 h 4364656"/>
              <a:gd name="connsiteX96" fmla="*/ 2959715 w 8074603"/>
              <a:gd name="connsiteY96" fmla="*/ 3610078 h 4364656"/>
              <a:gd name="connsiteX97" fmla="*/ 2958513 w 8074603"/>
              <a:gd name="connsiteY97" fmla="*/ 3609966 h 4364656"/>
              <a:gd name="connsiteX98" fmla="*/ 2958503 w 8074603"/>
              <a:gd name="connsiteY98" fmla="*/ 3609966 h 4364656"/>
              <a:gd name="connsiteX99" fmla="*/ 2956695 w 8074603"/>
              <a:gd name="connsiteY99" fmla="*/ 3609798 h 4364656"/>
              <a:gd name="connsiteX100" fmla="*/ 2956637 w 8074603"/>
              <a:gd name="connsiteY100" fmla="*/ 3609986 h 4364656"/>
              <a:gd name="connsiteX101" fmla="*/ 2958503 w 8074603"/>
              <a:gd name="connsiteY101" fmla="*/ 3609966 h 4364656"/>
              <a:gd name="connsiteX102" fmla="*/ 2958513 w 8074603"/>
              <a:gd name="connsiteY102" fmla="*/ 3609967 h 4364656"/>
              <a:gd name="connsiteX103" fmla="*/ 2935736 w 8074603"/>
              <a:gd name="connsiteY103" fmla="*/ 3683342 h 4364656"/>
              <a:gd name="connsiteX104" fmla="*/ 2888672 w 8074603"/>
              <a:gd name="connsiteY104" fmla="*/ 3775276 h 4364656"/>
              <a:gd name="connsiteX105" fmla="*/ 2873670 w 8074603"/>
              <a:gd name="connsiteY105" fmla="*/ 3796378 h 4364656"/>
              <a:gd name="connsiteX106" fmla="*/ 2867332 w 8074603"/>
              <a:gd name="connsiteY106" fmla="*/ 3808055 h 4364656"/>
              <a:gd name="connsiteX107" fmla="*/ 2853134 w 8074603"/>
              <a:gd name="connsiteY107" fmla="*/ 3825263 h 4364656"/>
              <a:gd name="connsiteX108" fmla="*/ 2829243 w 8074603"/>
              <a:gd name="connsiteY108" fmla="*/ 3858866 h 4364656"/>
              <a:gd name="connsiteX109" fmla="*/ 2800750 w 8074603"/>
              <a:gd name="connsiteY109" fmla="*/ 3888753 h 4364656"/>
              <a:gd name="connsiteX110" fmla="*/ 2781264 w 8074603"/>
              <a:gd name="connsiteY110" fmla="*/ 3912370 h 4364656"/>
              <a:gd name="connsiteX111" fmla="*/ 2767063 w 8074603"/>
              <a:gd name="connsiteY111" fmla="*/ 3924087 h 4364656"/>
              <a:gd name="connsiteX112" fmla="*/ 2758655 w 8074603"/>
              <a:gd name="connsiteY112" fmla="*/ 3932906 h 4364656"/>
              <a:gd name="connsiteX113" fmla="*/ 2710836 w 8074603"/>
              <a:gd name="connsiteY113" fmla="*/ 3970478 h 4364656"/>
              <a:gd name="connsiteX114" fmla="*/ 2676948 w 8074603"/>
              <a:gd name="connsiteY114" fmla="*/ 3998439 h 4364656"/>
              <a:gd name="connsiteX115" fmla="*/ 2627569 w 8074603"/>
              <a:gd name="connsiteY115" fmla="*/ 4025241 h 4364656"/>
              <a:gd name="connsiteX116" fmla="*/ 2588828 w 8074603"/>
              <a:gd name="connsiteY116" fmla="*/ 4047508 h 4364656"/>
              <a:gd name="connsiteX117" fmla="*/ 2580497 w 8074603"/>
              <a:gd name="connsiteY117" fmla="*/ 4050790 h 4364656"/>
              <a:gd name="connsiteX118" fmla="*/ 2557219 w 8074603"/>
              <a:gd name="connsiteY118" fmla="*/ 4063426 h 4364656"/>
              <a:gd name="connsiteX119" fmla="*/ 2515787 w 8074603"/>
              <a:gd name="connsiteY119" fmla="*/ 4076287 h 4364656"/>
              <a:gd name="connsiteX120" fmla="*/ 2492002 w 8074603"/>
              <a:gd name="connsiteY120" fmla="*/ 4085658 h 4364656"/>
              <a:gd name="connsiteX121" fmla="*/ 2467134 w 8074603"/>
              <a:gd name="connsiteY121" fmla="*/ 4091389 h 4364656"/>
              <a:gd name="connsiteX122" fmla="*/ 2424911 w 8074603"/>
              <a:gd name="connsiteY122" fmla="*/ 4104496 h 4364656"/>
              <a:gd name="connsiteX123" fmla="*/ 2398874 w 8074603"/>
              <a:gd name="connsiteY123" fmla="*/ 4107121 h 4364656"/>
              <a:gd name="connsiteX124" fmla="*/ 2388841 w 8074603"/>
              <a:gd name="connsiteY124" fmla="*/ 4109433 h 4364656"/>
              <a:gd name="connsiteX125" fmla="*/ 2337116 w 8074603"/>
              <a:gd name="connsiteY125" fmla="*/ 4113347 h 4364656"/>
              <a:gd name="connsiteX126" fmla="*/ 2282859 w 8074603"/>
              <a:gd name="connsiteY126" fmla="*/ 4118816 h 4364656"/>
              <a:gd name="connsiteX127" fmla="*/ 2242479 w 8074603"/>
              <a:gd name="connsiteY127" fmla="*/ 4114746 h 4364656"/>
              <a:gd name="connsiteX128" fmla="*/ 2172265 w 8074603"/>
              <a:gd name="connsiteY128" fmla="*/ 4109433 h 4364656"/>
              <a:gd name="connsiteX129" fmla="*/ 2158646 w 8074603"/>
              <a:gd name="connsiteY129" fmla="*/ 4106295 h 4364656"/>
              <a:gd name="connsiteX130" fmla="*/ 2140808 w 8074603"/>
              <a:gd name="connsiteY130" fmla="*/ 4104496 h 4364656"/>
              <a:gd name="connsiteX131" fmla="*/ 2111879 w 8074603"/>
              <a:gd name="connsiteY131" fmla="*/ 4095516 h 4364656"/>
              <a:gd name="connsiteX132" fmla="*/ 2069105 w 8074603"/>
              <a:gd name="connsiteY132" fmla="*/ 4085658 h 4364656"/>
              <a:gd name="connsiteX133" fmla="*/ 2028193 w 8074603"/>
              <a:gd name="connsiteY133" fmla="*/ 4069539 h 4364656"/>
              <a:gd name="connsiteX134" fmla="*/ 2008500 w 8074603"/>
              <a:gd name="connsiteY134" fmla="*/ 4063426 h 4364656"/>
              <a:gd name="connsiteX135" fmla="*/ 1997435 w 8074603"/>
              <a:gd name="connsiteY135" fmla="*/ 4057420 h 4364656"/>
              <a:gd name="connsiteX136" fmla="*/ 1972278 w 8074603"/>
              <a:gd name="connsiteY136" fmla="*/ 4047508 h 4364656"/>
              <a:gd name="connsiteX137" fmla="*/ 1625370 w 8074603"/>
              <a:gd name="connsiteY137" fmla="*/ 3683342 h 4364656"/>
              <a:gd name="connsiteX138" fmla="*/ 1607075 w 8074603"/>
              <a:gd name="connsiteY138" fmla="*/ 3624406 h 4364656"/>
              <a:gd name="connsiteX139" fmla="*/ 1608730 w 8074603"/>
              <a:gd name="connsiteY139" fmla="*/ 3624388 h 4364656"/>
              <a:gd name="connsiteX140" fmla="*/ 1613537 w 8074603"/>
              <a:gd name="connsiteY140" fmla="*/ 3624337 h 4364656"/>
              <a:gd name="connsiteX141" fmla="*/ 1613536 w 8074603"/>
              <a:gd name="connsiteY141" fmla="*/ 3624334 h 4364656"/>
              <a:gd name="connsiteX142" fmla="*/ 1608730 w 8074603"/>
              <a:gd name="connsiteY142" fmla="*/ 3624388 h 4364656"/>
              <a:gd name="connsiteX143" fmla="*/ 1607077 w 8074603"/>
              <a:gd name="connsiteY143" fmla="*/ 3624405 h 4364656"/>
              <a:gd name="connsiteX144" fmla="*/ 1603692 w 8074603"/>
              <a:gd name="connsiteY144" fmla="*/ 3624443 h 4364656"/>
              <a:gd name="connsiteX145" fmla="*/ 1593249 w 8074603"/>
              <a:gd name="connsiteY145" fmla="*/ 3590809 h 4364656"/>
              <a:gd name="connsiteX146" fmla="*/ 1060194 w 8074603"/>
              <a:gd name="connsiteY146" fmla="*/ 3237476 h 4364656"/>
              <a:gd name="connsiteX147" fmla="*/ 943603 w 8074603"/>
              <a:gd name="connsiteY147" fmla="*/ 3249230 h 4364656"/>
              <a:gd name="connsiteX148" fmla="*/ 837218 w 8074603"/>
              <a:gd name="connsiteY148" fmla="*/ 3282253 h 4364656"/>
              <a:gd name="connsiteX149" fmla="*/ 831628 w 8074603"/>
              <a:gd name="connsiteY149" fmla="*/ 3285287 h 4364656"/>
              <a:gd name="connsiteX150" fmla="*/ 789668 w 8074603"/>
              <a:gd name="connsiteY150" fmla="*/ 3319908 h 4364656"/>
              <a:gd name="connsiteX151" fmla="*/ 703440 w 8074603"/>
              <a:gd name="connsiteY151" fmla="*/ 3366773 h 4364656"/>
              <a:gd name="connsiteX152" fmla="*/ 697571 w 8074603"/>
              <a:gd name="connsiteY152" fmla="*/ 3368594 h 4364656"/>
              <a:gd name="connsiteX153" fmla="*/ 697574 w 8074603"/>
              <a:gd name="connsiteY153" fmla="*/ 3368593 h 4364656"/>
              <a:gd name="connsiteX154" fmla="*/ 608392 w 8074603"/>
              <a:gd name="connsiteY154" fmla="*/ 3396276 h 4364656"/>
              <a:gd name="connsiteX155" fmla="*/ 506346 w 8074603"/>
              <a:gd name="connsiteY155" fmla="*/ 3406563 h 4364656"/>
              <a:gd name="connsiteX156" fmla="*/ 0 w 8074603"/>
              <a:gd name="connsiteY156" fmla="*/ 2900217 h 4364656"/>
              <a:gd name="connsiteX157" fmla="*/ 404300 w 8074603"/>
              <a:gd name="connsiteY157" fmla="*/ 2404158 h 4364656"/>
              <a:gd name="connsiteX158" fmla="*/ 476128 w 8074603"/>
              <a:gd name="connsiteY158" fmla="*/ 2396917 h 4364656"/>
              <a:gd name="connsiteX159" fmla="*/ 476128 w 8074603"/>
              <a:gd name="connsiteY159" fmla="*/ 2396918 h 4364656"/>
              <a:gd name="connsiteX160" fmla="*/ 506346 w 8074603"/>
              <a:gd name="connsiteY160" fmla="*/ 2393872 h 4364656"/>
              <a:gd name="connsiteX161" fmla="*/ 506424 w 8074603"/>
              <a:gd name="connsiteY161" fmla="*/ 2393878 h 4364656"/>
              <a:gd name="connsiteX162" fmla="*/ 523913 w 8074603"/>
              <a:gd name="connsiteY162" fmla="*/ 2395421 h 4364656"/>
              <a:gd name="connsiteX163" fmla="*/ 525160 w 8074603"/>
              <a:gd name="connsiteY163" fmla="*/ 2395296 h 4364656"/>
              <a:gd name="connsiteX164" fmla="*/ 506424 w 8074603"/>
              <a:gd name="connsiteY164" fmla="*/ 2393878 h 4364656"/>
              <a:gd name="connsiteX165" fmla="*/ 506346 w 8074603"/>
              <a:gd name="connsiteY165" fmla="*/ 2393871 h 4364656"/>
              <a:gd name="connsiteX166" fmla="*/ 476128 w 8074603"/>
              <a:gd name="connsiteY166" fmla="*/ 2396917 h 4364656"/>
              <a:gd name="connsiteX167" fmla="*/ 475829 w 8074603"/>
              <a:gd name="connsiteY167" fmla="*/ 2395919 h 4364656"/>
              <a:gd name="connsiteX168" fmla="*/ 566483 w 8074603"/>
              <a:gd name="connsiteY168" fmla="*/ 2386780 h 4364656"/>
              <a:gd name="connsiteX169" fmla="*/ 1084393 w 8074603"/>
              <a:gd name="connsiteY169" fmla="*/ 1855758 h 4364656"/>
              <a:gd name="connsiteX170" fmla="*/ 1094003 w 8074603"/>
              <a:gd name="connsiteY170" fmla="*/ 1746841 h 4364656"/>
              <a:gd name="connsiteX171" fmla="*/ 1090650 w 8074603"/>
              <a:gd name="connsiteY171" fmla="*/ 1698239 h 4364656"/>
              <a:gd name="connsiteX172" fmla="*/ 1088374 w 8074603"/>
              <a:gd name="connsiteY172" fmla="*/ 1636980 h 4364656"/>
              <a:gd name="connsiteX173" fmla="*/ 1799436 w 8074603"/>
              <a:gd name="connsiteY173" fmla="*/ 925919 h 4364656"/>
              <a:gd name="connsiteX174" fmla="*/ 2389060 w 8074603"/>
              <a:gd name="connsiteY174" fmla="*/ 1239418 h 4364656"/>
              <a:gd name="connsiteX175" fmla="*/ 2416485 w 8074603"/>
              <a:gd name="connsiteY175" fmla="*/ 1289944 h 4364656"/>
              <a:gd name="connsiteX176" fmla="*/ 2416799 w 8074603"/>
              <a:gd name="connsiteY176" fmla="*/ 1289849 h 4364656"/>
              <a:gd name="connsiteX177" fmla="*/ 2455025 w 8074603"/>
              <a:gd name="connsiteY177" fmla="*/ 1360275 h 4364656"/>
              <a:gd name="connsiteX178" fmla="*/ 3082854 w 8074603"/>
              <a:gd name="connsiteY178" fmla="*/ 1694089 h 4364656"/>
              <a:gd name="connsiteX179" fmla="*/ 3836081 w 8074603"/>
              <a:gd name="connsiteY179" fmla="*/ 1014367 h 4364656"/>
              <a:gd name="connsiteX180" fmla="*/ 3839853 w 8074603"/>
              <a:gd name="connsiteY180" fmla="*/ 939677 h 4364656"/>
              <a:gd name="connsiteX181" fmla="*/ 3839853 w 8074603"/>
              <a:gd name="connsiteY181" fmla="*/ 939672 h 4364656"/>
              <a:gd name="connsiteX182" fmla="*/ 3837985 w 8074603"/>
              <a:gd name="connsiteY182" fmla="*/ 927434 h 4364656"/>
              <a:gd name="connsiteX183" fmla="*/ 3835746 w 8074603"/>
              <a:gd name="connsiteY183" fmla="*/ 883087 h 4364656"/>
              <a:gd name="connsiteX184" fmla="*/ 3835745 w 8074603"/>
              <a:gd name="connsiteY184" fmla="*/ 883087 h 4364656"/>
              <a:gd name="connsiteX185" fmla="*/ 3833802 w 8074603"/>
              <a:gd name="connsiteY185" fmla="*/ 844605 h 4364656"/>
              <a:gd name="connsiteX186" fmla="*/ 3833640 w 8074603"/>
              <a:gd name="connsiteY186" fmla="*/ 841406 h 4364656"/>
              <a:gd name="connsiteX187" fmla="*/ 4675046 w 8074603"/>
              <a:gd name="connsiteY187" fmla="*/ 0 h 4364656"/>
              <a:gd name="connsiteX0" fmla="*/ 5424218 w 8074603"/>
              <a:gd name="connsiteY0" fmla="*/ 389840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967715 w 8074603"/>
              <a:gd name="connsiteY4" fmla="*/ 1555781 h 4364656"/>
              <a:gd name="connsiteX5" fmla="*/ 5953547 w 8074603"/>
              <a:gd name="connsiteY5" fmla="*/ 1567471 h 4364656"/>
              <a:gd name="connsiteX6" fmla="*/ 5947225 w 8074603"/>
              <a:gd name="connsiteY6" fmla="*/ 1572687 h 4364656"/>
              <a:gd name="connsiteX7" fmla="*/ 5923679 w 8074603"/>
              <a:gd name="connsiteY7" fmla="*/ 1585468 h 4364656"/>
              <a:gd name="connsiteX8" fmla="*/ 5944170 w 8074603"/>
              <a:gd name="connsiteY8" fmla="*/ 1568561 h 4364656"/>
              <a:gd name="connsiteX9" fmla="*/ 5950625 w 8074603"/>
              <a:gd name="connsiteY9" fmla="*/ 1565058 h 4364656"/>
              <a:gd name="connsiteX10" fmla="*/ 5967715 w 8074603"/>
              <a:gd name="connsiteY10" fmla="*/ 1555781 h 4364656"/>
              <a:gd name="connsiteX11" fmla="*/ 5463575 w 8074603"/>
              <a:gd name="connsiteY11" fmla="*/ 1132731 h 4364656"/>
              <a:gd name="connsiteX12" fmla="*/ 5450330 w 8074603"/>
              <a:gd name="connsiteY12" fmla="*/ 1168918 h 4364656"/>
              <a:gd name="connsiteX13" fmla="*/ 5439303 w 8074603"/>
              <a:gd name="connsiteY13" fmla="*/ 1189234 h 4364656"/>
              <a:gd name="connsiteX14" fmla="*/ 5447848 w 8074603"/>
              <a:gd name="connsiteY14" fmla="*/ 1161705 h 4364656"/>
              <a:gd name="connsiteX15" fmla="*/ 5463575 w 8074603"/>
              <a:gd name="connsiteY15" fmla="*/ 1132731 h 4364656"/>
              <a:gd name="connsiteX16" fmla="*/ 5466067 w 8074603"/>
              <a:gd name="connsiteY16" fmla="*/ 1125926 h 4364656"/>
              <a:gd name="connsiteX17" fmla="*/ 5466873 w 8074603"/>
              <a:gd name="connsiteY17" fmla="*/ 1126657 h 4364656"/>
              <a:gd name="connsiteX18" fmla="*/ 5463576 w 8074603"/>
              <a:gd name="connsiteY18" fmla="*/ 1132731 h 4364656"/>
              <a:gd name="connsiteX19" fmla="*/ 5466067 w 8074603"/>
              <a:gd name="connsiteY19" fmla="*/ 1125926 h 4364656"/>
              <a:gd name="connsiteX20" fmla="*/ 4675046 w 8074603"/>
              <a:gd name="connsiteY20" fmla="*/ 0 h 4364656"/>
              <a:gd name="connsiteX21" fmla="*/ 5516452 w 8074603"/>
              <a:gd name="connsiteY21" fmla="*/ 841406 h 4364656"/>
              <a:gd name="connsiteX22" fmla="*/ 5478624 w 8074603"/>
              <a:gd name="connsiteY22" fmla="*/ 1091614 h 4364656"/>
              <a:gd name="connsiteX23" fmla="*/ 5466066 w 8074603"/>
              <a:gd name="connsiteY23" fmla="*/ 1125926 h 4364656"/>
              <a:gd name="connsiteX24" fmla="*/ 5463575 w 8074603"/>
              <a:gd name="connsiteY24" fmla="*/ 1132730 h 4364656"/>
              <a:gd name="connsiteX25" fmla="*/ 5447848 w 8074603"/>
              <a:gd name="connsiteY25" fmla="*/ 1161704 h 4364656"/>
              <a:gd name="connsiteX26" fmla="*/ 5439303 w 8074603"/>
              <a:gd name="connsiteY26" fmla="*/ 1189233 h 4364656"/>
              <a:gd name="connsiteX27" fmla="*/ 5428195 w 8074603"/>
              <a:gd name="connsiteY27" fmla="*/ 1225018 h 4364656"/>
              <a:gd name="connsiteX28" fmla="*/ 5421342 w 8074603"/>
              <a:gd name="connsiteY28" fmla="*/ 1292995 h 4364656"/>
              <a:gd name="connsiteX29" fmla="*/ 5758639 w 8074603"/>
              <a:gd name="connsiteY29" fmla="*/ 1630292 h 4364656"/>
              <a:gd name="connsiteX30" fmla="*/ 5889930 w 8074603"/>
              <a:gd name="connsiteY30" fmla="*/ 1603786 h 4364656"/>
              <a:gd name="connsiteX31" fmla="*/ 5923679 w 8074603"/>
              <a:gd name="connsiteY31" fmla="*/ 1585468 h 4364656"/>
              <a:gd name="connsiteX32" fmla="*/ 5923680 w 8074603"/>
              <a:gd name="connsiteY32" fmla="*/ 1585469 h 4364656"/>
              <a:gd name="connsiteX33" fmla="*/ 5947226 w 8074603"/>
              <a:gd name="connsiteY33" fmla="*/ 1572688 h 4364656"/>
              <a:gd name="connsiteX34" fmla="*/ 5953548 w 8074603"/>
              <a:gd name="connsiteY34" fmla="*/ 1567472 h 4364656"/>
              <a:gd name="connsiteX35" fmla="*/ 5967716 w 8074603"/>
              <a:gd name="connsiteY35" fmla="*/ 1555782 h 4364656"/>
              <a:gd name="connsiteX36" fmla="*/ 6062168 w 8074603"/>
              <a:gd name="connsiteY36" fmla="*/ 1504515 h 4364656"/>
              <a:gd name="connsiteX37" fmla="*/ 6332560 w 8074603"/>
              <a:gd name="connsiteY37" fmla="*/ 1449925 h 4364656"/>
              <a:gd name="connsiteX38" fmla="*/ 7027217 w 8074603"/>
              <a:gd name="connsiteY38" fmla="*/ 2144582 h 4364656"/>
              <a:gd name="connsiteX39" fmla="*/ 7023436 w 8074603"/>
              <a:gd name="connsiteY39" fmla="*/ 2182087 h 4364656"/>
              <a:gd name="connsiteX40" fmla="*/ 7025951 w 8074603"/>
              <a:gd name="connsiteY40" fmla="*/ 2183532 h 4364656"/>
              <a:gd name="connsiteX41" fmla="*/ 7020865 w 8074603"/>
              <a:gd name="connsiteY41" fmla="*/ 2233978 h 4364656"/>
              <a:gd name="connsiteX42" fmla="*/ 7290185 w 8074603"/>
              <a:gd name="connsiteY42" fmla="*/ 2564422 h 4364656"/>
              <a:gd name="connsiteX43" fmla="*/ 7340491 w 8074603"/>
              <a:gd name="connsiteY43" fmla="*/ 2569494 h 4364656"/>
              <a:gd name="connsiteX44" fmla="*/ 7425440 w 8074603"/>
              <a:gd name="connsiteY44" fmla="*/ 2560930 h 4364656"/>
              <a:gd name="connsiteX45" fmla="*/ 7556269 w 8074603"/>
              <a:gd name="connsiteY45" fmla="*/ 2574119 h 4364656"/>
              <a:gd name="connsiteX46" fmla="*/ 7639912 w 8074603"/>
              <a:gd name="connsiteY46" fmla="*/ 2600083 h 4364656"/>
              <a:gd name="connsiteX47" fmla="*/ 7662727 w 8074603"/>
              <a:gd name="connsiteY47" fmla="*/ 2606859 h 4364656"/>
              <a:gd name="connsiteX48" fmla="*/ 7664371 w 8074603"/>
              <a:gd name="connsiteY48" fmla="*/ 2607676 h 4364656"/>
              <a:gd name="connsiteX49" fmla="*/ 7678124 w 8074603"/>
              <a:gd name="connsiteY49" fmla="*/ 2611945 h 4364656"/>
              <a:gd name="connsiteX50" fmla="*/ 7733522 w 8074603"/>
              <a:gd name="connsiteY50" fmla="*/ 2642014 h 4364656"/>
              <a:gd name="connsiteX51" fmla="*/ 7761488 w 8074603"/>
              <a:gd name="connsiteY51" fmla="*/ 2655901 h 4364656"/>
              <a:gd name="connsiteX52" fmla="*/ 7768424 w 8074603"/>
              <a:gd name="connsiteY52" fmla="*/ 2660958 h 4364656"/>
              <a:gd name="connsiteX53" fmla="*/ 7788393 w 8074603"/>
              <a:gd name="connsiteY53" fmla="*/ 2671797 h 4364656"/>
              <a:gd name="connsiteX54" fmla="*/ 7827171 w 8074603"/>
              <a:gd name="connsiteY54" fmla="*/ 2703791 h 4364656"/>
              <a:gd name="connsiteX55" fmla="*/ 7849862 w 8074603"/>
              <a:gd name="connsiteY55" fmla="*/ 2720336 h 4364656"/>
              <a:gd name="connsiteX56" fmla="*/ 7860799 w 8074603"/>
              <a:gd name="connsiteY56" fmla="*/ 2731538 h 4364656"/>
              <a:gd name="connsiteX57" fmla="*/ 7884468 w 8074603"/>
              <a:gd name="connsiteY57" fmla="*/ 2751066 h 4364656"/>
              <a:gd name="connsiteX58" fmla="*/ 7909550 w 8074603"/>
              <a:gd name="connsiteY58" fmla="*/ 2781466 h 4364656"/>
              <a:gd name="connsiteX59" fmla="*/ 7926096 w 8074603"/>
              <a:gd name="connsiteY59" fmla="*/ 2798412 h 4364656"/>
              <a:gd name="connsiteX60" fmla="*/ 7939549 w 8074603"/>
              <a:gd name="connsiteY60" fmla="*/ 2817825 h 4364656"/>
              <a:gd name="connsiteX61" fmla="*/ 7963736 w 8074603"/>
              <a:gd name="connsiteY61" fmla="*/ 2847140 h 4364656"/>
              <a:gd name="connsiteX62" fmla="*/ 7977732 w 8074603"/>
              <a:gd name="connsiteY62" fmla="*/ 2872925 h 4364656"/>
              <a:gd name="connsiteX63" fmla="*/ 7988440 w 8074603"/>
              <a:gd name="connsiteY63" fmla="*/ 2888377 h 4364656"/>
              <a:gd name="connsiteX64" fmla="*/ 8002637 w 8074603"/>
              <a:gd name="connsiteY64" fmla="*/ 2918810 h 4364656"/>
              <a:gd name="connsiteX65" fmla="*/ 8023589 w 8074603"/>
              <a:gd name="connsiteY65" fmla="*/ 2957410 h 4364656"/>
              <a:gd name="connsiteX66" fmla="*/ 8029442 w 8074603"/>
              <a:gd name="connsiteY66" fmla="*/ 2976266 h 4364656"/>
              <a:gd name="connsiteX67" fmla="*/ 8035140 w 8074603"/>
              <a:gd name="connsiteY67" fmla="*/ 2988479 h 4364656"/>
              <a:gd name="connsiteX68" fmla="*/ 8047920 w 8074603"/>
              <a:gd name="connsiteY68" fmla="*/ 3035793 h 4364656"/>
              <a:gd name="connsiteX69" fmla="*/ 8061414 w 8074603"/>
              <a:gd name="connsiteY69" fmla="*/ 3079264 h 4364656"/>
              <a:gd name="connsiteX70" fmla="*/ 8062457 w 8074603"/>
              <a:gd name="connsiteY70" fmla="*/ 3089610 h 4364656"/>
              <a:gd name="connsiteX71" fmla="*/ 8064444 w 8074603"/>
              <a:gd name="connsiteY71" fmla="*/ 3096967 h 4364656"/>
              <a:gd name="connsiteX72" fmla="*/ 8073185 w 8074603"/>
              <a:gd name="connsiteY72" fmla="*/ 3196024 h 4364656"/>
              <a:gd name="connsiteX73" fmla="*/ 8074603 w 8074603"/>
              <a:gd name="connsiteY73" fmla="*/ 3210093 h 4364656"/>
              <a:gd name="connsiteX74" fmla="*/ 8074509 w 8074603"/>
              <a:gd name="connsiteY74" fmla="*/ 3211029 h 4364656"/>
              <a:gd name="connsiteX75" fmla="*/ 8074602 w 8074603"/>
              <a:gd name="connsiteY75" fmla="*/ 3212087 h 4364656"/>
              <a:gd name="connsiteX76" fmla="*/ 7424264 w 8074603"/>
              <a:gd name="connsiteY76" fmla="*/ 3862425 h 4364656"/>
              <a:gd name="connsiteX77" fmla="*/ 6964406 w 8074603"/>
              <a:gd name="connsiteY77" fmla="*/ 3671946 h 4364656"/>
              <a:gd name="connsiteX78" fmla="*/ 6915317 w 8074603"/>
              <a:gd name="connsiteY78" fmla="*/ 3612451 h 4364656"/>
              <a:gd name="connsiteX79" fmla="*/ 6916916 w 8074603"/>
              <a:gd name="connsiteY79" fmla="*/ 3609131 h 4364656"/>
              <a:gd name="connsiteX80" fmla="*/ 6916887 w 8074603"/>
              <a:gd name="connsiteY80" fmla="*/ 3609096 h 4364656"/>
              <a:gd name="connsiteX81" fmla="*/ 6915316 w 8074603"/>
              <a:gd name="connsiteY81" fmla="*/ 3612451 h 4364656"/>
              <a:gd name="connsiteX82" fmla="*/ 6861887 w 8074603"/>
              <a:gd name="connsiteY82" fmla="*/ 3549058 h 4364656"/>
              <a:gd name="connsiteX83" fmla="*/ 6249412 w 8074603"/>
              <a:gd name="connsiteY83" fmla="*/ 3295363 h 4364656"/>
              <a:gd name="connsiteX84" fmla="*/ 5531170 w 8074603"/>
              <a:gd name="connsiteY84" fmla="*/ 3677249 h 4364656"/>
              <a:gd name="connsiteX85" fmla="*/ 5424218 w 8074603"/>
              <a:gd name="connsiteY85" fmla="*/ 3898404 h 4364656"/>
              <a:gd name="connsiteX86" fmla="*/ 5372647 w 8074603"/>
              <a:gd name="connsiteY86" fmla="*/ 3993415 h 4364656"/>
              <a:gd name="connsiteX87" fmla="*/ 4674427 w 8074603"/>
              <a:gd name="connsiteY87" fmla="*/ 4364656 h 4364656"/>
              <a:gd name="connsiteX88" fmla="*/ 3870258 w 8074603"/>
              <a:gd name="connsiteY88" fmla="*/ 3773024 h 4364656"/>
              <a:gd name="connsiteX89" fmla="*/ 3849692 w 8074603"/>
              <a:gd name="connsiteY89" fmla="*/ 3693042 h 4364656"/>
              <a:gd name="connsiteX90" fmla="*/ 3849691 w 8074603"/>
              <a:gd name="connsiteY90" fmla="*/ 3693042 h 4364656"/>
              <a:gd name="connsiteX91" fmla="*/ 3846811 w 8074603"/>
              <a:gd name="connsiteY91" fmla="*/ 3692773 h 4364656"/>
              <a:gd name="connsiteX92" fmla="*/ 3844896 w 8074603"/>
              <a:gd name="connsiteY92" fmla="*/ 3673782 h 4364656"/>
              <a:gd name="connsiteX93" fmla="*/ 3392418 w 8074603"/>
              <a:gd name="connsiteY93" fmla="*/ 3305002 h 4364656"/>
              <a:gd name="connsiteX94" fmla="*/ 2966852 w 8074603"/>
              <a:gd name="connsiteY94" fmla="*/ 3587086 h 4364656"/>
              <a:gd name="connsiteX95" fmla="*/ 2959715 w 8074603"/>
              <a:gd name="connsiteY95" fmla="*/ 3610078 h 4364656"/>
              <a:gd name="connsiteX96" fmla="*/ 2958513 w 8074603"/>
              <a:gd name="connsiteY96" fmla="*/ 3609966 h 4364656"/>
              <a:gd name="connsiteX97" fmla="*/ 2958503 w 8074603"/>
              <a:gd name="connsiteY97" fmla="*/ 3609966 h 4364656"/>
              <a:gd name="connsiteX98" fmla="*/ 2956695 w 8074603"/>
              <a:gd name="connsiteY98" fmla="*/ 3609798 h 4364656"/>
              <a:gd name="connsiteX99" fmla="*/ 2956637 w 8074603"/>
              <a:gd name="connsiteY99" fmla="*/ 3609986 h 4364656"/>
              <a:gd name="connsiteX100" fmla="*/ 2958503 w 8074603"/>
              <a:gd name="connsiteY100" fmla="*/ 3609966 h 4364656"/>
              <a:gd name="connsiteX101" fmla="*/ 2958513 w 8074603"/>
              <a:gd name="connsiteY101" fmla="*/ 3609967 h 4364656"/>
              <a:gd name="connsiteX102" fmla="*/ 2935736 w 8074603"/>
              <a:gd name="connsiteY102" fmla="*/ 3683342 h 4364656"/>
              <a:gd name="connsiteX103" fmla="*/ 2888672 w 8074603"/>
              <a:gd name="connsiteY103" fmla="*/ 3775276 h 4364656"/>
              <a:gd name="connsiteX104" fmla="*/ 2873670 w 8074603"/>
              <a:gd name="connsiteY104" fmla="*/ 3796378 h 4364656"/>
              <a:gd name="connsiteX105" fmla="*/ 2867332 w 8074603"/>
              <a:gd name="connsiteY105" fmla="*/ 3808055 h 4364656"/>
              <a:gd name="connsiteX106" fmla="*/ 2853134 w 8074603"/>
              <a:gd name="connsiteY106" fmla="*/ 3825263 h 4364656"/>
              <a:gd name="connsiteX107" fmla="*/ 2829243 w 8074603"/>
              <a:gd name="connsiteY107" fmla="*/ 3858866 h 4364656"/>
              <a:gd name="connsiteX108" fmla="*/ 2800750 w 8074603"/>
              <a:gd name="connsiteY108" fmla="*/ 3888753 h 4364656"/>
              <a:gd name="connsiteX109" fmla="*/ 2781264 w 8074603"/>
              <a:gd name="connsiteY109" fmla="*/ 3912370 h 4364656"/>
              <a:gd name="connsiteX110" fmla="*/ 2767063 w 8074603"/>
              <a:gd name="connsiteY110" fmla="*/ 3924087 h 4364656"/>
              <a:gd name="connsiteX111" fmla="*/ 2758655 w 8074603"/>
              <a:gd name="connsiteY111" fmla="*/ 3932906 h 4364656"/>
              <a:gd name="connsiteX112" fmla="*/ 2710836 w 8074603"/>
              <a:gd name="connsiteY112" fmla="*/ 3970478 h 4364656"/>
              <a:gd name="connsiteX113" fmla="*/ 2676948 w 8074603"/>
              <a:gd name="connsiteY113" fmla="*/ 3998439 h 4364656"/>
              <a:gd name="connsiteX114" fmla="*/ 2627569 w 8074603"/>
              <a:gd name="connsiteY114" fmla="*/ 4025241 h 4364656"/>
              <a:gd name="connsiteX115" fmla="*/ 2588828 w 8074603"/>
              <a:gd name="connsiteY115" fmla="*/ 4047508 h 4364656"/>
              <a:gd name="connsiteX116" fmla="*/ 2580497 w 8074603"/>
              <a:gd name="connsiteY116" fmla="*/ 4050790 h 4364656"/>
              <a:gd name="connsiteX117" fmla="*/ 2557219 w 8074603"/>
              <a:gd name="connsiteY117" fmla="*/ 4063426 h 4364656"/>
              <a:gd name="connsiteX118" fmla="*/ 2515787 w 8074603"/>
              <a:gd name="connsiteY118" fmla="*/ 4076287 h 4364656"/>
              <a:gd name="connsiteX119" fmla="*/ 2492002 w 8074603"/>
              <a:gd name="connsiteY119" fmla="*/ 4085658 h 4364656"/>
              <a:gd name="connsiteX120" fmla="*/ 2467134 w 8074603"/>
              <a:gd name="connsiteY120" fmla="*/ 4091389 h 4364656"/>
              <a:gd name="connsiteX121" fmla="*/ 2424911 w 8074603"/>
              <a:gd name="connsiteY121" fmla="*/ 4104496 h 4364656"/>
              <a:gd name="connsiteX122" fmla="*/ 2398874 w 8074603"/>
              <a:gd name="connsiteY122" fmla="*/ 4107121 h 4364656"/>
              <a:gd name="connsiteX123" fmla="*/ 2388841 w 8074603"/>
              <a:gd name="connsiteY123" fmla="*/ 4109433 h 4364656"/>
              <a:gd name="connsiteX124" fmla="*/ 2337116 w 8074603"/>
              <a:gd name="connsiteY124" fmla="*/ 4113347 h 4364656"/>
              <a:gd name="connsiteX125" fmla="*/ 2282859 w 8074603"/>
              <a:gd name="connsiteY125" fmla="*/ 4118816 h 4364656"/>
              <a:gd name="connsiteX126" fmla="*/ 2242479 w 8074603"/>
              <a:gd name="connsiteY126" fmla="*/ 4114746 h 4364656"/>
              <a:gd name="connsiteX127" fmla="*/ 2172265 w 8074603"/>
              <a:gd name="connsiteY127" fmla="*/ 4109433 h 4364656"/>
              <a:gd name="connsiteX128" fmla="*/ 2158646 w 8074603"/>
              <a:gd name="connsiteY128" fmla="*/ 4106295 h 4364656"/>
              <a:gd name="connsiteX129" fmla="*/ 2140808 w 8074603"/>
              <a:gd name="connsiteY129" fmla="*/ 4104496 h 4364656"/>
              <a:gd name="connsiteX130" fmla="*/ 2111879 w 8074603"/>
              <a:gd name="connsiteY130" fmla="*/ 4095516 h 4364656"/>
              <a:gd name="connsiteX131" fmla="*/ 2069105 w 8074603"/>
              <a:gd name="connsiteY131" fmla="*/ 4085658 h 4364656"/>
              <a:gd name="connsiteX132" fmla="*/ 2028193 w 8074603"/>
              <a:gd name="connsiteY132" fmla="*/ 4069539 h 4364656"/>
              <a:gd name="connsiteX133" fmla="*/ 2008500 w 8074603"/>
              <a:gd name="connsiteY133" fmla="*/ 4063426 h 4364656"/>
              <a:gd name="connsiteX134" fmla="*/ 1997435 w 8074603"/>
              <a:gd name="connsiteY134" fmla="*/ 4057420 h 4364656"/>
              <a:gd name="connsiteX135" fmla="*/ 1972278 w 8074603"/>
              <a:gd name="connsiteY135" fmla="*/ 4047508 h 4364656"/>
              <a:gd name="connsiteX136" fmla="*/ 1625370 w 8074603"/>
              <a:gd name="connsiteY136" fmla="*/ 3683342 h 4364656"/>
              <a:gd name="connsiteX137" fmla="*/ 1607075 w 8074603"/>
              <a:gd name="connsiteY137" fmla="*/ 3624406 h 4364656"/>
              <a:gd name="connsiteX138" fmla="*/ 1608730 w 8074603"/>
              <a:gd name="connsiteY138" fmla="*/ 3624388 h 4364656"/>
              <a:gd name="connsiteX139" fmla="*/ 1613537 w 8074603"/>
              <a:gd name="connsiteY139" fmla="*/ 3624337 h 4364656"/>
              <a:gd name="connsiteX140" fmla="*/ 1613536 w 8074603"/>
              <a:gd name="connsiteY140" fmla="*/ 3624334 h 4364656"/>
              <a:gd name="connsiteX141" fmla="*/ 1608730 w 8074603"/>
              <a:gd name="connsiteY141" fmla="*/ 3624388 h 4364656"/>
              <a:gd name="connsiteX142" fmla="*/ 1607077 w 8074603"/>
              <a:gd name="connsiteY142" fmla="*/ 3624405 h 4364656"/>
              <a:gd name="connsiteX143" fmla="*/ 1603692 w 8074603"/>
              <a:gd name="connsiteY143" fmla="*/ 3624443 h 4364656"/>
              <a:gd name="connsiteX144" fmla="*/ 1593249 w 8074603"/>
              <a:gd name="connsiteY144" fmla="*/ 3590809 h 4364656"/>
              <a:gd name="connsiteX145" fmla="*/ 1060194 w 8074603"/>
              <a:gd name="connsiteY145" fmla="*/ 3237476 h 4364656"/>
              <a:gd name="connsiteX146" fmla="*/ 943603 w 8074603"/>
              <a:gd name="connsiteY146" fmla="*/ 3249230 h 4364656"/>
              <a:gd name="connsiteX147" fmla="*/ 837218 w 8074603"/>
              <a:gd name="connsiteY147" fmla="*/ 3282253 h 4364656"/>
              <a:gd name="connsiteX148" fmla="*/ 831628 w 8074603"/>
              <a:gd name="connsiteY148" fmla="*/ 3285287 h 4364656"/>
              <a:gd name="connsiteX149" fmla="*/ 789668 w 8074603"/>
              <a:gd name="connsiteY149" fmla="*/ 3319908 h 4364656"/>
              <a:gd name="connsiteX150" fmla="*/ 703440 w 8074603"/>
              <a:gd name="connsiteY150" fmla="*/ 3366773 h 4364656"/>
              <a:gd name="connsiteX151" fmla="*/ 697571 w 8074603"/>
              <a:gd name="connsiteY151" fmla="*/ 3368594 h 4364656"/>
              <a:gd name="connsiteX152" fmla="*/ 697574 w 8074603"/>
              <a:gd name="connsiteY152" fmla="*/ 3368593 h 4364656"/>
              <a:gd name="connsiteX153" fmla="*/ 608392 w 8074603"/>
              <a:gd name="connsiteY153" fmla="*/ 3396276 h 4364656"/>
              <a:gd name="connsiteX154" fmla="*/ 506346 w 8074603"/>
              <a:gd name="connsiteY154" fmla="*/ 3406563 h 4364656"/>
              <a:gd name="connsiteX155" fmla="*/ 0 w 8074603"/>
              <a:gd name="connsiteY155" fmla="*/ 2900217 h 4364656"/>
              <a:gd name="connsiteX156" fmla="*/ 404300 w 8074603"/>
              <a:gd name="connsiteY156" fmla="*/ 2404158 h 4364656"/>
              <a:gd name="connsiteX157" fmla="*/ 476128 w 8074603"/>
              <a:gd name="connsiteY157" fmla="*/ 2396917 h 4364656"/>
              <a:gd name="connsiteX158" fmla="*/ 476128 w 8074603"/>
              <a:gd name="connsiteY158" fmla="*/ 2396918 h 4364656"/>
              <a:gd name="connsiteX159" fmla="*/ 506346 w 8074603"/>
              <a:gd name="connsiteY159" fmla="*/ 2393872 h 4364656"/>
              <a:gd name="connsiteX160" fmla="*/ 506424 w 8074603"/>
              <a:gd name="connsiteY160" fmla="*/ 2393878 h 4364656"/>
              <a:gd name="connsiteX161" fmla="*/ 523913 w 8074603"/>
              <a:gd name="connsiteY161" fmla="*/ 2395421 h 4364656"/>
              <a:gd name="connsiteX162" fmla="*/ 525160 w 8074603"/>
              <a:gd name="connsiteY162" fmla="*/ 2395296 h 4364656"/>
              <a:gd name="connsiteX163" fmla="*/ 506424 w 8074603"/>
              <a:gd name="connsiteY163" fmla="*/ 2393878 h 4364656"/>
              <a:gd name="connsiteX164" fmla="*/ 506346 w 8074603"/>
              <a:gd name="connsiteY164" fmla="*/ 2393871 h 4364656"/>
              <a:gd name="connsiteX165" fmla="*/ 476128 w 8074603"/>
              <a:gd name="connsiteY165" fmla="*/ 2396917 h 4364656"/>
              <a:gd name="connsiteX166" fmla="*/ 475829 w 8074603"/>
              <a:gd name="connsiteY166" fmla="*/ 2395919 h 4364656"/>
              <a:gd name="connsiteX167" fmla="*/ 566483 w 8074603"/>
              <a:gd name="connsiteY167" fmla="*/ 2386780 h 4364656"/>
              <a:gd name="connsiteX168" fmla="*/ 1084393 w 8074603"/>
              <a:gd name="connsiteY168" fmla="*/ 1855758 h 4364656"/>
              <a:gd name="connsiteX169" fmla="*/ 1094003 w 8074603"/>
              <a:gd name="connsiteY169" fmla="*/ 1746841 h 4364656"/>
              <a:gd name="connsiteX170" fmla="*/ 1090650 w 8074603"/>
              <a:gd name="connsiteY170" fmla="*/ 1698239 h 4364656"/>
              <a:gd name="connsiteX171" fmla="*/ 1088374 w 8074603"/>
              <a:gd name="connsiteY171" fmla="*/ 1636980 h 4364656"/>
              <a:gd name="connsiteX172" fmla="*/ 1799436 w 8074603"/>
              <a:gd name="connsiteY172" fmla="*/ 925919 h 4364656"/>
              <a:gd name="connsiteX173" fmla="*/ 2389060 w 8074603"/>
              <a:gd name="connsiteY173" fmla="*/ 1239418 h 4364656"/>
              <a:gd name="connsiteX174" fmla="*/ 2416485 w 8074603"/>
              <a:gd name="connsiteY174" fmla="*/ 1289944 h 4364656"/>
              <a:gd name="connsiteX175" fmla="*/ 2416799 w 8074603"/>
              <a:gd name="connsiteY175" fmla="*/ 1289849 h 4364656"/>
              <a:gd name="connsiteX176" fmla="*/ 2455025 w 8074603"/>
              <a:gd name="connsiteY176" fmla="*/ 1360275 h 4364656"/>
              <a:gd name="connsiteX177" fmla="*/ 3082854 w 8074603"/>
              <a:gd name="connsiteY177" fmla="*/ 1694089 h 4364656"/>
              <a:gd name="connsiteX178" fmla="*/ 3836081 w 8074603"/>
              <a:gd name="connsiteY178" fmla="*/ 1014367 h 4364656"/>
              <a:gd name="connsiteX179" fmla="*/ 3839853 w 8074603"/>
              <a:gd name="connsiteY179" fmla="*/ 939677 h 4364656"/>
              <a:gd name="connsiteX180" fmla="*/ 3839853 w 8074603"/>
              <a:gd name="connsiteY180" fmla="*/ 939672 h 4364656"/>
              <a:gd name="connsiteX181" fmla="*/ 3837985 w 8074603"/>
              <a:gd name="connsiteY181" fmla="*/ 927434 h 4364656"/>
              <a:gd name="connsiteX182" fmla="*/ 3835746 w 8074603"/>
              <a:gd name="connsiteY182" fmla="*/ 883087 h 4364656"/>
              <a:gd name="connsiteX183" fmla="*/ 3835745 w 8074603"/>
              <a:gd name="connsiteY183" fmla="*/ 883087 h 4364656"/>
              <a:gd name="connsiteX184" fmla="*/ 3833802 w 8074603"/>
              <a:gd name="connsiteY184" fmla="*/ 844605 h 4364656"/>
              <a:gd name="connsiteX185" fmla="*/ 3833640 w 8074603"/>
              <a:gd name="connsiteY185" fmla="*/ 841406 h 4364656"/>
              <a:gd name="connsiteX186" fmla="*/ 4675046 w 8074603"/>
              <a:gd name="connsiteY186" fmla="*/ 0 h 4364656"/>
              <a:gd name="connsiteX0" fmla="*/ 5424218 w 8074603"/>
              <a:gd name="connsiteY0" fmla="*/ 3898405 h 4364656"/>
              <a:gd name="connsiteX1" fmla="*/ 5453155 w 8074603"/>
              <a:gd name="connsiteY1" fmla="*/ 3842538 h 4364656"/>
              <a:gd name="connsiteX2" fmla="*/ 5424218 w 8074603"/>
              <a:gd name="connsiteY2" fmla="*/ 3898405 h 4364656"/>
              <a:gd name="connsiteX3" fmla="*/ 5967715 w 8074603"/>
              <a:gd name="connsiteY3" fmla="*/ 1555781 h 4364656"/>
              <a:gd name="connsiteX4" fmla="*/ 5953547 w 8074603"/>
              <a:gd name="connsiteY4" fmla="*/ 1567471 h 4364656"/>
              <a:gd name="connsiteX5" fmla="*/ 5947225 w 8074603"/>
              <a:gd name="connsiteY5" fmla="*/ 1572687 h 4364656"/>
              <a:gd name="connsiteX6" fmla="*/ 5923679 w 8074603"/>
              <a:gd name="connsiteY6" fmla="*/ 1585468 h 4364656"/>
              <a:gd name="connsiteX7" fmla="*/ 5944170 w 8074603"/>
              <a:gd name="connsiteY7" fmla="*/ 1568561 h 4364656"/>
              <a:gd name="connsiteX8" fmla="*/ 5950625 w 8074603"/>
              <a:gd name="connsiteY8" fmla="*/ 1565058 h 4364656"/>
              <a:gd name="connsiteX9" fmla="*/ 5967715 w 8074603"/>
              <a:gd name="connsiteY9" fmla="*/ 1555781 h 4364656"/>
              <a:gd name="connsiteX10" fmla="*/ 5463575 w 8074603"/>
              <a:gd name="connsiteY10" fmla="*/ 1132731 h 4364656"/>
              <a:gd name="connsiteX11" fmla="*/ 5450330 w 8074603"/>
              <a:gd name="connsiteY11" fmla="*/ 1168918 h 4364656"/>
              <a:gd name="connsiteX12" fmla="*/ 5439303 w 8074603"/>
              <a:gd name="connsiteY12" fmla="*/ 1189234 h 4364656"/>
              <a:gd name="connsiteX13" fmla="*/ 5447848 w 8074603"/>
              <a:gd name="connsiteY13" fmla="*/ 1161705 h 4364656"/>
              <a:gd name="connsiteX14" fmla="*/ 5463575 w 8074603"/>
              <a:gd name="connsiteY14" fmla="*/ 1132731 h 4364656"/>
              <a:gd name="connsiteX15" fmla="*/ 5466067 w 8074603"/>
              <a:gd name="connsiteY15" fmla="*/ 1125926 h 4364656"/>
              <a:gd name="connsiteX16" fmla="*/ 5466873 w 8074603"/>
              <a:gd name="connsiteY16" fmla="*/ 1126657 h 4364656"/>
              <a:gd name="connsiteX17" fmla="*/ 5463576 w 8074603"/>
              <a:gd name="connsiteY17" fmla="*/ 1132731 h 4364656"/>
              <a:gd name="connsiteX18" fmla="*/ 5466067 w 8074603"/>
              <a:gd name="connsiteY18" fmla="*/ 1125926 h 4364656"/>
              <a:gd name="connsiteX19" fmla="*/ 4675046 w 8074603"/>
              <a:gd name="connsiteY19" fmla="*/ 0 h 4364656"/>
              <a:gd name="connsiteX20" fmla="*/ 5516452 w 8074603"/>
              <a:gd name="connsiteY20" fmla="*/ 841406 h 4364656"/>
              <a:gd name="connsiteX21" fmla="*/ 5478624 w 8074603"/>
              <a:gd name="connsiteY21" fmla="*/ 1091614 h 4364656"/>
              <a:gd name="connsiteX22" fmla="*/ 5466066 w 8074603"/>
              <a:gd name="connsiteY22" fmla="*/ 1125926 h 4364656"/>
              <a:gd name="connsiteX23" fmla="*/ 5463575 w 8074603"/>
              <a:gd name="connsiteY23" fmla="*/ 1132730 h 4364656"/>
              <a:gd name="connsiteX24" fmla="*/ 5447848 w 8074603"/>
              <a:gd name="connsiteY24" fmla="*/ 1161704 h 4364656"/>
              <a:gd name="connsiteX25" fmla="*/ 5439303 w 8074603"/>
              <a:gd name="connsiteY25" fmla="*/ 1189233 h 4364656"/>
              <a:gd name="connsiteX26" fmla="*/ 5428195 w 8074603"/>
              <a:gd name="connsiteY26" fmla="*/ 1225018 h 4364656"/>
              <a:gd name="connsiteX27" fmla="*/ 5421342 w 8074603"/>
              <a:gd name="connsiteY27" fmla="*/ 1292995 h 4364656"/>
              <a:gd name="connsiteX28" fmla="*/ 5758639 w 8074603"/>
              <a:gd name="connsiteY28" fmla="*/ 1630292 h 4364656"/>
              <a:gd name="connsiteX29" fmla="*/ 5889930 w 8074603"/>
              <a:gd name="connsiteY29" fmla="*/ 1603786 h 4364656"/>
              <a:gd name="connsiteX30" fmla="*/ 5923679 w 8074603"/>
              <a:gd name="connsiteY30" fmla="*/ 1585468 h 4364656"/>
              <a:gd name="connsiteX31" fmla="*/ 5923680 w 8074603"/>
              <a:gd name="connsiteY31" fmla="*/ 1585469 h 4364656"/>
              <a:gd name="connsiteX32" fmla="*/ 5947226 w 8074603"/>
              <a:gd name="connsiteY32" fmla="*/ 1572688 h 4364656"/>
              <a:gd name="connsiteX33" fmla="*/ 5953548 w 8074603"/>
              <a:gd name="connsiteY33" fmla="*/ 1567472 h 4364656"/>
              <a:gd name="connsiteX34" fmla="*/ 5967716 w 8074603"/>
              <a:gd name="connsiteY34" fmla="*/ 1555782 h 4364656"/>
              <a:gd name="connsiteX35" fmla="*/ 6062168 w 8074603"/>
              <a:gd name="connsiteY35" fmla="*/ 1504515 h 4364656"/>
              <a:gd name="connsiteX36" fmla="*/ 6332560 w 8074603"/>
              <a:gd name="connsiteY36" fmla="*/ 1449925 h 4364656"/>
              <a:gd name="connsiteX37" fmla="*/ 7027217 w 8074603"/>
              <a:gd name="connsiteY37" fmla="*/ 2144582 h 4364656"/>
              <a:gd name="connsiteX38" fmla="*/ 7023436 w 8074603"/>
              <a:gd name="connsiteY38" fmla="*/ 2182087 h 4364656"/>
              <a:gd name="connsiteX39" fmla="*/ 7025951 w 8074603"/>
              <a:gd name="connsiteY39" fmla="*/ 2183532 h 4364656"/>
              <a:gd name="connsiteX40" fmla="*/ 7020865 w 8074603"/>
              <a:gd name="connsiteY40" fmla="*/ 2233978 h 4364656"/>
              <a:gd name="connsiteX41" fmla="*/ 7290185 w 8074603"/>
              <a:gd name="connsiteY41" fmla="*/ 2564422 h 4364656"/>
              <a:gd name="connsiteX42" fmla="*/ 7340491 w 8074603"/>
              <a:gd name="connsiteY42" fmla="*/ 2569494 h 4364656"/>
              <a:gd name="connsiteX43" fmla="*/ 7425440 w 8074603"/>
              <a:gd name="connsiteY43" fmla="*/ 2560930 h 4364656"/>
              <a:gd name="connsiteX44" fmla="*/ 7556269 w 8074603"/>
              <a:gd name="connsiteY44" fmla="*/ 2574119 h 4364656"/>
              <a:gd name="connsiteX45" fmla="*/ 7639912 w 8074603"/>
              <a:gd name="connsiteY45" fmla="*/ 2600083 h 4364656"/>
              <a:gd name="connsiteX46" fmla="*/ 7662727 w 8074603"/>
              <a:gd name="connsiteY46" fmla="*/ 2606859 h 4364656"/>
              <a:gd name="connsiteX47" fmla="*/ 7664371 w 8074603"/>
              <a:gd name="connsiteY47" fmla="*/ 2607676 h 4364656"/>
              <a:gd name="connsiteX48" fmla="*/ 7678124 w 8074603"/>
              <a:gd name="connsiteY48" fmla="*/ 2611945 h 4364656"/>
              <a:gd name="connsiteX49" fmla="*/ 7733522 w 8074603"/>
              <a:gd name="connsiteY49" fmla="*/ 2642014 h 4364656"/>
              <a:gd name="connsiteX50" fmla="*/ 7761488 w 8074603"/>
              <a:gd name="connsiteY50" fmla="*/ 2655901 h 4364656"/>
              <a:gd name="connsiteX51" fmla="*/ 7768424 w 8074603"/>
              <a:gd name="connsiteY51" fmla="*/ 2660958 h 4364656"/>
              <a:gd name="connsiteX52" fmla="*/ 7788393 w 8074603"/>
              <a:gd name="connsiteY52" fmla="*/ 2671797 h 4364656"/>
              <a:gd name="connsiteX53" fmla="*/ 7827171 w 8074603"/>
              <a:gd name="connsiteY53" fmla="*/ 2703791 h 4364656"/>
              <a:gd name="connsiteX54" fmla="*/ 7849862 w 8074603"/>
              <a:gd name="connsiteY54" fmla="*/ 2720336 h 4364656"/>
              <a:gd name="connsiteX55" fmla="*/ 7860799 w 8074603"/>
              <a:gd name="connsiteY55" fmla="*/ 2731538 h 4364656"/>
              <a:gd name="connsiteX56" fmla="*/ 7884468 w 8074603"/>
              <a:gd name="connsiteY56" fmla="*/ 2751066 h 4364656"/>
              <a:gd name="connsiteX57" fmla="*/ 7909550 w 8074603"/>
              <a:gd name="connsiteY57" fmla="*/ 2781466 h 4364656"/>
              <a:gd name="connsiteX58" fmla="*/ 7926096 w 8074603"/>
              <a:gd name="connsiteY58" fmla="*/ 2798412 h 4364656"/>
              <a:gd name="connsiteX59" fmla="*/ 7939549 w 8074603"/>
              <a:gd name="connsiteY59" fmla="*/ 2817825 h 4364656"/>
              <a:gd name="connsiteX60" fmla="*/ 7963736 w 8074603"/>
              <a:gd name="connsiteY60" fmla="*/ 2847140 h 4364656"/>
              <a:gd name="connsiteX61" fmla="*/ 7977732 w 8074603"/>
              <a:gd name="connsiteY61" fmla="*/ 2872925 h 4364656"/>
              <a:gd name="connsiteX62" fmla="*/ 7988440 w 8074603"/>
              <a:gd name="connsiteY62" fmla="*/ 2888377 h 4364656"/>
              <a:gd name="connsiteX63" fmla="*/ 8002637 w 8074603"/>
              <a:gd name="connsiteY63" fmla="*/ 2918810 h 4364656"/>
              <a:gd name="connsiteX64" fmla="*/ 8023589 w 8074603"/>
              <a:gd name="connsiteY64" fmla="*/ 2957410 h 4364656"/>
              <a:gd name="connsiteX65" fmla="*/ 8029442 w 8074603"/>
              <a:gd name="connsiteY65" fmla="*/ 2976266 h 4364656"/>
              <a:gd name="connsiteX66" fmla="*/ 8035140 w 8074603"/>
              <a:gd name="connsiteY66" fmla="*/ 2988479 h 4364656"/>
              <a:gd name="connsiteX67" fmla="*/ 8047920 w 8074603"/>
              <a:gd name="connsiteY67" fmla="*/ 3035793 h 4364656"/>
              <a:gd name="connsiteX68" fmla="*/ 8061414 w 8074603"/>
              <a:gd name="connsiteY68" fmla="*/ 3079264 h 4364656"/>
              <a:gd name="connsiteX69" fmla="*/ 8062457 w 8074603"/>
              <a:gd name="connsiteY69" fmla="*/ 3089610 h 4364656"/>
              <a:gd name="connsiteX70" fmla="*/ 8064444 w 8074603"/>
              <a:gd name="connsiteY70" fmla="*/ 3096967 h 4364656"/>
              <a:gd name="connsiteX71" fmla="*/ 8073185 w 8074603"/>
              <a:gd name="connsiteY71" fmla="*/ 3196024 h 4364656"/>
              <a:gd name="connsiteX72" fmla="*/ 8074603 w 8074603"/>
              <a:gd name="connsiteY72" fmla="*/ 3210093 h 4364656"/>
              <a:gd name="connsiteX73" fmla="*/ 8074509 w 8074603"/>
              <a:gd name="connsiteY73" fmla="*/ 3211029 h 4364656"/>
              <a:gd name="connsiteX74" fmla="*/ 8074602 w 8074603"/>
              <a:gd name="connsiteY74" fmla="*/ 3212087 h 4364656"/>
              <a:gd name="connsiteX75" fmla="*/ 7424264 w 8074603"/>
              <a:gd name="connsiteY75" fmla="*/ 3862425 h 4364656"/>
              <a:gd name="connsiteX76" fmla="*/ 6964406 w 8074603"/>
              <a:gd name="connsiteY76" fmla="*/ 3671946 h 4364656"/>
              <a:gd name="connsiteX77" fmla="*/ 6915317 w 8074603"/>
              <a:gd name="connsiteY77" fmla="*/ 3612451 h 4364656"/>
              <a:gd name="connsiteX78" fmla="*/ 6916916 w 8074603"/>
              <a:gd name="connsiteY78" fmla="*/ 3609131 h 4364656"/>
              <a:gd name="connsiteX79" fmla="*/ 6916887 w 8074603"/>
              <a:gd name="connsiteY79" fmla="*/ 3609096 h 4364656"/>
              <a:gd name="connsiteX80" fmla="*/ 6915316 w 8074603"/>
              <a:gd name="connsiteY80" fmla="*/ 3612451 h 4364656"/>
              <a:gd name="connsiteX81" fmla="*/ 6861887 w 8074603"/>
              <a:gd name="connsiteY81" fmla="*/ 3549058 h 4364656"/>
              <a:gd name="connsiteX82" fmla="*/ 6249412 w 8074603"/>
              <a:gd name="connsiteY82" fmla="*/ 3295363 h 4364656"/>
              <a:gd name="connsiteX83" fmla="*/ 5531170 w 8074603"/>
              <a:gd name="connsiteY83" fmla="*/ 3677249 h 4364656"/>
              <a:gd name="connsiteX84" fmla="*/ 5424218 w 8074603"/>
              <a:gd name="connsiteY84" fmla="*/ 3898404 h 4364656"/>
              <a:gd name="connsiteX85" fmla="*/ 5372647 w 8074603"/>
              <a:gd name="connsiteY85" fmla="*/ 3993415 h 4364656"/>
              <a:gd name="connsiteX86" fmla="*/ 4674427 w 8074603"/>
              <a:gd name="connsiteY86" fmla="*/ 4364656 h 4364656"/>
              <a:gd name="connsiteX87" fmla="*/ 3870258 w 8074603"/>
              <a:gd name="connsiteY87" fmla="*/ 3773024 h 4364656"/>
              <a:gd name="connsiteX88" fmla="*/ 3849692 w 8074603"/>
              <a:gd name="connsiteY88" fmla="*/ 3693042 h 4364656"/>
              <a:gd name="connsiteX89" fmla="*/ 3849691 w 8074603"/>
              <a:gd name="connsiteY89" fmla="*/ 3693042 h 4364656"/>
              <a:gd name="connsiteX90" fmla="*/ 3846811 w 8074603"/>
              <a:gd name="connsiteY90" fmla="*/ 3692773 h 4364656"/>
              <a:gd name="connsiteX91" fmla="*/ 3844896 w 8074603"/>
              <a:gd name="connsiteY91" fmla="*/ 3673782 h 4364656"/>
              <a:gd name="connsiteX92" fmla="*/ 3392418 w 8074603"/>
              <a:gd name="connsiteY92" fmla="*/ 3305002 h 4364656"/>
              <a:gd name="connsiteX93" fmla="*/ 2966852 w 8074603"/>
              <a:gd name="connsiteY93" fmla="*/ 3587086 h 4364656"/>
              <a:gd name="connsiteX94" fmla="*/ 2959715 w 8074603"/>
              <a:gd name="connsiteY94" fmla="*/ 3610078 h 4364656"/>
              <a:gd name="connsiteX95" fmla="*/ 2958513 w 8074603"/>
              <a:gd name="connsiteY95" fmla="*/ 3609966 h 4364656"/>
              <a:gd name="connsiteX96" fmla="*/ 2958503 w 8074603"/>
              <a:gd name="connsiteY96" fmla="*/ 3609966 h 4364656"/>
              <a:gd name="connsiteX97" fmla="*/ 2956695 w 8074603"/>
              <a:gd name="connsiteY97" fmla="*/ 3609798 h 4364656"/>
              <a:gd name="connsiteX98" fmla="*/ 2956637 w 8074603"/>
              <a:gd name="connsiteY98" fmla="*/ 3609986 h 4364656"/>
              <a:gd name="connsiteX99" fmla="*/ 2958503 w 8074603"/>
              <a:gd name="connsiteY99" fmla="*/ 3609966 h 4364656"/>
              <a:gd name="connsiteX100" fmla="*/ 2958513 w 8074603"/>
              <a:gd name="connsiteY100" fmla="*/ 3609967 h 4364656"/>
              <a:gd name="connsiteX101" fmla="*/ 2935736 w 8074603"/>
              <a:gd name="connsiteY101" fmla="*/ 3683342 h 4364656"/>
              <a:gd name="connsiteX102" fmla="*/ 2888672 w 8074603"/>
              <a:gd name="connsiteY102" fmla="*/ 3775276 h 4364656"/>
              <a:gd name="connsiteX103" fmla="*/ 2873670 w 8074603"/>
              <a:gd name="connsiteY103" fmla="*/ 3796378 h 4364656"/>
              <a:gd name="connsiteX104" fmla="*/ 2867332 w 8074603"/>
              <a:gd name="connsiteY104" fmla="*/ 3808055 h 4364656"/>
              <a:gd name="connsiteX105" fmla="*/ 2853134 w 8074603"/>
              <a:gd name="connsiteY105" fmla="*/ 3825263 h 4364656"/>
              <a:gd name="connsiteX106" fmla="*/ 2829243 w 8074603"/>
              <a:gd name="connsiteY106" fmla="*/ 3858866 h 4364656"/>
              <a:gd name="connsiteX107" fmla="*/ 2800750 w 8074603"/>
              <a:gd name="connsiteY107" fmla="*/ 3888753 h 4364656"/>
              <a:gd name="connsiteX108" fmla="*/ 2781264 w 8074603"/>
              <a:gd name="connsiteY108" fmla="*/ 3912370 h 4364656"/>
              <a:gd name="connsiteX109" fmla="*/ 2767063 w 8074603"/>
              <a:gd name="connsiteY109" fmla="*/ 3924087 h 4364656"/>
              <a:gd name="connsiteX110" fmla="*/ 2758655 w 8074603"/>
              <a:gd name="connsiteY110" fmla="*/ 3932906 h 4364656"/>
              <a:gd name="connsiteX111" fmla="*/ 2710836 w 8074603"/>
              <a:gd name="connsiteY111" fmla="*/ 3970478 h 4364656"/>
              <a:gd name="connsiteX112" fmla="*/ 2676948 w 8074603"/>
              <a:gd name="connsiteY112" fmla="*/ 3998439 h 4364656"/>
              <a:gd name="connsiteX113" fmla="*/ 2627569 w 8074603"/>
              <a:gd name="connsiteY113" fmla="*/ 4025241 h 4364656"/>
              <a:gd name="connsiteX114" fmla="*/ 2588828 w 8074603"/>
              <a:gd name="connsiteY114" fmla="*/ 4047508 h 4364656"/>
              <a:gd name="connsiteX115" fmla="*/ 2580497 w 8074603"/>
              <a:gd name="connsiteY115" fmla="*/ 4050790 h 4364656"/>
              <a:gd name="connsiteX116" fmla="*/ 2557219 w 8074603"/>
              <a:gd name="connsiteY116" fmla="*/ 4063426 h 4364656"/>
              <a:gd name="connsiteX117" fmla="*/ 2515787 w 8074603"/>
              <a:gd name="connsiteY117" fmla="*/ 4076287 h 4364656"/>
              <a:gd name="connsiteX118" fmla="*/ 2492002 w 8074603"/>
              <a:gd name="connsiteY118" fmla="*/ 4085658 h 4364656"/>
              <a:gd name="connsiteX119" fmla="*/ 2467134 w 8074603"/>
              <a:gd name="connsiteY119" fmla="*/ 4091389 h 4364656"/>
              <a:gd name="connsiteX120" fmla="*/ 2424911 w 8074603"/>
              <a:gd name="connsiteY120" fmla="*/ 4104496 h 4364656"/>
              <a:gd name="connsiteX121" fmla="*/ 2398874 w 8074603"/>
              <a:gd name="connsiteY121" fmla="*/ 4107121 h 4364656"/>
              <a:gd name="connsiteX122" fmla="*/ 2388841 w 8074603"/>
              <a:gd name="connsiteY122" fmla="*/ 4109433 h 4364656"/>
              <a:gd name="connsiteX123" fmla="*/ 2337116 w 8074603"/>
              <a:gd name="connsiteY123" fmla="*/ 4113347 h 4364656"/>
              <a:gd name="connsiteX124" fmla="*/ 2282859 w 8074603"/>
              <a:gd name="connsiteY124" fmla="*/ 4118816 h 4364656"/>
              <a:gd name="connsiteX125" fmla="*/ 2242479 w 8074603"/>
              <a:gd name="connsiteY125" fmla="*/ 4114746 h 4364656"/>
              <a:gd name="connsiteX126" fmla="*/ 2172265 w 8074603"/>
              <a:gd name="connsiteY126" fmla="*/ 4109433 h 4364656"/>
              <a:gd name="connsiteX127" fmla="*/ 2158646 w 8074603"/>
              <a:gd name="connsiteY127" fmla="*/ 4106295 h 4364656"/>
              <a:gd name="connsiteX128" fmla="*/ 2140808 w 8074603"/>
              <a:gd name="connsiteY128" fmla="*/ 4104496 h 4364656"/>
              <a:gd name="connsiteX129" fmla="*/ 2111879 w 8074603"/>
              <a:gd name="connsiteY129" fmla="*/ 4095516 h 4364656"/>
              <a:gd name="connsiteX130" fmla="*/ 2069105 w 8074603"/>
              <a:gd name="connsiteY130" fmla="*/ 4085658 h 4364656"/>
              <a:gd name="connsiteX131" fmla="*/ 2028193 w 8074603"/>
              <a:gd name="connsiteY131" fmla="*/ 4069539 h 4364656"/>
              <a:gd name="connsiteX132" fmla="*/ 2008500 w 8074603"/>
              <a:gd name="connsiteY132" fmla="*/ 4063426 h 4364656"/>
              <a:gd name="connsiteX133" fmla="*/ 1997435 w 8074603"/>
              <a:gd name="connsiteY133" fmla="*/ 4057420 h 4364656"/>
              <a:gd name="connsiteX134" fmla="*/ 1972278 w 8074603"/>
              <a:gd name="connsiteY134" fmla="*/ 4047508 h 4364656"/>
              <a:gd name="connsiteX135" fmla="*/ 1625370 w 8074603"/>
              <a:gd name="connsiteY135" fmla="*/ 3683342 h 4364656"/>
              <a:gd name="connsiteX136" fmla="*/ 1607075 w 8074603"/>
              <a:gd name="connsiteY136" fmla="*/ 3624406 h 4364656"/>
              <a:gd name="connsiteX137" fmla="*/ 1608730 w 8074603"/>
              <a:gd name="connsiteY137" fmla="*/ 3624388 h 4364656"/>
              <a:gd name="connsiteX138" fmla="*/ 1613537 w 8074603"/>
              <a:gd name="connsiteY138" fmla="*/ 3624337 h 4364656"/>
              <a:gd name="connsiteX139" fmla="*/ 1613536 w 8074603"/>
              <a:gd name="connsiteY139" fmla="*/ 3624334 h 4364656"/>
              <a:gd name="connsiteX140" fmla="*/ 1608730 w 8074603"/>
              <a:gd name="connsiteY140" fmla="*/ 3624388 h 4364656"/>
              <a:gd name="connsiteX141" fmla="*/ 1607077 w 8074603"/>
              <a:gd name="connsiteY141" fmla="*/ 3624405 h 4364656"/>
              <a:gd name="connsiteX142" fmla="*/ 1603692 w 8074603"/>
              <a:gd name="connsiteY142" fmla="*/ 3624443 h 4364656"/>
              <a:gd name="connsiteX143" fmla="*/ 1593249 w 8074603"/>
              <a:gd name="connsiteY143" fmla="*/ 3590809 h 4364656"/>
              <a:gd name="connsiteX144" fmla="*/ 1060194 w 8074603"/>
              <a:gd name="connsiteY144" fmla="*/ 3237476 h 4364656"/>
              <a:gd name="connsiteX145" fmla="*/ 943603 w 8074603"/>
              <a:gd name="connsiteY145" fmla="*/ 3249230 h 4364656"/>
              <a:gd name="connsiteX146" fmla="*/ 837218 w 8074603"/>
              <a:gd name="connsiteY146" fmla="*/ 3282253 h 4364656"/>
              <a:gd name="connsiteX147" fmla="*/ 831628 w 8074603"/>
              <a:gd name="connsiteY147" fmla="*/ 3285287 h 4364656"/>
              <a:gd name="connsiteX148" fmla="*/ 789668 w 8074603"/>
              <a:gd name="connsiteY148" fmla="*/ 3319908 h 4364656"/>
              <a:gd name="connsiteX149" fmla="*/ 703440 w 8074603"/>
              <a:gd name="connsiteY149" fmla="*/ 3366773 h 4364656"/>
              <a:gd name="connsiteX150" fmla="*/ 697571 w 8074603"/>
              <a:gd name="connsiteY150" fmla="*/ 3368594 h 4364656"/>
              <a:gd name="connsiteX151" fmla="*/ 697574 w 8074603"/>
              <a:gd name="connsiteY151" fmla="*/ 3368593 h 4364656"/>
              <a:gd name="connsiteX152" fmla="*/ 608392 w 8074603"/>
              <a:gd name="connsiteY152" fmla="*/ 3396276 h 4364656"/>
              <a:gd name="connsiteX153" fmla="*/ 506346 w 8074603"/>
              <a:gd name="connsiteY153" fmla="*/ 3406563 h 4364656"/>
              <a:gd name="connsiteX154" fmla="*/ 0 w 8074603"/>
              <a:gd name="connsiteY154" fmla="*/ 2900217 h 4364656"/>
              <a:gd name="connsiteX155" fmla="*/ 404300 w 8074603"/>
              <a:gd name="connsiteY155" fmla="*/ 2404158 h 4364656"/>
              <a:gd name="connsiteX156" fmla="*/ 476128 w 8074603"/>
              <a:gd name="connsiteY156" fmla="*/ 2396917 h 4364656"/>
              <a:gd name="connsiteX157" fmla="*/ 476128 w 8074603"/>
              <a:gd name="connsiteY157" fmla="*/ 2396918 h 4364656"/>
              <a:gd name="connsiteX158" fmla="*/ 506346 w 8074603"/>
              <a:gd name="connsiteY158" fmla="*/ 2393872 h 4364656"/>
              <a:gd name="connsiteX159" fmla="*/ 506424 w 8074603"/>
              <a:gd name="connsiteY159" fmla="*/ 2393878 h 4364656"/>
              <a:gd name="connsiteX160" fmla="*/ 523913 w 8074603"/>
              <a:gd name="connsiteY160" fmla="*/ 2395421 h 4364656"/>
              <a:gd name="connsiteX161" fmla="*/ 525160 w 8074603"/>
              <a:gd name="connsiteY161" fmla="*/ 2395296 h 4364656"/>
              <a:gd name="connsiteX162" fmla="*/ 506424 w 8074603"/>
              <a:gd name="connsiteY162" fmla="*/ 2393878 h 4364656"/>
              <a:gd name="connsiteX163" fmla="*/ 506346 w 8074603"/>
              <a:gd name="connsiteY163" fmla="*/ 2393871 h 4364656"/>
              <a:gd name="connsiteX164" fmla="*/ 476128 w 8074603"/>
              <a:gd name="connsiteY164" fmla="*/ 2396917 h 4364656"/>
              <a:gd name="connsiteX165" fmla="*/ 475829 w 8074603"/>
              <a:gd name="connsiteY165" fmla="*/ 2395919 h 4364656"/>
              <a:gd name="connsiteX166" fmla="*/ 566483 w 8074603"/>
              <a:gd name="connsiteY166" fmla="*/ 2386780 h 4364656"/>
              <a:gd name="connsiteX167" fmla="*/ 1084393 w 8074603"/>
              <a:gd name="connsiteY167" fmla="*/ 1855758 h 4364656"/>
              <a:gd name="connsiteX168" fmla="*/ 1094003 w 8074603"/>
              <a:gd name="connsiteY168" fmla="*/ 1746841 h 4364656"/>
              <a:gd name="connsiteX169" fmla="*/ 1090650 w 8074603"/>
              <a:gd name="connsiteY169" fmla="*/ 1698239 h 4364656"/>
              <a:gd name="connsiteX170" fmla="*/ 1088374 w 8074603"/>
              <a:gd name="connsiteY170" fmla="*/ 1636980 h 4364656"/>
              <a:gd name="connsiteX171" fmla="*/ 1799436 w 8074603"/>
              <a:gd name="connsiteY171" fmla="*/ 925919 h 4364656"/>
              <a:gd name="connsiteX172" fmla="*/ 2389060 w 8074603"/>
              <a:gd name="connsiteY172" fmla="*/ 1239418 h 4364656"/>
              <a:gd name="connsiteX173" fmla="*/ 2416485 w 8074603"/>
              <a:gd name="connsiteY173" fmla="*/ 1289944 h 4364656"/>
              <a:gd name="connsiteX174" fmla="*/ 2416799 w 8074603"/>
              <a:gd name="connsiteY174" fmla="*/ 1289849 h 4364656"/>
              <a:gd name="connsiteX175" fmla="*/ 2455025 w 8074603"/>
              <a:gd name="connsiteY175" fmla="*/ 1360275 h 4364656"/>
              <a:gd name="connsiteX176" fmla="*/ 3082854 w 8074603"/>
              <a:gd name="connsiteY176" fmla="*/ 1694089 h 4364656"/>
              <a:gd name="connsiteX177" fmla="*/ 3836081 w 8074603"/>
              <a:gd name="connsiteY177" fmla="*/ 1014367 h 4364656"/>
              <a:gd name="connsiteX178" fmla="*/ 3839853 w 8074603"/>
              <a:gd name="connsiteY178" fmla="*/ 939677 h 4364656"/>
              <a:gd name="connsiteX179" fmla="*/ 3839853 w 8074603"/>
              <a:gd name="connsiteY179" fmla="*/ 939672 h 4364656"/>
              <a:gd name="connsiteX180" fmla="*/ 3837985 w 8074603"/>
              <a:gd name="connsiteY180" fmla="*/ 927434 h 4364656"/>
              <a:gd name="connsiteX181" fmla="*/ 3835746 w 8074603"/>
              <a:gd name="connsiteY181" fmla="*/ 883087 h 4364656"/>
              <a:gd name="connsiteX182" fmla="*/ 3835745 w 8074603"/>
              <a:gd name="connsiteY182" fmla="*/ 883087 h 4364656"/>
              <a:gd name="connsiteX183" fmla="*/ 3833802 w 8074603"/>
              <a:gd name="connsiteY183" fmla="*/ 844605 h 4364656"/>
              <a:gd name="connsiteX184" fmla="*/ 3833640 w 8074603"/>
              <a:gd name="connsiteY184" fmla="*/ 841406 h 4364656"/>
              <a:gd name="connsiteX185" fmla="*/ 4675046 w 8074603"/>
              <a:gd name="connsiteY185"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608730 w 8074603"/>
              <a:gd name="connsiteY137" fmla="*/ 3624388 h 4364656"/>
              <a:gd name="connsiteX138" fmla="*/ 1607077 w 8074603"/>
              <a:gd name="connsiteY138" fmla="*/ 3624405 h 4364656"/>
              <a:gd name="connsiteX139" fmla="*/ 1603692 w 8074603"/>
              <a:gd name="connsiteY139" fmla="*/ 3624443 h 4364656"/>
              <a:gd name="connsiteX140" fmla="*/ 1593249 w 8074603"/>
              <a:gd name="connsiteY140" fmla="*/ 3590809 h 4364656"/>
              <a:gd name="connsiteX141" fmla="*/ 1060194 w 8074603"/>
              <a:gd name="connsiteY141" fmla="*/ 3237476 h 4364656"/>
              <a:gd name="connsiteX142" fmla="*/ 943603 w 8074603"/>
              <a:gd name="connsiteY142" fmla="*/ 3249230 h 4364656"/>
              <a:gd name="connsiteX143" fmla="*/ 837218 w 8074603"/>
              <a:gd name="connsiteY143" fmla="*/ 3282253 h 4364656"/>
              <a:gd name="connsiteX144" fmla="*/ 831628 w 8074603"/>
              <a:gd name="connsiteY144" fmla="*/ 3285287 h 4364656"/>
              <a:gd name="connsiteX145" fmla="*/ 789668 w 8074603"/>
              <a:gd name="connsiteY145" fmla="*/ 3319908 h 4364656"/>
              <a:gd name="connsiteX146" fmla="*/ 703440 w 8074603"/>
              <a:gd name="connsiteY146" fmla="*/ 3366773 h 4364656"/>
              <a:gd name="connsiteX147" fmla="*/ 697571 w 8074603"/>
              <a:gd name="connsiteY147" fmla="*/ 3368594 h 4364656"/>
              <a:gd name="connsiteX148" fmla="*/ 697574 w 8074603"/>
              <a:gd name="connsiteY148" fmla="*/ 3368593 h 4364656"/>
              <a:gd name="connsiteX149" fmla="*/ 608392 w 8074603"/>
              <a:gd name="connsiteY149" fmla="*/ 3396276 h 4364656"/>
              <a:gd name="connsiteX150" fmla="*/ 506346 w 8074603"/>
              <a:gd name="connsiteY150" fmla="*/ 3406563 h 4364656"/>
              <a:gd name="connsiteX151" fmla="*/ 0 w 8074603"/>
              <a:gd name="connsiteY151" fmla="*/ 2900217 h 4364656"/>
              <a:gd name="connsiteX152" fmla="*/ 404300 w 8074603"/>
              <a:gd name="connsiteY152" fmla="*/ 2404158 h 4364656"/>
              <a:gd name="connsiteX153" fmla="*/ 476128 w 8074603"/>
              <a:gd name="connsiteY153" fmla="*/ 2396917 h 4364656"/>
              <a:gd name="connsiteX154" fmla="*/ 476128 w 8074603"/>
              <a:gd name="connsiteY154" fmla="*/ 2396918 h 4364656"/>
              <a:gd name="connsiteX155" fmla="*/ 506346 w 8074603"/>
              <a:gd name="connsiteY155" fmla="*/ 2393872 h 4364656"/>
              <a:gd name="connsiteX156" fmla="*/ 506424 w 8074603"/>
              <a:gd name="connsiteY156" fmla="*/ 2393878 h 4364656"/>
              <a:gd name="connsiteX157" fmla="*/ 523913 w 8074603"/>
              <a:gd name="connsiteY157" fmla="*/ 2395421 h 4364656"/>
              <a:gd name="connsiteX158" fmla="*/ 525160 w 8074603"/>
              <a:gd name="connsiteY158" fmla="*/ 2395296 h 4364656"/>
              <a:gd name="connsiteX159" fmla="*/ 506424 w 8074603"/>
              <a:gd name="connsiteY159" fmla="*/ 2393878 h 4364656"/>
              <a:gd name="connsiteX160" fmla="*/ 506346 w 8074603"/>
              <a:gd name="connsiteY160" fmla="*/ 2393871 h 4364656"/>
              <a:gd name="connsiteX161" fmla="*/ 476128 w 8074603"/>
              <a:gd name="connsiteY161" fmla="*/ 2396917 h 4364656"/>
              <a:gd name="connsiteX162" fmla="*/ 475829 w 8074603"/>
              <a:gd name="connsiteY162" fmla="*/ 2395919 h 4364656"/>
              <a:gd name="connsiteX163" fmla="*/ 566483 w 8074603"/>
              <a:gd name="connsiteY163" fmla="*/ 2386780 h 4364656"/>
              <a:gd name="connsiteX164" fmla="*/ 1084393 w 8074603"/>
              <a:gd name="connsiteY164" fmla="*/ 1855758 h 4364656"/>
              <a:gd name="connsiteX165" fmla="*/ 1094003 w 8074603"/>
              <a:gd name="connsiteY165" fmla="*/ 1746841 h 4364656"/>
              <a:gd name="connsiteX166" fmla="*/ 1090650 w 8074603"/>
              <a:gd name="connsiteY166" fmla="*/ 1698239 h 4364656"/>
              <a:gd name="connsiteX167" fmla="*/ 1088374 w 8074603"/>
              <a:gd name="connsiteY167" fmla="*/ 1636980 h 4364656"/>
              <a:gd name="connsiteX168" fmla="*/ 1799436 w 8074603"/>
              <a:gd name="connsiteY168" fmla="*/ 925919 h 4364656"/>
              <a:gd name="connsiteX169" fmla="*/ 2389060 w 8074603"/>
              <a:gd name="connsiteY169" fmla="*/ 1239418 h 4364656"/>
              <a:gd name="connsiteX170" fmla="*/ 2416485 w 8074603"/>
              <a:gd name="connsiteY170" fmla="*/ 1289944 h 4364656"/>
              <a:gd name="connsiteX171" fmla="*/ 2416799 w 8074603"/>
              <a:gd name="connsiteY171" fmla="*/ 1289849 h 4364656"/>
              <a:gd name="connsiteX172" fmla="*/ 2455025 w 8074603"/>
              <a:gd name="connsiteY172" fmla="*/ 1360275 h 4364656"/>
              <a:gd name="connsiteX173" fmla="*/ 3082854 w 8074603"/>
              <a:gd name="connsiteY173" fmla="*/ 1694089 h 4364656"/>
              <a:gd name="connsiteX174" fmla="*/ 3836081 w 8074603"/>
              <a:gd name="connsiteY174" fmla="*/ 1014367 h 4364656"/>
              <a:gd name="connsiteX175" fmla="*/ 3839853 w 8074603"/>
              <a:gd name="connsiteY175" fmla="*/ 939677 h 4364656"/>
              <a:gd name="connsiteX176" fmla="*/ 3839853 w 8074603"/>
              <a:gd name="connsiteY176" fmla="*/ 939672 h 4364656"/>
              <a:gd name="connsiteX177" fmla="*/ 3837985 w 8074603"/>
              <a:gd name="connsiteY177" fmla="*/ 927434 h 4364656"/>
              <a:gd name="connsiteX178" fmla="*/ 3835746 w 8074603"/>
              <a:gd name="connsiteY178" fmla="*/ 883087 h 4364656"/>
              <a:gd name="connsiteX179" fmla="*/ 3835745 w 8074603"/>
              <a:gd name="connsiteY179" fmla="*/ 883087 h 4364656"/>
              <a:gd name="connsiteX180" fmla="*/ 3833802 w 8074603"/>
              <a:gd name="connsiteY180" fmla="*/ 844605 h 4364656"/>
              <a:gd name="connsiteX181" fmla="*/ 3833640 w 8074603"/>
              <a:gd name="connsiteY181" fmla="*/ 841406 h 4364656"/>
              <a:gd name="connsiteX182" fmla="*/ 4675046 w 8074603"/>
              <a:gd name="connsiteY182"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608730 w 8074603"/>
              <a:gd name="connsiteY137" fmla="*/ 3624388 h 4364656"/>
              <a:gd name="connsiteX138" fmla="*/ 1607077 w 8074603"/>
              <a:gd name="connsiteY138" fmla="*/ 3624405 h 4364656"/>
              <a:gd name="connsiteX139" fmla="*/ 1593249 w 8074603"/>
              <a:gd name="connsiteY139" fmla="*/ 3590809 h 4364656"/>
              <a:gd name="connsiteX140" fmla="*/ 1060194 w 8074603"/>
              <a:gd name="connsiteY140" fmla="*/ 3237476 h 4364656"/>
              <a:gd name="connsiteX141" fmla="*/ 943603 w 8074603"/>
              <a:gd name="connsiteY141" fmla="*/ 3249230 h 4364656"/>
              <a:gd name="connsiteX142" fmla="*/ 837218 w 8074603"/>
              <a:gd name="connsiteY142" fmla="*/ 3282253 h 4364656"/>
              <a:gd name="connsiteX143" fmla="*/ 831628 w 8074603"/>
              <a:gd name="connsiteY143" fmla="*/ 3285287 h 4364656"/>
              <a:gd name="connsiteX144" fmla="*/ 789668 w 8074603"/>
              <a:gd name="connsiteY144" fmla="*/ 3319908 h 4364656"/>
              <a:gd name="connsiteX145" fmla="*/ 703440 w 8074603"/>
              <a:gd name="connsiteY145" fmla="*/ 3366773 h 4364656"/>
              <a:gd name="connsiteX146" fmla="*/ 697571 w 8074603"/>
              <a:gd name="connsiteY146" fmla="*/ 3368594 h 4364656"/>
              <a:gd name="connsiteX147" fmla="*/ 697574 w 8074603"/>
              <a:gd name="connsiteY147" fmla="*/ 3368593 h 4364656"/>
              <a:gd name="connsiteX148" fmla="*/ 608392 w 8074603"/>
              <a:gd name="connsiteY148" fmla="*/ 3396276 h 4364656"/>
              <a:gd name="connsiteX149" fmla="*/ 506346 w 8074603"/>
              <a:gd name="connsiteY149" fmla="*/ 3406563 h 4364656"/>
              <a:gd name="connsiteX150" fmla="*/ 0 w 8074603"/>
              <a:gd name="connsiteY150" fmla="*/ 2900217 h 4364656"/>
              <a:gd name="connsiteX151" fmla="*/ 404300 w 8074603"/>
              <a:gd name="connsiteY151" fmla="*/ 2404158 h 4364656"/>
              <a:gd name="connsiteX152" fmla="*/ 476128 w 8074603"/>
              <a:gd name="connsiteY152" fmla="*/ 2396917 h 4364656"/>
              <a:gd name="connsiteX153" fmla="*/ 476128 w 8074603"/>
              <a:gd name="connsiteY153" fmla="*/ 2396918 h 4364656"/>
              <a:gd name="connsiteX154" fmla="*/ 506346 w 8074603"/>
              <a:gd name="connsiteY154" fmla="*/ 2393872 h 4364656"/>
              <a:gd name="connsiteX155" fmla="*/ 506424 w 8074603"/>
              <a:gd name="connsiteY155" fmla="*/ 2393878 h 4364656"/>
              <a:gd name="connsiteX156" fmla="*/ 523913 w 8074603"/>
              <a:gd name="connsiteY156" fmla="*/ 2395421 h 4364656"/>
              <a:gd name="connsiteX157" fmla="*/ 525160 w 8074603"/>
              <a:gd name="connsiteY157" fmla="*/ 2395296 h 4364656"/>
              <a:gd name="connsiteX158" fmla="*/ 506424 w 8074603"/>
              <a:gd name="connsiteY158" fmla="*/ 2393878 h 4364656"/>
              <a:gd name="connsiteX159" fmla="*/ 506346 w 8074603"/>
              <a:gd name="connsiteY159" fmla="*/ 2393871 h 4364656"/>
              <a:gd name="connsiteX160" fmla="*/ 476128 w 8074603"/>
              <a:gd name="connsiteY160" fmla="*/ 2396917 h 4364656"/>
              <a:gd name="connsiteX161" fmla="*/ 475829 w 8074603"/>
              <a:gd name="connsiteY161" fmla="*/ 2395919 h 4364656"/>
              <a:gd name="connsiteX162" fmla="*/ 566483 w 8074603"/>
              <a:gd name="connsiteY162" fmla="*/ 2386780 h 4364656"/>
              <a:gd name="connsiteX163" fmla="*/ 1084393 w 8074603"/>
              <a:gd name="connsiteY163" fmla="*/ 1855758 h 4364656"/>
              <a:gd name="connsiteX164" fmla="*/ 1094003 w 8074603"/>
              <a:gd name="connsiteY164" fmla="*/ 1746841 h 4364656"/>
              <a:gd name="connsiteX165" fmla="*/ 1090650 w 8074603"/>
              <a:gd name="connsiteY165" fmla="*/ 1698239 h 4364656"/>
              <a:gd name="connsiteX166" fmla="*/ 1088374 w 8074603"/>
              <a:gd name="connsiteY166" fmla="*/ 1636980 h 4364656"/>
              <a:gd name="connsiteX167" fmla="*/ 1799436 w 8074603"/>
              <a:gd name="connsiteY167" fmla="*/ 925919 h 4364656"/>
              <a:gd name="connsiteX168" fmla="*/ 2389060 w 8074603"/>
              <a:gd name="connsiteY168" fmla="*/ 1239418 h 4364656"/>
              <a:gd name="connsiteX169" fmla="*/ 2416485 w 8074603"/>
              <a:gd name="connsiteY169" fmla="*/ 1289944 h 4364656"/>
              <a:gd name="connsiteX170" fmla="*/ 2416799 w 8074603"/>
              <a:gd name="connsiteY170" fmla="*/ 1289849 h 4364656"/>
              <a:gd name="connsiteX171" fmla="*/ 2455025 w 8074603"/>
              <a:gd name="connsiteY171" fmla="*/ 1360275 h 4364656"/>
              <a:gd name="connsiteX172" fmla="*/ 3082854 w 8074603"/>
              <a:gd name="connsiteY172" fmla="*/ 1694089 h 4364656"/>
              <a:gd name="connsiteX173" fmla="*/ 3836081 w 8074603"/>
              <a:gd name="connsiteY173" fmla="*/ 1014367 h 4364656"/>
              <a:gd name="connsiteX174" fmla="*/ 3839853 w 8074603"/>
              <a:gd name="connsiteY174" fmla="*/ 939677 h 4364656"/>
              <a:gd name="connsiteX175" fmla="*/ 3839853 w 8074603"/>
              <a:gd name="connsiteY175" fmla="*/ 939672 h 4364656"/>
              <a:gd name="connsiteX176" fmla="*/ 3837985 w 8074603"/>
              <a:gd name="connsiteY176" fmla="*/ 927434 h 4364656"/>
              <a:gd name="connsiteX177" fmla="*/ 3835746 w 8074603"/>
              <a:gd name="connsiteY177" fmla="*/ 883087 h 4364656"/>
              <a:gd name="connsiteX178" fmla="*/ 3835745 w 8074603"/>
              <a:gd name="connsiteY178" fmla="*/ 883087 h 4364656"/>
              <a:gd name="connsiteX179" fmla="*/ 3833802 w 8074603"/>
              <a:gd name="connsiteY179" fmla="*/ 844605 h 4364656"/>
              <a:gd name="connsiteX180" fmla="*/ 3833640 w 8074603"/>
              <a:gd name="connsiteY180" fmla="*/ 841406 h 4364656"/>
              <a:gd name="connsiteX181" fmla="*/ 4675046 w 8074603"/>
              <a:gd name="connsiteY181"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608730 w 8074603"/>
              <a:gd name="connsiteY137" fmla="*/ 3624388 h 4364656"/>
              <a:gd name="connsiteX138" fmla="*/ 1593249 w 8074603"/>
              <a:gd name="connsiteY138" fmla="*/ 3590809 h 4364656"/>
              <a:gd name="connsiteX139" fmla="*/ 1060194 w 8074603"/>
              <a:gd name="connsiteY139" fmla="*/ 3237476 h 4364656"/>
              <a:gd name="connsiteX140" fmla="*/ 943603 w 8074603"/>
              <a:gd name="connsiteY140" fmla="*/ 3249230 h 4364656"/>
              <a:gd name="connsiteX141" fmla="*/ 837218 w 8074603"/>
              <a:gd name="connsiteY141" fmla="*/ 3282253 h 4364656"/>
              <a:gd name="connsiteX142" fmla="*/ 831628 w 8074603"/>
              <a:gd name="connsiteY142" fmla="*/ 3285287 h 4364656"/>
              <a:gd name="connsiteX143" fmla="*/ 789668 w 8074603"/>
              <a:gd name="connsiteY143" fmla="*/ 3319908 h 4364656"/>
              <a:gd name="connsiteX144" fmla="*/ 703440 w 8074603"/>
              <a:gd name="connsiteY144" fmla="*/ 3366773 h 4364656"/>
              <a:gd name="connsiteX145" fmla="*/ 697571 w 8074603"/>
              <a:gd name="connsiteY145" fmla="*/ 3368594 h 4364656"/>
              <a:gd name="connsiteX146" fmla="*/ 697574 w 8074603"/>
              <a:gd name="connsiteY146" fmla="*/ 3368593 h 4364656"/>
              <a:gd name="connsiteX147" fmla="*/ 608392 w 8074603"/>
              <a:gd name="connsiteY147" fmla="*/ 3396276 h 4364656"/>
              <a:gd name="connsiteX148" fmla="*/ 506346 w 8074603"/>
              <a:gd name="connsiteY148" fmla="*/ 3406563 h 4364656"/>
              <a:gd name="connsiteX149" fmla="*/ 0 w 8074603"/>
              <a:gd name="connsiteY149" fmla="*/ 2900217 h 4364656"/>
              <a:gd name="connsiteX150" fmla="*/ 404300 w 8074603"/>
              <a:gd name="connsiteY150" fmla="*/ 2404158 h 4364656"/>
              <a:gd name="connsiteX151" fmla="*/ 476128 w 8074603"/>
              <a:gd name="connsiteY151" fmla="*/ 2396917 h 4364656"/>
              <a:gd name="connsiteX152" fmla="*/ 476128 w 8074603"/>
              <a:gd name="connsiteY152" fmla="*/ 2396918 h 4364656"/>
              <a:gd name="connsiteX153" fmla="*/ 506346 w 8074603"/>
              <a:gd name="connsiteY153" fmla="*/ 2393872 h 4364656"/>
              <a:gd name="connsiteX154" fmla="*/ 506424 w 8074603"/>
              <a:gd name="connsiteY154" fmla="*/ 2393878 h 4364656"/>
              <a:gd name="connsiteX155" fmla="*/ 523913 w 8074603"/>
              <a:gd name="connsiteY155" fmla="*/ 2395421 h 4364656"/>
              <a:gd name="connsiteX156" fmla="*/ 525160 w 8074603"/>
              <a:gd name="connsiteY156" fmla="*/ 2395296 h 4364656"/>
              <a:gd name="connsiteX157" fmla="*/ 506424 w 8074603"/>
              <a:gd name="connsiteY157" fmla="*/ 2393878 h 4364656"/>
              <a:gd name="connsiteX158" fmla="*/ 506346 w 8074603"/>
              <a:gd name="connsiteY158" fmla="*/ 2393871 h 4364656"/>
              <a:gd name="connsiteX159" fmla="*/ 476128 w 8074603"/>
              <a:gd name="connsiteY159" fmla="*/ 2396917 h 4364656"/>
              <a:gd name="connsiteX160" fmla="*/ 475829 w 8074603"/>
              <a:gd name="connsiteY160" fmla="*/ 2395919 h 4364656"/>
              <a:gd name="connsiteX161" fmla="*/ 566483 w 8074603"/>
              <a:gd name="connsiteY161" fmla="*/ 2386780 h 4364656"/>
              <a:gd name="connsiteX162" fmla="*/ 1084393 w 8074603"/>
              <a:gd name="connsiteY162" fmla="*/ 1855758 h 4364656"/>
              <a:gd name="connsiteX163" fmla="*/ 1094003 w 8074603"/>
              <a:gd name="connsiteY163" fmla="*/ 1746841 h 4364656"/>
              <a:gd name="connsiteX164" fmla="*/ 1090650 w 8074603"/>
              <a:gd name="connsiteY164" fmla="*/ 1698239 h 4364656"/>
              <a:gd name="connsiteX165" fmla="*/ 1088374 w 8074603"/>
              <a:gd name="connsiteY165" fmla="*/ 1636980 h 4364656"/>
              <a:gd name="connsiteX166" fmla="*/ 1799436 w 8074603"/>
              <a:gd name="connsiteY166" fmla="*/ 925919 h 4364656"/>
              <a:gd name="connsiteX167" fmla="*/ 2389060 w 8074603"/>
              <a:gd name="connsiteY167" fmla="*/ 1239418 h 4364656"/>
              <a:gd name="connsiteX168" fmla="*/ 2416485 w 8074603"/>
              <a:gd name="connsiteY168" fmla="*/ 1289944 h 4364656"/>
              <a:gd name="connsiteX169" fmla="*/ 2416799 w 8074603"/>
              <a:gd name="connsiteY169" fmla="*/ 1289849 h 4364656"/>
              <a:gd name="connsiteX170" fmla="*/ 2455025 w 8074603"/>
              <a:gd name="connsiteY170" fmla="*/ 1360275 h 4364656"/>
              <a:gd name="connsiteX171" fmla="*/ 3082854 w 8074603"/>
              <a:gd name="connsiteY171" fmla="*/ 1694089 h 4364656"/>
              <a:gd name="connsiteX172" fmla="*/ 3836081 w 8074603"/>
              <a:gd name="connsiteY172" fmla="*/ 1014367 h 4364656"/>
              <a:gd name="connsiteX173" fmla="*/ 3839853 w 8074603"/>
              <a:gd name="connsiteY173" fmla="*/ 939677 h 4364656"/>
              <a:gd name="connsiteX174" fmla="*/ 3839853 w 8074603"/>
              <a:gd name="connsiteY174" fmla="*/ 939672 h 4364656"/>
              <a:gd name="connsiteX175" fmla="*/ 3837985 w 8074603"/>
              <a:gd name="connsiteY175" fmla="*/ 927434 h 4364656"/>
              <a:gd name="connsiteX176" fmla="*/ 3835746 w 8074603"/>
              <a:gd name="connsiteY176" fmla="*/ 883087 h 4364656"/>
              <a:gd name="connsiteX177" fmla="*/ 3835745 w 8074603"/>
              <a:gd name="connsiteY177" fmla="*/ 883087 h 4364656"/>
              <a:gd name="connsiteX178" fmla="*/ 3833802 w 8074603"/>
              <a:gd name="connsiteY178" fmla="*/ 844605 h 4364656"/>
              <a:gd name="connsiteX179" fmla="*/ 3833640 w 8074603"/>
              <a:gd name="connsiteY179" fmla="*/ 841406 h 4364656"/>
              <a:gd name="connsiteX180" fmla="*/ 4675046 w 8074603"/>
              <a:gd name="connsiteY180"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593249 w 8074603"/>
              <a:gd name="connsiteY137" fmla="*/ 3590809 h 4364656"/>
              <a:gd name="connsiteX138" fmla="*/ 1060194 w 8074603"/>
              <a:gd name="connsiteY138" fmla="*/ 3237476 h 4364656"/>
              <a:gd name="connsiteX139" fmla="*/ 943603 w 8074603"/>
              <a:gd name="connsiteY139" fmla="*/ 3249230 h 4364656"/>
              <a:gd name="connsiteX140" fmla="*/ 837218 w 8074603"/>
              <a:gd name="connsiteY140" fmla="*/ 3282253 h 4364656"/>
              <a:gd name="connsiteX141" fmla="*/ 831628 w 8074603"/>
              <a:gd name="connsiteY141" fmla="*/ 3285287 h 4364656"/>
              <a:gd name="connsiteX142" fmla="*/ 789668 w 8074603"/>
              <a:gd name="connsiteY142" fmla="*/ 3319908 h 4364656"/>
              <a:gd name="connsiteX143" fmla="*/ 703440 w 8074603"/>
              <a:gd name="connsiteY143" fmla="*/ 3366773 h 4364656"/>
              <a:gd name="connsiteX144" fmla="*/ 697571 w 8074603"/>
              <a:gd name="connsiteY144" fmla="*/ 3368594 h 4364656"/>
              <a:gd name="connsiteX145" fmla="*/ 697574 w 8074603"/>
              <a:gd name="connsiteY145" fmla="*/ 3368593 h 4364656"/>
              <a:gd name="connsiteX146" fmla="*/ 608392 w 8074603"/>
              <a:gd name="connsiteY146" fmla="*/ 3396276 h 4364656"/>
              <a:gd name="connsiteX147" fmla="*/ 506346 w 8074603"/>
              <a:gd name="connsiteY147" fmla="*/ 3406563 h 4364656"/>
              <a:gd name="connsiteX148" fmla="*/ 0 w 8074603"/>
              <a:gd name="connsiteY148" fmla="*/ 2900217 h 4364656"/>
              <a:gd name="connsiteX149" fmla="*/ 404300 w 8074603"/>
              <a:gd name="connsiteY149" fmla="*/ 2404158 h 4364656"/>
              <a:gd name="connsiteX150" fmla="*/ 476128 w 8074603"/>
              <a:gd name="connsiteY150" fmla="*/ 2396917 h 4364656"/>
              <a:gd name="connsiteX151" fmla="*/ 476128 w 8074603"/>
              <a:gd name="connsiteY151" fmla="*/ 2396918 h 4364656"/>
              <a:gd name="connsiteX152" fmla="*/ 506346 w 8074603"/>
              <a:gd name="connsiteY152" fmla="*/ 2393872 h 4364656"/>
              <a:gd name="connsiteX153" fmla="*/ 506424 w 8074603"/>
              <a:gd name="connsiteY153" fmla="*/ 2393878 h 4364656"/>
              <a:gd name="connsiteX154" fmla="*/ 523913 w 8074603"/>
              <a:gd name="connsiteY154" fmla="*/ 2395421 h 4364656"/>
              <a:gd name="connsiteX155" fmla="*/ 525160 w 8074603"/>
              <a:gd name="connsiteY155" fmla="*/ 2395296 h 4364656"/>
              <a:gd name="connsiteX156" fmla="*/ 506424 w 8074603"/>
              <a:gd name="connsiteY156" fmla="*/ 2393878 h 4364656"/>
              <a:gd name="connsiteX157" fmla="*/ 506346 w 8074603"/>
              <a:gd name="connsiteY157" fmla="*/ 2393871 h 4364656"/>
              <a:gd name="connsiteX158" fmla="*/ 476128 w 8074603"/>
              <a:gd name="connsiteY158" fmla="*/ 2396917 h 4364656"/>
              <a:gd name="connsiteX159" fmla="*/ 475829 w 8074603"/>
              <a:gd name="connsiteY159" fmla="*/ 2395919 h 4364656"/>
              <a:gd name="connsiteX160" fmla="*/ 566483 w 8074603"/>
              <a:gd name="connsiteY160" fmla="*/ 2386780 h 4364656"/>
              <a:gd name="connsiteX161" fmla="*/ 1084393 w 8074603"/>
              <a:gd name="connsiteY161" fmla="*/ 1855758 h 4364656"/>
              <a:gd name="connsiteX162" fmla="*/ 1094003 w 8074603"/>
              <a:gd name="connsiteY162" fmla="*/ 1746841 h 4364656"/>
              <a:gd name="connsiteX163" fmla="*/ 1090650 w 8074603"/>
              <a:gd name="connsiteY163" fmla="*/ 1698239 h 4364656"/>
              <a:gd name="connsiteX164" fmla="*/ 1088374 w 8074603"/>
              <a:gd name="connsiteY164" fmla="*/ 1636980 h 4364656"/>
              <a:gd name="connsiteX165" fmla="*/ 1799436 w 8074603"/>
              <a:gd name="connsiteY165" fmla="*/ 925919 h 4364656"/>
              <a:gd name="connsiteX166" fmla="*/ 2389060 w 8074603"/>
              <a:gd name="connsiteY166" fmla="*/ 1239418 h 4364656"/>
              <a:gd name="connsiteX167" fmla="*/ 2416485 w 8074603"/>
              <a:gd name="connsiteY167" fmla="*/ 1289944 h 4364656"/>
              <a:gd name="connsiteX168" fmla="*/ 2416799 w 8074603"/>
              <a:gd name="connsiteY168" fmla="*/ 1289849 h 4364656"/>
              <a:gd name="connsiteX169" fmla="*/ 2455025 w 8074603"/>
              <a:gd name="connsiteY169" fmla="*/ 1360275 h 4364656"/>
              <a:gd name="connsiteX170" fmla="*/ 3082854 w 8074603"/>
              <a:gd name="connsiteY170" fmla="*/ 1694089 h 4364656"/>
              <a:gd name="connsiteX171" fmla="*/ 3836081 w 8074603"/>
              <a:gd name="connsiteY171" fmla="*/ 1014367 h 4364656"/>
              <a:gd name="connsiteX172" fmla="*/ 3839853 w 8074603"/>
              <a:gd name="connsiteY172" fmla="*/ 939677 h 4364656"/>
              <a:gd name="connsiteX173" fmla="*/ 3839853 w 8074603"/>
              <a:gd name="connsiteY173" fmla="*/ 939672 h 4364656"/>
              <a:gd name="connsiteX174" fmla="*/ 3837985 w 8074603"/>
              <a:gd name="connsiteY174" fmla="*/ 927434 h 4364656"/>
              <a:gd name="connsiteX175" fmla="*/ 3835746 w 8074603"/>
              <a:gd name="connsiteY175" fmla="*/ 883087 h 4364656"/>
              <a:gd name="connsiteX176" fmla="*/ 3835745 w 8074603"/>
              <a:gd name="connsiteY176" fmla="*/ 883087 h 4364656"/>
              <a:gd name="connsiteX177" fmla="*/ 3833802 w 8074603"/>
              <a:gd name="connsiteY177" fmla="*/ 844605 h 4364656"/>
              <a:gd name="connsiteX178" fmla="*/ 3833640 w 8074603"/>
              <a:gd name="connsiteY178" fmla="*/ 841406 h 4364656"/>
              <a:gd name="connsiteX179" fmla="*/ 4675046 w 8074603"/>
              <a:gd name="connsiteY179"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593249 w 8074603"/>
              <a:gd name="connsiteY136" fmla="*/ 3590809 h 4364656"/>
              <a:gd name="connsiteX137" fmla="*/ 1060194 w 8074603"/>
              <a:gd name="connsiteY137" fmla="*/ 3237476 h 4364656"/>
              <a:gd name="connsiteX138" fmla="*/ 943603 w 8074603"/>
              <a:gd name="connsiteY138" fmla="*/ 3249230 h 4364656"/>
              <a:gd name="connsiteX139" fmla="*/ 837218 w 8074603"/>
              <a:gd name="connsiteY139" fmla="*/ 3282253 h 4364656"/>
              <a:gd name="connsiteX140" fmla="*/ 831628 w 8074603"/>
              <a:gd name="connsiteY140" fmla="*/ 3285287 h 4364656"/>
              <a:gd name="connsiteX141" fmla="*/ 789668 w 8074603"/>
              <a:gd name="connsiteY141" fmla="*/ 3319908 h 4364656"/>
              <a:gd name="connsiteX142" fmla="*/ 703440 w 8074603"/>
              <a:gd name="connsiteY142" fmla="*/ 3366773 h 4364656"/>
              <a:gd name="connsiteX143" fmla="*/ 697571 w 8074603"/>
              <a:gd name="connsiteY143" fmla="*/ 3368594 h 4364656"/>
              <a:gd name="connsiteX144" fmla="*/ 697574 w 8074603"/>
              <a:gd name="connsiteY144" fmla="*/ 3368593 h 4364656"/>
              <a:gd name="connsiteX145" fmla="*/ 608392 w 8074603"/>
              <a:gd name="connsiteY145" fmla="*/ 3396276 h 4364656"/>
              <a:gd name="connsiteX146" fmla="*/ 506346 w 8074603"/>
              <a:gd name="connsiteY146" fmla="*/ 3406563 h 4364656"/>
              <a:gd name="connsiteX147" fmla="*/ 0 w 8074603"/>
              <a:gd name="connsiteY147" fmla="*/ 2900217 h 4364656"/>
              <a:gd name="connsiteX148" fmla="*/ 404300 w 8074603"/>
              <a:gd name="connsiteY148" fmla="*/ 2404158 h 4364656"/>
              <a:gd name="connsiteX149" fmla="*/ 476128 w 8074603"/>
              <a:gd name="connsiteY149" fmla="*/ 2396917 h 4364656"/>
              <a:gd name="connsiteX150" fmla="*/ 476128 w 8074603"/>
              <a:gd name="connsiteY150" fmla="*/ 2396918 h 4364656"/>
              <a:gd name="connsiteX151" fmla="*/ 506346 w 8074603"/>
              <a:gd name="connsiteY151" fmla="*/ 2393872 h 4364656"/>
              <a:gd name="connsiteX152" fmla="*/ 506424 w 8074603"/>
              <a:gd name="connsiteY152" fmla="*/ 2393878 h 4364656"/>
              <a:gd name="connsiteX153" fmla="*/ 523913 w 8074603"/>
              <a:gd name="connsiteY153" fmla="*/ 2395421 h 4364656"/>
              <a:gd name="connsiteX154" fmla="*/ 525160 w 8074603"/>
              <a:gd name="connsiteY154" fmla="*/ 2395296 h 4364656"/>
              <a:gd name="connsiteX155" fmla="*/ 506424 w 8074603"/>
              <a:gd name="connsiteY155" fmla="*/ 2393878 h 4364656"/>
              <a:gd name="connsiteX156" fmla="*/ 506346 w 8074603"/>
              <a:gd name="connsiteY156" fmla="*/ 2393871 h 4364656"/>
              <a:gd name="connsiteX157" fmla="*/ 476128 w 8074603"/>
              <a:gd name="connsiteY157" fmla="*/ 2396917 h 4364656"/>
              <a:gd name="connsiteX158" fmla="*/ 475829 w 8074603"/>
              <a:gd name="connsiteY158" fmla="*/ 2395919 h 4364656"/>
              <a:gd name="connsiteX159" fmla="*/ 566483 w 8074603"/>
              <a:gd name="connsiteY159" fmla="*/ 2386780 h 4364656"/>
              <a:gd name="connsiteX160" fmla="*/ 1084393 w 8074603"/>
              <a:gd name="connsiteY160" fmla="*/ 1855758 h 4364656"/>
              <a:gd name="connsiteX161" fmla="*/ 1094003 w 8074603"/>
              <a:gd name="connsiteY161" fmla="*/ 1746841 h 4364656"/>
              <a:gd name="connsiteX162" fmla="*/ 1090650 w 8074603"/>
              <a:gd name="connsiteY162" fmla="*/ 1698239 h 4364656"/>
              <a:gd name="connsiteX163" fmla="*/ 1088374 w 8074603"/>
              <a:gd name="connsiteY163" fmla="*/ 1636980 h 4364656"/>
              <a:gd name="connsiteX164" fmla="*/ 1799436 w 8074603"/>
              <a:gd name="connsiteY164" fmla="*/ 925919 h 4364656"/>
              <a:gd name="connsiteX165" fmla="*/ 2389060 w 8074603"/>
              <a:gd name="connsiteY165" fmla="*/ 1239418 h 4364656"/>
              <a:gd name="connsiteX166" fmla="*/ 2416485 w 8074603"/>
              <a:gd name="connsiteY166" fmla="*/ 1289944 h 4364656"/>
              <a:gd name="connsiteX167" fmla="*/ 2416799 w 8074603"/>
              <a:gd name="connsiteY167" fmla="*/ 1289849 h 4364656"/>
              <a:gd name="connsiteX168" fmla="*/ 2455025 w 8074603"/>
              <a:gd name="connsiteY168" fmla="*/ 1360275 h 4364656"/>
              <a:gd name="connsiteX169" fmla="*/ 3082854 w 8074603"/>
              <a:gd name="connsiteY169" fmla="*/ 1694089 h 4364656"/>
              <a:gd name="connsiteX170" fmla="*/ 3836081 w 8074603"/>
              <a:gd name="connsiteY170" fmla="*/ 1014367 h 4364656"/>
              <a:gd name="connsiteX171" fmla="*/ 3839853 w 8074603"/>
              <a:gd name="connsiteY171" fmla="*/ 939677 h 4364656"/>
              <a:gd name="connsiteX172" fmla="*/ 3839853 w 8074603"/>
              <a:gd name="connsiteY172" fmla="*/ 939672 h 4364656"/>
              <a:gd name="connsiteX173" fmla="*/ 3837985 w 8074603"/>
              <a:gd name="connsiteY173" fmla="*/ 927434 h 4364656"/>
              <a:gd name="connsiteX174" fmla="*/ 3835746 w 8074603"/>
              <a:gd name="connsiteY174" fmla="*/ 883087 h 4364656"/>
              <a:gd name="connsiteX175" fmla="*/ 3835745 w 8074603"/>
              <a:gd name="connsiteY175" fmla="*/ 883087 h 4364656"/>
              <a:gd name="connsiteX176" fmla="*/ 3833802 w 8074603"/>
              <a:gd name="connsiteY176" fmla="*/ 844605 h 4364656"/>
              <a:gd name="connsiteX177" fmla="*/ 3833640 w 8074603"/>
              <a:gd name="connsiteY177" fmla="*/ 841406 h 4364656"/>
              <a:gd name="connsiteX178" fmla="*/ 4675046 w 8074603"/>
              <a:gd name="connsiteY178"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593249 w 8074603"/>
              <a:gd name="connsiteY135" fmla="*/ 3590809 h 4364656"/>
              <a:gd name="connsiteX136" fmla="*/ 1060194 w 8074603"/>
              <a:gd name="connsiteY136" fmla="*/ 3237476 h 4364656"/>
              <a:gd name="connsiteX137" fmla="*/ 943603 w 8074603"/>
              <a:gd name="connsiteY137" fmla="*/ 3249230 h 4364656"/>
              <a:gd name="connsiteX138" fmla="*/ 837218 w 8074603"/>
              <a:gd name="connsiteY138" fmla="*/ 3282253 h 4364656"/>
              <a:gd name="connsiteX139" fmla="*/ 831628 w 8074603"/>
              <a:gd name="connsiteY139" fmla="*/ 3285287 h 4364656"/>
              <a:gd name="connsiteX140" fmla="*/ 789668 w 8074603"/>
              <a:gd name="connsiteY140" fmla="*/ 3319908 h 4364656"/>
              <a:gd name="connsiteX141" fmla="*/ 703440 w 8074603"/>
              <a:gd name="connsiteY141" fmla="*/ 3366773 h 4364656"/>
              <a:gd name="connsiteX142" fmla="*/ 697571 w 8074603"/>
              <a:gd name="connsiteY142" fmla="*/ 3368594 h 4364656"/>
              <a:gd name="connsiteX143" fmla="*/ 697574 w 8074603"/>
              <a:gd name="connsiteY143" fmla="*/ 3368593 h 4364656"/>
              <a:gd name="connsiteX144" fmla="*/ 608392 w 8074603"/>
              <a:gd name="connsiteY144" fmla="*/ 3396276 h 4364656"/>
              <a:gd name="connsiteX145" fmla="*/ 506346 w 8074603"/>
              <a:gd name="connsiteY145" fmla="*/ 3406563 h 4364656"/>
              <a:gd name="connsiteX146" fmla="*/ 0 w 8074603"/>
              <a:gd name="connsiteY146" fmla="*/ 2900217 h 4364656"/>
              <a:gd name="connsiteX147" fmla="*/ 404300 w 8074603"/>
              <a:gd name="connsiteY147" fmla="*/ 2404158 h 4364656"/>
              <a:gd name="connsiteX148" fmla="*/ 476128 w 8074603"/>
              <a:gd name="connsiteY148" fmla="*/ 2396917 h 4364656"/>
              <a:gd name="connsiteX149" fmla="*/ 476128 w 8074603"/>
              <a:gd name="connsiteY149" fmla="*/ 2396918 h 4364656"/>
              <a:gd name="connsiteX150" fmla="*/ 506346 w 8074603"/>
              <a:gd name="connsiteY150" fmla="*/ 2393872 h 4364656"/>
              <a:gd name="connsiteX151" fmla="*/ 506424 w 8074603"/>
              <a:gd name="connsiteY151" fmla="*/ 2393878 h 4364656"/>
              <a:gd name="connsiteX152" fmla="*/ 523913 w 8074603"/>
              <a:gd name="connsiteY152" fmla="*/ 2395421 h 4364656"/>
              <a:gd name="connsiteX153" fmla="*/ 525160 w 8074603"/>
              <a:gd name="connsiteY153" fmla="*/ 2395296 h 4364656"/>
              <a:gd name="connsiteX154" fmla="*/ 506424 w 8074603"/>
              <a:gd name="connsiteY154" fmla="*/ 2393878 h 4364656"/>
              <a:gd name="connsiteX155" fmla="*/ 506346 w 8074603"/>
              <a:gd name="connsiteY155" fmla="*/ 2393871 h 4364656"/>
              <a:gd name="connsiteX156" fmla="*/ 476128 w 8074603"/>
              <a:gd name="connsiteY156" fmla="*/ 2396917 h 4364656"/>
              <a:gd name="connsiteX157" fmla="*/ 475829 w 8074603"/>
              <a:gd name="connsiteY157" fmla="*/ 2395919 h 4364656"/>
              <a:gd name="connsiteX158" fmla="*/ 566483 w 8074603"/>
              <a:gd name="connsiteY158" fmla="*/ 2386780 h 4364656"/>
              <a:gd name="connsiteX159" fmla="*/ 1084393 w 8074603"/>
              <a:gd name="connsiteY159" fmla="*/ 1855758 h 4364656"/>
              <a:gd name="connsiteX160" fmla="*/ 1094003 w 8074603"/>
              <a:gd name="connsiteY160" fmla="*/ 1746841 h 4364656"/>
              <a:gd name="connsiteX161" fmla="*/ 1090650 w 8074603"/>
              <a:gd name="connsiteY161" fmla="*/ 1698239 h 4364656"/>
              <a:gd name="connsiteX162" fmla="*/ 1088374 w 8074603"/>
              <a:gd name="connsiteY162" fmla="*/ 1636980 h 4364656"/>
              <a:gd name="connsiteX163" fmla="*/ 1799436 w 8074603"/>
              <a:gd name="connsiteY163" fmla="*/ 925919 h 4364656"/>
              <a:gd name="connsiteX164" fmla="*/ 2389060 w 8074603"/>
              <a:gd name="connsiteY164" fmla="*/ 1239418 h 4364656"/>
              <a:gd name="connsiteX165" fmla="*/ 2416485 w 8074603"/>
              <a:gd name="connsiteY165" fmla="*/ 1289944 h 4364656"/>
              <a:gd name="connsiteX166" fmla="*/ 2416799 w 8074603"/>
              <a:gd name="connsiteY166" fmla="*/ 1289849 h 4364656"/>
              <a:gd name="connsiteX167" fmla="*/ 2455025 w 8074603"/>
              <a:gd name="connsiteY167" fmla="*/ 1360275 h 4364656"/>
              <a:gd name="connsiteX168" fmla="*/ 3082854 w 8074603"/>
              <a:gd name="connsiteY168" fmla="*/ 1694089 h 4364656"/>
              <a:gd name="connsiteX169" fmla="*/ 3836081 w 8074603"/>
              <a:gd name="connsiteY169" fmla="*/ 1014367 h 4364656"/>
              <a:gd name="connsiteX170" fmla="*/ 3839853 w 8074603"/>
              <a:gd name="connsiteY170" fmla="*/ 939677 h 4364656"/>
              <a:gd name="connsiteX171" fmla="*/ 3839853 w 8074603"/>
              <a:gd name="connsiteY171" fmla="*/ 939672 h 4364656"/>
              <a:gd name="connsiteX172" fmla="*/ 3837985 w 8074603"/>
              <a:gd name="connsiteY172" fmla="*/ 927434 h 4364656"/>
              <a:gd name="connsiteX173" fmla="*/ 3835746 w 8074603"/>
              <a:gd name="connsiteY173" fmla="*/ 883087 h 4364656"/>
              <a:gd name="connsiteX174" fmla="*/ 3835745 w 8074603"/>
              <a:gd name="connsiteY174" fmla="*/ 883087 h 4364656"/>
              <a:gd name="connsiteX175" fmla="*/ 3833802 w 8074603"/>
              <a:gd name="connsiteY175" fmla="*/ 844605 h 4364656"/>
              <a:gd name="connsiteX176" fmla="*/ 3833640 w 8074603"/>
              <a:gd name="connsiteY176" fmla="*/ 841406 h 4364656"/>
              <a:gd name="connsiteX177" fmla="*/ 4675046 w 8074603"/>
              <a:gd name="connsiteY177"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593249 w 8074603"/>
              <a:gd name="connsiteY134" fmla="*/ 3590809 h 4364656"/>
              <a:gd name="connsiteX135" fmla="*/ 1060194 w 8074603"/>
              <a:gd name="connsiteY135" fmla="*/ 3237476 h 4364656"/>
              <a:gd name="connsiteX136" fmla="*/ 943603 w 8074603"/>
              <a:gd name="connsiteY136" fmla="*/ 3249230 h 4364656"/>
              <a:gd name="connsiteX137" fmla="*/ 837218 w 8074603"/>
              <a:gd name="connsiteY137" fmla="*/ 3282253 h 4364656"/>
              <a:gd name="connsiteX138" fmla="*/ 831628 w 8074603"/>
              <a:gd name="connsiteY138" fmla="*/ 3285287 h 4364656"/>
              <a:gd name="connsiteX139" fmla="*/ 789668 w 8074603"/>
              <a:gd name="connsiteY139" fmla="*/ 3319908 h 4364656"/>
              <a:gd name="connsiteX140" fmla="*/ 703440 w 8074603"/>
              <a:gd name="connsiteY140" fmla="*/ 3366773 h 4364656"/>
              <a:gd name="connsiteX141" fmla="*/ 697571 w 8074603"/>
              <a:gd name="connsiteY141" fmla="*/ 3368594 h 4364656"/>
              <a:gd name="connsiteX142" fmla="*/ 697574 w 8074603"/>
              <a:gd name="connsiteY142" fmla="*/ 3368593 h 4364656"/>
              <a:gd name="connsiteX143" fmla="*/ 608392 w 8074603"/>
              <a:gd name="connsiteY143" fmla="*/ 3396276 h 4364656"/>
              <a:gd name="connsiteX144" fmla="*/ 506346 w 8074603"/>
              <a:gd name="connsiteY144" fmla="*/ 3406563 h 4364656"/>
              <a:gd name="connsiteX145" fmla="*/ 0 w 8074603"/>
              <a:gd name="connsiteY145" fmla="*/ 2900217 h 4364656"/>
              <a:gd name="connsiteX146" fmla="*/ 404300 w 8074603"/>
              <a:gd name="connsiteY146" fmla="*/ 2404158 h 4364656"/>
              <a:gd name="connsiteX147" fmla="*/ 476128 w 8074603"/>
              <a:gd name="connsiteY147" fmla="*/ 2396917 h 4364656"/>
              <a:gd name="connsiteX148" fmla="*/ 476128 w 8074603"/>
              <a:gd name="connsiteY148" fmla="*/ 2396918 h 4364656"/>
              <a:gd name="connsiteX149" fmla="*/ 506346 w 8074603"/>
              <a:gd name="connsiteY149" fmla="*/ 2393872 h 4364656"/>
              <a:gd name="connsiteX150" fmla="*/ 506424 w 8074603"/>
              <a:gd name="connsiteY150" fmla="*/ 2393878 h 4364656"/>
              <a:gd name="connsiteX151" fmla="*/ 523913 w 8074603"/>
              <a:gd name="connsiteY151" fmla="*/ 2395421 h 4364656"/>
              <a:gd name="connsiteX152" fmla="*/ 525160 w 8074603"/>
              <a:gd name="connsiteY152" fmla="*/ 2395296 h 4364656"/>
              <a:gd name="connsiteX153" fmla="*/ 506424 w 8074603"/>
              <a:gd name="connsiteY153" fmla="*/ 2393878 h 4364656"/>
              <a:gd name="connsiteX154" fmla="*/ 506346 w 8074603"/>
              <a:gd name="connsiteY154" fmla="*/ 2393871 h 4364656"/>
              <a:gd name="connsiteX155" fmla="*/ 476128 w 8074603"/>
              <a:gd name="connsiteY155" fmla="*/ 2396917 h 4364656"/>
              <a:gd name="connsiteX156" fmla="*/ 475829 w 8074603"/>
              <a:gd name="connsiteY156" fmla="*/ 2395919 h 4364656"/>
              <a:gd name="connsiteX157" fmla="*/ 566483 w 8074603"/>
              <a:gd name="connsiteY157" fmla="*/ 2386780 h 4364656"/>
              <a:gd name="connsiteX158" fmla="*/ 1084393 w 8074603"/>
              <a:gd name="connsiteY158" fmla="*/ 1855758 h 4364656"/>
              <a:gd name="connsiteX159" fmla="*/ 1094003 w 8074603"/>
              <a:gd name="connsiteY159" fmla="*/ 1746841 h 4364656"/>
              <a:gd name="connsiteX160" fmla="*/ 1090650 w 8074603"/>
              <a:gd name="connsiteY160" fmla="*/ 1698239 h 4364656"/>
              <a:gd name="connsiteX161" fmla="*/ 1088374 w 8074603"/>
              <a:gd name="connsiteY161" fmla="*/ 1636980 h 4364656"/>
              <a:gd name="connsiteX162" fmla="*/ 1799436 w 8074603"/>
              <a:gd name="connsiteY162" fmla="*/ 925919 h 4364656"/>
              <a:gd name="connsiteX163" fmla="*/ 2389060 w 8074603"/>
              <a:gd name="connsiteY163" fmla="*/ 1239418 h 4364656"/>
              <a:gd name="connsiteX164" fmla="*/ 2416485 w 8074603"/>
              <a:gd name="connsiteY164" fmla="*/ 1289944 h 4364656"/>
              <a:gd name="connsiteX165" fmla="*/ 2416799 w 8074603"/>
              <a:gd name="connsiteY165" fmla="*/ 1289849 h 4364656"/>
              <a:gd name="connsiteX166" fmla="*/ 2455025 w 8074603"/>
              <a:gd name="connsiteY166" fmla="*/ 1360275 h 4364656"/>
              <a:gd name="connsiteX167" fmla="*/ 3082854 w 8074603"/>
              <a:gd name="connsiteY167" fmla="*/ 1694089 h 4364656"/>
              <a:gd name="connsiteX168" fmla="*/ 3836081 w 8074603"/>
              <a:gd name="connsiteY168" fmla="*/ 1014367 h 4364656"/>
              <a:gd name="connsiteX169" fmla="*/ 3839853 w 8074603"/>
              <a:gd name="connsiteY169" fmla="*/ 939677 h 4364656"/>
              <a:gd name="connsiteX170" fmla="*/ 3839853 w 8074603"/>
              <a:gd name="connsiteY170" fmla="*/ 939672 h 4364656"/>
              <a:gd name="connsiteX171" fmla="*/ 3837985 w 8074603"/>
              <a:gd name="connsiteY171" fmla="*/ 927434 h 4364656"/>
              <a:gd name="connsiteX172" fmla="*/ 3835746 w 8074603"/>
              <a:gd name="connsiteY172" fmla="*/ 883087 h 4364656"/>
              <a:gd name="connsiteX173" fmla="*/ 3835745 w 8074603"/>
              <a:gd name="connsiteY173" fmla="*/ 883087 h 4364656"/>
              <a:gd name="connsiteX174" fmla="*/ 3833802 w 8074603"/>
              <a:gd name="connsiteY174" fmla="*/ 844605 h 4364656"/>
              <a:gd name="connsiteX175" fmla="*/ 3833640 w 8074603"/>
              <a:gd name="connsiteY175" fmla="*/ 841406 h 4364656"/>
              <a:gd name="connsiteX176" fmla="*/ 4675046 w 8074603"/>
              <a:gd name="connsiteY176"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593249 w 8074603"/>
              <a:gd name="connsiteY133" fmla="*/ 3590809 h 4364656"/>
              <a:gd name="connsiteX134" fmla="*/ 1060194 w 8074603"/>
              <a:gd name="connsiteY134" fmla="*/ 3237476 h 4364656"/>
              <a:gd name="connsiteX135" fmla="*/ 943603 w 8074603"/>
              <a:gd name="connsiteY135" fmla="*/ 3249230 h 4364656"/>
              <a:gd name="connsiteX136" fmla="*/ 837218 w 8074603"/>
              <a:gd name="connsiteY136" fmla="*/ 3282253 h 4364656"/>
              <a:gd name="connsiteX137" fmla="*/ 831628 w 8074603"/>
              <a:gd name="connsiteY137" fmla="*/ 3285287 h 4364656"/>
              <a:gd name="connsiteX138" fmla="*/ 789668 w 8074603"/>
              <a:gd name="connsiteY138" fmla="*/ 3319908 h 4364656"/>
              <a:gd name="connsiteX139" fmla="*/ 703440 w 8074603"/>
              <a:gd name="connsiteY139" fmla="*/ 3366773 h 4364656"/>
              <a:gd name="connsiteX140" fmla="*/ 697571 w 8074603"/>
              <a:gd name="connsiteY140" fmla="*/ 3368594 h 4364656"/>
              <a:gd name="connsiteX141" fmla="*/ 697574 w 8074603"/>
              <a:gd name="connsiteY141" fmla="*/ 3368593 h 4364656"/>
              <a:gd name="connsiteX142" fmla="*/ 608392 w 8074603"/>
              <a:gd name="connsiteY142" fmla="*/ 3396276 h 4364656"/>
              <a:gd name="connsiteX143" fmla="*/ 506346 w 8074603"/>
              <a:gd name="connsiteY143" fmla="*/ 3406563 h 4364656"/>
              <a:gd name="connsiteX144" fmla="*/ 0 w 8074603"/>
              <a:gd name="connsiteY144" fmla="*/ 2900217 h 4364656"/>
              <a:gd name="connsiteX145" fmla="*/ 404300 w 8074603"/>
              <a:gd name="connsiteY145" fmla="*/ 2404158 h 4364656"/>
              <a:gd name="connsiteX146" fmla="*/ 476128 w 8074603"/>
              <a:gd name="connsiteY146" fmla="*/ 2396917 h 4364656"/>
              <a:gd name="connsiteX147" fmla="*/ 476128 w 8074603"/>
              <a:gd name="connsiteY147" fmla="*/ 2396918 h 4364656"/>
              <a:gd name="connsiteX148" fmla="*/ 506346 w 8074603"/>
              <a:gd name="connsiteY148" fmla="*/ 2393872 h 4364656"/>
              <a:gd name="connsiteX149" fmla="*/ 506424 w 8074603"/>
              <a:gd name="connsiteY149" fmla="*/ 2393878 h 4364656"/>
              <a:gd name="connsiteX150" fmla="*/ 523913 w 8074603"/>
              <a:gd name="connsiteY150" fmla="*/ 2395421 h 4364656"/>
              <a:gd name="connsiteX151" fmla="*/ 525160 w 8074603"/>
              <a:gd name="connsiteY151" fmla="*/ 2395296 h 4364656"/>
              <a:gd name="connsiteX152" fmla="*/ 506424 w 8074603"/>
              <a:gd name="connsiteY152" fmla="*/ 2393878 h 4364656"/>
              <a:gd name="connsiteX153" fmla="*/ 506346 w 8074603"/>
              <a:gd name="connsiteY153" fmla="*/ 2393871 h 4364656"/>
              <a:gd name="connsiteX154" fmla="*/ 476128 w 8074603"/>
              <a:gd name="connsiteY154" fmla="*/ 2396917 h 4364656"/>
              <a:gd name="connsiteX155" fmla="*/ 475829 w 8074603"/>
              <a:gd name="connsiteY155" fmla="*/ 2395919 h 4364656"/>
              <a:gd name="connsiteX156" fmla="*/ 566483 w 8074603"/>
              <a:gd name="connsiteY156" fmla="*/ 2386780 h 4364656"/>
              <a:gd name="connsiteX157" fmla="*/ 1084393 w 8074603"/>
              <a:gd name="connsiteY157" fmla="*/ 1855758 h 4364656"/>
              <a:gd name="connsiteX158" fmla="*/ 1094003 w 8074603"/>
              <a:gd name="connsiteY158" fmla="*/ 1746841 h 4364656"/>
              <a:gd name="connsiteX159" fmla="*/ 1090650 w 8074603"/>
              <a:gd name="connsiteY159" fmla="*/ 1698239 h 4364656"/>
              <a:gd name="connsiteX160" fmla="*/ 1088374 w 8074603"/>
              <a:gd name="connsiteY160" fmla="*/ 1636980 h 4364656"/>
              <a:gd name="connsiteX161" fmla="*/ 1799436 w 8074603"/>
              <a:gd name="connsiteY161" fmla="*/ 925919 h 4364656"/>
              <a:gd name="connsiteX162" fmla="*/ 2389060 w 8074603"/>
              <a:gd name="connsiteY162" fmla="*/ 1239418 h 4364656"/>
              <a:gd name="connsiteX163" fmla="*/ 2416485 w 8074603"/>
              <a:gd name="connsiteY163" fmla="*/ 1289944 h 4364656"/>
              <a:gd name="connsiteX164" fmla="*/ 2416799 w 8074603"/>
              <a:gd name="connsiteY164" fmla="*/ 1289849 h 4364656"/>
              <a:gd name="connsiteX165" fmla="*/ 2455025 w 8074603"/>
              <a:gd name="connsiteY165" fmla="*/ 1360275 h 4364656"/>
              <a:gd name="connsiteX166" fmla="*/ 3082854 w 8074603"/>
              <a:gd name="connsiteY166" fmla="*/ 1694089 h 4364656"/>
              <a:gd name="connsiteX167" fmla="*/ 3836081 w 8074603"/>
              <a:gd name="connsiteY167" fmla="*/ 1014367 h 4364656"/>
              <a:gd name="connsiteX168" fmla="*/ 3839853 w 8074603"/>
              <a:gd name="connsiteY168" fmla="*/ 939677 h 4364656"/>
              <a:gd name="connsiteX169" fmla="*/ 3839853 w 8074603"/>
              <a:gd name="connsiteY169" fmla="*/ 939672 h 4364656"/>
              <a:gd name="connsiteX170" fmla="*/ 3837985 w 8074603"/>
              <a:gd name="connsiteY170" fmla="*/ 927434 h 4364656"/>
              <a:gd name="connsiteX171" fmla="*/ 3835746 w 8074603"/>
              <a:gd name="connsiteY171" fmla="*/ 883087 h 4364656"/>
              <a:gd name="connsiteX172" fmla="*/ 3835745 w 8074603"/>
              <a:gd name="connsiteY172" fmla="*/ 883087 h 4364656"/>
              <a:gd name="connsiteX173" fmla="*/ 3833802 w 8074603"/>
              <a:gd name="connsiteY173" fmla="*/ 844605 h 4364656"/>
              <a:gd name="connsiteX174" fmla="*/ 3833640 w 8074603"/>
              <a:gd name="connsiteY174" fmla="*/ 841406 h 4364656"/>
              <a:gd name="connsiteX175" fmla="*/ 4675046 w 8074603"/>
              <a:gd name="connsiteY175"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593249 w 8074603"/>
              <a:gd name="connsiteY133" fmla="*/ 3590809 h 4364656"/>
              <a:gd name="connsiteX134" fmla="*/ 1060194 w 8074603"/>
              <a:gd name="connsiteY134" fmla="*/ 3237476 h 4364656"/>
              <a:gd name="connsiteX135" fmla="*/ 943603 w 8074603"/>
              <a:gd name="connsiteY135" fmla="*/ 3249230 h 4364656"/>
              <a:gd name="connsiteX136" fmla="*/ 837218 w 8074603"/>
              <a:gd name="connsiteY136" fmla="*/ 3282253 h 4364656"/>
              <a:gd name="connsiteX137" fmla="*/ 789668 w 8074603"/>
              <a:gd name="connsiteY137" fmla="*/ 3319908 h 4364656"/>
              <a:gd name="connsiteX138" fmla="*/ 703440 w 8074603"/>
              <a:gd name="connsiteY138" fmla="*/ 3366773 h 4364656"/>
              <a:gd name="connsiteX139" fmla="*/ 697571 w 8074603"/>
              <a:gd name="connsiteY139" fmla="*/ 3368594 h 4364656"/>
              <a:gd name="connsiteX140" fmla="*/ 697574 w 8074603"/>
              <a:gd name="connsiteY140" fmla="*/ 3368593 h 4364656"/>
              <a:gd name="connsiteX141" fmla="*/ 608392 w 8074603"/>
              <a:gd name="connsiteY141" fmla="*/ 3396276 h 4364656"/>
              <a:gd name="connsiteX142" fmla="*/ 506346 w 8074603"/>
              <a:gd name="connsiteY142" fmla="*/ 3406563 h 4364656"/>
              <a:gd name="connsiteX143" fmla="*/ 0 w 8074603"/>
              <a:gd name="connsiteY143" fmla="*/ 2900217 h 4364656"/>
              <a:gd name="connsiteX144" fmla="*/ 404300 w 8074603"/>
              <a:gd name="connsiteY144" fmla="*/ 2404158 h 4364656"/>
              <a:gd name="connsiteX145" fmla="*/ 476128 w 8074603"/>
              <a:gd name="connsiteY145" fmla="*/ 2396917 h 4364656"/>
              <a:gd name="connsiteX146" fmla="*/ 476128 w 8074603"/>
              <a:gd name="connsiteY146" fmla="*/ 2396918 h 4364656"/>
              <a:gd name="connsiteX147" fmla="*/ 506346 w 8074603"/>
              <a:gd name="connsiteY147" fmla="*/ 2393872 h 4364656"/>
              <a:gd name="connsiteX148" fmla="*/ 506424 w 8074603"/>
              <a:gd name="connsiteY148" fmla="*/ 2393878 h 4364656"/>
              <a:gd name="connsiteX149" fmla="*/ 523913 w 8074603"/>
              <a:gd name="connsiteY149" fmla="*/ 2395421 h 4364656"/>
              <a:gd name="connsiteX150" fmla="*/ 525160 w 8074603"/>
              <a:gd name="connsiteY150" fmla="*/ 2395296 h 4364656"/>
              <a:gd name="connsiteX151" fmla="*/ 506424 w 8074603"/>
              <a:gd name="connsiteY151" fmla="*/ 2393878 h 4364656"/>
              <a:gd name="connsiteX152" fmla="*/ 506346 w 8074603"/>
              <a:gd name="connsiteY152" fmla="*/ 2393871 h 4364656"/>
              <a:gd name="connsiteX153" fmla="*/ 476128 w 8074603"/>
              <a:gd name="connsiteY153" fmla="*/ 2396917 h 4364656"/>
              <a:gd name="connsiteX154" fmla="*/ 475829 w 8074603"/>
              <a:gd name="connsiteY154" fmla="*/ 2395919 h 4364656"/>
              <a:gd name="connsiteX155" fmla="*/ 566483 w 8074603"/>
              <a:gd name="connsiteY155" fmla="*/ 2386780 h 4364656"/>
              <a:gd name="connsiteX156" fmla="*/ 1084393 w 8074603"/>
              <a:gd name="connsiteY156" fmla="*/ 1855758 h 4364656"/>
              <a:gd name="connsiteX157" fmla="*/ 1094003 w 8074603"/>
              <a:gd name="connsiteY157" fmla="*/ 1746841 h 4364656"/>
              <a:gd name="connsiteX158" fmla="*/ 1090650 w 8074603"/>
              <a:gd name="connsiteY158" fmla="*/ 1698239 h 4364656"/>
              <a:gd name="connsiteX159" fmla="*/ 1088374 w 8074603"/>
              <a:gd name="connsiteY159" fmla="*/ 1636980 h 4364656"/>
              <a:gd name="connsiteX160" fmla="*/ 1799436 w 8074603"/>
              <a:gd name="connsiteY160" fmla="*/ 925919 h 4364656"/>
              <a:gd name="connsiteX161" fmla="*/ 2389060 w 8074603"/>
              <a:gd name="connsiteY161" fmla="*/ 1239418 h 4364656"/>
              <a:gd name="connsiteX162" fmla="*/ 2416485 w 8074603"/>
              <a:gd name="connsiteY162" fmla="*/ 1289944 h 4364656"/>
              <a:gd name="connsiteX163" fmla="*/ 2416799 w 8074603"/>
              <a:gd name="connsiteY163" fmla="*/ 1289849 h 4364656"/>
              <a:gd name="connsiteX164" fmla="*/ 2455025 w 8074603"/>
              <a:gd name="connsiteY164" fmla="*/ 1360275 h 4364656"/>
              <a:gd name="connsiteX165" fmla="*/ 3082854 w 8074603"/>
              <a:gd name="connsiteY165" fmla="*/ 1694089 h 4364656"/>
              <a:gd name="connsiteX166" fmla="*/ 3836081 w 8074603"/>
              <a:gd name="connsiteY166" fmla="*/ 1014367 h 4364656"/>
              <a:gd name="connsiteX167" fmla="*/ 3839853 w 8074603"/>
              <a:gd name="connsiteY167" fmla="*/ 939677 h 4364656"/>
              <a:gd name="connsiteX168" fmla="*/ 3839853 w 8074603"/>
              <a:gd name="connsiteY168" fmla="*/ 939672 h 4364656"/>
              <a:gd name="connsiteX169" fmla="*/ 3837985 w 8074603"/>
              <a:gd name="connsiteY169" fmla="*/ 927434 h 4364656"/>
              <a:gd name="connsiteX170" fmla="*/ 3835746 w 8074603"/>
              <a:gd name="connsiteY170" fmla="*/ 883087 h 4364656"/>
              <a:gd name="connsiteX171" fmla="*/ 3835745 w 8074603"/>
              <a:gd name="connsiteY171" fmla="*/ 883087 h 4364656"/>
              <a:gd name="connsiteX172" fmla="*/ 3833802 w 8074603"/>
              <a:gd name="connsiteY172" fmla="*/ 844605 h 4364656"/>
              <a:gd name="connsiteX173" fmla="*/ 3833640 w 8074603"/>
              <a:gd name="connsiteY173" fmla="*/ 841406 h 4364656"/>
              <a:gd name="connsiteX174" fmla="*/ 4675046 w 8074603"/>
              <a:gd name="connsiteY174"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593249 w 8074603"/>
              <a:gd name="connsiteY133" fmla="*/ 3590809 h 4364656"/>
              <a:gd name="connsiteX134" fmla="*/ 1060194 w 8074603"/>
              <a:gd name="connsiteY134" fmla="*/ 3237476 h 4364656"/>
              <a:gd name="connsiteX135" fmla="*/ 943603 w 8074603"/>
              <a:gd name="connsiteY135" fmla="*/ 3249230 h 4364656"/>
              <a:gd name="connsiteX136" fmla="*/ 837218 w 8074603"/>
              <a:gd name="connsiteY136" fmla="*/ 3282253 h 4364656"/>
              <a:gd name="connsiteX137" fmla="*/ 789668 w 8074603"/>
              <a:gd name="connsiteY137" fmla="*/ 3319908 h 4364656"/>
              <a:gd name="connsiteX138" fmla="*/ 703440 w 8074603"/>
              <a:gd name="connsiteY138" fmla="*/ 3366773 h 4364656"/>
              <a:gd name="connsiteX139" fmla="*/ 697571 w 8074603"/>
              <a:gd name="connsiteY139" fmla="*/ 3368594 h 4364656"/>
              <a:gd name="connsiteX140" fmla="*/ 608392 w 8074603"/>
              <a:gd name="connsiteY140" fmla="*/ 3396276 h 4364656"/>
              <a:gd name="connsiteX141" fmla="*/ 506346 w 8074603"/>
              <a:gd name="connsiteY141" fmla="*/ 3406563 h 4364656"/>
              <a:gd name="connsiteX142" fmla="*/ 0 w 8074603"/>
              <a:gd name="connsiteY142" fmla="*/ 2900217 h 4364656"/>
              <a:gd name="connsiteX143" fmla="*/ 404300 w 8074603"/>
              <a:gd name="connsiteY143" fmla="*/ 2404158 h 4364656"/>
              <a:gd name="connsiteX144" fmla="*/ 476128 w 8074603"/>
              <a:gd name="connsiteY144" fmla="*/ 2396917 h 4364656"/>
              <a:gd name="connsiteX145" fmla="*/ 476128 w 8074603"/>
              <a:gd name="connsiteY145" fmla="*/ 2396918 h 4364656"/>
              <a:gd name="connsiteX146" fmla="*/ 506346 w 8074603"/>
              <a:gd name="connsiteY146" fmla="*/ 2393872 h 4364656"/>
              <a:gd name="connsiteX147" fmla="*/ 506424 w 8074603"/>
              <a:gd name="connsiteY147" fmla="*/ 2393878 h 4364656"/>
              <a:gd name="connsiteX148" fmla="*/ 523913 w 8074603"/>
              <a:gd name="connsiteY148" fmla="*/ 2395421 h 4364656"/>
              <a:gd name="connsiteX149" fmla="*/ 525160 w 8074603"/>
              <a:gd name="connsiteY149" fmla="*/ 2395296 h 4364656"/>
              <a:gd name="connsiteX150" fmla="*/ 506424 w 8074603"/>
              <a:gd name="connsiteY150" fmla="*/ 2393878 h 4364656"/>
              <a:gd name="connsiteX151" fmla="*/ 506346 w 8074603"/>
              <a:gd name="connsiteY151" fmla="*/ 2393871 h 4364656"/>
              <a:gd name="connsiteX152" fmla="*/ 476128 w 8074603"/>
              <a:gd name="connsiteY152" fmla="*/ 2396917 h 4364656"/>
              <a:gd name="connsiteX153" fmla="*/ 475829 w 8074603"/>
              <a:gd name="connsiteY153" fmla="*/ 2395919 h 4364656"/>
              <a:gd name="connsiteX154" fmla="*/ 566483 w 8074603"/>
              <a:gd name="connsiteY154" fmla="*/ 2386780 h 4364656"/>
              <a:gd name="connsiteX155" fmla="*/ 1084393 w 8074603"/>
              <a:gd name="connsiteY155" fmla="*/ 1855758 h 4364656"/>
              <a:gd name="connsiteX156" fmla="*/ 1094003 w 8074603"/>
              <a:gd name="connsiteY156" fmla="*/ 1746841 h 4364656"/>
              <a:gd name="connsiteX157" fmla="*/ 1090650 w 8074603"/>
              <a:gd name="connsiteY157" fmla="*/ 1698239 h 4364656"/>
              <a:gd name="connsiteX158" fmla="*/ 1088374 w 8074603"/>
              <a:gd name="connsiteY158" fmla="*/ 1636980 h 4364656"/>
              <a:gd name="connsiteX159" fmla="*/ 1799436 w 8074603"/>
              <a:gd name="connsiteY159" fmla="*/ 925919 h 4364656"/>
              <a:gd name="connsiteX160" fmla="*/ 2389060 w 8074603"/>
              <a:gd name="connsiteY160" fmla="*/ 1239418 h 4364656"/>
              <a:gd name="connsiteX161" fmla="*/ 2416485 w 8074603"/>
              <a:gd name="connsiteY161" fmla="*/ 1289944 h 4364656"/>
              <a:gd name="connsiteX162" fmla="*/ 2416799 w 8074603"/>
              <a:gd name="connsiteY162" fmla="*/ 1289849 h 4364656"/>
              <a:gd name="connsiteX163" fmla="*/ 2455025 w 8074603"/>
              <a:gd name="connsiteY163" fmla="*/ 1360275 h 4364656"/>
              <a:gd name="connsiteX164" fmla="*/ 3082854 w 8074603"/>
              <a:gd name="connsiteY164" fmla="*/ 1694089 h 4364656"/>
              <a:gd name="connsiteX165" fmla="*/ 3836081 w 8074603"/>
              <a:gd name="connsiteY165" fmla="*/ 1014367 h 4364656"/>
              <a:gd name="connsiteX166" fmla="*/ 3839853 w 8074603"/>
              <a:gd name="connsiteY166" fmla="*/ 939677 h 4364656"/>
              <a:gd name="connsiteX167" fmla="*/ 3839853 w 8074603"/>
              <a:gd name="connsiteY167" fmla="*/ 939672 h 4364656"/>
              <a:gd name="connsiteX168" fmla="*/ 3837985 w 8074603"/>
              <a:gd name="connsiteY168" fmla="*/ 927434 h 4364656"/>
              <a:gd name="connsiteX169" fmla="*/ 3835746 w 8074603"/>
              <a:gd name="connsiteY169" fmla="*/ 883087 h 4364656"/>
              <a:gd name="connsiteX170" fmla="*/ 3835745 w 8074603"/>
              <a:gd name="connsiteY170" fmla="*/ 883087 h 4364656"/>
              <a:gd name="connsiteX171" fmla="*/ 3833802 w 8074603"/>
              <a:gd name="connsiteY171" fmla="*/ 844605 h 4364656"/>
              <a:gd name="connsiteX172" fmla="*/ 3833640 w 8074603"/>
              <a:gd name="connsiteY172" fmla="*/ 841406 h 4364656"/>
              <a:gd name="connsiteX173" fmla="*/ 4675046 w 8074603"/>
              <a:gd name="connsiteY173"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593249 w 8074603"/>
              <a:gd name="connsiteY133" fmla="*/ 3590809 h 4364656"/>
              <a:gd name="connsiteX134" fmla="*/ 1060194 w 8074603"/>
              <a:gd name="connsiteY134" fmla="*/ 3237476 h 4364656"/>
              <a:gd name="connsiteX135" fmla="*/ 943603 w 8074603"/>
              <a:gd name="connsiteY135" fmla="*/ 3249230 h 4364656"/>
              <a:gd name="connsiteX136" fmla="*/ 837218 w 8074603"/>
              <a:gd name="connsiteY136" fmla="*/ 3282253 h 4364656"/>
              <a:gd name="connsiteX137" fmla="*/ 789668 w 8074603"/>
              <a:gd name="connsiteY137" fmla="*/ 3319908 h 4364656"/>
              <a:gd name="connsiteX138" fmla="*/ 703440 w 8074603"/>
              <a:gd name="connsiteY138" fmla="*/ 3366773 h 4364656"/>
              <a:gd name="connsiteX139" fmla="*/ 608392 w 8074603"/>
              <a:gd name="connsiteY139" fmla="*/ 3396276 h 4364656"/>
              <a:gd name="connsiteX140" fmla="*/ 506346 w 8074603"/>
              <a:gd name="connsiteY140" fmla="*/ 3406563 h 4364656"/>
              <a:gd name="connsiteX141" fmla="*/ 0 w 8074603"/>
              <a:gd name="connsiteY141" fmla="*/ 2900217 h 4364656"/>
              <a:gd name="connsiteX142" fmla="*/ 404300 w 8074603"/>
              <a:gd name="connsiteY142" fmla="*/ 2404158 h 4364656"/>
              <a:gd name="connsiteX143" fmla="*/ 476128 w 8074603"/>
              <a:gd name="connsiteY143" fmla="*/ 2396917 h 4364656"/>
              <a:gd name="connsiteX144" fmla="*/ 476128 w 8074603"/>
              <a:gd name="connsiteY144" fmla="*/ 2396918 h 4364656"/>
              <a:gd name="connsiteX145" fmla="*/ 506346 w 8074603"/>
              <a:gd name="connsiteY145" fmla="*/ 2393872 h 4364656"/>
              <a:gd name="connsiteX146" fmla="*/ 506424 w 8074603"/>
              <a:gd name="connsiteY146" fmla="*/ 2393878 h 4364656"/>
              <a:gd name="connsiteX147" fmla="*/ 523913 w 8074603"/>
              <a:gd name="connsiteY147" fmla="*/ 2395421 h 4364656"/>
              <a:gd name="connsiteX148" fmla="*/ 525160 w 8074603"/>
              <a:gd name="connsiteY148" fmla="*/ 2395296 h 4364656"/>
              <a:gd name="connsiteX149" fmla="*/ 506424 w 8074603"/>
              <a:gd name="connsiteY149" fmla="*/ 2393878 h 4364656"/>
              <a:gd name="connsiteX150" fmla="*/ 506346 w 8074603"/>
              <a:gd name="connsiteY150" fmla="*/ 2393871 h 4364656"/>
              <a:gd name="connsiteX151" fmla="*/ 476128 w 8074603"/>
              <a:gd name="connsiteY151" fmla="*/ 2396917 h 4364656"/>
              <a:gd name="connsiteX152" fmla="*/ 475829 w 8074603"/>
              <a:gd name="connsiteY152" fmla="*/ 2395919 h 4364656"/>
              <a:gd name="connsiteX153" fmla="*/ 566483 w 8074603"/>
              <a:gd name="connsiteY153" fmla="*/ 2386780 h 4364656"/>
              <a:gd name="connsiteX154" fmla="*/ 1084393 w 8074603"/>
              <a:gd name="connsiteY154" fmla="*/ 1855758 h 4364656"/>
              <a:gd name="connsiteX155" fmla="*/ 1094003 w 8074603"/>
              <a:gd name="connsiteY155" fmla="*/ 1746841 h 4364656"/>
              <a:gd name="connsiteX156" fmla="*/ 1090650 w 8074603"/>
              <a:gd name="connsiteY156" fmla="*/ 1698239 h 4364656"/>
              <a:gd name="connsiteX157" fmla="*/ 1088374 w 8074603"/>
              <a:gd name="connsiteY157" fmla="*/ 1636980 h 4364656"/>
              <a:gd name="connsiteX158" fmla="*/ 1799436 w 8074603"/>
              <a:gd name="connsiteY158" fmla="*/ 925919 h 4364656"/>
              <a:gd name="connsiteX159" fmla="*/ 2389060 w 8074603"/>
              <a:gd name="connsiteY159" fmla="*/ 1239418 h 4364656"/>
              <a:gd name="connsiteX160" fmla="*/ 2416485 w 8074603"/>
              <a:gd name="connsiteY160" fmla="*/ 1289944 h 4364656"/>
              <a:gd name="connsiteX161" fmla="*/ 2416799 w 8074603"/>
              <a:gd name="connsiteY161" fmla="*/ 1289849 h 4364656"/>
              <a:gd name="connsiteX162" fmla="*/ 2455025 w 8074603"/>
              <a:gd name="connsiteY162" fmla="*/ 1360275 h 4364656"/>
              <a:gd name="connsiteX163" fmla="*/ 3082854 w 8074603"/>
              <a:gd name="connsiteY163" fmla="*/ 1694089 h 4364656"/>
              <a:gd name="connsiteX164" fmla="*/ 3836081 w 8074603"/>
              <a:gd name="connsiteY164" fmla="*/ 1014367 h 4364656"/>
              <a:gd name="connsiteX165" fmla="*/ 3839853 w 8074603"/>
              <a:gd name="connsiteY165" fmla="*/ 939677 h 4364656"/>
              <a:gd name="connsiteX166" fmla="*/ 3839853 w 8074603"/>
              <a:gd name="connsiteY166" fmla="*/ 939672 h 4364656"/>
              <a:gd name="connsiteX167" fmla="*/ 3837985 w 8074603"/>
              <a:gd name="connsiteY167" fmla="*/ 927434 h 4364656"/>
              <a:gd name="connsiteX168" fmla="*/ 3835746 w 8074603"/>
              <a:gd name="connsiteY168" fmla="*/ 883087 h 4364656"/>
              <a:gd name="connsiteX169" fmla="*/ 3835745 w 8074603"/>
              <a:gd name="connsiteY169" fmla="*/ 883087 h 4364656"/>
              <a:gd name="connsiteX170" fmla="*/ 3833802 w 8074603"/>
              <a:gd name="connsiteY170" fmla="*/ 844605 h 4364656"/>
              <a:gd name="connsiteX171" fmla="*/ 3833640 w 8074603"/>
              <a:gd name="connsiteY171" fmla="*/ 841406 h 4364656"/>
              <a:gd name="connsiteX172" fmla="*/ 4675046 w 8074603"/>
              <a:gd name="connsiteY172" fmla="*/ 0 h 43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8074603" h="4364656">
                <a:moveTo>
                  <a:pt x="5967715" y="1555781"/>
                </a:moveTo>
                <a:lnTo>
                  <a:pt x="5953547" y="1567471"/>
                </a:lnTo>
                <a:lnTo>
                  <a:pt x="5947225" y="1572687"/>
                </a:lnTo>
                <a:lnTo>
                  <a:pt x="5923679" y="1585468"/>
                </a:lnTo>
                <a:lnTo>
                  <a:pt x="5944170" y="1568561"/>
                </a:lnTo>
                <a:lnTo>
                  <a:pt x="5950625" y="1565058"/>
                </a:lnTo>
                <a:lnTo>
                  <a:pt x="5967715" y="1555781"/>
                </a:lnTo>
                <a:close/>
                <a:moveTo>
                  <a:pt x="5463575" y="1132731"/>
                </a:moveTo>
                <a:lnTo>
                  <a:pt x="5450330" y="1168918"/>
                </a:lnTo>
                <a:lnTo>
                  <a:pt x="5439303" y="1189234"/>
                </a:lnTo>
                <a:lnTo>
                  <a:pt x="5447848" y="1161705"/>
                </a:lnTo>
                <a:lnTo>
                  <a:pt x="5463575" y="1132731"/>
                </a:lnTo>
                <a:close/>
                <a:moveTo>
                  <a:pt x="5466067" y="1125926"/>
                </a:moveTo>
                <a:lnTo>
                  <a:pt x="5466873" y="1126657"/>
                </a:lnTo>
                <a:lnTo>
                  <a:pt x="5463576" y="1132731"/>
                </a:lnTo>
                <a:lnTo>
                  <a:pt x="5466067" y="1125926"/>
                </a:lnTo>
                <a:close/>
                <a:moveTo>
                  <a:pt x="4675046" y="0"/>
                </a:moveTo>
                <a:cubicBezTo>
                  <a:pt x="5139742" y="0"/>
                  <a:pt x="5516452" y="376710"/>
                  <a:pt x="5516452" y="841406"/>
                </a:cubicBezTo>
                <a:cubicBezTo>
                  <a:pt x="5516452" y="928537"/>
                  <a:pt x="5503209" y="1012574"/>
                  <a:pt x="5478624" y="1091614"/>
                </a:cubicBezTo>
                <a:lnTo>
                  <a:pt x="5466066" y="1125926"/>
                </a:lnTo>
                <a:lnTo>
                  <a:pt x="5463575" y="1132730"/>
                </a:lnTo>
                <a:lnTo>
                  <a:pt x="5447848" y="1161704"/>
                </a:lnTo>
                <a:lnTo>
                  <a:pt x="5439303" y="1189233"/>
                </a:lnTo>
                <a:lnTo>
                  <a:pt x="5428195" y="1225018"/>
                </a:lnTo>
                <a:cubicBezTo>
                  <a:pt x="5423702" y="1246975"/>
                  <a:pt x="5421342" y="1269710"/>
                  <a:pt x="5421342" y="1292995"/>
                </a:cubicBezTo>
                <a:cubicBezTo>
                  <a:pt x="5421342" y="1479279"/>
                  <a:pt x="5572355" y="1630292"/>
                  <a:pt x="5758639" y="1630292"/>
                </a:cubicBezTo>
                <a:cubicBezTo>
                  <a:pt x="5805210" y="1630292"/>
                  <a:pt x="5849577" y="1620854"/>
                  <a:pt x="5889930" y="1603786"/>
                </a:cubicBezTo>
                <a:lnTo>
                  <a:pt x="5923679" y="1585468"/>
                </a:lnTo>
                <a:lnTo>
                  <a:pt x="5923680" y="1585469"/>
                </a:lnTo>
                <a:lnTo>
                  <a:pt x="5947226" y="1572688"/>
                </a:lnTo>
                <a:lnTo>
                  <a:pt x="5953548" y="1567472"/>
                </a:lnTo>
                <a:lnTo>
                  <a:pt x="5967716" y="1555782"/>
                </a:lnTo>
                <a:lnTo>
                  <a:pt x="6062168" y="1504515"/>
                </a:lnTo>
                <a:cubicBezTo>
                  <a:pt x="6145276" y="1469363"/>
                  <a:pt x="6236648" y="1449925"/>
                  <a:pt x="6332560" y="1449925"/>
                </a:cubicBezTo>
                <a:cubicBezTo>
                  <a:pt x="6716208" y="1449925"/>
                  <a:pt x="7027217" y="1760934"/>
                  <a:pt x="7027217" y="2144582"/>
                </a:cubicBezTo>
                <a:lnTo>
                  <a:pt x="7023436" y="2182087"/>
                </a:lnTo>
                <a:lnTo>
                  <a:pt x="7025951" y="2183532"/>
                </a:lnTo>
                <a:lnTo>
                  <a:pt x="7020865" y="2233978"/>
                </a:lnTo>
                <a:cubicBezTo>
                  <a:pt x="7020865" y="2396977"/>
                  <a:pt x="7136484" y="2532971"/>
                  <a:pt x="7290185" y="2564422"/>
                </a:cubicBezTo>
                <a:lnTo>
                  <a:pt x="7340491" y="2569494"/>
                </a:lnTo>
                <a:lnTo>
                  <a:pt x="7425440" y="2560930"/>
                </a:lnTo>
                <a:cubicBezTo>
                  <a:pt x="7470255" y="2560930"/>
                  <a:pt x="7514010" y="2565471"/>
                  <a:pt x="7556269" y="2574119"/>
                </a:cubicBezTo>
                <a:lnTo>
                  <a:pt x="7639912" y="2600083"/>
                </a:lnTo>
                <a:lnTo>
                  <a:pt x="7662727" y="2606859"/>
                </a:lnTo>
                <a:lnTo>
                  <a:pt x="7664371" y="2607676"/>
                </a:lnTo>
                <a:lnTo>
                  <a:pt x="7678124" y="2611945"/>
                </a:lnTo>
                <a:lnTo>
                  <a:pt x="7733522" y="2642014"/>
                </a:lnTo>
                <a:lnTo>
                  <a:pt x="7761488" y="2655901"/>
                </a:lnTo>
                <a:lnTo>
                  <a:pt x="7768424" y="2660958"/>
                </a:lnTo>
                <a:lnTo>
                  <a:pt x="7788393" y="2671797"/>
                </a:lnTo>
                <a:lnTo>
                  <a:pt x="7827171" y="2703791"/>
                </a:lnTo>
                <a:lnTo>
                  <a:pt x="7849862" y="2720336"/>
                </a:lnTo>
                <a:lnTo>
                  <a:pt x="7860799" y="2731538"/>
                </a:lnTo>
                <a:lnTo>
                  <a:pt x="7884468" y="2751066"/>
                </a:lnTo>
                <a:lnTo>
                  <a:pt x="7909550" y="2781466"/>
                </a:lnTo>
                <a:lnTo>
                  <a:pt x="7926096" y="2798412"/>
                </a:lnTo>
                <a:lnTo>
                  <a:pt x="7939549" y="2817825"/>
                </a:lnTo>
                <a:lnTo>
                  <a:pt x="7963736" y="2847140"/>
                </a:lnTo>
                <a:lnTo>
                  <a:pt x="7977732" y="2872925"/>
                </a:lnTo>
                <a:lnTo>
                  <a:pt x="7988440" y="2888377"/>
                </a:lnTo>
                <a:lnTo>
                  <a:pt x="8002637" y="2918810"/>
                </a:lnTo>
                <a:lnTo>
                  <a:pt x="8023589" y="2957410"/>
                </a:lnTo>
                <a:lnTo>
                  <a:pt x="8029442" y="2976266"/>
                </a:lnTo>
                <a:lnTo>
                  <a:pt x="8035140" y="2988479"/>
                </a:lnTo>
                <a:lnTo>
                  <a:pt x="8047920" y="3035793"/>
                </a:lnTo>
                <a:lnTo>
                  <a:pt x="8061414" y="3079264"/>
                </a:lnTo>
                <a:lnTo>
                  <a:pt x="8062457" y="3089610"/>
                </a:lnTo>
                <a:lnTo>
                  <a:pt x="8064444" y="3096967"/>
                </a:lnTo>
                <a:lnTo>
                  <a:pt x="8073185" y="3196024"/>
                </a:lnTo>
                <a:lnTo>
                  <a:pt x="8074603" y="3210093"/>
                </a:lnTo>
                <a:cubicBezTo>
                  <a:pt x="8074572" y="3210405"/>
                  <a:pt x="8074540" y="3210717"/>
                  <a:pt x="8074509" y="3211029"/>
                </a:cubicBezTo>
                <a:cubicBezTo>
                  <a:pt x="8074540" y="3211382"/>
                  <a:pt x="8074571" y="3211734"/>
                  <a:pt x="8074602" y="3212087"/>
                </a:cubicBezTo>
                <a:cubicBezTo>
                  <a:pt x="8074602" y="3571259"/>
                  <a:pt x="7783436" y="3862425"/>
                  <a:pt x="7424264" y="3862425"/>
                </a:cubicBezTo>
                <a:cubicBezTo>
                  <a:pt x="7244678" y="3862425"/>
                  <a:pt x="7082094" y="3789634"/>
                  <a:pt x="6964406" y="3671946"/>
                </a:cubicBezTo>
                <a:lnTo>
                  <a:pt x="6915317" y="3612451"/>
                </a:lnTo>
                <a:lnTo>
                  <a:pt x="6916916" y="3609131"/>
                </a:lnTo>
                <a:lnTo>
                  <a:pt x="6916887" y="3609096"/>
                </a:lnTo>
                <a:lnTo>
                  <a:pt x="6915316" y="3612451"/>
                </a:lnTo>
                <a:lnTo>
                  <a:pt x="6861887" y="3549058"/>
                </a:lnTo>
                <a:cubicBezTo>
                  <a:pt x="6705141" y="3392313"/>
                  <a:pt x="6488598" y="3295363"/>
                  <a:pt x="6249412" y="3295363"/>
                </a:cubicBezTo>
                <a:cubicBezTo>
                  <a:pt x="5950430" y="3295363"/>
                  <a:pt x="5686828" y="3446847"/>
                  <a:pt x="5531170" y="3677249"/>
                </a:cubicBezTo>
                <a:lnTo>
                  <a:pt x="5424218" y="3898404"/>
                </a:lnTo>
                <a:lnTo>
                  <a:pt x="5372647" y="3993415"/>
                </a:lnTo>
                <a:cubicBezTo>
                  <a:pt x="5221330" y="4217396"/>
                  <a:pt x="4965076" y="4364656"/>
                  <a:pt x="4674427" y="4364656"/>
                </a:cubicBezTo>
                <a:cubicBezTo>
                  <a:pt x="4296584" y="4364656"/>
                  <a:pt x="3976868" y="4115786"/>
                  <a:pt x="3870258" y="3773024"/>
                </a:cubicBezTo>
                <a:lnTo>
                  <a:pt x="3849692" y="3693042"/>
                </a:lnTo>
                <a:lnTo>
                  <a:pt x="3849691" y="3693042"/>
                </a:lnTo>
                <a:lnTo>
                  <a:pt x="3846811" y="3692773"/>
                </a:lnTo>
                <a:lnTo>
                  <a:pt x="3844896" y="3673782"/>
                </a:lnTo>
                <a:cubicBezTo>
                  <a:pt x="3801829" y="3463320"/>
                  <a:pt x="3615612" y="3305002"/>
                  <a:pt x="3392418" y="3305002"/>
                </a:cubicBezTo>
                <a:cubicBezTo>
                  <a:pt x="3201109" y="3305002"/>
                  <a:pt x="3036967" y="3421317"/>
                  <a:pt x="2966852" y="3587086"/>
                </a:cubicBezTo>
                <a:lnTo>
                  <a:pt x="2959715" y="3610078"/>
                </a:lnTo>
                <a:lnTo>
                  <a:pt x="2958513" y="3609966"/>
                </a:lnTo>
                <a:lnTo>
                  <a:pt x="2958503" y="3609966"/>
                </a:lnTo>
                <a:lnTo>
                  <a:pt x="2956695" y="3609798"/>
                </a:lnTo>
                <a:cubicBezTo>
                  <a:pt x="2956676" y="3609861"/>
                  <a:pt x="2956656" y="3609923"/>
                  <a:pt x="2956637" y="3609986"/>
                </a:cubicBezTo>
                <a:lnTo>
                  <a:pt x="2958503" y="3609966"/>
                </a:lnTo>
                <a:cubicBezTo>
                  <a:pt x="2958506" y="3609966"/>
                  <a:pt x="2958510" y="3609967"/>
                  <a:pt x="2958513" y="3609967"/>
                </a:cubicBezTo>
                <a:lnTo>
                  <a:pt x="2935736" y="3683342"/>
                </a:lnTo>
                <a:cubicBezTo>
                  <a:pt x="2922243" y="3715244"/>
                  <a:pt x="2906488" y="3745955"/>
                  <a:pt x="2888672" y="3775276"/>
                </a:cubicBezTo>
                <a:lnTo>
                  <a:pt x="2873670" y="3796378"/>
                </a:lnTo>
                <a:lnTo>
                  <a:pt x="2867332" y="3808055"/>
                </a:lnTo>
                <a:lnTo>
                  <a:pt x="2853134" y="3825263"/>
                </a:lnTo>
                <a:lnTo>
                  <a:pt x="2829243" y="3858866"/>
                </a:lnTo>
                <a:lnTo>
                  <a:pt x="2800750" y="3888753"/>
                </a:lnTo>
                <a:lnTo>
                  <a:pt x="2781264" y="3912370"/>
                </a:lnTo>
                <a:lnTo>
                  <a:pt x="2767063" y="3924087"/>
                </a:lnTo>
                <a:lnTo>
                  <a:pt x="2758655" y="3932906"/>
                </a:lnTo>
                <a:lnTo>
                  <a:pt x="2710836" y="3970478"/>
                </a:lnTo>
                <a:lnTo>
                  <a:pt x="2676948" y="3998439"/>
                </a:lnTo>
                <a:lnTo>
                  <a:pt x="2627569" y="4025241"/>
                </a:lnTo>
                <a:lnTo>
                  <a:pt x="2588828" y="4047508"/>
                </a:lnTo>
                <a:lnTo>
                  <a:pt x="2580497" y="4050790"/>
                </a:lnTo>
                <a:lnTo>
                  <a:pt x="2557219" y="4063426"/>
                </a:lnTo>
                <a:lnTo>
                  <a:pt x="2515787" y="4076287"/>
                </a:lnTo>
                <a:lnTo>
                  <a:pt x="2492002" y="4085658"/>
                </a:lnTo>
                <a:lnTo>
                  <a:pt x="2467134" y="4091389"/>
                </a:lnTo>
                <a:lnTo>
                  <a:pt x="2424911" y="4104496"/>
                </a:lnTo>
                <a:lnTo>
                  <a:pt x="2398874" y="4107121"/>
                </a:lnTo>
                <a:lnTo>
                  <a:pt x="2388841" y="4109433"/>
                </a:lnTo>
                <a:lnTo>
                  <a:pt x="2337116" y="4113347"/>
                </a:lnTo>
                <a:lnTo>
                  <a:pt x="2282859" y="4118816"/>
                </a:lnTo>
                <a:lnTo>
                  <a:pt x="2242479" y="4114746"/>
                </a:lnTo>
                <a:lnTo>
                  <a:pt x="2172265" y="4109433"/>
                </a:lnTo>
                <a:lnTo>
                  <a:pt x="2158646" y="4106295"/>
                </a:lnTo>
                <a:lnTo>
                  <a:pt x="2140808" y="4104496"/>
                </a:lnTo>
                <a:lnTo>
                  <a:pt x="2111879" y="4095516"/>
                </a:lnTo>
                <a:lnTo>
                  <a:pt x="2069105" y="4085658"/>
                </a:lnTo>
                <a:lnTo>
                  <a:pt x="2028193" y="4069539"/>
                </a:lnTo>
                <a:lnTo>
                  <a:pt x="2008500" y="4063426"/>
                </a:lnTo>
                <a:lnTo>
                  <a:pt x="1997435" y="4057420"/>
                </a:lnTo>
                <a:lnTo>
                  <a:pt x="1972278" y="4047508"/>
                </a:lnTo>
                <a:cubicBezTo>
                  <a:pt x="1816849" y="3972615"/>
                  <a:pt x="1692836" y="3842849"/>
                  <a:pt x="1625370" y="3683342"/>
                </a:cubicBezTo>
                <a:lnTo>
                  <a:pt x="1593249" y="3590809"/>
                </a:lnTo>
                <a:cubicBezTo>
                  <a:pt x="1505426" y="3383170"/>
                  <a:pt x="1299824" y="3237476"/>
                  <a:pt x="1060194" y="3237476"/>
                </a:cubicBezTo>
                <a:cubicBezTo>
                  <a:pt x="1020256" y="3237476"/>
                  <a:pt x="981262" y="3241523"/>
                  <a:pt x="943603" y="3249230"/>
                </a:cubicBezTo>
                <a:lnTo>
                  <a:pt x="837218" y="3282253"/>
                </a:lnTo>
                <a:lnTo>
                  <a:pt x="789668" y="3319908"/>
                </a:lnTo>
                <a:lnTo>
                  <a:pt x="703440" y="3366773"/>
                </a:lnTo>
                <a:lnTo>
                  <a:pt x="608392" y="3396276"/>
                </a:lnTo>
                <a:cubicBezTo>
                  <a:pt x="575432" y="3403021"/>
                  <a:pt x="541302" y="3406563"/>
                  <a:pt x="506346" y="3406563"/>
                </a:cubicBezTo>
                <a:cubicBezTo>
                  <a:pt x="226699" y="3406563"/>
                  <a:pt x="0" y="3179864"/>
                  <a:pt x="0" y="2900217"/>
                </a:cubicBezTo>
                <a:cubicBezTo>
                  <a:pt x="0" y="2655526"/>
                  <a:pt x="173567" y="2451373"/>
                  <a:pt x="404300" y="2404158"/>
                </a:cubicBezTo>
                <a:lnTo>
                  <a:pt x="476128" y="2396917"/>
                </a:lnTo>
                <a:lnTo>
                  <a:pt x="476128" y="2396918"/>
                </a:lnTo>
                <a:lnTo>
                  <a:pt x="506346" y="2393872"/>
                </a:lnTo>
                <a:lnTo>
                  <a:pt x="506424" y="2393878"/>
                </a:lnTo>
                <a:lnTo>
                  <a:pt x="523913" y="2395421"/>
                </a:lnTo>
                <a:lnTo>
                  <a:pt x="525160" y="2395296"/>
                </a:lnTo>
                <a:lnTo>
                  <a:pt x="506424" y="2393878"/>
                </a:lnTo>
                <a:cubicBezTo>
                  <a:pt x="506398" y="2393876"/>
                  <a:pt x="506372" y="2393873"/>
                  <a:pt x="506346" y="2393871"/>
                </a:cubicBezTo>
                <a:lnTo>
                  <a:pt x="476128" y="2396917"/>
                </a:lnTo>
                <a:lnTo>
                  <a:pt x="475829" y="2395919"/>
                </a:lnTo>
                <a:lnTo>
                  <a:pt x="566483" y="2386780"/>
                </a:lnTo>
                <a:cubicBezTo>
                  <a:pt x="830267" y="2332802"/>
                  <a:pt x="1036865" y="2121834"/>
                  <a:pt x="1084393" y="1855758"/>
                </a:cubicBezTo>
                <a:lnTo>
                  <a:pt x="1094003" y="1746841"/>
                </a:lnTo>
                <a:lnTo>
                  <a:pt x="1090650" y="1698239"/>
                </a:lnTo>
                <a:cubicBezTo>
                  <a:pt x="1089891" y="1677819"/>
                  <a:pt x="1089133" y="1657400"/>
                  <a:pt x="1088374" y="1636980"/>
                </a:cubicBezTo>
                <a:cubicBezTo>
                  <a:pt x="1088374" y="1244271"/>
                  <a:pt x="1406729" y="925919"/>
                  <a:pt x="1799436" y="925919"/>
                </a:cubicBezTo>
                <a:cubicBezTo>
                  <a:pt x="2044880" y="925919"/>
                  <a:pt x="2261277" y="1050276"/>
                  <a:pt x="2389060" y="1239418"/>
                </a:cubicBezTo>
                <a:lnTo>
                  <a:pt x="2416485" y="1289944"/>
                </a:lnTo>
                <a:lnTo>
                  <a:pt x="2416799" y="1289849"/>
                </a:lnTo>
                <a:lnTo>
                  <a:pt x="2455025" y="1360275"/>
                </a:lnTo>
                <a:cubicBezTo>
                  <a:pt x="2591088" y="1561675"/>
                  <a:pt x="2821507" y="1694089"/>
                  <a:pt x="3082854" y="1694089"/>
                </a:cubicBezTo>
                <a:cubicBezTo>
                  <a:pt x="3474875" y="1694089"/>
                  <a:pt x="3797308" y="1396157"/>
                  <a:pt x="3836081" y="1014367"/>
                </a:cubicBezTo>
                <a:lnTo>
                  <a:pt x="3839853" y="939677"/>
                </a:lnTo>
                <a:lnTo>
                  <a:pt x="3839853" y="939672"/>
                </a:lnTo>
                <a:lnTo>
                  <a:pt x="3837985" y="927434"/>
                </a:lnTo>
                <a:lnTo>
                  <a:pt x="3835746" y="883087"/>
                </a:lnTo>
                <a:lnTo>
                  <a:pt x="3835745" y="883087"/>
                </a:lnTo>
                <a:cubicBezTo>
                  <a:pt x="3835097" y="870260"/>
                  <a:pt x="3834450" y="857432"/>
                  <a:pt x="3833802" y="844605"/>
                </a:cubicBezTo>
                <a:lnTo>
                  <a:pt x="3833640" y="841406"/>
                </a:lnTo>
                <a:cubicBezTo>
                  <a:pt x="3833640" y="376710"/>
                  <a:pt x="4210350" y="0"/>
                  <a:pt x="4675046" y="0"/>
                </a:cubicBezTo>
                <a:close/>
              </a:path>
            </a:pathLst>
          </a:custGeom>
          <a:gradFill flip="none" rotWithShape="1">
            <a:gsLst>
              <a:gs pos="0">
                <a:srgbClr val="FFC000">
                  <a:alpha val="80000"/>
                </a:srgbClr>
              </a:gs>
              <a:gs pos="32000">
                <a:srgbClr val="92D050">
                  <a:alpha val="74000"/>
                </a:srgbClr>
              </a:gs>
              <a:gs pos="100000">
                <a:srgbClr val="00B0F0">
                  <a:alpha val="13000"/>
                </a:srgbClr>
              </a:gs>
              <a:gs pos="66000">
                <a:srgbClr val="00B050">
                  <a:alpha val="5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形状 78"/>
          <p:cNvSpPr/>
          <p:nvPr/>
        </p:nvSpPr>
        <p:spPr>
          <a:xfrm>
            <a:off x="2111720" y="1484045"/>
            <a:ext cx="7343270" cy="3969341"/>
          </a:xfrm>
          <a:custGeom>
            <a:avLst/>
            <a:gdLst>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44147 w 8074603"/>
              <a:gd name="connsiteY4" fmla="*/ 3843956 h 4364656"/>
              <a:gd name="connsiteX5" fmla="*/ 5451311 w 8074603"/>
              <a:gd name="connsiteY5" fmla="*/ 3824382 h 4364656"/>
              <a:gd name="connsiteX6" fmla="*/ 5967715 w 8074603"/>
              <a:gd name="connsiteY6" fmla="*/ 1555781 h 4364656"/>
              <a:gd name="connsiteX7" fmla="*/ 5953547 w 8074603"/>
              <a:gd name="connsiteY7" fmla="*/ 1567471 h 4364656"/>
              <a:gd name="connsiteX8" fmla="*/ 5947225 w 8074603"/>
              <a:gd name="connsiteY8" fmla="*/ 1572687 h 4364656"/>
              <a:gd name="connsiteX9" fmla="*/ 5923679 w 8074603"/>
              <a:gd name="connsiteY9" fmla="*/ 1585468 h 4364656"/>
              <a:gd name="connsiteX10" fmla="*/ 5944170 w 8074603"/>
              <a:gd name="connsiteY10" fmla="*/ 1568561 h 4364656"/>
              <a:gd name="connsiteX11" fmla="*/ 5950625 w 8074603"/>
              <a:gd name="connsiteY11" fmla="*/ 1565058 h 4364656"/>
              <a:gd name="connsiteX12" fmla="*/ 5463575 w 8074603"/>
              <a:gd name="connsiteY12" fmla="*/ 1132731 h 4364656"/>
              <a:gd name="connsiteX13" fmla="*/ 5450330 w 8074603"/>
              <a:gd name="connsiteY13" fmla="*/ 1168918 h 4364656"/>
              <a:gd name="connsiteX14" fmla="*/ 5439303 w 8074603"/>
              <a:gd name="connsiteY14" fmla="*/ 1189234 h 4364656"/>
              <a:gd name="connsiteX15" fmla="*/ 5447848 w 8074603"/>
              <a:gd name="connsiteY15" fmla="*/ 1161705 h 4364656"/>
              <a:gd name="connsiteX16" fmla="*/ 5466067 w 8074603"/>
              <a:gd name="connsiteY16" fmla="*/ 1125926 h 4364656"/>
              <a:gd name="connsiteX17" fmla="*/ 5466873 w 8074603"/>
              <a:gd name="connsiteY17" fmla="*/ 1126657 h 4364656"/>
              <a:gd name="connsiteX18" fmla="*/ 5463576 w 8074603"/>
              <a:gd name="connsiteY18" fmla="*/ 1132731 h 4364656"/>
              <a:gd name="connsiteX19" fmla="*/ 4675046 w 8074603"/>
              <a:gd name="connsiteY19" fmla="*/ 0 h 4364656"/>
              <a:gd name="connsiteX20" fmla="*/ 5516452 w 8074603"/>
              <a:gd name="connsiteY20" fmla="*/ 841406 h 4364656"/>
              <a:gd name="connsiteX21" fmla="*/ 5478624 w 8074603"/>
              <a:gd name="connsiteY21" fmla="*/ 1091614 h 4364656"/>
              <a:gd name="connsiteX22" fmla="*/ 5466066 w 8074603"/>
              <a:gd name="connsiteY22" fmla="*/ 1125926 h 4364656"/>
              <a:gd name="connsiteX23" fmla="*/ 5463575 w 8074603"/>
              <a:gd name="connsiteY23" fmla="*/ 1132730 h 4364656"/>
              <a:gd name="connsiteX24" fmla="*/ 5447848 w 8074603"/>
              <a:gd name="connsiteY24" fmla="*/ 1161704 h 4364656"/>
              <a:gd name="connsiteX25" fmla="*/ 5439303 w 8074603"/>
              <a:gd name="connsiteY25" fmla="*/ 1189233 h 4364656"/>
              <a:gd name="connsiteX26" fmla="*/ 5428195 w 8074603"/>
              <a:gd name="connsiteY26" fmla="*/ 1225018 h 4364656"/>
              <a:gd name="connsiteX27" fmla="*/ 5421342 w 8074603"/>
              <a:gd name="connsiteY27" fmla="*/ 1292995 h 4364656"/>
              <a:gd name="connsiteX28" fmla="*/ 5758639 w 8074603"/>
              <a:gd name="connsiteY28" fmla="*/ 1630292 h 4364656"/>
              <a:gd name="connsiteX29" fmla="*/ 5889930 w 8074603"/>
              <a:gd name="connsiteY29" fmla="*/ 1603786 h 4364656"/>
              <a:gd name="connsiteX30" fmla="*/ 5923679 w 8074603"/>
              <a:gd name="connsiteY30" fmla="*/ 1585468 h 4364656"/>
              <a:gd name="connsiteX31" fmla="*/ 5923680 w 8074603"/>
              <a:gd name="connsiteY31" fmla="*/ 1585469 h 4364656"/>
              <a:gd name="connsiteX32" fmla="*/ 5947226 w 8074603"/>
              <a:gd name="connsiteY32" fmla="*/ 1572688 h 4364656"/>
              <a:gd name="connsiteX33" fmla="*/ 5953548 w 8074603"/>
              <a:gd name="connsiteY33" fmla="*/ 1567472 h 4364656"/>
              <a:gd name="connsiteX34" fmla="*/ 5967716 w 8074603"/>
              <a:gd name="connsiteY34" fmla="*/ 1555782 h 4364656"/>
              <a:gd name="connsiteX35" fmla="*/ 6062168 w 8074603"/>
              <a:gd name="connsiteY35" fmla="*/ 1504515 h 4364656"/>
              <a:gd name="connsiteX36" fmla="*/ 6332560 w 8074603"/>
              <a:gd name="connsiteY36" fmla="*/ 1449925 h 4364656"/>
              <a:gd name="connsiteX37" fmla="*/ 7027217 w 8074603"/>
              <a:gd name="connsiteY37" fmla="*/ 2144582 h 4364656"/>
              <a:gd name="connsiteX38" fmla="*/ 7023436 w 8074603"/>
              <a:gd name="connsiteY38" fmla="*/ 2182087 h 4364656"/>
              <a:gd name="connsiteX39" fmla="*/ 7025951 w 8074603"/>
              <a:gd name="connsiteY39" fmla="*/ 2183532 h 4364656"/>
              <a:gd name="connsiteX40" fmla="*/ 7020865 w 8074603"/>
              <a:gd name="connsiteY40" fmla="*/ 2233978 h 4364656"/>
              <a:gd name="connsiteX41" fmla="*/ 7290185 w 8074603"/>
              <a:gd name="connsiteY41" fmla="*/ 2564422 h 4364656"/>
              <a:gd name="connsiteX42" fmla="*/ 7340491 w 8074603"/>
              <a:gd name="connsiteY42" fmla="*/ 2569494 h 4364656"/>
              <a:gd name="connsiteX43" fmla="*/ 7425440 w 8074603"/>
              <a:gd name="connsiteY43" fmla="*/ 2560930 h 4364656"/>
              <a:gd name="connsiteX44" fmla="*/ 7556269 w 8074603"/>
              <a:gd name="connsiteY44" fmla="*/ 2574119 h 4364656"/>
              <a:gd name="connsiteX45" fmla="*/ 7639912 w 8074603"/>
              <a:gd name="connsiteY45" fmla="*/ 2600083 h 4364656"/>
              <a:gd name="connsiteX46" fmla="*/ 7662727 w 8074603"/>
              <a:gd name="connsiteY46" fmla="*/ 2606859 h 4364656"/>
              <a:gd name="connsiteX47" fmla="*/ 7664371 w 8074603"/>
              <a:gd name="connsiteY47" fmla="*/ 2607676 h 4364656"/>
              <a:gd name="connsiteX48" fmla="*/ 7678124 w 8074603"/>
              <a:gd name="connsiteY48" fmla="*/ 2611945 h 4364656"/>
              <a:gd name="connsiteX49" fmla="*/ 7733522 w 8074603"/>
              <a:gd name="connsiteY49" fmla="*/ 2642014 h 4364656"/>
              <a:gd name="connsiteX50" fmla="*/ 7761488 w 8074603"/>
              <a:gd name="connsiteY50" fmla="*/ 2655901 h 4364656"/>
              <a:gd name="connsiteX51" fmla="*/ 7768424 w 8074603"/>
              <a:gd name="connsiteY51" fmla="*/ 2660958 h 4364656"/>
              <a:gd name="connsiteX52" fmla="*/ 7788393 w 8074603"/>
              <a:gd name="connsiteY52" fmla="*/ 2671797 h 4364656"/>
              <a:gd name="connsiteX53" fmla="*/ 7827171 w 8074603"/>
              <a:gd name="connsiteY53" fmla="*/ 2703791 h 4364656"/>
              <a:gd name="connsiteX54" fmla="*/ 7849862 w 8074603"/>
              <a:gd name="connsiteY54" fmla="*/ 2720336 h 4364656"/>
              <a:gd name="connsiteX55" fmla="*/ 7860799 w 8074603"/>
              <a:gd name="connsiteY55" fmla="*/ 2731538 h 4364656"/>
              <a:gd name="connsiteX56" fmla="*/ 7884468 w 8074603"/>
              <a:gd name="connsiteY56" fmla="*/ 2751066 h 4364656"/>
              <a:gd name="connsiteX57" fmla="*/ 7909550 w 8074603"/>
              <a:gd name="connsiteY57" fmla="*/ 2781466 h 4364656"/>
              <a:gd name="connsiteX58" fmla="*/ 7926096 w 8074603"/>
              <a:gd name="connsiteY58" fmla="*/ 2798412 h 4364656"/>
              <a:gd name="connsiteX59" fmla="*/ 7939549 w 8074603"/>
              <a:gd name="connsiteY59" fmla="*/ 2817825 h 4364656"/>
              <a:gd name="connsiteX60" fmla="*/ 7963736 w 8074603"/>
              <a:gd name="connsiteY60" fmla="*/ 2847140 h 4364656"/>
              <a:gd name="connsiteX61" fmla="*/ 7977732 w 8074603"/>
              <a:gd name="connsiteY61" fmla="*/ 2872925 h 4364656"/>
              <a:gd name="connsiteX62" fmla="*/ 7988440 w 8074603"/>
              <a:gd name="connsiteY62" fmla="*/ 2888377 h 4364656"/>
              <a:gd name="connsiteX63" fmla="*/ 8002637 w 8074603"/>
              <a:gd name="connsiteY63" fmla="*/ 2918810 h 4364656"/>
              <a:gd name="connsiteX64" fmla="*/ 8023589 w 8074603"/>
              <a:gd name="connsiteY64" fmla="*/ 2957410 h 4364656"/>
              <a:gd name="connsiteX65" fmla="*/ 8029442 w 8074603"/>
              <a:gd name="connsiteY65" fmla="*/ 2976266 h 4364656"/>
              <a:gd name="connsiteX66" fmla="*/ 8035140 w 8074603"/>
              <a:gd name="connsiteY66" fmla="*/ 2988479 h 4364656"/>
              <a:gd name="connsiteX67" fmla="*/ 8047920 w 8074603"/>
              <a:gd name="connsiteY67" fmla="*/ 3035793 h 4364656"/>
              <a:gd name="connsiteX68" fmla="*/ 8061414 w 8074603"/>
              <a:gd name="connsiteY68" fmla="*/ 3079264 h 4364656"/>
              <a:gd name="connsiteX69" fmla="*/ 8062457 w 8074603"/>
              <a:gd name="connsiteY69" fmla="*/ 3089610 h 4364656"/>
              <a:gd name="connsiteX70" fmla="*/ 8064444 w 8074603"/>
              <a:gd name="connsiteY70" fmla="*/ 3096967 h 4364656"/>
              <a:gd name="connsiteX71" fmla="*/ 8073185 w 8074603"/>
              <a:gd name="connsiteY71" fmla="*/ 3196024 h 4364656"/>
              <a:gd name="connsiteX72" fmla="*/ 8074603 w 8074603"/>
              <a:gd name="connsiteY72" fmla="*/ 3210093 h 4364656"/>
              <a:gd name="connsiteX73" fmla="*/ 8074509 w 8074603"/>
              <a:gd name="connsiteY73" fmla="*/ 3211029 h 4364656"/>
              <a:gd name="connsiteX74" fmla="*/ 8074602 w 8074603"/>
              <a:gd name="connsiteY74" fmla="*/ 3212087 h 4364656"/>
              <a:gd name="connsiteX75" fmla="*/ 7424264 w 8074603"/>
              <a:gd name="connsiteY75" fmla="*/ 3862425 h 4364656"/>
              <a:gd name="connsiteX76" fmla="*/ 6964406 w 8074603"/>
              <a:gd name="connsiteY76" fmla="*/ 3671946 h 4364656"/>
              <a:gd name="connsiteX77" fmla="*/ 6915317 w 8074603"/>
              <a:gd name="connsiteY77" fmla="*/ 3612451 h 4364656"/>
              <a:gd name="connsiteX78" fmla="*/ 6916916 w 8074603"/>
              <a:gd name="connsiteY78" fmla="*/ 3609131 h 4364656"/>
              <a:gd name="connsiteX79" fmla="*/ 6916887 w 8074603"/>
              <a:gd name="connsiteY79" fmla="*/ 3609096 h 4364656"/>
              <a:gd name="connsiteX80" fmla="*/ 6915316 w 8074603"/>
              <a:gd name="connsiteY80" fmla="*/ 3612451 h 4364656"/>
              <a:gd name="connsiteX81" fmla="*/ 6861887 w 8074603"/>
              <a:gd name="connsiteY81" fmla="*/ 3549058 h 4364656"/>
              <a:gd name="connsiteX82" fmla="*/ 6249412 w 8074603"/>
              <a:gd name="connsiteY82" fmla="*/ 3295363 h 4364656"/>
              <a:gd name="connsiteX83" fmla="*/ 5531170 w 8074603"/>
              <a:gd name="connsiteY83" fmla="*/ 3677249 h 4364656"/>
              <a:gd name="connsiteX84" fmla="*/ 5477373 w 8074603"/>
              <a:gd name="connsiteY84" fmla="*/ 3776364 h 4364656"/>
              <a:gd name="connsiteX85" fmla="*/ 5451310 w 8074603"/>
              <a:gd name="connsiteY85" fmla="*/ 3824381 h 4364656"/>
              <a:gd name="connsiteX86" fmla="*/ 5444146 w 8074603"/>
              <a:gd name="connsiteY86" fmla="*/ 3843955 h 4364656"/>
              <a:gd name="connsiteX87" fmla="*/ 5434679 w 8074603"/>
              <a:gd name="connsiteY87" fmla="*/ 3845444 h 4364656"/>
              <a:gd name="connsiteX88" fmla="*/ 5434680 w 8074603"/>
              <a:gd name="connsiteY88" fmla="*/ 3845444 h 4364656"/>
              <a:gd name="connsiteX89" fmla="*/ 5444147 w 8074603"/>
              <a:gd name="connsiteY89" fmla="*/ 3843955 h 4364656"/>
              <a:gd name="connsiteX90" fmla="*/ 5424218 w 8074603"/>
              <a:gd name="connsiteY90" fmla="*/ 3898404 h 4364656"/>
              <a:gd name="connsiteX91" fmla="*/ 5372647 w 8074603"/>
              <a:gd name="connsiteY91" fmla="*/ 3993415 h 4364656"/>
              <a:gd name="connsiteX92" fmla="*/ 4674427 w 8074603"/>
              <a:gd name="connsiteY92" fmla="*/ 4364656 h 4364656"/>
              <a:gd name="connsiteX93" fmla="*/ 3870258 w 8074603"/>
              <a:gd name="connsiteY93" fmla="*/ 3773024 h 4364656"/>
              <a:gd name="connsiteX94" fmla="*/ 3849692 w 8074603"/>
              <a:gd name="connsiteY94" fmla="*/ 3693042 h 4364656"/>
              <a:gd name="connsiteX95" fmla="*/ 3849691 w 8074603"/>
              <a:gd name="connsiteY95" fmla="*/ 3693042 h 4364656"/>
              <a:gd name="connsiteX96" fmla="*/ 3846811 w 8074603"/>
              <a:gd name="connsiteY96" fmla="*/ 3692773 h 4364656"/>
              <a:gd name="connsiteX97" fmla="*/ 3844896 w 8074603"/>
              <a:gd name="connsiteY97" fmla="*/ 3673782 h 4364656"/>
              <a:gd name="connsiteX98" fmla="*/ 3392418 w 8074603"/>
              <a:gd name="connsiteY98" fmla="*/ 3305002 h 4364656"/>
              <a:gd name="connsiteX99" fmla="*/ 2966852 w 8074603"/>
              <a:gd name="connsiteY99" fmla="*/ 3587086 h 4364656"/>
              <a:gd name="connsiteX100" fmla="*/ 2959715 w 8074603"/>
              <a:gd name="connsiteY100" fmla="*/ 3610078 h 4364656"/>
              <a:gd name="connsiteX101" fmla="*/ 2958513 w 8074603"/>
              <a:gd name="connsiteY101" fmla="*/ 3609966 h 4364656"/>
              <a:gd name="connsiteX102" fmla="*/ 2958503 w 8074603"/>
              <a:gd name="connsiteY102" fmla="*/ 3609966 h 4364656"/>
              <a:gd name="connsiteX103" fmla="*/ 2956695 w 8074603"/>
              <a:gd name="connsiteY103" fmla="*/ 3609798 h 4364656"/>
              <a:gd name="connsiteX104" fmla="*/ 2956637 w 8074603"/>
              <a:gd name="connsiteY104" fmla="*/ 3609986 h 4364656"/>
              <a:gd name="connsiteX105" fmla="*/ 2958503 w 8074603"/>
              <a:gd name="connsiteY105" fmla="*/ 3609966 h 4364656"/>
              <a:gd name="connsiteX106" fmla="*/ 2958513 w 8074603"/>
              <a:gd name="connsiteY106" fmla="*/ 3609967 h 4364656"/>
              <a:gd name="connsiteX107" fmla="*/ 2935736 w 8074603"/>
              <a:gd name="connsiteY107" fmla="*/ 3683342 h 4364656"/>
              <a:gd name="connsiteX108" fmla="*/ 2888672 w 8074603"/>
              <a:gd name="connsiteY108" fmla="*/ 3775276 h 4364656"/>
              <a:gd name="connsiteX109" fmla="*/ 2873670 w 8074603"/>
              <a:gd name="connsiteY109" fmla="*/ 3796378 h 4364656"/>
              <a:gd name="connsiteX110" fmla="*/ 2867332 w 8074603"/>
              <a:gd name="connsiteY110" fmla="*/ 3808055 h 4364656"/>
              <a:gd name="connsiteX111" fmla="*/ 2853134 w 8074603"/>
              <a:gd name="connsiteY111" fmla="*/ 3825263 h 4364656"/>
              <a:gd name="connsiteX112" fmla="*/ 2829243 w 8074603"/>
              <a:gd name="connsiteY112" fmla="*/ 3858866 h 4364656"/>
              <a:gd name="connsiteX113" fmla="*/ 2800750 w 8074603"/>
              <a:gd name="connsiteY113" fmla="*/ 3888753 h 4364656"/>
              <a:gd name="connsiteX114" fmla="*/ 2781264 w 8074603"/>
              <a:gd name="connsiteY114" fmla="*/ 3912370 h 4364656"/>
              <a:gd name="connsiteX115" fmla="*/ 2767063 w 8074603"/>
              <a:gd name="connsiteY115" fmla="*/ 3924087 h 4364656"/>
              <a:gd name="connsiteX116" fmla="*/ 2758655 w 8074603"/>
              <a:gd name="connsiteY116" fmla="*/ 3932906 h 4364656"/>
              <a:gd name="connsiteX117" fmla="*/ 2710836 w 8074603"/>
              <a:gd name="connsiteY117" fmla="*/ 3970478 h 4364656"/>
              <a:gd name="connsiteX118" fmla="*/ 2676948 w 8074603"/>
              <a:gd name="connsiteY118" fmla="*/ 3998439 h 4364656"/>
              <a:gd name="connsiteX119" fmla="*/ 2627569 w 8074603"/>
              <a:gd name="connsiteY119" fmla="*/ 4025241 h 4364656"/>
              <a:gd name="connsiteX120" fmla="*/ 2588828 w 8074603"/>
              <a:gd name="connsiteY120" fmla="*/ 4047508 h 4364656"/>
              <a:gd name="connsiteX121" fmla="*/ 2580497 w 8074603"/>
              <a:gd name="connsiteY121" fmla="*/ 4050790 h 4364656"/>
              <a:gd name="connsiteX122" fmla="*/ 2557219 w 8074603"/>
              <a:gd name="connsiteY122" fmla="*/ 4063426 h 4364656"/>
              <a:gd name="connsiteX123" fmla="*/ 2515787 w 8074603"/>
              <a:gd name="connsiteY123" fmla="*/ 4076287 h 4364656"/>
              <a:gd name="connsiteX124" fmla="*/ 2492002 w 8074603"/>
              <a:gd name="connsiteY124" fmla="*/ 4085658 h 4364656"/>
              <a:gd name="connsiteX125" fmla="*/ 2467134 w 8074603"/>
              <a:gd name="connsiteY125" fmla="*/ 4091389 h 4364656"/>
              <a:gd name="connsiteX126" fmla="*/ 2424911 w 8074603"/>
              <a:gd name="connsiteY126" fmla="*/ 4104496 h 4364656"/>
              <a:gd name="connsiteX127" fmla="*/ 2398874 w 8074603"/>
              <a:gd name="connsiteY127" fmla="*/ 4107121 h 4364656"/>
              <a:gd name="connsiteX128" fmla="*/ 2388841 w 8074603"/>
              <a:gd name="connsiteY128" fmla="*/ 4109433 h 4364656"/>
              <a:gd name="connsiteX129" fmla="*/ 2337116 w 8074603"/>
              <a:gd name="connsiteY129" fmla="*/ 4113347 h 4364656"/>
              <a:gd name="connsiteX130" fmla="*/ 2282859 w 8074603"/>
              <a:gd name="connsiteY130" fmla="*/ 4118816 h 4364656"/>
              <a:gd name="connsiteX131" fmla="*/ 2242479 w 8074603"/>
              <a:gd name="connsiteY131" fmla="*/ 4114746 h 4364656"/>
              <a:gd name="connsiteX132" fmla="*/ 2172265 w 8074603"/>
              <a:gd name="connsiteY132" fmla="*/ 4109433 h 4364656"/>
              <a:gd name="connsiteX133" fmla="*/ 2158646 w 8074603"/>
              <a:gd name="connsiteY133" fmla="*/ 4106295 h 4364656"/>
              <a:gd name="connsiteX134" fmla="*/ 2140808 w 8074603"/>
              <a:gd name="connsiteY134" fmla="*/ 4104496 h 4364656"/>
              <a:gd name="connsiteX135" fmla="*/ 2111879 w 8074603"/>
              <a:gd name="connsiteY135" fmla="*/ 4095516 h 4364656"/>
              <a:gd name="connsiteX136" fmla="*/ 2069105 w 8074603"/>
              <a:gd name="connsiteY136" fmla="*/ 4085658 h 4364656"/>
              <a:gd name="connsiteX137" fmla="*/ 2028193 w 8074603"/>
              <a:gd name="connsiteY137" fmla="*/ 4069539 h 4364656"/>
              <a:gd name="connsiteX138" fmla="*/ 2008500 w 8074603"/>
              <a:gd name="connsiteY138" fmla="*/ 4063426 h 4364656"/>
              <a:gd name="connsiteX139" fmla="*/ 1997435 w 8074603"/>
              <a:gd name="connsiteY139" fmla="*/ 4057420 h 4364656"/>
              <a:gd name="connsiteX140" fmla="*/ 1972278 w 8074603"/>
              <a:gd name="connsiteY140" fmla="*/ 4047508 h 4364656"/>
              <a:gd name="connsiteX141" fmla="*/ 1625370 w 8074603"/>
              <a:gd name="connsiteY141" fmla="*/ 3683342 h 4364656"/>
              <a:gd name="connsiteX142" fmla="*/ 1607075 w 8074603"/>
              <a:gd name="connsiteY142" fmla="*/ 3624406 h 4364656"/>
              <a:gd name="connsiteX143" fmla="*/ 1608730 w 8074603"/>
              <a:gd name="connsiteY143" fmla="*/ 3624388 h 4364656"/>
              <a:gd name="connsiteX144" fmla="*/ 1613537 w 8074603"/>
              <a:gd name="connsiteY144" fmla="*/ 3624337 h 4364656"/>
              <a:gd name="connsiteX145" fmla="*/ 1613536 w 8074603"/>
              <a:gd name="connsiteY145" fmla="*/ 3624334 h 4364656"/>
              <a:gd name="connsiteX146" fmla="*/ 1608730 w 8074603"/>
              <a:gd name="connsiteY146" fmla="*/ 3624388 h 4364656"/>
              <a:gd name="connsiteX147" fmla="*/ 1607077 w 8074603"/>
              <a:gd name="connsiteY147" fmla="*/ 3624405 h 4364656"/>
              <a:gd name="connsiteX148" fmla="*/ 1603692 w 8074603"/>
              <a:gd name="connsiteY148" fmla="*/ 3624443 h 4364656"/>
              <a:gd name="connsiteX149" fmla="*/ 1593249 w 8074603"/>
              <a:gd name="connsiteY149" fmla="*/ 3590809 h 4364656"/>
              <a:gd name="connsiteX150" fmla="*/ 1060194 w 8074603"/>
              <a:gd name="connsiteY150" fmla="*/ 3237476 h 4364656"/>
              <a:gd name="connsiteX151" fmla="*/ 943603 w 8074603"/>
              <a:gd name="connsiteY151" fmla="*/ 3249230 h 4364656"/>
              <a:gd name="connsiteX152" fmla="*/ 837218 w 8074603"/>
              <a:gd name="connsiteY152" fmla="*/ 3282253 h 4364656"/>
              <a:gd name="connsiteX153" fmla="*/ 831628 w 8074603"/>
              <a:gd name="connsiteY153" fmla="*/ 3285287 h 4364656"/>
              <a:gd name="connsiteX154" fmla="*/ 789668 w 8074603"/>
              <a:gd name="connsiteY154" fmla="*/ 3319908 h 4364656"/>
              <a:gd name="connsiteX155" fmla="*/ 703440 w 8074603"/>
              <a:gd name="connsiteY155" fmla="*/ 3366773 h 4364656"/>
              <a:gd name="connsiteX156" fmla="*/ 697571 w 8074603"/>
              <a:gd name="connsiteY156" fmla="*/ 3368594 h 4364656"/>
              <a:gd name="connsiteX157" fmla="*/ 697574 w 8074603"/>
              <a:gd name="connsiteY157" fmla="*/ 3368593 h 4364656"/>
              <a:gd name="connsiteX158" fmla="*/ 608392 w 8074603"/>
              <a:gd name="connsiteY158" fmla="*/ 3396276 h 4364656"/>
              <a:gd name="connsiteX159" fmla="*/ 506346 w 8074603"/>
              <a:gd name="connsiteY159" fmla="*/ 3406563 h 4364656"/>
              <a:gd name="connsiteX160" fmla="*/ 0 w 8074603"/>
              <a:gd name="connsiteY160" fmla="*/ 2900217 h 4364656"/>
              <a:gd name="connsiteX161" fmla="*/ 404300 w 8074603"/>
              <a:gd name="connsiteY161" fmla="*/ 2404158 h 4364656"/>
              <a:gd name="connsiteX162" fmla="*/ 476128 w 8074603"/>
              <a:gd name="connsiteY162" fmla="*/ 2396917 h 4364656"/>
              <a:gd name="connsiteX163" fmla="*/ 476128 w 8074603"/>
              <a:gd name="connsiteY163" fmla="*/ 2396918 h 4364656"/>
              <a:gd name="connsiteX164" fmla="*/ 506346 w 8074603"/>
              <a:gd name="connsiteY164" fmla="*/ 2393872 h 4364656"/>
              <a:gd name="connsiteX165" fmla="*/ 506424 w 8074603"/>
              <a:gd name="connsiteY165" fmla="*/ 2393878 h 4364656"/>
              <a:gd name="connsiteX166" fmla="*/ 523913 w 8074603"/>
              <a:gd name="connsiteY166" fmla="*/ 2395421 h 4364656"/>
              <a:gd name="connsiteX167" fmla="*/ 525160 w 8074603"/>
              <a:gd name="connsiteY167" fmla="*/ 2395296 h 4364656"/>
              <a:gd name="connsiteX168" fmla="*/ 506424 w 8074603"/>
              <a:gd name="connsiteY168" fmla="*/ 2393878 h 4364656"/>
              <a:gd name="connsiteX169" fmla="*/ 506346 w 8074603"/>
              <a:gd name="connsiteY169" fmla="*/ 2393871 h 4364656"/>
              <a:gd name="connsiteX170" fmla="*/ 476128 w 8074603"/>
              <a:gd name="connsiteY170" fmla="*/ 2396917 h 4364656"/>
              <a:gd name="connsiteX171" fmla="*/ 475829 w 8074603"/>
              <a:gd name="connsiteY171" fmla="*/ 2395919 h 4364656"/>
              <a:gd name="connsiteX172" fmla="*/ 566483 w 8074603"/>
              <a:gd name="connsiteY172" fmla="*/ 2386780 h 4364656"/>
              <a:gd name="connsiteX173" fmla="*/ 1084393 w 8074603"/>
              <a:gd name="connsiteY173" fmla="*/ 1855758 h 4364656"/>
              <a:gd name="connsiteX174" fmla="*/ 1094003 w 8074603"/>
              <a:gd name="connsiteY174" fmla="*/ 1746841 h 4364656"/>
              <a:gd name="connsiteX175" fmla="*/ 1090650 w 8074603"/>
              <a:gd name="connsiteY175" fmla="*/ 1698239 h 4364656"/>
              <a:gd name="connsiteX176" fmla="*/ 1088374 w 8074603"/>
              <a:gd name="connsiteY176" fmla="*/ 1636980 h 4364656"/>
              <a:gd name="connsiteX177" fmla="*/ 1799436 w 8074603"/>
              <a:gd name="connsiteY177" fmla="*/ 925919 h 4364656"/>
              <a:gd name="connsiteX178" fmla="*/ 2389060 w 8074603"/>
              <a:gd name="connsiteY178" fmla="*/ 1239418 h 4364656"/>
              <a:gd name="connsiteX179" fmla="*/ 2416485 w 8074603"/>
              <a:gd name="connsiteY179" fmla="*/ 1289944 h 4364656"/>
              <a:gd name="connsiteX180" fmla="*/ 2416799 w 8074603"/>
              <a:gd name="connsiteY180" fmla="*/ 1289849 h 4364656"/>
              <a:gd name="connsiteX181" fmla="*/ 2455025 w 8074603"/>
              <a:gd name="connsiteY181" fmla="*/ 1360275 h 4364656"/>
              <a:gd name="connsiteX182" fmla="*/ 3082854 w 8074603"/>
              <a:gd name="connsiteY182" fmla="*/ 1694089 h 4364656"/>
              <a:gd name="connsiteX183" fmla="*/ 3836081 w 8074603"/>
              <a:gd name="connsiteY183" fmla="*/ 1014367 h 4364656"/>
              <a:gd name="connsiteX184" fmla="*/ 3839853 w 8074603"/>
              <a:gd name="connsiteY184" fmla="*/ 939677 h 4364656"/>
              <a:gd name="connsiteX185" fmla="*/ 3839853 w 8074603"/>
              <a:gd name="connsiteY185" fmla="*/ 939672 h 4364656"/>
              <a:gd name="connsiteX186" fmla="*/ 3837985 w 8074603"/>
              <a:gd name="connsiteY186" fmla="*/ 927434 h 4364656"/>
              <a:gd name="connsiteX187" fmla="*/ 3835746 w 8074603"/>
              <a:gd name="connsiteY187" fmla="*/ 883087 h 4364656"/>
              <a:gd name="connsiteX188" fmla="*/ 3835745 w 8074603"/>
              <a:gd name="connsiteY188" fmla="*/ 883087 h 4364656"/>
              <a:gd name="connsiteX189" fmla="*/ 3833802 w 8074603"/>
              <a:gd name="connsiteY189" fmla="*/ 844605 h 4364656"/>
              <a:gd name="connsiteX190" fmla="*/ 3833640 w 8074603"/>
              <a:gd name="connsiteY190" fmla="*/ 841406 h 4364656"/>
              <a:gd name="connsiteX191" fmla="*/ 4675046 w 8074603"/>
              <a:gd name="connsiteY191" fmla="*/ 0 h 4364656"/>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44147 w 8074603"/>
              <a:gd name="connsiteY4" fmla="*/ 3843956 h 4364656"/>
              <a:gd name="connsiteX5" fmla="*/ 5451311 w 8074603"/>
              <a:gd name="connsiteY5" fmla="*/ 3824382 h 4364656"/>
              <a:gd name="connsiteX6" fmla="*/ 5477374 w 8074603"/>
              <a:gd name="connsiteY6" fmla="*/ 3776365 h 4364656"/>
              <a:gd name="connsiteX7" fmla="*/ 5967715 w 8074603"/>
              <a:gd name="connsiteY7" fmla="*/ 1555781 h 4364656"/>
              <a:gd name="connsiteX8" fmla="*/ 5953547 w 8074603"/>
              <a:gd name="connsiteY8" fmla="*/ 1567471 h 4364656"/>
              <a:gd name="connsiteX9" fmla="*/ 5947225 w 8074603"/>
              <a:gd name="connsiteY9" fmla="*/ 1572687 h 4364656"/>
              <a:gd name="connsiteX10" fmla="*/ 5923679 w 8074603"/>
              <a:gd name="connsiteY10" fmla="*/ 1585468 h 4364656"/>
              <a:gd name="connsiteX11" fmla="*/ 5944170 w 8074603"/>
              <a:gd name="connsiteY11" fmla="*/ 1568561 h 4364656"/>
              <a:gd name="connsiteX12" fmla="*/ 5950625 w 8074603"/>
              <a:gd name="connsiteY12" fmla="*/ 1565058 h 4364656"/>
              <a:gd name="connsiteX13" fmla="*/ 5967715 w 8074603"/>
              <a:gd name="connsiteY13" fmla="*/ 1555781 h 4364656"/>
              <a:gd name="connsiteX14" fmla="*/ 5463575 w 8074603"/>
              <a:gd name="connsiteY14" fmla="*/ 1132731 h 4364656"/>
              <a:gd name="connsiteX15" fmla="*/ 5450330 w 8074603"/>
              <a:gd name="connsiteY15" fmla="*/ 1168918 h 4364656"/>
              <a:gd name="connsiteX16" fmla="*/ 5439303 w 8074603"/>
              <a:gd name="connsiteY16" fmla="*/ 1189234 h 4364656"/>
              <a:gd name="connsiteX17" fmla="*/ 5447848 w 8074603"/>
              <a:gd name="connsiteY17" fmla="*/ 1161705 h 4364656"/>
              <a:gd name="connsiteX18" fmla="*/ 5463575 w 8074603"/>
              <a:gd name="connsiteY18" fmla="*/ 1132731 h 4364656"/>
              <a:gd name="connsiteX19" fmla="*/ 5466067 w 8074603"/>
              <a:gd name="connsiteY19" fmla="*/ 1125926 h 4364656"/>
              <a:gd name="connsiteX20" fmla="*/ 5466873 w 8074603"/>
              <a:gd name="connsiteY20" fmla="*/ 1126657 h 4364656"/>
              <a:gd name="connsiteX21" fmla="*/ 5463576 w 8074603"/>
              <a:gd name="connsiteY21" fmla="*/ 1132731 h 4364656"/>
              <a:gd name="connsiteX22" fmla="*/ 5466067 w 8074603"/>
              <a:gd name="connsiteY22" fmla="*/ 1125926 h 4364656"/>
              <a:gd name="connsiteX23" fmla="*/ 4675046 w 8074603"/>
              <a:gd name="connsiteY23" fmla="*/ 0 h 4364656"/>
              <a:gd name="connsiteX24" fmla="*/ 5516452 w 8074603"/>
              <a:gd name="connsiteY24" fmla="*/ 841406 h 4364656"/>
              <a:gd name="connsiteX25" fmla="*/ 5478624 w 8074603"/>
              <a:gd name="connsiteY25" fmla="*/ 1091614 h 4364656"/>
              <a:gd name="connsiteX26" fmla="*/ 5466066 w 8074603"/>
              <a:gd name="connsiteY26" fmla="*/ 1125926 h 4364656"/>
              <a:gd name="connsiteX27" fmla="*/ 5463575 w 8074603"/>
              <a:gd name="connsiteY27" fmla="*/ 1132730 h 4364656"/>
              <a:gd name="connsiteX28" fmla="*/ 5447848 w 8074603"/>
              <a:gd name="connsiteY28" fmla="*/ 1161704 h 4364656"/>
              <a:gd name="connsiteX29" fmla="*/ 5439303 w 8074603"/>
              <a:gd name="connsiteY29" fmla="*/ 1189233 h 4364656"/>
              <a:gd name="connsiteX30" fmla="*/ 5428195 w 8074603"/>
              <a:gd name="connsiteY30" fmla="*/ 1225018 h 4364656"/>
              <a:gd name="connsiteX31" fmla="*/ 5421342 w 8074603"/>
              <a:gd name="connsiteY31" fmla="*/ 1292995 h 4364656"/>
              <a:gd name="connsiteX32" fmla="*/ 5758639 w 8074603"/>
              <a:gd name="connsiteY32" fmla="*/ 1630292 h 4364656"/>
              <a:gd name="connsiteX33" fmla="*/ 5889930 w 8074603"/>
              <a:gd name="connsiteY33" fmla="*/ 1603786 h 4364656"/>
              <a:gd name="connsiteX34" fmla="*/ 5923679 w 8074603"/>
              <a:gd name="connsiteY34" fmla="*/ 1585468 h 4364656"/>
              <a:gd name="connsiteX35" fmla="*/ 5923680 w 8074603"/>
              <a:gd name="connsiteY35" fmla="*/ 1585469 h 4364656"/>
              <a:gd name="connsiteX36" fmla="*/ 5947226 w 8074603"/>
              <a:gd name="connsiteY36" fmla="*/ 1572688 h 4364656"/>
              <a:gd name="connsiteX37" fmla="*/ 5953548 w 8074603"/>
              <a:gd name="connsiteY37" fmla="*/ 1567472 h 4364656"/>
              <a:gd name="connsiteX38" fmla="*/ 5967716 w 8074603"/>
              <a:gd name="connsiteY38" fmla="*/ 1555782 h 4364656"/>
              <a:gd name="connsiteX39" fmla="*/ 6062168 w 8074603"/>
              <a:gd name="connsiteY39" fmla="*/ 1504515 h 4364656"/>
              <a:gd name="connsiteX40" fmla="*/ 6332560 w 8074603"/>
              <a:gd name="connsiteY40" fmla="*/ 1449925 h 4364656"/>
              <a:gd name="connsiteX41" fmla="*/ 7027217 w 8074603"/>
              <a:gd name="connsiteY41" fmla="*/ 2144582 h 4364656"/>
              <a:gd name="connsiteX42" fmla="*/ 7023436 w 8074603"/>
              <a:gd name="connsiteY42" fmla="*/ 2182087 h 4364656"/>
              <a:gd name="connsiteX43" fmla="*/ 7025951 w 8074603"/>
              <a:gd name="connsiteY43" fmla="*/ 2183532 h 4364656"/>
              <a:gd name="connsiteX44" fmla="*/ 7020865 w 8074603"/>
              <a:gd name="connsiteY44" fmla="*/ 2233978 h 4364656"/>
              <a:gd name="connsiteX45" fmla="*/ 7290185 w 8074603"/>
              <a:gd name="connsiteY45" fmla="*/ 2564422 h 4364656"/>
              <a:gd name="connsiteX46" fmla="*/ 7340491 w 8074603"/>
              <a:gd name="connsiteY46" fmla="*/ 2569494 h 4364656"/>
              <a:gd name="connsiteX47" fmla="*/ 7425440 w 8074603"/>
              <a:gd name="connsiteY47" fmla="*/ 2560930 h 4364656"/>
              <a:gd name="connsiteX48" fmla="*/ 7556269 w 8074603"/>
              <a:gd name="connsiteY48" fmla="*/ 2574119 h 4364656"/>
              <a:gd name="connsiteX49" fmla="*/ 7639912 w 8074603"/>
              <a:gd name="connsiteY49" fmla="*/ 2600083 h 4364656"/>
              <a:gd name="connsiteX50" fmla="*/ 7662727 w 8074603"/>
              <a:gd name="connsiteY50" fmla="*/ 2606859 h 4364656"/>
              <a:gd name="connsiteX51" fmla="*/ 7664371 w 8074603"/>
              <a:gd name="connsiteY51" fmla="*/ 2607676 h 4364656"/>
              <a:gd name="connsiteX52" fmla="*/ 7678124 w 8074603"/>
              <a:gd name="connsiteY52" fmla="*/ 2611945 h 4364656"/>
              <a:gd name="connsiteX53" fmla="*/ 7733522 w 8074603"/>
              <a:gd name="connsiteY53" fmla="*/ 2642014 h 4364656"/>
              <a:gd name="connsiteX54" fmla="*/ 7761488 w 8074603"/>
              <a:gd name="connsiteY54" fmla="*/ 2655901 h 4364656"/>
              <a:gd name="connsiteX55" fmla="*/ 7768424 w 8074603"/>
              <a:gd name="connsiteY55" fmla="*/ 2660958 h 4364656"/>
              <a:gd name="connsiteX56" fmla="*/ 7788393 w 8074603"/>
              <a:gd name="connsiteY56" fmla="*/ 2671797 h 4364656"/>
              <a:gd name="connsiteX57" fmla="*/ 7827171 w 8074603"/>
              <a:gd name="connsiteY57" fmla="*/ 2703791 h 4364656"/>
              <a:gd name="connsiteX58" fmla="*/ 7849862 w 8074603"/>
              <a:gd name="connsiteY58" fmla="*/ 2720336 h 4364656"/>
              <a:gd name="connsiteX59" fmla="*/ 7860799 w 8074603"/>
              <a:gd name="connsiteY59" fmla="*/ 2731538 h 4364656"/>
              <a:gd name="connsiteX60" fmla="*/ 7884468 w 8074603"/>
              <a:gd name="connsiteY60" fmla="*/ 2751066 h 4364656"/>
              <a:gd name="connsiteX61" fmla="*/ 7909550 w 8074603"/>
              <a:gd name="connsiteY61" fmla="*/ 2781466 h 4364656"/>
              <a:gd name="connsiteX62" fmla="*/ 7926096 w 8074603"/>
              <a:gd name="connsiteY62" fmla="*/ 2798412 h 4364656"/>
              <a:gd name="connsiteX63" fmla="*/ 7939549 w 8074603"/>
              <a:gd name="connsiteY63" fmla="*/ 2817825 h 4364656"/>
              <a:gd name="connsiteX64" fmla="*/ 7963736 w 8074603"/>
              <a:gd name="connsiteY64" fmla="*/ 2847140 h 4364656"/>
              <a:gd name="connsiteX65" fmla="*/ 7977732 w 8074603"/>
              <a:gd name="connsiteY65" fmla="*/ 2872925 h 4364656"/>
              <a:gd name="connsiteX66" fmla="*/ 7988440 w 8074603"/>
              <a:gd name="connsiteY66" fmla="*/ 2888377 h 4364656"/>
              <a:gd name="connsiteX67" fmla="*/ 8002637 w 8074603"/>
              <a:gd name="connsiteY67" fmla="*/ 2918810 h 4364656"/>
              <a:gd name="connsiteX68" fmla="*/ 8023589 w 8074603"/>
              <a:gd name="connsiteY68" fmla="*/ 2957410 h 4364656"/>
              <a:gd name="connsiteX69" fmla="*/ 8029442 w 8074603"/>
              <a:gd name="connsiteY69" fmla="*/ 2976266 h 4364656"/>
              <a:gd name="connsiteX70" fmla="*/ 8035140 w 8074603"/>
              <a:gd name="connsiteY70" fmla="*/ 2988479 h 4364656"/>
              <a:gd name="connsiteX71" fmla="*/ 8047920 w 8074603"/>
              <a:gd name="connsiteY71" fmla="*/ 3035793 h 4364656"/>
              <a:gd name="connsiteX72" fmla="*/ 8061414 w 8074603"/>
              <a:gd name="connsiteY72" fmla="*/ 3079264 h 4364656"/>
              <a:gd name="connsiteX73" fmla="*/ 8062457 w 8074603"/>
              <a:gd name="connsiteY73" fmla="*/ 3089610 h 4364656"/>
              <a:gd name="connsiteX74" fmla="*/ 8064444 w 8074603"/>
              <a:gd name="connsiteY74" fmla="*/ 3096967 h 4364656"/>
              <a:gd name="connsiteX75" fmla="*/ 8073185 w 8074603"/>
              <a:gd name="connsiteY75" fmla="*/ 3196024 h 4364656"/>
              <a:gd name="connsiteX76" fmla="*/ 8074603 w 8074603"/>
              <a:gd name="connsiteY76" fmla="*/ 3210093 h 4364656"/>
              <a:gd name="connsiteX77" fmla="*/ 8074509 w 8074603"/>
              <a:gd name="connsiteY77" fmla="*/ 3211029 h 4364656"/>
              <a:gd name="connsiteX78" fmla="*/ 8074602 w 8074603"/>
              <a:gd name="connsiteY78" fmla="*/ 3212087 h 4364656"/>
              <a:gd name="connsiteX79" fmla="*/ 7424264 w 8074603"/>
              <a:gd name="connsiteY79" fmla="*/ 3862425 h 4364656"/>
              <a:gd name="connsiteX80" fmla="*/ 6964406 w 8074603"/>
              <a:gd name="connsiteY80" fmla="*/ 3671946 h 4364656"/>
              <a:gd name="connsiteX81" fmla="*/ 6915317 w 8074603"/>
              <a:gd name="connsiteY81" fmla="*/ 3612451 h 4364656"/>
              <a:gd name="connsiteX82" fmla="*/ 6916916 w 8074603"/>
              <a:gd name="connsiteY82" fmla="*/ 3609131 h 4364656"/>
              <a:gd name="connsiteX83" fmla="*/ 6916887 w 8074603"/>
              <a:gd name="connsiteY83" fmla="*/ 3609096 h 4364656"/>
              <a:gd name="connsiteX84" fmla="*/ 6915316 w 8074603"/>
              <a:gd name="connsiteY84" fmla="*/ 3612451 h 4364656"/>
              <a:gd name="connsiteX85" fmla="*/ 6861887 w 8074603"/>
              <a:gd name="connsiteY85" fmla="*/ 3549058 h 4364656"/>
              <a:gd name="connsiteX86" fmla="*/ 6249412 w 8074603"/>
              <a:gd name="connsiteY86" fmla="*/ 3295363 h 4364656"/>
              <a:gd name="connsiteX87" fmla="*/ 5531170 w 8074603"/>
              <a:gd name="connsiteY87" fmla="*/ 3677249 h 4364656"/>
              <a:gd name="connsiteX88" fmla="*/ 5477373 w 8074603"/>
              <a:gd name="connsiteY88" fmla="*/ 3776364 h 4364656"/>
              <a:gd name="connsiteX89" fmla="*/ 5451310 w 8074603"/>
              <a:gd name="connsiteY89" fmla="*/ 3824381 h 4364656"/>
              <a:gd name="connsiteX90" fmla="*/ 5444146 w 8074603"/>
              <a:gd name="connsiteY90" fmla="*/ 3843955 h 4364656"/>
              <a:gd name="connsiteX91" fmla="*/ 5434679 w 8074603"/>
              <a:gd name="connsiteY91" fmla="*/ 3845444 h 4364656"/>
              <a:gd name="connsiteX92" fmla="*/ 5434680 w 8074603"/>
              <a:gd name="connsiteY92" fmla="*/ 3845444 h 4364656"/>
              <a:gd name="connsiteX93" fmla="*/ 5424218 w 8074603"/>
              <a:gd name="connsiteY93" fmla="*/ 3898404 h 4364656"/>
              <a:gd name="connsiteX94" fmla="*/ 5372647 w 8074603"/>
              <a:gd name="connsiteY94" fmla="*/ 3993415 h 4364656"/>
              <a:gd name="connsiteX95" fmla="*/ 4674427 w 8074603"/>
              <a:gd name="connsiteY95" fmla="*/ 4364656 h 4364656"/>
              <a:gd name="connsiteX96" fmla="*/ 3870258 w 8074603"/>
              <a:gd name="connsiteY96" fmla="*/ 3773024 h 4364656"/>
              <a:gd name="connsiteX97" fmla="*/ 3849692 w 8074603"/>
              <a:gd name="connsiteY97" fmla="*/ 3693042 h 4364656"/>
              <a:gd name="connsiteX98" fmla="*/ 3849691 w 8074603"/>
              <a:gd name="connsiteY98" fmla="*/ 3693042 h 4364656"/>
              <a:gd name="connsiteX99" fmla="*/ 3846811 w 8074603"/>
              <a:gd name="connsiteY99" fmla="*/ 3692773 h 4364656"/>
              <a:gd name="connsiteX100" fmla="*/ 3844896 w 8074603"/>
              <a:gd name="connsiteY100" fmla="*/ 3673782 h 4364656"/>
              <a:gd name="connsiteX101" fmla="*/ 3392418 w 8074603"/>
              <a:gd name="connsiteY101" fmla="*/ 3305002 h 4364656"/>
              <a:gd name="connsiteX102" fmla="*/ 2966852 w 8074603"/>
              <a:gd name="connsiteY102" fmla="*/ 3587086 h 4364656"/>
              <a:gd name="connsiteX103" fmla="*/ 2959715 w 8074603"/>
              <a:gd name="connsiteY103" fmla="*/ 3610078 h 4364656"/>
              <a:gd name="connsiteX104" fmla="*/ 2958513 w 8074603"/>
              <a:gd name="connsiteY104" fmla="*/ 3609966 h 4364656"/>
              <a:gd name="connsiteX105" fmla="*/ 2958503 w 8074603"/>
              <a:gd name="connsiteY105" fmla="*/ 3609966 h 4364656"/>
              <a:gd name="connsiteX106" fmla="*/ 2956695 w 8074603"/>
              <a:gd name="connsiteY106" fmla="*/ 3609798 h 4364656"/>
              <a:gd name="connsiteX107" fmla="*/ 2956637 w 8074603"/>
              <a:gd name="connsiteY107" fmla="*/ 3609986 h 4364656"/>
              <a:gd name="connsiteX108" fmla="*/ 2958503 w 8074603"/>
              <a:gd name="connsiteY108" fmla="*/ 3609966 h 4364656"/>
              <a:gd name="connsiteX109" fmla="*/ 2958513 w 8074603"/>
              <a:gd name="connsiteY109" fmla="*/ 3609967 h 4364656"/>
              <a:gd name="connsiteX110" fmla="*/ 2935736 w 8074603"/>
              <a:gd name="connsiteY110" fmla="*/ 3683342 h 4364656"/>
              <a:gd name="connsiteX111" fmla="*/ 2888672 w 8074603"/>
              <a:gd name="connsiteY111" fmla="*/ 3775276 h 4364656"/>
              <a:gd name="connsiteX112" fmla="*/ 2873670 w 8074603"/>
              <a:gd name="connsiteY112" fmla="*/ 3796378 h 4364656"/>
              <a:gd name="connsiteX113" fmla="*/ 2867332 w 8074603"/>
              <a:gd name="connsiteY113" fmla="*/ 3808055 h 4364656"/>
              <a:gd name="connsiteX114" fmla="*/ 2853134 w 8074603"/>
              <a:gd name="connsiteY114" fmla="*/ 3825263 h 4364656"/>
              <a:gd name="connsiteX115" fmla="*/ 2829243 w 8074603"/>
              <a:gd name="connsiteY115" fmla="*/ 3858866 h 4364656"/>
              <a:gd name="connsiteX116" fmla="*/ 2800750 w 8074603"/>
              <a:gd name="connsiteY116" fmla="*/ 3888753 h 4364656"/>
              <a:gd name="connsiteX117" fmla="*/ 2781264 w 8074603"/>
              <a:gd name="connsiteY117" fmla="*/ 3912370 h 4364656"/>
              <a:gd name="connsiteX118" fmla="*/ 2767063 w 8074603"/>
              <a:gd name="connsiteY118" fmla="*/ 3924087 h 4364656"/>
              <a:gd name="connsiteX119" fmla="*/ 2758655 w 8074603"/>
              <a:gd name="connsiteY119" fmla="*/ 3932906 h 4364656"/>
              <a:gd name="connsiteX120" fmla="*/ 2710836 w 8074603"/>
              <a:gd name="connsiteY120" fmla="*/ 3970478 h 4364656"/>
              <a:gd name="connsiteX121" fmla="*/ 2676948 w 8074603"/>
              <a:gd name="connsiteY121" fmla="*/ 3998439 h 4364656"/>
              <a:gd name="connsiteX122" fmla="*/ 2627569 w 8074603"/>
              <a:gd name="connsiteY122" fmla="*/ 4025241 h 4364656"/>
              <a:gd name="connsiteX123" fmla="*/ 2588828 w 8074603"/>
              <a:gd name="connsiteY123" fmla="*/ 4047508 h 4364656"/>
              <a:gd name="connsiteX124" fmla="*/ 2580497 w 8074603"/>
              <a:gd name="connsiteY124" fmla="*/ 4050790 h 4364656"/>
              <a:gd name="connsiteX125" fmla="*/ 2557219 w 8074603"/>
              <a:gd name="connsiteY125" fmla="*/ 4063426 h 4364656"/>
              <a:gd name="connsiteX126" fmla="*/ 2515787 w 8074603"/>
              <a:gd name="connsiteY126" fmla="*/ 4076287 h 4364656"/>
              <a:gd name="connsiteX127" fmla="*/ 2492002 w 8074603"/>
              <a:gd name="connsiteY127" fmla="*/ 4085658 h 4364656"/>
              <a:gd name="connsiteX128" fmla="*/ 2467134 w 8074603"/>
              <a:gd name="connsiteY128" fmla="*/ 4091389 h 4364656"/>
              <a:gd name="connsiteX129" fmla="*/ 2424911 w 8074603"/>
              <a:gd name="connsiteY129" fmla="*/ 4104496 h 4364656"/>
              <a:gd name="connsiteX130" fmla="*/ 2398874 w 8074603"/>
              <a:gd name="connsiteY130" fmla="*/ 4107121 h 4364656"/>
              <a:gd name="connsiteX131" fmla="*/ 2388841 w 8074603"/>
              <a:gd name="connsiteY131" fmla="*/ 4109433 h 4364656"/>
              <a:gd name="connsiteX132" fmla="*/ 2337116 w 8074603"/>
              <a:gd name="connsiteY132" fmla="*/ 4113347 h 4364656"/>
              <a:gd name="connsiteX133" fmla="*/ 2282859 w 8074603"/>
              <a:gd name="connsiteY133" fmla="*/ 4118816 h 4364656"/>
              <a:gd name="connsiteX134" fmla="*/ 2242479 w 8074603"/>
              <a:gd name="connsiteY134" fmla="*/ 4114746 h 4364656"/>
              <a:gd name="connsiteX135" fmla="*/ 2172265 w 8074603"/>
              <a:gd name="connsiteY135" fmla="*/ 4109433 h 4364656"/>
              <a:gd name="connsiteX136" fmla="*/ 2158646 w 8074603"/>
              <a:gd name="connsiteY136" fmla="*/ 4106295 h 4364656"/>
              <a:gd name="connsiteX137" fmla="*/ 2140808 w 8074603"/>
              <a:gd name="connsiteY137" fmla="*/ 4104496 h 4364656"/>
              <a:gd name="connsiteX138" fmla="*/ 2111879 w 8074603"/>
              <a:gd name="connsiteY138" fmla="*/ 4095516 h 4364656"/>
              <a:gd name="connsiteX139" fmla="*/ 2069105 w 8074603"/>
              <a:gd name="connsiteY139" fmla="*/ 4085658 h 4364656"/>
              <a:gd name="connsiteX140" fmla="*/ 2028193 w 8074603"/>
              <a:gd name="connsiteY140" fmla="*/ 4069539 h 4364656"/>
              <a:gd name="connsiteX141" fmla="*/ 2008500 w 8074603"/>
              <a:gd name="connsiteY141" fmla="*/ 4063426 h 4364656"/>
              <a:gd name="connsiteX142" fmla="*/ 1997435 w 8074603"/>
              <a:gd name="connsiteY142" fmla="*/ 4057420 h 4364656"/>
              <a:gd name="connsiteX143" fmla="*/ 1972278 w 8074603"/>
              <a:gd name="connsiteY143" fmla="*/ 4047508 h 4364656"/>
              <a:gd name="connsiteX144" fmla="*/ 1625370 w 8074603"/>
              <a:gd name="connsiteY144" fmla="*/ 3683342 h 4364656"/>
              <a:gd name="connsiteX145" fmla="*/ 1607075 w 8074603"/>
              <a:gd name="connsiteY145" fmla="*/ 3624406 h 4364656"/>
              <a:gd name="connsiteX146" fmla="*/ 1608730 w 8074603"/>
              <a:gd name="connsiteY146" fmla="*/ 3624388 h 4364656"/>
              <a:gd name="connsiteX147" fmla="*/ 1613537 w 8074603"/>
              <a:gd name="connsiteY147" fmla="*/ 3624337 h 4364656"/>
              <a:gd name="connsiteX148" fmla="*/ 1613536 w 8074603"/>
              <a:gd name="connsiteY148" fmla="*/ 3624334 h 4364656"/>
              <a:gd name="connsiteX149" fmla="*/ 1608730 w 8074603"/>
              <a:gd name="connsiteY149" fmla="*/ 3624388 h 4364656"/>
              <a:gd name="connsiteX150" fmla="*/ 1607077 w 8074603"/>
              <a:gd name="connsiteY150" fmla="*/ 3624405 h 4364656"/>
              <a:gd name="connsiteX151" fmla="*/ 1603692 w 8074603"/>
              <a:gd name="connsiteY151" fmla="*/ 3624443 h 4364656"/>
              <a:gd name="connsiteX152" fmla="*/ 1593249 w 8074603"/>
              <a:gd name="connsiteY152" fmla="*/ 3590809 h 4364656"/>
              <a:gd name="connsiteX153" fmla="*/ 1060194 w 8074603"/>
              <a:gd name="connsiteY153" fmla="*/ 3237476 h 4364656"/>
              <a:gd name="connsiteX154" fmla="*/ 943603 w 8074603"/>
              <a:gd name="connsiteY154" fmla="*/ 3249230 h 4364656"/>
              <a:gd name="connsiteX155" fmla="*/ 837218 w 8074603"/>
              <a:gd name="connsiteY155" fmla="*/ 3282253 h 4364656"/>
              <a:gd name="connsiteX156" fmla="*/ 831628 w 8074603"/>
              <a:gd name="connsiteY156" fmla="*/ 3285287 h 4364656"/>
              <a:gd name="connsiteX157" fmla="*/ 789668 w 8074603"/>
              <a:gd name="connsiteY157" fmla="*/ 3319908 h 4364656"/>
              <a:gd name="connsiteX158" fmla="*/ 703440 w 8074603"/>
              <a:gd name="connsiteY158" fmla="*/ 3366773 h 4364656"/>
              <a:gd name="connsiteX159" fmla="*/ 697571 w 8074603"/>
              <a:gd name="connsiteY159" fmla="*/ 3368594 h 4364656"/>
              <a:gd name="connsiteX160" fmla="*/ 697574 w 8074603"/>
              <a:gd name="connsiteY160" fmla="*/ 3368593 h 4364656"/>
              <a:gd name="connsiteX161" fmla="*/ 608392 w 8074603"/>
              <a:gd name="connsiteY161" fmla="*/ 3396276 h 4364656"/>
              <a:gd name="connsiteX162" fmla="*/ 506346 w 8074603"/>
              <a:gd name="connsiteY162" fmla="*/ 3406563 h 4364656"/>
              <a:gd name="connsiteX163" fmla="*/ 0 w 8074603"/>
              <a:gd name="connsiteY163" fmla="*/ 2900217 h 4364656"/>
              <a:gd name="connsiteX164" fmla="*/ 404300 w 8074603"/>
              <a:gd name="connsiteY164" fmla="*/ 2404158 h 4364656"/>
              <a:gd name="connsiteX165" fmla="*/ 476128 w 8074603"/>
              <a:gd name="connsiteY165" fmla="*/ 2396917 h 4364656"/>
              <a:gd name="connsiteX166" fmla="*/ 476128 w 8074603"/>
              <a:gd name="connsiteY166" fmla="*/ 2396918 h 4364656"/>
              <a:gd name="connsiteX167" fmla="*/ 506346 w 8074603"/>
              <a:gd name="connsiteY167" fmla="*/ 2393872 h 4364656"/>
              <a:gd name="connsiteX168" fmla="*/ 506424 w 8074603"/>
              <a:gd name="connsiteY168" fmla="*/ 2393878 h 4364656"/>
              <a:gd name="connsiteX169" fmla="*/ 523913 w 8074603"/>
              <a:gd name="connsiteY169" fmla="*/ 2395421 h 4364656"/>
              <a:gd name="connsiteX170" fmla="*/ 525160 w 8074603"/>
              <a:gd name="connsiteY170" fmla="*/ 2395296 h 4364656"/>
              <a:gd name="connsiteX171" fmla="*/ 506424 w 8074603"/>
              <a:gd name="connsiteY171" fmla="*/ 2393878 h 4364656"/>
              <a:gd name="connsiteX172" fmla="*/ 506346 w 8074603"/>
              <a:gd name="connsiteY172" fmla="*/ 2393871 h 4364656"/>
              <a:gd name="connsiteX173" fmla="*/ 476128 w 8074603"/>
              <a:gd name="connsiteY173" fmla="*/ 2396917 h 4364656"/>
              <a:gd name="connsiteX174" fmla="*/ 475829 w 8074603"/>
              <a:gd name="connsiteY174" fmla="*/ 2395919 h 4364656"/>
              <a:gd name="connsiteX175" fmla="*/ 566483 w 8074603"/>
              <a:gd name="connsiteY175" fmla="*/ 2386780 h 4364656"/>
              <a:gd name="connsiteX176" fmla="*/ 1084393 w 8074603"/>
              <a:gd name="connsiteY176" fmla="*/ 1855758 h 4364656"/>
              <a:gd name="connsiteX177" fmla="*/ 1094003 w 8074603"/>
              <a:gd name="connsiteY177" fmla="*/ 1746841 h 4364656"/>
              <a:gd name="connsiteX178" fmla="*/ 1090650 w 8074603"/>
              <a:gd name="connsiteY178" fmla="*/ 1698239 h 4364656"/>
              <a:gd name="connsiteX179" fmla="*/ 1088374 w 8074603"/>
              <a:gd name="connsiteY179" fmla="*/ 1636980 h 4364656"/>
              <a:gd name="connsiteX180" fmla="*/ 1799436 w 8074603"/>
              <a:gd name="connsiteY180" fmla="*/ 925919 h 4364656"/>
              <a:gd name="connsiteX181" fmla="*/ 2389060 w 8074603"/>
              <a:gd name="connsiteY181" fmla="*/ 1239418 h 4364656"/>
              <a:gd name="connsiteX182" fmla="*/ 2416485 w 8074603"/>
              <a:gd name="connsiteY182" fmla="*/ 1289944 h 4364656"/>
              <a:gd name="connsiteX183" fmla="*/ 2416799 w 8074603"/>
              <a:gd name="connsiteY183" fmla="*/ 1289849 h 4364656"/>
              <a:gd name="connsiteX184" fmla="*/ 2455025 w 8074603"/>
              <a:gd name="connsiteY184" fmla="*/ 1360275 h 4364656"/>
              <a:gd name="connsiteX185" fmla="*/ 3082854 w 8074603"/>
              <a:gd name="connsiteY185" fmla="*/ 1694089 h 4364656"/>
              <a:gd name="connsiteX186" fmla="*/ 3836081 w 8074603"/>
              <a:gd name="connsiteY186" fmla="*/ 1014367 h 4364656"/>
              <a:gd name="connsiteX187" fmla="*/ 3839853 w 8074603"/>
              <a:gd name="connsiteY187" fmla="*/ 939677 h 4364656"/>
              <a:gd name="connsiteX188" fmla="*/ 3839853 w 8074603"/>
              <a:gd name="connsiteY188" fmla="*/ 939672 h 4364656"/>
              <a:gd name="connsiteX189" fmla="*/ 3837985 w 8074603"/>
              <a:gd name="connsiteY189" fmla="*/ 927434 h 4364656"/>
              <a:gd name="connsiteX190" fmla="*/ 3835746 w 8074603"/>
              <a:gd name="connsiteY190" fmla="*/ 883087 h 4364656"/>
              <a:gd name="connsiteX191" fmla="*/ 3835745 w 8074603"/>
              <a:gd name="connsiteY191" fmla="*/ 883087 h 4364656"/>
              <a:gd name="connsiteX192" fmla="*/ 3833802 w 8074603"/>
              <a:gd name="connsiteY192" fmla="*/ 844605 h 4364656"/>
              <a:gd name="connsiteX193" fmla="*/ 3833640 w 8074603"/>
              <a:gd name="connsiteY193" fmla="*/ 841406 h 4364656"/>
              <a:gd name="connsiteX194" fmla="*/ 4675046 w 8074603"/>
              <a:gd name="connsiteY194" fmla="*/ 0 h 4364656"/>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44147 w 8074603"/>
              <a:gd name="connsiteY4" fmla="*/ 3843956 h 4364656"/>
              <a:gd name="connsiteX5" fmla="*/ 5451311 w 8074603"/>
              <a:gd name="connsiteY5" fmla="*/ 3824382 h 4364656"/>
              <a:gd name="connsiteX6" fmla="*/ 5477374 w 8074603"/>
              <a:gd name="connsiteY6" fmla="*/ 3776365 h 4364656"/>
              <a:gd name="connsiteX7" fmla="*/ 5967715 w 8074603"/>
              <a:gd name="connsiteY7" fmla="*/ 1555781 h 4364656"/>
              <a:gd name="connsiteX8" fmla="*/ 5953547 w 8074603"/>
              <a:gd name="connsiteY8" fmla="*/ 1567471 h 4364656"/>
              <a:gd name="connsiteX9" fmla="*/ 5947225 w 8074603"/>
              <a:gd name="connsiteY9" fmla="*/ 1572687 h 4364656"/>
              <a:gd name="connsiteX10" fmla="*/ 5923679 w 8074603"/>
              <a:gd name="connsiteY10" fmla="*/ 1585468 h 4364656"/>
              <a:gd name="connsiteX11" fmla="*/ 5944170 w 8074603"/>
              <a:gd name="connsiteY11" fmla="*/ 1568561 h 4364656"/>
              <a:gd name="connsiteX12" fmla="*/ 5950625 w 8074603"/>
              <a:gd name="connsiteY12" fmla="*/ 1565058 h 4364656"/>
              <a:gd name="connsiteX13" fmla="*/ 5967715 w 8074603"/>
              <a:gd name="connsiteY13" fmla="*/ 1555781 h 4364656"/>
              <a:gd name="connsiteX14" fmla="*/ 5463575 w 8074603"/>
              <a:gd name="connsiteY14" fmla="*/ 1132731 h 4364656"/>
              <a:gd name="connsiteX15" fmla="*/ 5450330 w 8074603"/>
              <a:gd name="connsiteY15" fmla="*/ 1168918 h 4364656"/>
              <a:gd name="connsiteX16" fmla="*/ 5439303 w 8074603"/>
              <a:gd name="connsiteY16" fmla="*/ 1189234 h 4364656"/>
              <a:gd name="connsiteX17" fmla="*/ 5447848 w 8074603"/>
              <a:gd name="connsiteY17" fmla="*/ 1161705 h 4364656"/>
              <a:gd name="connsiteX18" fmla="*/ 5463575 w 8074603"/>
              <a:gd name="connsiteY18" fmla="*/ 1132731 h 4364656"/>
              <a:gd name="connsiteX19" fmla="*/ 5466067 w 8074603"/>
              <a:gd name="connsiteY19" fmla="*/ 1125926 h 4364656"/>
              <a:gd name="connsiteX20" fmla="*/ 5466873 w 8074603"/>
              <a:gd name="connsiteY20" fmla="*/ 1126657 h 4364656"/>
              <a:gd name="connsiteX21" fmla="*/ 5463576 w 8074603"/>
              <a:gd name="connsiteY21" fmla="*/ 1132731 h 4364656"/>
              <a:gd name="connsiteX22" fmla="*/ 5466067 w 8074603"/>
              <a:gd name="connsiteY22" fmla="*/ 1125926 h 4364656"/>
              <a:gd name="connsiteX23" fmla="*/ 4675046 w 8074603"/>
              <a:gd name="connsiteY23" fmla="*/ 0 h 4364656"/>
              <a:gd name="connsiteX24" fmla="*/ 5516452 w 8074603"/>
              <a:gd name="connsiteY24" fmla="*/ 841406 h 4364656"/>
              <a:gd name="connsiteX25" fmla="*/ 5478624 w 8074603"/>
              <a:gd name="connsiteY25" fmla="*/ 1091614 h 4364656"/>
              <a:gd name="connsiteX26" fmla="*/ 5466066 w 8074603"/>
              <a:gd name="connsiteY26" fmla="*/ 1125926 h 4364656"/>
              <a:gd name="connsiteX27" fmla="*/ 5463575 w 8074603"/>
              <a:gd name="connsiteY27" fmla="*/ 1132730 h 4364656"/>
              <a:gd name="connsiteX28" fmla="*/ 5447848 w 8074603"/>
              <a:gd name="connsiteY28" fmla="*/ 1161704 h 4364656"/>
              <a:gd name="connsiteX29" fmla="*/ 5439303 w 8074603"/>
              <a:gd name="connsiteY29" fmla="*/ 1189233 h 4364656"/>
              <a:gd name="connsiteX30" fmla="*/ 5428195 w 8074603"/>
              <a:gd name="connsiteY30" fmla="*/ 1225018 h 4364656"/>
              <a:gd name="connsiteX31" fmla="*/ 5421342 w 8074603"/>
              <a:gd name="connsiteY31" fmla="*/ 1292995 h 4364656"/>
              <a:gd name="connsiteX32" fmla="*/ 5758639 w 8074603"/>
              <a:gd name="connsiteY32" fmla="*/ 1630292 h 4364656"/>
              <a:gd name="connsiteX33" fmla="*/ 5889930 w 8074603"/>
              <a:gd name="connsiteY33" fmla="*/ 1603786 h 4364656"/>
              <a:gd name="connsiteX34" fmla="*/ 5923679 w 8074603"/>
              <a:gd name="connsiteY34" fmla="*/ 1585468 h 4364656"/>
              <a:gd name="connsiteX35" fmla="*/ 5923680 w 8074603"/>
              <a:gd name="connsiteY35" fmla="*/ 1585469 h 4364656"/>
              <a:gd name="connsiteX36" fmla="*/ 5947226 w 8074603"/>
              <a:gd name="connsiteY36" fmla="*/ 1572688 h 4364656"/>
              <a:gd name="connsiteX37" fmla="*/ 5953548 w 8074603"/>
              <a:gd name="connsiteY37" fmla="*/ 1567472 h 4364656"/>
              <a:gd name="connsiteX38" fmla="*/ 5967716 w 8074603"/>
              <a:gd name="connsiteY38" fmla="*/ 1555782 h 4364656"/>
              <a:gd name="connsiteX39" fmla="*/ 6062168 w 8074603"/>
              <a:gd name="connsiteY39" fmla="*/ 1504515 h 4364656"/>
              <a:gd name="connsiteX40" fmla="*/ 6332560 w 8074603"/>
              <a:gd name="connsiteY40" fmla="*/ 1449925 h 4364656"/>
              <a:gd name="connsiteX41" fmla="*/ 7027217 w 8074603"/>
              <a:gd name="connsiteY41" fmla="*/ 2144582 h 4364656"/>
              <a:gd name="connsiteX42" fmla="*/ 7023436 w 8074603"/>
              <a:gd name="connsiteY42" fmla="*/ 2182087 h 4364656"/>
              <a:gd name="connsiteX43" fmla="*/ 7025951 w 8074603"/>
              <a:gd name="connsiteY43" fmla="*/ 2183532 h 4364656"/>
              <a:gd name="connsiteX44" fmla="*/ 7020865 w 8074603"/>
              <a:gd name="connsiteY44" fmla="*/ 2233978 h 4364656"/>
              <a:gd name="connsiteX45" fmla="*/ 7290185 w 8074603"/>
              <a:gd name="connsiteY45" fmla="*/ 2564422 h 4364656"/>
              <a:gd name="connsiteX46" fmla="*/ 7340491 w 8074603"/>
              <a:gd name="connsiteY46" fmla="*/ 2569494 h 4364656"/>
              <a:gd name="connsiteX47" fmla="*/ 7425440 w 8074603"/>
              <a:gd name="connsiteY47" fmla="*/ 2560930 h 4364656"/>
              <a:gd name="connsiteX48" fmla="*/ 7556269 w 8074603"/>
              <a:gd name="connsiteY48" fmla="*/ 2574119 h 4364656"/>
              <a:gd name="connsiteX49" fmla="*/ 7639912 w 8074603"/>
              <a:gd name="connsiteY49" fmla="*/ 2600083 h 4364656"/>
              <a:gd name="connsiteX50" fmla="*/ 7662727 w 8074603"/>
              <a:gd name="connsiteY50" fmla="*/ 2606859 h 4364656"/>
              <a:gd name="connsiteX51" fmla="*/ 7664371 w 8074603"/>
              <a:gd name="connsiteY51" fmla="*/ 2607676 h 4364656"/>
              <a:gd name="connsiteX52" fmla="*/ 7678124 w 8074603"/>
              <a:gd name="connsiteY52" fmla="*/ 2611945 h 4364656"/>
              <a:gd name="connsiteX53" fmla="*/ 7733522 w 8074603"/>
              <a:gd name="connsiteY53" fmla="*/ 2642014 h 4364656"/>
              <a:gd name="connsiteX54" fmla="*/ 7761488 w 8074603"/>
              <a:gd name="connsiteY54" fmla="*/ 2655901 h 4364656"/>
              <a:gd name="connsiteX55" fmla="*/ 7768424 w 8074603"/>
              <a:gd name="connsiteY55" fmla="*/ 2660958 h 4364656"/>
              <a:gd name="connsiteX56" fmla="*/ 7788393 w 8074603"/>
              <a:gd name="connsiteY56" fmla="*/ 2671797 h 4364656"/>
              <a:gd name="connsiteX57" fmla="*/ 7827171 w 8074603"/>
              <a:gd name="connsiteY57" fmla="*/ 2703791 h 4364656"/>
              <a:gd name="connsiteX58" fmla="*/ 7849862 w 8074603"/>
              <a:gd name="connsiteY58" fmla="*/ 2720336 h 4364656"/>
              <a:gd name="connsiteX59" fmla="*/ 7860799 w 8074603"/>
              <a:gd name="connsiteY59" fmla="*/ 2731538 h 4364656"/>
              <a:gd name="connsiteX60" fmla="*/ 7884468 w 8074603"/>
              <a:gd name="connsiteY60" fmla="*/ 2751066 h 4364656"/>
              <a:gd name="connsiteX61" fmla="*/ 7909550 w 8074603"/>
              <a:gd name="connsiteY61" fmla="*/ 2781466 h 4364656"/>
              <a:gd name="connsiteX62" fmla="*/ 7926096 w 8074603"/>
              <a:gd name="connsiteY62" fmla="*/ 2798412 h 4364656"/>
              <a:gd name="connsiteX63" fmla="*/ 7939549 w 8074603"/>
              <a:gd name="connsiteY63" fmla="*/ 2817825 h 4364656"/>
              <a:gd name="connsiteX64" fmla="*/ 7963736 w 8074603"/>
              <a:gd name="connsiteY64" fmla="*/ 2847140 h 4364656"/>
              <a:gd name="connsiteX65" fmla="*/ 7977732 w 8074603"/>
              <a:gd name="connsiteY65" fmla="*/ 2872925 h 4364656"/>
              <a:gd name="connsiteX66" fmla="*/ 7988440 w 8074603"/>
              <a:gd name="connsiteY66" fmla="*/ 2888377 h 4364656"/>
              <a:gd name="connsiteX67" fmla="*/ 8002637 w 8074603"/>
              <a:gd name="connsiteY67" fmla="*/ 2918810 h 4364656"/>
              <a:gd name="connsiteX68" fmla="*/ 8023589 w 8074603"/>
              <a:gd name="connsiteY68" fmla="*/ 2957410 h 4364656"/>
              <a:gd name="connsiteX69" fmla="*/ 8029442 w 8074603"/>
              <a:gd name="connsiteY69" fmla="*/ 2976266 h 4364656"/>
              <a:gd name="connsiteX70" fmla="*/ 8035140 w 8074603"/>
              <a:gd name="connsiteY70" fmla="*/ 2988479 h 4364656"/>
              <a:gd name="connsiteX71" fmla="*/ 8047920 w 8074603"/>
              <a:gd name="connsiteY71" fmla="*/ 3035793 h 4364656"/>
              <a:gd name="connsiteX72" fmla="*/ 8061414 w 8074603"/>
              <a:gd name="connsiteY72" fmla="*/ 3079264 h 4364656"/>
              <a:gd name="connsiteX73" fmla="*/ 8062457 w 8074603"/>
              <a:gd name="connsiteY73" fmla="*/ 3089610 h 4364656"/>
              <a:gd name="connsiteX74" fmla="*/ 8064444 w 8074603"/>
              <a:gd name="connsiteY74" fmla="*/ 3096967 h 4364656"/>
              <a:gd name="connsiteX75" fmla="*/ 8073185 w 8074603"/>
              <a:gd name="connsiteY75" fmla="*/ 3196024 h 4364656"/>
              <a:gd name="connsiteX76" fmla="*/ 8074603 w 8074603"/>
              <a:gd name="connsiteY76" fmla="*/ 3210093 h 4364656"/>
              <a:gd name="connsiteX77" fmla="*/ 8074509 w 8074603"/>
              <a:gd name="connsiteY77" fmla="*/ 3211029 h 4364656"/>
              <a:gd name="connsiteX78" fmla="*/ 8074602 w 8074603"/>
              <a:gd name="connsiteY78" fmla="*/ 3212087 h 4364656"/>
              <a:gd name="connsiteX79" fmla="*/ 7424264 w 8074603"/>
              <a:gd name="connsiteY79" fmla="*/ 3862425 h 4364656"/>
              <a:gd name="connsiteX80" fmla="*/ 6964406 w 8074603"/>
              <a:gd name="connsiteY80" fmla="*/ 3671946 h 4364656"/>
              <a:gd name="connsiteX81" fmla="*/ 6915317 w 8074603"/>
              <a:gd name="connsiteY81" fmla="*/ 3612451 h 4364656"/>
              <a:gd name="connsiteX82" fmla="*/ 6916916 w 8074603"/>
              <a:gd name="connsiteY82" fmla="*/ 3609131 h 4364656"/>
              <a:gd name="connsiteX83" fmla="*/ 6916887 w 8074603"/>
              <a:gd name="connsiteY83" fmla="*/ 3609096 h 4364656"/>
              <a:gd name="connsiteX84" fmla="*/ 6915316 w 8074603"/>
              <a:gd name="connsiteY84" fmla="*/ 3612451 h 4364656"/>
              <a:gd name="connsiteX85" fmla="*/ 6861887 w 8074603"/>
              <a:gd name="connsiteY85" fmla="*/ 3549058 h 4364656"/>
              <a:gd name="connsiteX86" fmla="*/ 6249412 w 8074603"/>
              <a:gd name="connsiteY86" fmla="*/ 3295363 h 4364656"/>
              <a:gd name="connsiteX87" fmla="*/ 5531170 w 8074603"/>
              <a:gd name="connsiteY87" fmla="*/ 3677249 h 4364656"/>
              <a:gd name="connsiteX88" fmla="*/ 5477373 w 8074603"/>
              <a:gd name="connsiteY88" fmla="*/ 3776364 h 4364656"/>
              <a:gd name="connsiteX89" fmla="*/ 5451310 w 8074603"/>
              <a:gd name="connsiteY89" fmla="*/ 3824381 h 4364656"/>
              <a:gd name="connsiteX90" fmla="*/ 5444146 w 8074603"/>
              <a:gd name="connsiteY90" fmla="*/ 3843955 h 4364656"/>
              <a:gd name="connsiteX91" fmla="*/ 5434679 w 8074603"/>
              <a:gd name="connsiteY91" fmla="*/ 3845444 h 4364656"/>
              <a:gd name="connsiteX92" fmla="*/ 5424218 w 8074603"/>
              <a:gd name="connsiteY92" fmla="*/ 3898404 h 4364656"/>
              <a:gd name="connsiteX93" fmla="*/ 5372647 w 8074603"/>
              <a:gd name="connsiteY93" fmla="*/ 3993415 h 4364656"/>
              <a:gd name="connsiteX94" fmla="*/ 4674427 w 8074603"/>
              <a:gd name="connsiteY94" fmla="*/ 4364656 h 4364656"/>
              <a:gd name="connsiteX95" fmla="*/ 3870258 w 8074603"/>
              <a:gd name="connsiteY95" fmla="*/ 3773024 h 4364656"/>
              <a:gd name="connsiteX96" fmla="*/ 3849692 w 8074603"/>
              <a:gd name="connsiteY96" fmla="*/ 3693042 h 4364656"/>
              <a:gd name="connsiteX97" fmla="*/ 3849691 w 8074603"/>
              <a:gd name="connsiteY97" fmla="*/ 3693042 h 4364656"/>
              <a:gd name="connsiteX98" fmla="*/ 3846811 w 8074603"/>
              <a:gd name="connsiteY98" fmla="*/ 3692773 h 4364656"/>
              <a:gd name="connsiteX99" fmla="*/ 3844896 w 8074603"/>
              <a:gd name="connsiteY99" fmla="*/ 3673782 h 4364656"/>
              <a:gd name="connsiteX100" fmla="*/ 3392418 w 8074603"/>
              <a:gd name="connsiteY100" fmla="*/ 3305002 h 4364656"/>
              <a:gd name="connsiteX101" fmla="*/ 2966852 w 8074603"/>
              <a:gd name="connsiteY101" fmla="*/ 3587086 h 4364656"/>
              <a:gd name="connsiteX102" fmla="*/ 2959715 w 8074603"/>
              <a:gd name="connsiteY102" fmla="*/ 3610078 h 4364656"/>
              <a:gd name="connsiteX103" fmla="*/ 2958513 w 8074603"/>
              <a:gd name="connsiteY103" fmla="*/ 3609966 h 4364656"/>
              <a:gd name="connsiteX104" fmla="*/ 2958503 w 8074603"/>
              <a:gd name="connsiteY104" fmla="*/ 3609966 h 4364656"/>
              <a:gd name="connsiteX105" fmla="*/ 2956695 w 8074603"/>
              <a:gd name="connsiteY105" fmla="*/ 3609798 h 4364656"/>
              <a:gd name="connsiteX106" fmla="*/ 2956637 w 8074603"/>
              <a:gd name="connsiteY106" fmla="*/ 3609986 h 4364656"/>
              <a:gd name="connsiteX107" fmla="*/ 2958503 w 8074603"/>
              <a:gd name="connsiteY107" fmla="*/ 3609966 h 4364656"/>
              <a:gd name="connsiteX108" fmla="*/ 2958513 w 8074603"/>
              <a:gd name="connsiteY108" fmla="*/ 3609967 h 4364656"/>
              <a:gd name="connsiteX109" fmla="*/ 2935736 w 8074603"/>
              <a:gd name="connsiteY109" fmla="*/ 3683342 h 4364656"/>
              <a:gd name="connsiteX110" fmla="*/ 2888672 w 8074603"/>
              <a:gd name="connsiteY110" fmla="*/ 3775276 h 4364656"/>
              <a:gd name="connsiteX111" fmla="*/ 2873670 w 8074603"/>
              <a:gd name="connsiteY111" fmla="*/ 3796378 h 4364656"/>
              <a:gd name="connsiteX112" fmla="*/ 2867332 w 8074603"/>
              <a:gd name="connsiteY112" fmla="*/ 3808055 h 4364656"/>
              <a:gd name="connsiteX113" fmla="*/ 2853134 w 8074603"/>
              <a:gd name="connsiteY113" fmla="*/ 3825263 h 4364656"/>
              <a:gd name="connsiteX114" fmla="*/ 2829243 w 8074603"/>
              <a:gd name="connsiteY114" fmla="*/ 3858866 h 4364656"/>
              <a:gd name="connsiteX115" fmla="*/ 2800750 w 8074603"/>
              <a:gd name="connsiteY115" fmla="*/ 3888753 h 4364656"/>
              <a:gd name="connsiteX116" fmla="*/ 2781264 w 8074603"/>
              <a:gd name="connsiteY116" fmla="*/ 3912370 h 4364656"/>
              <a:gd name="connsiteX117" fmla="*/ 2767063 w 8074603"/>
              <a:gd name="connsiteY117" fmla="*/ 3924087 h 4364656"/>
              <a:gd name="connsiteX118" fmla="*/ 2758655 w 8074603"/>
              <a:gd name="connsiteY118" fmla="*/ 3932906 h 4364656"/>
              <a:gd name="connsiteX119" fmla="*/ 2710836 w 8074603"/>
              <a:gd name="connsiteY119" fmla="*/ 3970478 h 4364656"/>
              <a:gd name="connsiteX120" fmla="*/ 2676948 w 8074603"/>
              <a:gd name="connsiteY120" fmla="*/ 3998439 h 4364656"/>
              <a:gd name="connsiteX121" fmla="*/ 2627569 w 8074603"/>
              <a:gd name="connsiteY121" fmla="*/ 4025241 h 4364656"/>
              <a:gd name="connsiteX122" fmla="*/ 2588828 w 8074603"/>
              <a:gd name="connsiteY122" fmla="*/ 4047508 h 4364656"/>
              <a:gd name="connsiteX123" fmla="*/ 2580497 w 8074603"/>
              <a:gd name="connsiteY123" fmla="*/ 4050790 h 4364656"/>
              <a:gd name="connsiteX124" fmla="*/ 2557219 w 8074603"/>
              <a:gd name="connsiteY124" fmla="*/ 4063426 h 4364656"/>
              <a:gd name="connsiteX125" fmla="*/ 2515787 w 8074603"/>
              <a:gd name="connsiteY125" fmla="*/ 4076287 h 4364656"/>
              <a:gd name="connsiteX126" fmla="*/ 2492002 w 8074603"/>
              <a:gd name="connsiteY126" fmla="*/ 4085658 h 4364656"/>
              <a:gd name="connsiteX127" fmla="*/ 2467134 w 8074603"/>
              <a:gd name="connsiteY127" fmla="*/ 4091389 h 4364656"/>
              <a:gd name="connsiteX128" fmla="*/ 2424911 w 8074603"/>
              <a:gd name="connsiteY128" fmla="*/ 4104496 h 4364656"/>
              <a:gd name="connsiteX129" fmla="*/ 2398874 w 8074603"/>
              <a:gd name="connsiteY129" fmla="*/ 4107121 h 4364656"/>
              <a:gd name="connsiteX130" fmla="*/ 2388841 w 8074603"/>
              <a:gd name="connsiteY130" fmla="*/ 4109433 h 4364656"/>
              <a:gd name="connsiteX131" fmla="*/ 2337116 w 8074603"/>
              <a:gd name="connsiteY131" fmla="*/ 4113347 h 4364656"/>
              <a:gd name="connsiteX132" fmla="*/ 2282859 w 8074603"/>
              <a:gd name="connsiteY132" fmla="*/ 4118816 h 4364656"/>
              <a:gd name="connsiteX133" fmla="*/ 2242479 w 8074603"/>
              <a:gd name="connsiteY133" fmla="*/ 4114746 h 4364656"/>
              <a:gd name="connsiteX134" fmla="*/ 2172265 w 8074603"/>
              <a:gd name="connsiteY134" fmla="*/ 4109433 h 4364656"/>
              <a:gd name="connsiteX135" fmla="*/ 2158646 w 8074603"/>
              <a:gd name="connsiteY135" fmla="*/ 4106295 h 4364656"/>
              <a:gd name="connsiteX136" fmla="*/ 2140808 w 8074603"/>
              <a:gd name="connsiteY136" fmla="*/ 4104496 h 4364656"/>
              <a:gd name="connsiteX137" fmla="*/ 2111879 w 8074603"/>
              <a:gd name="connsiteY137" fmla="*/ 4095516 h 4364656"/>
              <a:gd name="connsiteX138" fmla="*/ 2069105 w 8074603"/>
              <a:gd name="connsiteY138" fmla="*/ 4085658 h 4364656"/>
              <a:gd name="connsiteX139" fmla="*/ 2028193 w 8074603"/>
              <a:gd name="connsiteY139" fmla="*/ 4069539 h 4364656"/>
              <a:gd name="connsiteX140" fmla="*/ 2008500 w 8074603"/>
              <a:gd name="connsiteY140" fmla="*/ 4063426 h 4364656"/>
              <a:gd name="connsiteX141" fmla="*/ 1997435 w 8074603"/>
              <a:gd name="connsiteY141" fmla="*/ 4057420 h 4364656"/>
              <a:gd name="connsiteX142" fmla="*/ 1972278 w 8074603"/>
              <a:gd name="connsiteY142" fmla="*/ 4047508 h 4364656"/>
              <a:gd name="connsiteX143" fmla="*/ 1625370 w 8074603"/>
              <a:gd name="connsiteY143" fmla="*/ 3683342 h 4364656"/>
              <a:gd name="connsiteX144" fmla="*/ 1607075 w 8074603"/>
              <a:gd name="connsiteY144" fmla="*/ 3624406 h 4364656"/>
              <a:gd name="connsiteX145" fmla="*/ 1608730 w 8074603"/>
              <a:gd name="connsiteY145" fmla="*/ 3624388 h 4364656"/>
              <a:gd name="connsiteX146" fmla="*/ 1613537 w 8074603"/>
              <a:gd name="connsiteY146" fmla="*/ 3624337 h 4364656"/>
              <a:gd name="connsiteX147" fmla="*/ 1613536 w 8074603"/>
              <a:gd name="connsiteY147" fmla="*/ 3624334 h 4364656"/>
              <a:gd name="connsiteX148" fmla="*/ 1608730 w 8074603"/>
              <a:gd name="connsiteY148" fmla="*/ 3624388 h 4364656"/>
              <a:gd name="connsiteX149" fmla="*/ 1607077 w 8074603"/>
              <a:gd name="connsiteY149" fmla="*/ 3624405 h 4364656"/>
              <a:gd name="connsiteX150" fmla="*/ 1603692 w 8074603"/>
              <a:gd name="connsiteY150" fmla="*/ 3624443 h 4364656"/>
              <a:gd name="connsiteX151" fmla="*/ 1593249 w 8074603"/>
              <a:gd name="connsiteY151" fmla="*/ 3590809 h 4364656"/>
              <a:gd name="connsiteX152" fmla="*/ 1060194 w 8074603"/>
              <a:gd name="connsiteY152" fmla="*/ 3237476 h 4364656"/>
              <a:gd name="connsiteX153" fmla="*/ 943603 w 8074603"/>
              <a:gd name="connsiteY153" fmla="*/ 3249230 h 4364656"/>
              <a:gd name="connsiteX154" fmla="*/ 837218 w 8074603"/>
              <a:gd name="connsiteY154" fmla="*/ 3282253 h 4364656"/>
              <a:gd name="connsiteX155" fmla="*/ 831628 w 8074603"/>
              <a:gd name="connsiteY155" fmla="*/ 3285287 h 4364656"/>
              <a:gd name="connsiteX156" fmla="*/ 789668 w 8074603"/>
              <a:gd name="connsiteY156" fmla="*/ 3319908 h 4364656"/>
              <a:gd name="connsiteX157" fmla="*/ 703440 w 8074603"/>
              <a:gd name="connsiteY157" fmla="*/ 3366773 h 4364656"/>
              <a:gd name="connsiteX158" fmla="*/ 697571 w 8074603"/>
              <a:gd name="connsiteY158" fmla="*/ 3368594 h 4364656"/>
              <a:gd name="connsiteX159" fmla="*/ 697574 w 8074603"/>
              <a:gd name="connsiteY159" fmla="*/ 3368593 h 4364656"/>
              <a:gd name="connsiteX160" fmla="*/ 608392 w 8074603"/>
              <a:gd name="connsiteY160" fmla="*/ 3396276 h 4364656"/>
              <a:gd name="connsiteX161" fmla="*/ 506346 w 8074603"/>
              <a:gd name="connsiteY161" fmla="*/ 3406563 h 4364656"/>
              <a:gd name="connsiteX162" fmla="*/ 0 w 8074603"/>
              <a:gd name="connsiteY162" fmla="*/ 2900217 h 4364656"/>
              <a:gd name="connsiteX163" fmla="*/ 404300 w 8074603"/>
              <a:gd name="connsiteY163" fmla="*/ 2404158 h 4364656"/>
              <a:gd name="connsiteX164" fmla="*/ 476128 w 8074603"/>
              <a:gd name="connsiteY164" fmla="*/ 2396917 h 4364656"/>
              <a:gd name="connsiteX165" fmla="*/ 476128 w 8074603"/>
              <a:gd name="connsiteY165" fmla="*/ 2396918 h 4364656"/>
              <a:gd name="connsiteX166" fmla="*/ 506346 w 8074603"/>
              <a:gd name="connsiteY166" fmla="*/ 2393872 h 4364656"/>
              <a:gd name="connsiteX167" fmla="*/ 506424 w 8074603"/>
              <a:gd name="connsiteY167" fmla="*/ 2393878 h 4364656"/>
              <a:gd name="connsiteX168" fmla="*/ 523913 w 8074603"/>
              <a:gd name="connsiteY168" fmla="*/ 2395421 h 4364656"/>
              <a:gd name="connsiteX169" fmla="*/ 525160 w 8074603"/>
              <a:gd name="connsiteY169" fmla="*/ 2395296 h 4364656"/>
              <a:gd name="connsiteX170" fmla="*/ 506424 w 8074603"/>
              <a:gd name="connsiteY170" fmla="*/ 2393878 h 4364656"/>
              <a:gd name="connsiteX171" fmla="*/ 506346 w 8074603"/>
              <a:gd name="connsiteY171" fmla="*/ 2393871 h 4364656"/>
              <a:gd name="connsiteX172" fmla="*/ 476128 w 8074603"/>
              <a:gd name="connsiteY172" fmla="*/ 2396917 h 4364656"/>
              <a:gd name="connsiteX173" fmla="*/ 475829 w 8074603"/>
              <a:gd name="connsiteY173" fmla="*/ 2395919 h 4364656"/>
              <a:gd name="connsiteX174" fmla="*/ 566483 w 8074603"/>
              <a:gd name="connsiteY174" fmla="*/ 2386780 h 4364656"/>
              <a:gd name="connsiteX175" fmla="*/ 1084393 w 8074603"/>
              <a:gd name="connsiteY175" fmla="*/ 1855758 h 4364656"/>
              <a:gd name="connsiteX176" fmla="*/ 1094003 w 8074603"/>
              <a:gd name="connsiteY176" fmla="*/ 1746841 h 4364656"/>
              <a:gd name="connsiteX177" fmla="*/ 1090650 w 8074603"/>
              <a:gd name="connsiteY177" fmla="*/ 1698239 h 4364656"/>
              <a:gd name="connsiteX178" fmla="*/ 1088374 w 8074603"/>
              <a:gd name="connsiteY178" fmla="*/ 1636980 h 4364656"/>
              <a:gd name="connsiteX179" fmla="*/ 1799436 w 8074603"/>
              <a:gd name="connsiteY179" fmla="*/ 925919 h 4364656"/>
              <a:gd name="connsiteX180" fmla="*/ 2389060 w 8074603"/>
              <a:gd name="connsiteY180" fmla="*/ 1239418 h 4364656"/>
              <a:gd name="connsiteX181" fmla="*/ 2416485 w 8074603"/>
              <a:gd name="connsiteY181" fmla="*/ 1289944 h 4364656"/>
              <a:gd name="connsiteX182" fmla="*/ 2416799 w 8074603"/>
              <a:gd name="connsiteY182" fmla="*/ 1289849 h 4364656"/>
              <a:gd name="connsiteX183" fmla="*/ 2455025 w 8074603"/>
              <a:gd name="connsiteY183" fmla="*/ 1360275 h 4364656"/>
              <a:gd name="connsiteX184" fmla="*/ 3082854 w 8074603"/>
              <a:gd name="connsiteY184" fmla="*/ 1694089 h 4364656"/>
              <a:gd name="connsiteX185" fmla="*/ 3836081 w 8074603"/>
              <a:gd name="connsiteY185" fmla="*/ 1014367 h 4364656"/>
              <a:gd name="connsiteX186" fmla="*/ 3839853 w 8074603"/>
              <a:gd name="connsiteY186" fmla="*/ 939677 h 4364656"/>
              <a:gd name="connsiteX187" fmla="*/ 3839853 w 8074603"/>
              <a:gd name="connsiteY187" fmla="*/ 939672 h 4364656"/>
              <a:gd name="connsiteX188" fmla="*/ 3837985 w 8074603"/>
              <a:gd name="connsiteY188" fmla="*/ 927434 h 4364656"/>
              <a:gd name="connsiteX189" fmla="*/ 3835746 w 8074603"/>
              <a:gd name="connsiteY189" fmla="*/ 883087 h 4364656"/>
              <a:gd name="connsiteX190" fmla="*/ 3835745 w 8074603"/>
              <a:gd name="connsiteY190" fmla="*/ 883087 h 4364656"/>
              <a:gd name="connsiteX191" fmla="*/ 3833802 w 8074603"/>
              <a:gd name="connsiteY191" fmla="*/ 844605 h 4364656"/>
              <a:gd name="connsiteX192" fmla="*/ 3833640 w 8074603"/>
              <a:gd name="connsiteY192" fmla="*/ 841406 h 4364656"/>
              <a:gd name="connsiteX193" fmla="*/ 4675046 w 8074603"/>
              <a:gd name="connsiteY193" fmla="*/ 0 h 4364656"/>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44147 w 8074603"/>
              <a:gd name="connsiteY4" fmla="*/ 3843956 h 4364656"/>
              <a:gd name="connsiteX5" fmla="*/ 5451311 w 8074603"/>
              <a:gd name="connsiteY5" fmla="*/ 3824382 h 4364656"/>
              <a:gd name="connsiteX6" fmla="*/ 5477374 w 8074603"/>
              <a:gd name="connsiteY6" fmla="*/ 3776365 h 4364656"/>
              <a:gd name="connsiteX7" fmla="*/ 5967715 w 8074603"/>
              <a:gd name="connsiteY7" fmla="*/ 1555781 h 4364656"/>
              <a:gd name="connsiteX8" fmla="*/ 5953547 w 8074603"/>
              <a:gd name="connsiteY8" fmla="*/ 1567471 h 4364656"/>
              <a:gd name="connsiteX9" fmla="*/ 5947225 w 8074603"/>
              <a:gd name="connsiteY9" fmla="*/ 1572687 h 4364656"/>
              <a:gd name="connsiteX10" fmla="*/ 5923679 w 8074603"/>
              <a:gd name="connsiteY10" fmla="*/ 1585468 h 4364656"/>
              <a:gd name="connsiteX11" fmla="*/ 5944170 w 8074603"/>
              <a:gd name="connsiteY11" fmla="*/ 1568561 h 4364656"/>
              <a:gd name="connsiteX12" fmla="*/ 5950625 w 8074603"/>
              <a:gd name="connsiteY12" fmla="*/ 1565058 h 4364656"/>
              <a:gd name="connsiteX13" fmla="*/ 5967715 w 8074603"/>
              <a:gd name="connsiteY13" fmla="*/ 1555781 h 4364656"/>
              <a:gd name="connsiteX14" fmla="*/ 5463575 w 8074603"/>
              <a:gd name="connsiteY14" fmla="*/ 1132731 h 4364656"/>
              <a:gd name="connsiteX15" fmla="*/ 5450330 w 8074603"/>
              <a:gd name="connsiteY15" fmla="*/ 1168918 h 4364656"/>
              <a:gd name="connsiteX16" fmla="*/ 5439303 w 8074603"/>
              <a:gd name="connsiteY16" fmla="*/ 1189234 h 4364656"/>
              <a:gd name="connsiteX17" fmla="*/ 5447848 w 8074603"/>
              <a:gd name="connsiteY17" fmla="*/ 1161705 h 4364656"/>
              <a:gd name="connsiteX18" fmla="*/ 5463575 w 8074603"/>
              <a:gd name="connsiteY18" fmla="*/ 1132731 h 4364656"/>
              <a:gd name="connsiteX19" fmla="*/ 5466067 w 8074603"/>
              <a:gd name="connsiteY19" fmla="*/ 1125926 h 4364656"/>
              <a:gd name="connsiteX20" fmla="*/ 5466873 w 8074603"/>
              <a:gd name="connsiteY20" fmla="*/ 1126657 h 4364656"/>
              <a:gd name="connsiteX21" fmla="*/ 5463576 w 8074603"/>
              <a:gd name="connsiteY21" fmla="*/ 1132731 h 4364656"/>
              <a:gd name="connsiteX22" fmla="*/ 5466067 w 8074603"/>
              <a:gd name="connsiteY22" fmla="*/ 1125926 h 4364656"/>
              <a:gd name="connsiteX23" fmla="*/ 4675046 w 8074603"/>
              <a:gd name="connsiteY23" fmla="*/ 0 h 4364656"/>
              <a:gd name="connsiteX24" fmla="*/ 5516452 w 8074603"/>
              <a:gd name="connsiteY24" fmla="*/ 841406 h 4364656"/>
              <a:gd name="connsiteX25" fmla="*/ 5478624 w 8074603"/>
              <a:gd name="connsiteY25" fmla="*/ 1091614 h 4364656"/>
              <a:gd name="connsiteX26" fmla="*/ 5466066 w 8074603"/>
              <a:gd name="connsiteY26" fmla="*/ 1125926 h 4364656"/>
              <a:gd name="connsiteX27" fmla="*/ 5463575 w 8074603"/>
              <a:gd name="connsiteY27" fmla="*/ 1132730 h 4364656"/>
              <a:gd name="connsiteX28" fmla="*/ 5447848 w 8074603"/>
              <a:gd name="connsiteY28" fmla="*/ 1161704 h 4364656"/>
              <a:gd name="connsiteX29" fmla="*/ 5439303 w 8074603"/>
              <a:gd name="connsiteY29" fmla="*/ 1189233 h 4364656"/>
              <a:gd name="connsiteX30" fmla="*/ 5428195 w 8074603"/>
              <a:gd name="connsiteY30" fmla="*/ 1225018 h 4364656"/>
              <a:gd name="connsiteX31" fmla="*/ 5421342 w 8074603"/>
              <a:gd name="connsiteY31" fmla="*/ 1292995 h 4364656"/>
              <a:gd name="connsiteX32" fmla="*/ 5758639 w 8074603"/>
              <a:gd name="connsiteY32" fmla="*/ 1630292 h 4364656"/>
              <a:gd name="connsiteX33" fmla="*/ 5889930 w 8074603"/>
              <a:gd name="connsiteY33" fmla="*/ 1603786 h 4364656"/>
              <a:gd name="connsiteX34" fmla="*/ 5923679 w 8074603"/>
              <a:gd name="connsiteY34" fmla="*/ 1585468 h 4364656"/>
              <a:gd name="connsiteX35" fmla="*/ 5923680 w 8074603"/>
              <a:gd name="connsiteY35" fmla="*/ 1585469 h 4364656"/>
              <a:gd name="connsiteX36" fmla="*/ 5947226 w 8074603"/>
              <a:gd name="connsiteY36" fmla="*/ 1572688 h 4364656"/>
              <a:gd name="connsiteX37" fmla="*/ 5953548 w 8074603"/>
              <a:gd name="connsiteY37" fmla="*/ 1567472 h 4364656"/>
              <a:gd name="connsiteX38" fmla="*/ 5967716 w 8074603"/>
              <a:gd name="connsiteY38" fmla="*/ 1555782 h 4364656"/>
              <a:gd name="connsiteX39" fmla="*/ 6062168 w 8074603"/>
              <a:gd name="connsiteY39" fmla="*/ 1504515 h 4364656"/>
              <a:gd name="connsiteX40" fmla="*/ 6332560 w 8074603"/>
              <a:gd name="connsiteY40" fmla="*/ 1449925 h 4364656"/>
              <a:gd name="connsiteX41" fmla="*/ 7027217 w 8074603"/>
              <a:gd name="connsiteY41" fmla="*/ 2144582 h 4364656"/>
              <a:gd name="connsiteX42" fmla="*/ 7023436 w 8074603"/>
              <a:gd name="connsiteY42" fmla="*/ 2182087 h 4364656"/>
              <a:gd name="connsiteX43" fmla="*/ 7025951 w 8074603"/>
              <a:gd name="connsiteY43" fmla="*/ 2183532 h 4364656"/>
              <a:gd name="connsiteX44" fmla="*/ 7020865 w 8074603"/>
              <a:gd name="connsiteY44" fmla="*/ 2233978 h 4364656"/>
              <a:gd name="connsiteX45" fmla="*/ 7290185 w 8074603"/>
              <a:gd name="connsiteY45" fmla="*/ 2564422 h 4364656"/>
              <a:gd name="connsiteX46" fmla="*/ 7340491 w 8074603"/>
              <a:gd name="connsiteY46" fmla="*/ 2569494 h 4364656"/>
              <a:gd name="connsiteX47" fmla="*/ 7425440 w 8074603"/>
              <a:gd name="connsiteY47" fmla="*/ 2560930 h 4364656"/>
              <a:gd name="connsiteX48" fmla="*/ 7556269 w 8074603"/>
              <a:gd name="connsiteY48" fmla="*/ 2574119 h 4364656"/>
              <a:gd name="connsiteX49" fmla="*/ 7639912 w 8074603"/>
              <a:gd name="connsiteY49" fmla="*/ 2600083 h 4364656"/>
              <a:gd name="connsiteX50" fmla="*/ 7662727 w 8074603"/>
              <a:gd name="connsiteY50" fmla="*/ 2606859 h 4364656"/>
              <a:gd name="connsiteX51" fmla="*/ 7664371 w 8074603"/>
              <a:gd name="connsiteY51" fmla="*/ 2607676 h 4364656"/>
              <a:gd name="connsiteX52" fmla="*/ 7678124 w 8074603"/>
              <a:gd name="connsiteY52" fmla="*/ 2611945 h 4364656"/>
              <a:gd name="connsiteX53" fmla="*/ 7733522 w 8074603"/>
              <a:gd name="connsiteY53" fmla="*/ 2642014 h 4364656"/>
              <a:gd name="connsiteX54" fmla="*/ 7761488 w 8074603"/>
              <a:gd name="connsiteY54" fmla="*/ 2655901 h 4364656"/>
              <a:gd name="connsiteX55" fmla="*/ 7768424 w 8074603"/>
              <a:gd name="connsiteY55" fmla="*/ 2660958 h 4364656"/>
              <a:gd name="connsiteX56" fmla="*/ 7788393 w 8074603"/>
              <a:gd name="connsiteY56" fmla="*/ 2671797 h 4364656"/>
              <a:gd name="connsiteX57" fmla="*/ 7827171 w 8074603"/>
              <a:gd name="connsiteY57" fmla="*/ 2703791 h 4364656"/>
              <a:gd name="connsiteX58" fmla="*/ 7849862 w 8074603"/>
              <a:gd name="connsiteY58" fmla="*/ 2720336 h 4364656"/>
              <a:gd name="connsiteX59" fmla="*/ 7860799 w 8074603"/>
              <a:gd name="connsiteY59" fmla="*/ 2731538 h 4364656"/>
              <a:gd name="connsiteX60" fmla="*/ 7884468 w 8074603"/>
              <a:gd name="connsiteY60" fmla="*/ 2751066 h 4364656"/>
              <a:gd name="connsiteX61" fmla="*/ 7909550 w 8074603"/>
              <a:gd name="connsiteY61" fmla="*/ 2781466 h 4364656"/>
              <a:gd name="connsiteX62" fmla="*/ 7926096 w 8074603"/>
              <a:gd name="connsiteY62" fmla="*/ 2798412 h 4364656"/>
              <a:gd name="connsiteX63" fmla="*/ 7939549 w 8074603"/>
              <a:gd name="connsiteY63" fmla="*/ 2817825 h 4364656"/>
              <a:gd name="connsiteX64" fmla="*/ 7963736 w 8074603"/>
              <a:gd name="connsiteY64" fmla="*/ 2847140 h 4364656"/>
              <a:gd name="connsiteX65" fmla="*/ 7977732 w 8074603"/>
              <a:gd name="connsiteY65" fmla="*/ 2872925 h 4364656"/>
              <a:gd name="connsiteX66" fmla="*/ 7988440 w 8074603"/>
              <a:gd name="connsiteY66" fmla="*/ 2888377 h 4364656"/>
              <a:gd name="connsiteX67" fmla="*/ 8002637 w 8074603"/>
              <a:gd name="connsiteY67" fmla="*/ 2918810 h 4364656"/>
              <a:gd name="connsiteX68" fmla="*/ 8023589 w 8074603"/>
              <a:gd name="connsiteY68" fmla="*/ 2957410 h 4364656"/>
              <a:gd name="connsiteX69" fmla="*/ 8029442 w 8074603"/>
              <a:gd name="connsiteY69" fmla="*/ 2976266 h 4364656"/>
              <a:gd name="connsiteX70" fmla="*/ 8035140 w 8074603"/>
              <a:gd name="connsiteY70" fmla="*/ 2988479 h 4364656"/>
              <a:gd name="connsiteX71" fmla="*/ 8047920 w 8074603"/>
              <a:gd name="connsiteY71" fmla="*/ 3035793 h 4364656"/>
              <a:gd name="connsiteX72" fmla="*/ 8061414 w 8074603"/>
              <a:gd name="connsiteY72" fmla="*/ 3079264 h 4364656"/>
              <a:gd name="connsiteX73" fmla="*/ 8062457 w 8074603"/>
              <a:gd name="connsiteY73" fmla="*/ 3089610 h 4364656"/>
              <a:gd name="connsiteX74" fmla="*/ 8064444 w 8074603"/>
              <a:gd name="connsiteY74" fmla="*/ 3096967 h 4364656"/>
              <a:gd name="connsiteX75" fmla="*/ 8073185 w 8074603"/>
              <a:gd name="connsiteY75" fmla="*/ 3196024 h 4364656"/>
              <a:gd name="connsiteX76" fmla="*/ 8074603 w 8074603"/>
              <a:gd name="connsiteY76" fmla="*/ 3210093 h 4364656"/>
              <a:gd name="connsiteX77" fmla="*/ 8074509 w 8074603"/>
              <a:gd name="connsiteY77" fmla="*/ 3211029 h 4364656"/>
              <a:gd name="connsiteX78" fmla="*/ 8074602 w 8074603"/>
              <a:gd name="connsiteY78" fmla="*/ 3212087 h 4364656"/>
              <a:gd name="connsiteX79" fmla="*/ 7424264 w 8074603"/>
              <a:gd name="connsiteY79" fmla="*/ 3862425 h 4364656"/>
              <a:gd name="connsiteX80" fmla="*/ 6964406 w 8074603"/>
              <a:gd name="connsiteY80" fmla="*/ 3671946 h 4364656"/>
              <a:gd name="connsiteX81" fmla="*/ 6915317 w 8074603"/>
              <a:gd name="connsiteY81" fmla="*/ 3612451 h 4364656"/>
              <a:gd name="connsiteX82" fmla="*/ 6916916 w 8074603"/>
              <a:gd name="connsiteY82" fmla="*/ 3609131 h 4364656"/>
              <a:gd name="connsiteX83" fmla="*/ 6916887 w 8074603"/>
              <a:gd name="connsiteY83" fmla="*/ 3609096 h 4364656"/>
              <a:gd name="connsiteX84" fmla="*/ 6915316 w 8074603"/>
              <a:gd name="connsiteY84" fmla="*/ 3612451 h 4364656"/>
              <a:gd name="connsiteX85" fmla="*/ 6861887 w 8074603"/>
              <a:gd name="connsiteY85" fmla="*/ 3549058 h 4364656"/>
              <a:gd name="connsiteX86" fmla="*/ 6249412 w 8074603"/>
              <a:gd name="connsiteY86" fmla="*/ 3295363 h 4364656"/>
              <a:gd name="connsiteX87" fmla="*/ 5531170 w 8074603"/>
              <a:gd name="connsiteY87" fmla="*/ 3677249 h 4364656"/>
              <a:gd name="connsiteX88" fmla="*/ 5477373 w 8074603"/>
              <a:gd name="connsiteY88" fmla="*/ 3776364 h 4364656"/>
              <a:gd name="connsiteX89" fmla="*/ 5451310 w 8074603"/>
              <a:gd name="connsiteY89" fmla="*/ 3824381 h 4364656"/>
              <a:gd name="connsiteX90" fmla="*/ 5444146 w 8074603"/>
              <a:gd name="connsiteY90" fmla="*/ 3843955 h 4364656"/>
              <a:gd name="connsiteX91" fmla="*/ 5424218 w 8074603"/>
              <a:gd name="connsiteY91" fmla="*/ 3898404 h 4364656"/>
              <a:gd name="connsiteX92" fmla="*/ 5372647 w 8074603"/>
              <a:gd name="connsiteY92" fmla="*/ 3993415 h 4364656"/>
              <a:gd name="connsiteX93" fmla="*/ 4674427 w 8074603"/>
              <a:gd name="connsiteY93" fmla="*/ 4364656 h 4364656"/>
              <a:gd name="connsiteX94" fmla="*/ 3870258 w 8074603"/>
              <a:gd name="connsiteY94" fmla="*/ 3773024 h 4364656"/>
              <a:gd name="connsiteX95" fmla="*/ 3849692 w 8074603"/>
              <a:gd name="connsiteY95" fmla="*/ 3693042 h 4364656"/>
              <a:gd name="connsiteX96" fmla="*/ 3849691 w 8074603"/>
              <a:gd name="connsiteY96" fmla="*/ 3693042 h 4364656"/>
              <a:gd name="connsiteX97" fmla="*/ 3846811 w 8074603"/>
              <a:gd name="connsiteY97" fmla="*/ 3692773 h 4364656"/>
              <a:gd name="connsiteX98" fmla="*/ 3844896 w 8074603"/>
              <a:gd name="connsiteY98" fmla="*/ 3673782 h 4364656"/>
              <a:gd name="connsiteX99" fmla="*/ 3392418 w 8074603"/>
              <a:gd name="connsiteY99" fmla="*/ 3305002 h 4364656"/>
              <a:gd name="connsiteX100" fmla="*/ 2966852 w 8074603"/>
              <a:gd name="connsiteY100" fmla="*/ 3587086 h 4364656"/>
              <a:gd name="connsiteX101" fmla="*/ 2959715 w 8074603"/>
              <a:gd name="connsiteY101" fmla="*/ 3610078 h 4364656"/>
              <a:gd name="connsiteX102" fmla="*/ 2958513 w 8074603"/>
              <a:gd name="connsiteY102" fmla="*/ 3609966 h 4364656"/>
              <a:gd name="connsiteX103" fmla="*/ 2958503 w 8074603"/>
              <a:gd name="connsiteY103" fmla="*/ 3609966 h 4364656"/>
              <a:gd name="connsiteX104" fmla="*/ 2956695 w 8074603"/>
              <a:gd name="connsiteY104" fmla="*/ 3609798 h 4364656"/>
              <a:gd name="connsiteX105" fmla="*/ 2956637 w 8074603"/>
              <a:gd name="connsiteY105" fmla="*/ 3609986 h 4364656"/>
              <a:gd name="connsiteX106" fmla="*/ 2958503 w 8074603"/>
              <a:gd name="connsiteY106" fmla="*/ 3609966 h 4364656"/>
              <a:gd name="connsiteX107" fmla="*/ 2958513 w 8074603"/>
              <a:gd name="connsiteY107" fmla="*/ 3609967 h 4364656"/>
              <a:gd name="connsiteX108" fmla="*/ 2935736 w 8074603"/>
              <a:gd name="connsiteY108" fmla="*/ 3683342 h 4364656"/>
              <a:gd name="connsiteX109" fmla="*/ 2888672 w 8074603"/>
              <a:gd name="connsiteY109" fmla="*/ 3775276 h 4364656"/>
              <a:gd name="connsiteX110" fmla="*/ 2873670 w 8074603"/>
              <a:gd name="connsiteY110" fmla="*/ 3796378 h 4364656"/>
              <a:gd name="connsiteX111" fmla="*/ 2867332 w 8074603"/>
              <a:gd name="connsiteY111" fmla="*/ 3808055 h 4364656"/>
              <a:gd name="connsiteX112" fmla="*/ 2853134 w 8074603"/>
              <a:gd name="connsiteY112" fmla="*/ 3825263 h 4364656"/>
              <a:gd name="connsiteX113" fmla="*/ 2829243 w 8074603"/>
              <a:gd name="connsiteY113" fmla="*/ 3858866 h 4364656"/>
              <a:gd name="connsiteX114" fmla="*/ 2800750 w 8074603"/>
              <a:gd name="connsiteY114" fmla="*/ 3888753 h 4364656"/>
              <a:gd name="connsiteX115" fmla="*/ 2781264 w 8074603"/>
              <a:gd name="connsiteY115" fmla="*/ 3912370 h 4364656"/>
              <a:gd name="connsiteX116" fmla="*/ 2767063 w 8074603"/>
              <a:gd name="connsiteY116" fmla="*/ 3924087 h 4364656"/>
              <a:gd name="connsiteX117" fmla="*/ 2758655 w 8074603"/>
              <a:gd name="connsiteY117" fmla="*/ 3932906 h 4364656"/>
              <a:gd name="connsiteX118" fmla="*/ 2710836 w 8074603"/>
              <a:gd name="connsiteY118" fmla="*/ 3970478 h 4364656"/>
              <a:gd name="connsiteX119" fmla="*/ 2676948 w 8074603"/>
              <a:gd name="connsiteY119" fmla="*/ 3998439 h 4364656"/>
              <a:gd name="connsiteX120" fmla="*/ 2627569 w 8074603"/>
              <a:gd name="connsiteY120" fmla="*/ 4025241 h 4364656"/>
              <a:gd name="connsiteX121" fmla="*/ 2588828 w 8074603"/>
              <a:gd name="connsiteY121" fmla="*/ 4047508 h 4364656"/>
              <a:gd name="connsiteX122" fmla="*/ 2580497 w 8074603"/>
              <a:gd name="connsiteY122" fmla="*/ 4050790 h 4364656"/>
              <a:gd name="connsiteX123" fmla="*/ 2557219 w 8074603"/>
              <a:gd name="connsiteY123" fmla="*/ 4063426 h 4364656"/>
              <a:gd name="connsiteX124" fmla="*/ 2515787 w 8074603"/>
              <a:gd name="connsiteY124" fmla="*/ 4076287 h 4364656"/>
              <a:gd name="connsiteX125" fmla="*/ 2492002 w 8074603"/>
              <a:gd name="connsiteY125" fmla="*/ 4085658 h 4364656"/>
              <a:gd name="connsiteX126" fmla="*/ 2467134 w 8074603"/>
              <a:gd name="connsiteY126" fmla="*/ 4091389 h 4364656"/>
              <a:gd name="connsiteX127" fmla="*/ 2424911 w 8074603"/>
              <a:gd name="connsiteY127" fmla="*/ 4104496 h 4364656"/>
              <a:gd name="connsiteX128" fmla="*/ 2398874 w 8074603"/>
              <a:gd name="connsiteY128" fmla="*/ 4107121 h 4364656"/>
              <a:gd name="connsiteX129" fmla="*/ 2388841 w 8074603"/>
              <a:gd name="connsiteY129" fmla="*/ 4109433 h 4364656"/>
              <a:gd name="connsiteX130" fmla="*/ 2337116 w 8074603"/>
              <a:gd name="connsiteY130" fmla="*/ 4113347 h 4364656"/>
              <a:gd name="connsiteX131" fmla="*/ 2282859 w 8074603"/>
              <a:gd name="connsiteY131" fmla="*/ 4118816 h 4364656"/>
              <a:gd name="connsiteX132" fmla="*/ 2242479 w 8074603"/>
              <a:gd name="connsiteY132" fmla="*/ 4114746 h 4364656"/>
              <a:gd name="connsiteX133" fmla="*/ 2172265 w 8074603"/>
              <a:gd name="connsiteY133" fmla="*/ 4109433 h 4364656"/>
              <a:gd name="connsiteX134" fmla="*/ 2158646 w 8074603"/>
              <a:gd name="connsiteY134" fmla="*/ 4106295 h 4364656"/>
              <a:gd name="connsiteX135" fmla="*/ 2140808 w 8074603"/>
              <a:gd name="connsiteY135" fmla="*/ 4104496 h 4364656"/>
              <a:gd name="connsiteX136" fmla="*/ 2111879 w 8074603"/>
              <a:gd name="connsiteY136" fmla="*/ 4095516 h 4364656"/>
              <a:gd name="connsiteX137" fmla="*/ 2069105 w 8074603"/>
              <a:gd name="connsiteY137" fmla="*/ 4085658 h 4364656"/>
              <a:gd name="connsiteX138" fmla="*/ 2028193 w 8074603"/>
              <a:gd name="connsiteY138" fmla="*/ 4069539 h 4364656"/>
              <a:gd name="connsiteX139" fmla="*/ 2008500 w 8074603"/>
              <a:gd name="connsiteY139" fmla="*/ 4063426 h 4364656"/>
              <a:gd name="connsiteX140" fmla="*/ 1997435 w 8074603"/>
              <a:gd name="connsiteY140" fmla="*/ 4057420 h 4364656"/>
              <a:gd name="connsiteX141" fmla="*/ 1972278 w 8074603"/>
              <a:gd name="connsiteY141" fmla="*/ 4047508 h 4364656"/>
              <a:gd name="connsiteX142" fmla="*/ 1625370 w 8074603"/>
              <a:gd name="connsiteY142" fmla="*/ 3683342 h 4364656"/>
              <a:gd name="connsiteX143" fmla="*/ 1607075 w 8074603"/>
              <a:gd name="connsiteY143" fmla="*/ 3624406 h 4364656"/>
              <a:gd name="connsiteX144" fmla="*/ 1608730 w 8074603"/>
              <a:gd name="connsiteY144" fmla="*/ 3624388 h 4364656"/>
              <a:gd name="connsiteX145" fmla="*/ 1613537 w 8074603"/>
              <a:gd name="connsiteY145" fmla="*/ 3624337 h 4364656"/>
              <a:gd name="connsiteX146" fmla="*/ 1613536 w 8074603"/>
              <a:gd name="connsiteY146" fmla="*/ 3624334 h 4364656"/>
              <a:gd name="connsiteX147" fmla="*/ 1608730 w 8074603"/>
              <a:gd name="connsiteY147" fmla="*/ 3624388 h 4364656"/>
              <a:gd name="connsiteX148" fmla="*/ 1607077 w 8074603"/>
              <a:gd name="connsiteY148" fmla="*/ 3624405 h 4364656"/>
              <a:gd name="connsiteX149" fmla="*/ 1603692 w 8074603"/>
              <a:gd name="connsiteY149" fmla="*/ 3624443 h 4364656"/>
              <a:gd name="connsiteX150" fmla="*/ 1593249 w 8074603"/>
              <a:gd name="connsiteY150" fmla="*/ 3590809 h 4364656"/>
              <a:gd name="connsiteX151" fmla="*/ 1060194 w 8074603"/>
              <a:gd name="connsiteY151" fmla="*/ 3237476 h 4364656"/>
              <a:gd name="connsiteX152" fmla="*/ 943603 w 8074603"/>
              <a:gd name="connsiteY152" fmla="*/ 3249230 h 4364656"/>
              <a:gd name="connsiteX153" fmla="*/ 837218 w 8074603"/>
              <a:gd name="connsiteY153" fmla="*/ 3282253 h 4364656"/>
              <a:gd name="connsiteX154" fmla="*/ 831628 w 8074603"/>
              <a:gd name="connsiteY154" fmla="*/ 3285287 h 4364656"/>
              <a:gd name="connsiteX155" fmla="*/ 789668 w 8074603"/>
              <a:gd name="connsiteY155" fmla="*/ 3319908 h 4364656"/>
              <a:gd name="connsiteX156" fmla="*/ 703440 w 8074603"/>
              <a:gd name="connsiteY156" fmla="*/ 3366773 h 4364656"/>
              <a:gd name="connsiteX157" fmla="*/ 697571 w 8074603"/>
              <a:gd name="connsiteY157" fmla="*/ 3368594 h 4364656"/>
              <a:gd name="connsiteX158" fmla="*/ 697574 w 8074603"/>
              <a:gd name="connsiteY158" fmla="*/ 3368593 h 4364656"/>
              <a:gd name="connsiteX159" fmla="*/ 608392 w 8074603"/>
              <a:gd name="connsiteY159" fmla="*/ 3396276 h 4364656"/>
              <a:gd name="connsiteX160" fmla="*/ 506346 w 8074603"/>
              <a:gd name="connsiteY160" fmla="*/ 3406563 h 4364656"/>
              <a:gd name="connsiteX161" fmla="*/ 0 w 8074603"/>
              <a:gd name="connsiteY161" fmla="*/ 2900217 h 4364656"/>
              <a:gd name="connsiteX162" fmla="*/ 404300 w 8074603"/>
              <a:gd name="connsiteY162" fmla="*/ 2404158 h 4364656"/>
              <a:gd name="connsiteX163" fmla="*/ 476128 w 8074603"/>
              <a:gd name="connsiteY163" fmla="*/ 2396917 h 4364656"/>
              <a:gd name="connsiteX164" fmla="*/ 476128 w 8074603"/>
              <a:gd name="connsiteY164" fmla="*/ 2396918 h 4364656"/>
              <a:gd name="connsiteX165" fmla="*/ 506346 w 8074603"/>
              <a:gd name="connsiteY165" fmla="*/ 2393872 h 4364656"/>
              <a:gd name="connsiteX166" fmla="*/ 506424 w 8074603"/>
              <a:gd name="connsiteY166" fmla="*/ 2393878 h 4364656"/>
              <a:gd name="connsiteX167" fmla="*/ 523913 w 8074603"/>
              <a:gd name="connsiteY167" fmla="*/ 2395421 h 4364656"/>
              <a:gd name="connsiteX168" fmla="*/ 525160 w 8074603"/>
              <a:gd name="connsiteY168" fmla="*/ 2395296 h 4364656"/>
              <a:gd name="connsiteX169" fmla="*/ 506424 w 8074603"/>
              <a:gd name="connsiteY169" fmla="*/ 2393878 h 4364656"/>
              <a:gd name="connsiteX170" fmla="*/ 506346 w 8074603"/>
              <a:gd name="connsiteY170" fmla="*/ 2393871 h 4364656"/>
              <a:gd name="connsiteX171" fmla="*/ 476128 w 8074603"/>
              <a:gd name="connsiteY171" fmla="*/ 2396917 h 4364656"/>
              <a:gd name="connsiteX172" fmla="*/ 475829 w 8074603"/>
              <a:gd name="connsiteY172" fmla="*/ 2395919 h 4364656"/>
              <a:gd name="connsiteX173" fmla="*/ 566483 w 8074603"/>
              <a:gd name="connsiteY173" fmla="*/ 2386780 h 4364656"/>
              <a:gd name="connsiteX174" fmla="*/ 1084393 w 8074603"/>
              <a:gd name="connsiteY174" fmla="*/ 1855758 h 4364656"/>
              <a:gd name="connsiteX175" fmla="*/ 1094003 w 8074603"/>
              <a:gd name="connsiteY175" fmla="*/ 1746841 h 4364656"/>
              <a:gd name="connsiteX176" fmla="*/ 1090650 w 8074603"/>
              <a:gd name="connsiteY176" fmla="*/ 1698239 h 4364656"/>
              <a:gd name="connsiteX177" fmla="*/ 1088374 w 8074603"/>
              <a:gd name="connsiteY177" fmla="*/ 1636980 h 4364656"/>
              <a:gd name="connsiteX178" fmla="*/ 1799436 w 8074603"/>
              <a:gd name="connsiteY178" fmla="*/ 925919 h 4364656"/>
              <a:gd name="connsiteX179" fmla="*/ 2389060 w 8074603"/>
              <a:gd name="connsiteY179" fmla="*/ 1239418 h 4364656"/>
              <a:gd name="connsiteX180" fmla="*/ 2416485 w 8074603"/>
              <a:gd name="connsiteY180" fmla="*/ 1289944 h 4364656"/>
              <a:gd name="connsiteX181" fmla="*/ 2416799 w 8074603"/>
              <a:gd name="connsiteY181" fmla="*/ 1289849 h 4364656"/>
              <a:gd name="connsiteX182" fmla="*/ 2455025 w 8074603"/>
              <a:gd name="connsiteY182" fmla="*/ 1360275 h 4364656"/>
              <a:gd name="connsiteX183" fmla="*/ 3082854 w 8074603"/>
              <a:gd name="connsiteY183" fmla="*/ 1694089 h 4364656"/>
              <a:gd name="connsiteX184" fmla="*/ 3836081 w 8074603"/>
              <a:gd name="connsiteY184" fmla="*/ 1014367 h 4364656"/>
              <a:gd name="connsiteX185" fmla="*/ 3839853 w 8074603"/>
              <a:gd name="connsiteY185" fmla="*/ 939677 h 4364656"/>
              <a:gd name="connsiteX186" fmla="*/ 3839853 w 8074603"/>
              <a:gd name="connsiteY186" fmla="*/ 939672 h 4364656"/>
              <a:gd name="connsiteX187" fmla="*/ 3837985 w 8074603"/>
              <a:gd name="connsiteY187" fmla="*/ 927434 h 4364656"/>
              <a:gd name="connsiteX188" fmla="*/ 3835746 w 8074603"/>
              <a:gd name="connsiteY188" fmla="*/ 883087 h 4364656"/>
              <a:gd name="connsiteX189" fmla="*/ 3835745 w 8074603"/>
              <a:gd name="connsiteY189" fmla="*/ 883087 h 4364656"/>
              <a:gd name="connsiteX190" fmla="*/ 3833802 w 8074603"/>
              <a:gd name="connsiteY190" fmla="*/ 844605 h 4364656"/>
              <a:gd name="connsiteX191" fmla="*/ 3833640 w 8074603"/>
              <a:gd name="connsiteY191" fmla="*/ 841406 h 4364656"/>
              <a:gd name="connsiteX192" fmla="*/ 4675046 w 8074603"/>
              <a:gd name="connsiteY192" fmla="*/ 0 h 4364656"/>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44147 w 8074603"/>
              <a:gd name="connsiteY4" fmla="*/ 3843956 h 4364656"/>
              <a:gd name="connsiteX5" fmla="*/ 5451311 w 8074603"/>
              <a:gd name="connsiteY5" fmla="*/ 3824382 h 4364656"/>
              <a:gd name="connsiteX6" fmla="*/ 5477374 w 8074603"/>
              <a:gd name="connsiteY6" fmla="*/ 3776365 h 4364656"/>
              <a:gd name="connsiteX7" fmla="*/ 5967715 w 8074603"/>
              <a:gd name="connsiteY7" fmla="*/ 1555781 h 4364656"/>
              <a:gd name="connsiteX8" fmla="*/ 5953547 w 8074603"/>
              <a:gd name="connsiteY8" fmla="*/ 1567471 h 4364656"/>
              <a:gd name="connsiteX9" fmla="*/ 5947225 w 8074603"/>
              <a:gd name="connsiteY9" fmla="*/ 1572687 h 4364656"/>
              <a:gd name="connsiteX10" fmla="*/ 5923679 w 8074603"/>
              <a:gd name="connsiteY10" fmla="*/ 1585468 h 4364656"/>
              <a:gd name="connsiteX11" fmla="*/ 5944170 w 8074603"/>
              <a:gd name="connsiteY11" fmla="*/ 1568561 h 4364656"/>
              <a:gd name="connsiteX12" fmla="*/ 5950625 w 8074603"/>
              <a:gd name="connsiteY12" fmla="*/ 1565058 h 4364656"/>
              <a:gd name="connsiteX13" fmla="*/ 5967715 w 8074603"/>
              <a:gd name="connsiteY13" fmla="*/ 1555781 h 4364656"/>
              <a:gd name="connsiteX14" fmla="*/ 5463575 w 8074603"/>
              <a:gd name="connsiteY14" fmla="*/ 1132731 h 4364656"/>
              <a:gd name="connsiteX15" fmla="*/ 5450330 w 8074603"/>
              <a:gd name="connsiteY15" fmla="*/ 1168918 h 4364656"/>
              <a:gd name="connsiteX16" fmla="*/ 5439303 w 8074603"/>
              <a:gd name="connsiteY16" fmla="*/ 1189234 h 4364656"/>
              <a:gd name="connsiteX17" fmla="*/ 5447848 w 8074603"/>
              <a:gd name="connsiteY17" fmla="*/ 1161705 h 4364656"/>
              <a:gd name="connsiteX18" fmla="*/ 5463575 w 8074603"/>
              <a:gd name="connsiteY18" fmla="*/ 1132731 h 4364656"/>
              <a:gd name="connsiteX19" fmla="*/ 5466067 w 8074603"/>
              <a:gd name="connsiteY19" fmla="*/ 1125926 h 4364656"/>
              <a:gd name="connsiteX20" fmla="*/ 5466873 w 8074603"/>
              <a:gd name="connsiteY20" fmla="*/ 1126657 h 4364656"/>
              <a:gd name="connsiteX21" fmla="*/ 5463576 w 8074603"/>
              <a:gd name="connsiteY21" fmla="*/ 1132731 h 4364656"/>
              <a:gd name="connsiteX22" fmla="*/ 5466067 w 8074603"/>
              <a:gd name="connsiteY22" fmla="*/ 1125926 h 4364656"/>
              <a:gd name="connsiteX23" fmla="*/ 4675046 w 8074603"/>
              <a:gd name="connsiteY23" fmla="*/ 0 h 4364656"/>
              <a:gd name="connsiteX24" fmla="*/ 5516452 w 8074603"/>
              <a:gd name="connsiteY24" fmla="*/ 841406 h 4364656"/>
              <a:gd name="connsiteX25" fmla="*/ 5478624 w 8074603"/>
              <a:gd name="connsiteY25" fmla="*/ 1091614 h 4364656"/>
              <a:gd name="connsiteX26" fmla="*/ 5466066 w 8074603"/>
              <a:gd name="connsiteY26" fmla="*/ 1125926 h 4364656"/>
              <a:gd name="connsiteX27" fmla="*/ 5463575 w 8074603"/>
              <a:gd name="connsiteY27" fmla="*/ 1132730 h 4364656"/>
              <a:gd name="connsiteX28" fmla="*/ 5447848 w 8074603"/>
              <a:gd name="connsiteY28" fmla="*/ 1161704 h 4364656"/>
              <a:gd name="connsiteX29" fmla="*/ 5439303 w 8074603"/>
              <a:gd name="connsiteY29" fmla="*/ 1189233 h 4364656"/>
              <a:gd name="connsiteX30" fmla="*/ 5428195 w 8074603"/>
              <a:gd name="connsiteY30" fmla="*/ 1225018 h 4364656"/>
              <a:gd name="connsiteX31" fmla="*/ 5421342 w 8074603"/>
              <a:gd name="connsiteY31" fmla="*/ 1292995 h 4364656"/>
              <a:gd name="connsiteX32" fmla="*/ 5758639 w 8074603"/>
              <a:gd name="connsiteY32" fmla="*/ 1630292 h 4364656"/>
              <a:gd name="connsiteX33" fmla="*/ 5889930 w 8074603"/>
              <a:gd name="connsiteY33" fmla="*/ 1603786 h 4364656"/>
              <a:gd name="connsiteX34" fmla="*/ 5923679 w 8074603"/>
              <a:gd name="connsiteY34" fmla="*/ 1585468 h 4364656"/>
              <a:gd name="connsiteX35" fmla="*/ 5923680 w 8074603"/>
              <a:gd name="connsiteY35" fmla="*/ 1585469 h 4364656"/>
              <a:gd name="connsiteX36" fmla="*/ 5947226 w 8074603"/>
              <a:gd name="connsiteY36" fmla="*/ 1572688 h 4364656"/>
              <a:gd name="connsiteX37" fmla="*/ 5953548 w 8074603"/>
              <a:gd name="connsiteY37" fmla="*/ 1567472 h 4364656"/>
              <a:gd name="connsiteX38" fmla="*/ 5967716 w 8074603"/>
              <a:gd name="connsiteY38" fmla="*/ 1555782 h 4364656"/>
              <a:gd name="connsiteX39" fmla="*/ 6062168 w 8074603"/>
              <a:gd name="connsiteY39" fmla="*/ 1504515 h 4364656"/>
              <a:gd name="connsiteX40" fmla="*/ 6332560 w 8074603"/>
              <a:gd name="connsiteY40" fmla="*/ 1449925 h 4364656"/>
              <a:gd name="connsiteX41" fmla="*/ 7027217 w 8074603"/>
              <a:gd name="connsiteY41" fmla="*/ 2144582 h 4364656"/>
              <a:gd name="connsiteX42" fmla="*/ 7023436 w 8074603"/>
              <a:gd name="connsiteY42" fmla="*/ 2182087 h 4364656"/>
              <a:gd name="connsiteX43" fmla="*/ 7025951 w 8074603"/>
              <a:gd name="connsiteY43" fmla="*/ 2183532 h 4364656"/>
              <a:gd name="connsiteX44" fmla="*/ 7020865 w 8074603"/>
              <a:gd name="connsiteY44" fmla="*/ 2233978 h 4364656"/>
              <a:gd name="connsiteX45" fmla="*/ 7290185 w 8074603"/>
              <a:gd name="connsiteY45" fmla="*/ 2564422 h 4364656"/>
              <a:gd name="connsiteX46" fmla="*/ 7340491 w 8074603"/>
              <a:gd name="connsiteY46" fmla="*/ 2569494 h 4364656"/>
              <a:gd name="connsiteX47" fmla="*/ 7425440 w 8074603"/>
              <a:gd name="connsiteY47" fmla="*/ 2560930 h 4364656"/>
              <a:gd name="connsiteX48" fmla="*/ 7556269 w 8074603"/>
              <a:gd name="connsiteY48" fmla="*/ 2574119 h 4364656"/>
              <a:gd name="connsiteX49" fmla="*/ 7639912 w 8074603"/>
              <a:gd name="connsiteY49" fmla="*/ 2600083 h 4364656"/>
              <a:gd name="connsiteX50" fmla="*/ 7662727 w 8074603"/>
              <a:gd name="connsiteY50" fmla="*/ 2606859 h 4364656"/>
              <a:gd name="connsiteX51" fmla="*/ 7664371 w 8074603"/>
              <a:gd name="connsiteY51" fmla="*/ 2607676 h 4364656"/>
              <a:gd name="connsiteX52" fmla="*/ 7678124 w 8074603"/>
              <a:gd name="connsiteY52" fmla="*/ 2611945 h 4364656"/>
              <a:gd name="connsiteX53" fmla="*/ 7733522 w 8074603"/>
              <a:gd name="connsiteY53" fmla="*/ 2642014 h 4364656"/>
              <a:gd name="connsiteX54" fmla="*/ 7761488 w 8074603"/>
              <a:gd name="connsiteY54" fmla="*/ 2655901 h 4364656"/>
              <a:gd name="connsiteX55" fmla="*/ 7768424 w 8074603"/>
              <a:gd name="connsiteY55" fmla="*/ 2660958 h 4364656"/>
              <a:gd name="connsiteX56" fmla="*/ 7788393 w 8074603"/>
              <a:gd name="connsiteY56" fmla="*/ 2671797 h 4364656"/>
              <a:gd name="connsiteX57" fmla="*/ 7827171 w 8074603"/>
              <a:gd name="connsiteY57" fmla="*/ 2703791 h 4364656"/>
              <a:gd name="connsiteX58" fmla="*/ 7849862 w 8074603"/>
              <a:gd name="connsiteY58" fmla="*/ 2720336 h 4364656"/>
              <a:gd name="connsiteX59" fmla="*/ 7860799 w 8074603"/>
              <a:gd name="connsiteY59" fmla="*/ 2731538 h 4364656"/>
              <a:gd name="connsiteX60" fmla="*/ 7884468 w 8074603"/>
              <a:gd name="connsiteY60" fmla="*/ 2751066 h 4364656"/>
              <a:gd name="connsiteX61" fmla="*/ 7909550 w 8074603"/>
              <a:gd name="connsiteY61" fmla="*/ 2781466 h 4364656"/>
              <a:gd name="connsiteX62" fmla="*/ 7926096 w 8074603"/>
              <a:gd name="connsiteY62" fmla="*/ 2798412 h 4364656"/>
              <a:gd name="connsiteX63" fmla="*/ 7939549 w 8074603"/>
              <a:gd name="connsiteY63" fmla="*/ 2817825 h 4364656"/>
              <a:gd name="connsiteX64" fmla="*/ 7963736 w 8074603"/>
              <a:gd name="connsiteY64" fmla="*/ 2847140 h 4364656"/>
              <a:gd name="connsiteX65" fmla="*/ 7977732 w 8074603"/>
              <a:gd name="connsiteY65" fmla="*/ 2872925 h 4364656"/>
              <a:gd name="connsiteX66" fmla="*/ 7988440 w 8074603"/>
              <a:gd name="connsiteY66" fmla="*/ 2888377 h 4364656"/>
              <a:gd name="connsiteX67" fmla="*/ 8002637 w 8074603"/>
              <a:gd name="connsiteY67" fmla="*/ 2918810 h 4364656"/>
              <a:gd name="connsiteX68" fmla="*/ 8023589 w 8074603"/>
              <a:gd name="connsiteY68" fmla="*/ 2957410 h 4364656"/>
              <a:gd name="connsiteX69" fmla="*/ 8029442 w 8074603"/>
              <a:gd name="connsiteY69" fmla="*/ 2976266 h 4364656"/>
              <a:gd name="connsiteX70" fmla="*/ 8035140 w 8074603"/>
              <a:gd name="connsiteY70" fmla="*/ 2988479 h 4364656"/>
              <a:gd name="connsiteX71" fmla="*/ 8047920 w 8074603"/>
              <a:gd name="connsiteY71" fmla="*/ 3035793 h 4364656"/>
              <a:gd name="connsiteX72" fmla="*/ 8061414 w 8074603"/>
              <a:gd name="connsiteY72" fmla="*/ 3079264 h 4364656"/>
              <a:gd name="connsiteX73" fmla="*/ 8062457 w 8074603"/>
              <a:gd name="connsiteY73" fmla="*/ 3089610 h 4364656"/>
              <a:gd name="connsiteX74" fmla="*/ 8064444 w 8074603"/>
              <a:gd name="connsiteY74" fmla="*/ 3096967 h 4364656"/>
              <a:gd name="connsiteX75" fmla="*/ 8073185 w 8074603"/>
              <a:gd name="connsiteY75" fmla="*/ 3196024 h 4364656"/>
              <a:gd name="connsiteX76" fmla="*/ 8074603 w 8074603"/>
              <a:gd name="connsiteY76" fmla="*/ 3210093 h 4364656"/>
              <a:gd name="connsiteX77" fmla="*/ 8074509 w 8074603"/>
              <a:gd name="connsiteY77" fmla="*/ 3211029 h 4364656"/>
              <a:gd name="connsiteX78" fmla="*/ 8074602 w 8074603"/>
              <a:gd name="connsiteY78" fmla="*/ 3212087 h 4364656"/>
              <a:gd name="connsiteX79" fmla="*/ 7424264 w 8074603"/>
              <a:gd name="connsiteY79" fmla="*/ 3862425 h 4364656"/>
              <a:gd name="connsiteX80" fmla="*/ 6964406 w 8074603"/>
              <a:gd name="connsiteY80" fmla="*/ 3671946 h 4364656"/>
              <a:gd name="connsiteX81" fmla="*/ 6915317 w 8074603"/>
              <a:gd name="connsiteY81" fmla="*/ 3612451 h 4364656"/>
              <a:gd name="connsiteX82" fmla="*/ 6916916 w 8074603"/>
              <a:gd name="connsiteY82" fmla="*/ 3609131 h 4364656"/>
              <a:gd name="connsiteX83" fmla="*/ 6916887 w 8074603"/>
              <a:gd name="connsiteY83" fmla="*/ 3609096 h 4364656"/>
              <a:gd name="connsiteX84" fmla="*/ 6915316 w 8074603"/>
              <a:gd name="connsiteY84" fmla="*/ 3612451 h 4364656"/>
              <a:gd name="connsiteX85" fmla="*/ 6861887 w 8074603"/>
              <a:gd name="connsiteY85" fmla="*/ 3549058 h 4364656"/>
              <a:gd name="connsiteX86" fmla="*/ 6249412 w 8074603"/>
              <a:gd name="connsiteY86" fmla="*/ 3295363 h 4364656"/>
              <a:gd name="connsiteX87" fmla="*/ 5531170 w 8074603"/>
              <a:gd name="connsiteY87" fmla="*/ 3677249 h 4364656"/>
              <a:gd name="connsiteX88" fmla="*/ 5477373 w 8074603"/>
              <a:gd name="connsiteY88" fmla="*/ 3776364 h 4364656"/>
              <a:gd name="connsiteX89" fmla="*/ 5451310 w 8074603"/>
              <a:gd name="connsiteY89" fmla="*/ 3824381 h 4364656"/>
              <a:gd name="connsiteX90" fmla="*/ 5424218 w 8074603"/>
              <a:gd name="connsiteY90" fmla="*/ 3898404 h 4364656"/>
              <a:gd name="connsiteX91" fmla="*/ 5372647 w 8074603"/>
              <a:gd name="connsiteY91" fmla="*/ 3993415 h 4364656"/>
              <a:gd name="connsiteX92" fmla="*/ 4674427 w 8074603"/>
              <a:gd name="connsiteY92" fmla="*/ 4364656 h 4364656"/>
              <a:gd name="connsiteX93" fmla="*/ 3870258 w 8074603"/>
              <a:gd name="connsiteY93" fmla="*/ 3773024 h 4364656"/>
              <a:gd name="connsiteX94" fmla="*/ 3849692 w 8074603"/>
              <a:gd name="connsiteY94" fmla="*/ 3693042 h 4364656"/>
              <a:gd name="connsiteX95" fmla="*/ 3849691 w 8074603"/>
              <a:gd name="connsiteY95" fmla="*/ 3693042 h 4364656"/>
              <a:gd name="connsiteX96" fmla="*/ 3846811 w 8074603"/>
              <a:gd name="connsiteY96" fmla="*/ 3692773 h 4364656"/>
              <a:gd name="connsiteX97" fmla="*/ 3844896 w 8074603"/>
              <a:gd name="connsiteY97" fmla="*/ 3673782 h 4364656"/>
              <a:gd name="connsiteX98" fmla="*/ 3392418 w 8074603"/>
              <a:gd name="connsiteY98" fmla="*/ 3305002 h 4364656"/>
              <a:gd name="connsiteX99" fmla="*/ 2966852 w 8074603"/>
              <a:gd name="connsiteY99" fmla="*/ 3587086 h 4364656"/>
              <a:gd name="connsiteX100" fmla="*/ 2959715 w 8074603"/>
              <a:gd name="connsiteY100" fmla="*/ 3610078 h 4364656"/>
              <a:gd name="connsiteX101" fmla="*/ 2958513 w 8074603"/>
              <a:gd name="connsiteY101" fmla="*/ 3609966 h 4364656"/>
              <a:gd name="connsiteX102" fmla="*/ 2958503 w 8074603"/>
              <a:gd name="connsiteY102" fmla="*/ 3609966 h 4364656"/>
              <a:gd name="connsiteX103" fmla="*/ 2956695 w 8074603"/>
              <a:gd name="connsiteY103" fmla="*/ 3609798 h 4364656"/>
              <a:gd name="connsiteX104" fmla="*/ 2956637 w 8074603"/>
              <a:gd name="connsiteY104" fmla="*/ 3609986 h 4364656"/>
              <a:gd name="connsiteX105" fmla="*/ 2958503 w 8074603"/>
              <a:gd name="connsiteY105" fmla="*/ 3609966 h 4364656"/>
              <a:gd name="connsiteX106" fmla="*/ 2958513 w 8074603"/>
              <a:gd name="connsiteY106" fmla="*/ 3609967 h 4364656"/>
              <a:gd name="connsiteX107" fmla="*/ 2935736 w 8074603"/>
              <a:gd name="connsiteY107" fmla="*/ 3683342 h 4364656"/>
              <a:gd name="connsiteX108" fmla="*/ 2888672 w 8074603"/>
              <a:gd name="connsiteY108" fmla="*/ 3775276 h 4364656"/>
              <a:gd name="connsiteX109" fmla="*/ 2873670 w 8074603"/>
              <a:gd name="connsiteY109" fmla="*/ 3796378 h 4364656"/>
              <a:gd name="connsiteX110" fmla="*/ 2867332 w 8074603"/>
              <a:gd name="connsiteY110" fmla="*/ 3808055 h 4364656"/>
              <a:gd name="connsiteX111" fmla="*/ 2853134 w 8074603"/>
              <a:gd name="connsiteY111" fmla="*/ 3825263 h 4364656"/>
              <a:gd name="connsiteX112" fmla="*/ 2829243 w 8074603"/>
              <a:gd name="connsiteY112" fmla="*/ 3858866 h 4364656"/>
              <a:gd name="connsiteX113" fmla="*/ 2800750 w 8074603"/>
              <a:gd name="connsiteY113" fmla="*/ 3888753 h 4364656"/>
              <a:gd name="connsiteX114" fmla="*/ 2781264 w 8074603"/>
              <a:gd name="connsiteY114" fmla="*/ 3912370 h 4364656"/>
              <a:gd name="connsiteX115" fmla="*/ 2767063 w 8074603"/>
              <a:gd name="connsiteY115" fmla="*/ 3924087 h 4364656"/>
              <a:gd name="connsiteX116" fmla="*/ 2758655 w 8074603"/>
              <a:gd name="connsiteY116" fmla="*/ 3932906 h 4364656"/>
              <a:gd name="connsiteX117" fmla="*/ 2710836 w 8074603"/>
              <a:gd name="connsiteY117" fmla="*/ 3970478 h 4364656"/>
              <a:gd name="connsiteX118" fmla="*/ 2676948 w 8074603"/>
              <a:gd name="connsiteY118" fmla="*/ 3998439 h 4364656"/>
              <a:gd name="connsiteX119" fmla="*/ 2627569 w 8074603"/>
              <a:gd name="connsiteY119" fmla="*/ 4025241 h 4364656"/>
              <a:gd name="connsiteX120" fmla="*/ 2588828 w 8074603"/>
              <a:gd name="connsiteY120" fmla="*/ 4047508 h 4364656"/>
              <a:gd name="connsiteX121" fmla="*/ 2580497 w 8074603"/>
              <a:gd name="connsiteY121" fmla="*/ 4050790 h 4364656"/>
              <a:gd name="connsiteX122" fmla="*/ 2557219 w 8074603"/>
              <a:gd name="connsiteY122" fmla="*/ 4063426 h 4364656"/>
              <a:gd name="connsiteX123" fmla="*/ 2515787 w 8074603"/>
              <a:gd name="connsiteY123" fmla="*/ 4076287 h 4364656"/>
              <a:gd name="connsiteX124" fmla="*/ 2492002 w 8074603"/>
              <a:gd name="connsiteY124" fmla="*/ 4085658 h 4364656"/>
              <a:gd name="connsiteX125" fmla="*/ 2467134 w 8074603"/>
              <a:gd name="connsiteY125" fmla="*/ 4091389 h 4364656"/>
              <a:gd name="connsiteX126" fmla="*/ 2424911 w 8074603"/>
              <a:gd name="connsiteY126" fmla="*/ 4104496 h 4364656"/>
              <a:gd name="connsiteX127" fmla="*/ 2398874 w 8074603"/>
              <a:gd name="connsiteY127" fmla="*/ 4107121 h 4364656"/>
              <a:gd name="connsiteX128" fmla="*/ 2388841 w 8074603"/>
              <a:gd name="connsiteY128" fmla="*/ 4109433 h 4364656"/>
              <a:gd name="connsiteX129" fmla="*/ 2337116 w 8074603"/>
              <a:gd name="connsiteY129" fmla="*/ 4113347 h 4364656"/>
              <a:gd name="connsiteX130" fmla="*/ 2282859 w 8074603"/>
              <a:gd name="connsiteY130" fmla="*/ 4118816 h 4364656"/>
              <a:gd name="connsiteX131" fmla="*/ 2242479 w 8074603"/>
              <a:gd name="connsiteY131" fmla="*/ 4114746 h 4364656"/>
              <a:gd name="connsiteX132" fmla="*/ 2172265 w 8074603"/>
              <a:gd name="connsiteY132" fmla="*/ 4109433 h 4364656"/>
              <a:gd name="connsiteX133" fmla="*/ 2158646 w 8074603"/>
              <a:gd name="connsiteY133" fmla="*/ 4106295 h 4364656"/>
              <a:gd name="connsiteX134" fmla="*/ 2140808 w 8074603"/>
              <a:gd name="connsiteY134" fmla="*/ 4104496 h 4364656"/>
              <a:gd name="connsiteX135" fmla="*/ 2111879 w 8074603"/>
              <a:gd name="connsiteY135" fmla="*/ 4095516 h 4364656"/>
              <a:gd name="connsiteX136" fmla="*/ 2069105 w 8074603"/>
              <a:gd name="connsiteY136" fmla="*/ 4085658 h 4364656"/>
              <a:gd name="connsiteX137" fmla="*/ 2028193 w 8074603"/>
              <a:gd name="connsiteY137" fmla="*/ 4069539 h 4364656"/>
              <a:gd name="connsiteX138" fmla="*/ 2008500 w 8074603"/>
              <a:gd name="connsiteY138" fmla="*/ 4063426 h 4364656"/>
              <a:gd name="connsiteX139" fmla="*/ 1997435 w 8074603"/>
              <a:gd name="connsiteY139" fmla="*/ 4057420 h 4364656"/>
              <a:gd name="connsiteX140" fmla="*/ 1972278 w 8074603"/>
              <a:gd name="connsiteY140" fmla="*/ 4047508 h 4364656"/>
              <a:gd name="connsiteX141" fmla="*/ 1625370 w 8074603"/>
              <a:gd name="connsiteY141" fmla="*/ 3683342 h 4364656"/>
              <a:gd name="connsiteX142" fmla="*/ 1607075 w 8074603"/>
              <a:gd name="connsiteY142" fmla="*/ 3624406 h 4364656"/>
              <a:gd name="connsiteX143" fmla="*/ 1608730 w 8074603"/>
              <a:gd name="connsiteY143" fmla="*/ 3624388 h 4364656"/>
              <a:gd name="connsiteX144" fmla="*/ 1613537 w 8074603"/>
              <a:gd name="connsiteY144" fmla="*/ 3624337 h 4364656"/>
              <a:gd name="connsiteX145" fmla="*/ 1613536 w 8074603"/>
              <a:gd name="connsiteY145" fmla="*/ 3624334 h 4364656"/>
              <a:gd name="connsiteX146" fmla="*/ 1608730 w 8074603"/>
              <a:gd name="connsiteY146" fmla="*/ 3624388 h 4364656"/>
              <a:gd name="connsiteX147" fmla="*/ 1607077 w 8074603"/>
              <a:gd name="connsiteY147" fmla="*/ 3624405 h 4364656"/>
              <a:gd name="connsiteX148" fmla="*/ 1603692 w 8074603"/>
              <a:gd name="connsiteY148" fmla="*/ 3624443 h 4364656"/>
              <a:gd name="connsiteX149" fmla="*/ 1593249 w 8074603"/>
              <a:gd name="connsiteY149" fmla="*/ 3590809 h 4364656"/>
              <a:gd name="connsiteX150" fmla="*/ 1060194 w 8074603"/>
              <a:gd name="connsiteY150" fmla="*/ 3237476 h 4364656"/>
              <a:gd name="connsiteX151" fmla="*/ 943603 w 8074603"/>
              <a:gd name="connsiteY151" fmla="*/ 3249230 h 4364656"/>
              <a:gd name="connsiteX152" fmla="*/ 837218 w 8074603"/>
              <a:gd name="connsiteY152" fmla="*/ 3282253 h 4364656"/>
              <a:gd name="connsiteX153" fmla="*/ 831628 w 8074603"/>
              <a:gd name="connsiteY153" fmla="*/ 3285287 h 4364656"/>
              <a:gd name="connsiteX154" fmla="*/ 789668 w 8074603"/>
              <a:gd name="connsiteY154" fmla="*/ 3319908 h 4364656"/>
              <a:gd name="connsiteX155" fmla="*/ 703440 w 8074603"/>
              <a:gd name="connsiteY155" fmla="*/ 3366773 h 4364656"/>
              <a:gd name="connsiteX156" fmla="*/ 697571 w 8074603"/>
              <a:gd name="connsiteY156" fmla="*/ 3368594 h 4364656"/>
              <a:gd name="connsiteX157" fmla="*/ 697574 w 8074603"/>
              <a:gd name="connsiteY157" fmla="*/ 3368593 h 4364656"/>
              <a:gd name="connsiteX158" fmla="*/ 608392 w 8074603"/>
              <a:gd name="connsiteY158" fmla="*/ 3396276 h 4364656"/>
              <a:gd name="connsiteX159" fmla="*/ 506346 w 8074603"/>
              <a:gd name="connsiteY159" fmla="*/ 3406563 h 4364656"/>
              <a:gd name="connsiteX160" fmla="*/ 0 w 8074603"/>
              <a:gd name="connsiteY160" fmla="*/ 2900217 h 4364656"/>
              <a:gd name="connsiteX161" fmla="*/ 404300 w 8074603"/>
              <a:gd name="connsiteY161" fmla="*/ 2404158 h 4364656"/>
              <a:gd name="connsiteX162" fmla="*/ 476128 w 8074603"/>
              <a:gd name="connsiteY162" fmla="*/ 2396917 h 4364656"/>
              <a:gd name="connsiteX163" fmla="*/ 476128 w 8074603"/>
              <a:gd name="connsiteY163" fmla="*/ 2396918 h 4364656"/>
              <a:gd name="connsiteX164" fmla="*/ 506346 w 8074603"/>
              <a:gd name="connsiteY164" fmla="*/ 2393872 h 4364656"/>
              <a:gd name="connsiteX165" fmla="*/ 506424 w 8074603"/>
              <a:gd name="connsiteY165" fmla="*/ 2393878 h 4364656"/>
              <a:gd name="connsiteX166" fmla="*/ 523913 w 8074603"/>
              <a:gd name="connsiteY166" fmla="*/ 2395421 h 4364656"/>
              <a:gd name="connsiteX167" fmla="*/ 525160 w 8074603"/>
              <a:gd name="connsiteY167" fmla="*/ 2395296 h 4364656"/>
              <a:gd name="connsiteX168" fmla="*/ 506424 w 8074603"/>
              <a:gd name="connsiteY168" fmla="*/ 2393878 h 4364656"/>
              <a:gd name="connsiteX169" fmla="*/ 506346 w 8074603"/>
              <a:gd name="connsiteY169" fmla="*/ 2393871 h 4364656"/>
              <a:gd name="connsiteX170" fmla="*/ 476128 w 8074603"/>
              <a:gd name="connsiteY170" fmla="*/ 2396917 h 4364656"/>
              <a:gd name="connsiteX171" fmla="*/ 475829 w 8074603"/>
              <a:gd name="connsiteY171" fmla="*/ 2395919 h 4364656"/>
              <a:gd name="connsiteX172" fmla="*/ 566483 w 8074603"/>
              <a:gd name="connsiteY172" fmla="*/ 2386780 h 4364656"/>
              <a:gd name="connsiteX173" fmla="*/ 1084393 w 8074603"/>
              <a:gd name="connsiteY173" fmla="*/ 1855758 h 4364656"/>
              <a:gd name="connsiteX174" fmla="*/ 1094003 w 8074603"/>
              <a:gd name="connsiteY174" fmla="*/ 1746841 h 4364656"/>
              <a:gd name="connsiteX175" fmla="*/ 1090650 w 8074603"/>
              <a:gd name="connsiteY175" fmla="*/ 1698239 h 4364656"/>
              <a:gd name="connsiteX176" fmla="*/ 1088374 w 8074603"/>
              <a:gd name="connsiteY176" fmla="*/ 1636980 h 4364656"/>
              <a:gd name="connsiteX177" fmla="*/ 1799436 w 8074603"/>
              <a:gd name="connsiteY177" fmla="*/ 925919 h 4364656"/>
              <a:gd name="connsiteX178" fmla="*/ 2389060 w 8074603"/>
              <a:gd name="connsiteY178" fmla="*/ 1239418 h 4364656"/>
              <a:gd name="connsiteX179" fmla="*/ 2416485 w 8074603"/>
              <a:gd name="connsiteY179" fmla="*/ 1289944 h 4364656"/>
              <a:gd name="connsiteX180" fmla="*/ 2416799 w 8074603"/>
              <a:gd name="connsiteY180" fmla="*/ 1289849 h 4364656"/>
              <a:gd name="connsiteX181" fmla="*/ 2455025 w 8074603"/>
              <a:gd name="connsiteY181" fmla="*/ 1360275 h 4364656"/>
              <a:gd name="connsiteX182" fmla="*/ 3082854 w 8074603"/>
              <a:gd name="connsiteY182" fmla="*/ 1694089 h 4364656"/>
              <a:gd name="connsiteX183" fmla="*/ 3836081 w 8074603"/>
              <a:gd name="connsiteY183" fmla="*/ 1014367 h 4364656"/>
              <a:gd name="connsiteX184" fmla="*/ 3839853 w 8074603"/>
              <a:gd name="connsiteY184" fmla="*/ 939677 h 4364656"/>
              <a:gd name="connsiteX185" fmla="*/ 3839853 w 8074603"/>
              <a:gd name="connsiteY185" fmla="*/ 939672 h 4364656"/>
              <a:gd name="connsiteX186" fmla="*/ 3837985 w 8074603"/>
              <a:gd name="connsiteY186" fmla="*/ 927434 h 4364656"/>
              <a:gd name="connsiteX187" fmla="*/ 3835746 w 8074603"/>
              <a:gd name="connsiteY187" fmla="*/ 883087 h 4364656"/>
              <a:gd name="connsiteX188" fmla="*/ 3835745 w 8074603"/>
              <a:gd name="connsiteY188" fmla="*/ 883087 h 4364656"/>
              <a:gd name="connsiteX189" fmla="*/ 3833802 w 8074603"/>
              <a:gd name="connsiteY189" fmla="*/ 844605 h 4364656"/>
              <a:gd name="connsiteX190" fmla="*/ 3833640 w 8074603"/>
              <a:gd name="connsiteY190" fmla="*/ 841406 h 4364656"/>
              <a:gd name="connsiteX191" fmla="*/ 4675046 w 8074603"/>
              <a:gd name="connsiteY191" fmla="*/ 0 h 4364656"/>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44147 w 8074603"/>
              <a:gd name="connsiteY4" fmla="*/ 3843956 h 4364656"/>
              <a:gd name="connsiteX5" fmla="*/ 5451311 w 8074603"/>
              <a:gd name="connsiteY5" fmla="*/ 3824382 h 4364656"/>
              <a:gd name="connsiteX6" fmla="*/ 5477374 w 8074603"/>
              <a:gd name="connsiteY6" fmla="*/ 3776365 h 4364656"/>
              <a:gd name="connsiteX7" fmla="*/ 5967715 w 8074603"/>
              <a:gd name="connsiteY7" fmla="*/ 1555781 h 4364656"/>
              <a:gd name="connsiteX8" fmla="*/ 5953547 w 8074603"/>
              <a:gd name="connsiteY8" fmla="*/ 1567471 h 4364656"/>
              <a:gd name="connsiteX9" fmla="*/ 5947225 w 8074603"/>
              <a:gd name="connsiteY9" fmla="*/ 1572687 h 4364656"/>
              <a:gd name="connsiteX10" fmla="*/ 5923679 w 8074603"/>
              <a:gd name="connsiteY10" fmla="*/ 1585468 h 4364656"/>
              <a:gd name="connsiteX11" fmla="*/ 5944170 w 8074603"/>
              <a:gd name="connsiteY11" fmla="*/ 1568561 h 4364656"/>
              <a:gd name="connsiteX12" fmla="*/ 5950625 w 8074603"/>
              <a:gd name="connsiteY12" fmla="*/ 1565058 h 4364656"/>
              <a:gd name="connsiteX13" fmla="*/ 5967715 w 8074603"/>
              <a:gd name="connsiteY13" fmla="*/ 1555781 h 4364656"/>
              <a:gd name="connsiteX14" fmla="*/ 5463575 w 8074603"/>
              <a:gd name="connsiteY14" fmla="*/ 1132731 h 4364656"/>
              <a:gd name="connsiteX15" fmla="*/ 5450330 w 8074603"/>
              <a:gd name="connsiteY15" fmla="*/ 1168918 h 4364656"/>
              <a:gd name="connsiteX16" fmla="*/ 5439303 w 8074603"/>
              <a:gd name="connsiteY16" fmla="*/ 1189234 h 4364656"/>
              <a:gd name="connsiteX17" fmla="*/ 5447848 w 8074603"/>
              <a:gd name="connsiteY17" fmla="*/ 1161705 h 4364656"/>
              <a:gd name="connsiteX18" fmla="*/ 5463575 w 8074603"/>
              <a:gd name="connsiteY18" fmla="*/ 1132731 h 4364656"/>
              <a:gd name="connsiteX19" fmla="*/ 5466067 w 8074603"/>
              <a:gd name="connsiteY19" fmla="*/ 1125926 h 4364656"/>
              <a:gd name="connsiteX20" fmla="*/ 5466873 w 8074603"/>
              <a:gd name="connsiteY20" fmla="*/ 1126657 h 4364656"/>
              <a:gd name="connsiteX21" fmla="*/ 5463576 w 8074603"/>
              <a:gd name="connsiteY21" fmla="*/ 1132731 h 4364656"/>
              <a:gd name="connsiteX22" fmla="*/ 5466067 w 8074603"/>
              <a:gd name="connsiteY22" fmla="*/ 1125926 h 4364656"/>
              <a:gd name="connsiteX23" fmla="*/ 4675046 w 8074603"/>
              <a:gd name="connsiteY23" fmla="*/ 0 h 4364656"/>
              <a:gd name="connsiteX24" fmla="*/ 5516452 w 8074603"/>
              <a:gd name="connsiteY24" fmla="*/ 841406 h 4364656"/>
              <a:gd name="connsiteX25" fmla="*/ 5478624 w 8074603"/>
              <a:gd name="connsiteY25" fmla="*/ 1091614 h 4364656"/>
              <a:gd name="connsiteX26" fmla="*/ 5466066 w 8074603"/>
              <a:gd name="connsiteY26" fmla="*/ 1125926 h 4364656"/>
              <a:gd name="connsiteX27" fmla="*/ 5463575 w 8074603"/>
              <a:gd name="connsiteY27" fmla="*/ 1132730 h 4364656"/>
              <a:gd name="connsiteX28" fmla="*/ 5447848 w 8074603"/>
              <a:gd name="connsiteY28" fmla="*/ 1161704 h 4364656"/>
              <a:gd name="connsiteX29" fmla="*/ 5439303 w 8074603"/>
              <a:gd name="connsiteY29" fmla="*/ 1189233 h 4364656"/>
              <a:gd name="connsiteX30" fmla="*/ 5428195 w 8074603"/>
              <a:gd name="connsiteY30" fmla="*/ 1225018 h 4364656"/>
              <a:gd name="connsiteX31" fmla="*/ 5421342 w 8074603"/>
              <a:gd name="connsiteY31" fmla="*/ 1292995 h 4364656"/>
              <a:gd name="connsiteX32" fmla="*/ 5758639 w 8074603"/>
              <a:gd name="connsiteY32" fmla="*/ 1630292 h 4364656"/>
              <a:gd name="connsiteX33" fmla="*/ 5889930 w 8074603"/>
              <a:gd name="connsiteY33" fmla="*/ 1603786 h 4364656"/>
              <a:gd name="connsiteX34" fmla="*/ 5923679 w 8074603"/>
              <a:gd name="connsiteY34" fmla="*/ 1585468 h 4364656"/>
              <a:gd name="connsiteX35" fmla="*/ 5923680 w 8074603"/>
              <a:gd name="connsiteY35" fmla="*/ 1585469 h 4364656"/>
              <a:gd name="connsiteX36" fmla="*/ 5947226 w 8074603"/>
              <a:gd name="connsiteY36" fmla="*/ 1572688 h 4364656"/>
              <a:gd name="connsiteX37" fmla="*/ 5953548 w 8074603"/>
              <a:gd name="connsiteY37" fmla="*/ 1567472 h 4364656"/>
              <a:gd name="connsiteX38" fmla="*/ 5967716 w 8074603"/>
              <a:gd name="connsiteY38" fmla="*/ 1555782 h 4364656"/>
              <a:gd name="connsiteX39" fmla="*/ 6062168 w 8074603"/>
              <a:gd name="connsiteY39" fmla="*/ 1504515 h 4364656"/>
              <a:gd name="connsiteX40" fmla="*/ 6332560 w 8074603"/>
              <a:gd name="connsiteY40" fmla="*/ 1449925 h 4364656"/>
              <a:gd name="connsiteX41" fmla="*/ 7027217 w 8074603"/>
              <a:gd name="connsiteY41" fmla="*/ 2144582 h 4364656"/>
              <a:gd name="connsiteX42" fmla="*/ 7023436 w 8074603"/>
              <a:gd name="connsiteY42" fmla="*/ 2182087 h 4364656"/>
              <a:gd name="connsiteX43" fmla="*/ 7025951 w 8074603"/>
              <a:gd name="connsiteY43" fmla="*/ 2183532 h 4364656"/>
              <a:gd name="connsiteX44" fmla="*/ 7020865 w 8074603"/>
              <a:gd name="connsiteY44" fmla="*/ 2233978 h 4364656"/>
              <a:gd name="connsiteX45" fmla="*/ 7290185 w 8074603"/>
              <a:gd name="connsiteY45" fmla="*/ 2564422 h 4364656"/>
              <a:gd name="connsiteX46" fmla="*/ 7340491 w 8074603"/>
              <a:gd name="connsiteY46" fmla="*/ 2569494 h 4364656"/>
              <a:gd name="connsiteX47" fmla="*/ 7425440 w 8074603"/>
              <a:gd name="connsiteY47" fmla="*/ 2560930 h 4364656"/>
              <a:gd name="connsiteX48" fmla="*/ 7556269 w 8074603"/>
              <a:gd name="connsiteY48" fmla="*/ 2574119 h 4364656"/>
              <a:gd name="connsiteX49" fmla="*/ 7639912 w 8074603"/>
              <a:gd name="connsiteY49" fmla="*/ 2600083 h 4364656"/>
              <a:gd name="connsiteX50" fmla="*/ 7662727 w 8074603"/>
              <a:gd name="connsiteY50" fmla="*/ 2606859 h 4364656"/>
              <a:gd name="connsiteX51" fmla="*/ 7664371 w 8074603"/>
              <a:gd name="connsiteY51" fmla="*/ 2607676 h 4364656"/>
              <a:gd name="connsiteX52" fmla="*/ 7678124 w 8074603"/>
              <a:gd name="connsiteY52" fmla="*/ 2611945 h 4364656"/>
              <a:gd name="connsiteX53" fmla="*/ 7733522 w 8074603"/>
              <a:gd name="connsiteY53" fmla="*/ 2642014 h 4364656"/>
              <a:gd name="connsiteX54" fmla="*/ 7761488 w 8074603"/>
              <a:gd name="connsiteY54" fmla="*/ 2655901 h 4364656"/>
              <a:gd name="connsiteX55" fmla="*/ 7768424 w 8074603"/>
              <a:gd name="connsiteY55" fmla="*/ 2660958 h 4364656"/>
              <a:gd name="connsiteX56" fmla="*/ 7788393 w 8074603"/>
              <a:gd name="connsiteY56" fmla="*/ 2671797 h 4364656"/>
              <a:gd name="connsiteX57" fmla="*/ 7827171 w 8074603"/>
              <a:gd name="connsiteY57" fmla="*/ 2703791 h 4364656"/>
              <a:gd name="connsiteX58" fmla="*/ 7849862 w 8074603"/>
              <a:gd name="connsiteY58" fmla="*/ 2720336 h 4364656"/>
              <a:gd name="connsiteX59" fmla="*/ 7860799 w 8074603"/>
              <a:gd name="connsiteY59" fmla="*/ 2731538 h 4364656"/>
              <a:gd name="connsiteX60" fmla="*/ 7884468 w 8074603"/>
              <a:gd name="connsiteY60" fmla="*/ 2751066 h 4364656"/>
              <a:gd name="connsiteX61" fmla="*/ 7909550 w 8074603"/>
              <a:gd name="connsiteY61" fmla="*/ 2781466 h 4364656"/>
              <a:gd name="connsiteX62" fmla="*/ 7926096 w 8074603"/>
              <a:gd name="connsiteY62" fmla="*/ 2798412 h 4364656"/>
              <a:gd name="connsiteX63" fmla="*/ 7939549 w 8074603"/>
              <a:gd name="connsiteY63" fmla="*/ 2817825 h 4364656"/>
              <a:gd name="connsiteX64" fmla="*/ 7963736 w 8074603"/>
              <a:gd name="connsiteY64" fmla="*/ 2847140 h 4364656"/>
              <a:gd name="connsiteX65" fmla="*/ 7977732 w 8074603"/>
              <a:gd name="connsiteY65" fmla="*/ 2872925 h 4364656"/>
              <a:gd name="connsiteX66" fmla="*/ 7988440 w 8074603"/>
              <a:gd name="connsiteY66" fmla="*/ 2888377 h 4364656"/>
              <a:gd name="connsiteX67" fmla="*/ 8002637 w 8074603"/>
              <a:gd name="connsiteY67" fmla="*/ 2918810 h 4364656"/>
              <a:gd name="connsiteX68" fmla="*/ 8023589 w 8074603"/>
              <a:gd name="connsiteY68" fmla="*/ 2957410 h 4364656"/>
              <a:gd name="connsiteX69" fmla="*/ 8029442 w 8074603"/>
              <a:gd name="connsiteY69" fmla="*/ 2976266 h 4364656"/>
              <a:gd name="connsiteX70" fmla="*/ 8035140 w 8074603"/>
              <a:gd name="connsiteY70" fmla="*/ 2988479 h 4364656"/>
              <a:gd name="connsiteX71" fmla="*/ 8047920 w 8074603"/>
              <a:gd name="connsiteY71" fmla="*/ 3035793 h 4364656"/>
              <a:gd name="connsiteX72" fmla="*/ 8061414 w 8074603"/>
              <a:gd name="connsiteY72" fmla="*/ 3079264 h 4364656"/>
              <a:gd name="connsiteX73" fmla="*/ 8062457 w 8074603"/>
              <a:gd name="connsiteY73" fmla="*/ 3089610 h 4364656"/>
              <a:gd name="connsiteX74" fmla="*/ 8064444 w 8074603"/>
              <a:gd name="connsiteY74" fmla="*/ 3096967 h 4364656"/>
              <a:gd name="connsiteX75" fmla="*/ 8073185 w 8074603"/>
              <a:gd name="connsiteY75" fmla="*/ 3196024 h 4364656"/>
              <a:gd name="connsiteX76" fmla="*/ 8074603 w 8074603"/>
              <a:gd name="connsiteY76" fmla="*/ 3210093 h 4364656"/>
              <a:gd name="connsiteX77" fmla="*/ 8074509 w 8074603"/>
              <a:gd name="connsiteY77" fmla="*/ 3211029 h 4364656"/>
              <a:gd name="connsiteX78" fmla="*/ 8074602 w 8074603"/>
              <a:gd name="connsiteY78" fmla="*/ 3212087 h 4364656"/>
              <a:gd name="connsiteX79" fmla="*/ 7424264 w 8074603"/>
              <a:gd name="connsiteY79" fmla="*/ 3862425 h 4364656"/>
              <a:gd name="connsiteX80" fmla="*/ 6964406 w 8074603"/>
              <a:gd name="connsiteY80" fmla="*/ 3671946 h 4364656"/>
              <a:gd name="connsiteX81" fmla="*/ 6915317 w 8074603"/>
              <a:gd name="connsiteY81" fmla="*/ 3612451 h 4364656"/>
              <a:gd name="connsiteX82" fmla="*/ 6916916 w 8074603"/>
              <a:gd name="connsiteY82" fmla="*/ 3609131 h 4364656"/>
              <a:gd name="connsiteX83" fmla="*/ 6916887 w 8074603"/>
              <a:gd name="connsiteY83" fmla="*/ 3609096 h 4364656"/>
              <a:gd name="connsiteX84" fmla="*/ 6915316 w 8074603"/>
              <a:gd name="connsiteY84" fmla="*/ 3612451 h 4364656"/>
              <a:gd name="connsiteX85" fmla="*/ 6861887 w 8074603"/>
              <a:gd name="connsiteY85" fmla="*/ 3549058 h 4364656"/>
              <a:gd name="connsiteX86" fmla="*/ 6249412 w 8074603"/>
              <a:gd name="connsiteY86" fmla="*/ 3295363 h 4364656"/>
              <a:gd name="connsiteX87" fmla="*/ 5531170 w 8074603"/>
              <a:gd name="connsiteY87" fmla="*/ 3677249 h 4364656"/>
              <a:gd name="connsiteX88" fmla="*/ 5477373 w 8074603"/>
              <a:gd name="connsiteY88" fmla="*/ 3776364 h 4364656"/>
              <a:gd name="connsiteX89" fmla="*/ 5424218 w 8074603"/>
              <a:gd name="connsiteY89" fmla="*/ 3898404 h 4364656"/>
              <a:gd name="connsiteX90" fmla="*/ 5372647 w 8074603"/>
              <a:gd name="connsiteY90" fmla="*/ 3993415 h 4364656"/>
              <a:gd name="connsiteX91" fmla="*/ 4674427 w 8074603"/>
              <a:gd name="connsiteY91" fmla="*/ 4364656 h 4364656"/>
              <a:gd name="connsiteX92" fmla="*/ 3870258 w 8074603"/>
              <a:gd name="connsiteY92" fmla="*/ 3773024 h 4364656"/>
              <a:gd name="connsiteX93" fmla="*/ 3849692 w 8074603"/>
              <a:gd name="connsiteY93" fmla="*/ 3693042 h 4364656"/>
              <a:gd name="connsiteX94" fmla="*/ 3849691 w 8074603"/>
              <a:gd name="connsiteY94" fmla="*/ 3693042 h 4364656"/>
              <a:gd name="connsiteX95" fmla="*/ 3846811 w 8074603"/>
              <a:gd name="connsiteY95" fmla="*/ 3692773 h 4364656"/>
              <a:gd name="connsiteX96" fmla="*/ 3844896 w 8074603"/>
              <a:gd name="connsiteY96" fmla="*/ 3673782 h 4364656"/>
              <a:gd name="connsiteX97" fmla="*/ 3392418 w 8074603"/>
              <a:gd name="connsiteY97" fmla="*/ 3305002 h 4364656"/>
              <a:gd name="connsiteX98" fmla="*/ 2966852 w 8074603"/>
              <a:gd name="connsiteY98" fmla="*/ 3587086 h 4364656"/>
              <a:gd name="connsiteX99" fmla="*/ 2959715 w 8074603"/>
              <a:gd name="connsiteY99" fmla="*/ 3610078 h 4364656"/>
              <a:gd name="connsiteX100" fmla="*/ 2958513 w 8074603"/>
              <a:gd name="connsiteY100" fmla="*/ 3609966 h 4364656"/>
              <a:gd name="connsiteX101" fmla="*/ 2958503 w 8074603"/>
              <a:gd name="connsiteY101" fmla="*/ 3609966 h 4364656"/>
              <a:gd name="connsiteX102" fmla="*/ 2956695 w 8074603"/>
              <a:gd name="connsiteY102" fmla="*/ 3609798 h 4364656"/>
              <a:gd name="connsiteX103" fmla="*/ 2956637 w 8074603"/>
              <a:gd name="connsiteY103" fmla="*/ 3609986 h 4364656"/>
              <a:gd name="connsiteX104" fmla="*/ 2958503 w 8074603"/>
              <a:gd name="connsiteY104" fmla="*/ 3609966 h 4364656"/>
              <a:gd name="connsiteX105" fmla="*/ 2958513 w 8074603"/>
              <a:gd name="connsiteY105" fmla="*/ 3609967 h 4364656"/>
              <a:gd name="connsiteX106" fmla="*/ 2935736 w 8074603"/>
              <a:gd name="connsiteY106" fmla="*/ 3683342 h 4364656"/>
              <a:gd name="connsiteX107" fmla="*/ 2888672 w 8074603"/>
              <a:gd name="connsiteY107" fmla="*/ 3775276 h 4364656"/>
              <a:gd name="connsiteX108" fmla="*/ 2873670 w 8074603"/>
              <a:gd name="connsiteY108" fmla="*/ 3796378 h 4364656"/>
              <a:gd name="connsiteX109" fmla="*/ 2867332 w 8074603"/>
              <a:gd name="connsiteY109" fmla="*/ 3808055 h 4364656"/>
              <a:gd name="connsiteX110" fmla="*/ 2853134 w 8074603"/>
              <a:gd name="connsiteY110" fmla="*/ 3825263 h 4364656"/>
              <a:gd name="connsiteX111" fmla="*/ 2829243 w 8074603"/>
              <a:gd name="connsiteY111" fmla="*/ 3858866 h 4364656"/>
              <a:gd name="connsiteX112" fmla="*/ 2800750 w 8074603"/>
              <a:gd name="connsiteY112" fmla="*/ 3888753 h 4364656"/>
              <a:gd name="connsiteX113" fmla="*/ 2781264 w 8074603"/>
              <a:gd name="connsiteY113" fmla="*/ 3912370 h 4364656"/>
              <a:gd name="connsiteX114" fmla="*/ 2767063 w 8074603"/>
              <a:gd name="connsiteY114" fmla="*/ 3924087 h 4364656"/>
              <a:gd name="connsiteX115" fmla="*/ 2758655 w 8074603"/>
              <a:gd name="connsiteY115" fmla="*/ 3932906 h 4364656"/>
              <a:gd name="connsiteX116" fmla="*/ 2710836 w 8074603"/>
              <a:gd name="connsiteY116" fmla="*/ 3970478 h 4364656"/>
              <a:gd name="connsiteX117" fmla="*/ 2676948 w 8074603"/>
              <a:gd name="connsiteY117" fmla="*/ 3998439 h 4364656"/>
              <a:gd name="connsiteX118" fmla="*/ 2627569 w 8074603"/>
              <a:gd name="connsiteY118" fmla="*/ 4025241 h 4364656"/>
              <a:gd name="connsiteX119" fmla="*/ 2588828 w 8074603"/>
              <a:gd name="connsiteY119" fmla="*/ 4047508 h 4364656"/>
              <a:gd name="connsiteX120" fmla="*/ 2580497 w 8074603"/>
              <a:gd name="connsiteY120" fmla="*/ 4050790 h 4364656"/>
              <a:gd name="connsiteX121" fmla="*/ 2557219 w 8074603"/>
              <a:gd name="connsiteY121" fmla="*/ 4063426 h 4364656"/>
              <a:gd name="connsiteX122" fmla="*/ 2515787 w 8074603"/>
              <a:gd name="connsiteY122" fmla="*/ 4076287 h 4364656"/>
              <a:gd name="connsiteX123" fmla="*/ 2492002 w 8074603"/>
              <a:gd name="connsiteY123" fmla="*/ 4085658 h 4364656"/>
              <a:gd name="connsiteX124" fmla="*/ 2467134 w 8074603"/>
              <a:gd name="connsiteY124" fmla="*/ 4091389 h 4364656"/>
              <a:gd name="connsiteX125" fmla="*/ 2424911 w 8074603"/>
              <a:gd name="connsiteY125" fmla="*/ 4104496 h 4364656"/>
              <a:gd name="connsiteX126" fmla="*/ 2398874 w 8074603"/>
              <a:gd name="connsiteY126" fmla="*/ 4107121 h 4364656"/>
              <a:gd name="connsiteX127" fmla="*/ 2388841 w 8074603"/>
              <a:gd name="connsiteY127" fmla="*/ 4109433 h 4364656"/>
              <a:gd name="connsiteX128" fmla="*/ 2337116 w 8074603"/>
              <a:gd name="connsiteY128" fmla="*/ 4113347 h 4364656"/>
              <a:gd name="connsiteX129" fmla="*/ 2282859 w 8074603"/>
              <a:gd name="connsiteY129" fmla="*/ 4118816 h 4364656"/>
              <a:gd name="connsiteX130" fmla="*/ 2242479 w 8074603"/>
              <a:gd name="connsiteY130" fmla="*/ 4114746 h 4364656"/>
              <a:gd name="connsiteX131" fmla="*/ 2172265 w 8074603"/>
              <a:gd name="connsiteY131" fmla="*/ 4109433 h 4364656"/>
              <a:gd name="connsiteX132" fmla="*/ 2158646 w 8074603"/>
              <a:gd name="connsiteY132" fmla="*/ 4106295 h 4364656"/>
              <a:gd name="connsiteX133" fmla="*/ 2140808 w 8074603"/>
              <a:gd name="connsiteY133" fmla="*/ 4104496 h 4364656"/>
              <a:gd name="connsiteX134" fmla="*/ 2111879 w 8074603"/>
              <a:gd name="connsiteY134" fmla="*/ 4095516 h 4364656"/>
              <a:gd name="connsiteX135" fmla="*/ 2069105 w 8074603"/>
              <a:gd name="connsiteY135" fmla="*/ 4085658 h 4364656"/>
              <a:gd name="connsiteX136" fmla="*/ 2028193 w 8074603"/>
              <a:gd name="connsiteY136" fmla="*/ 4069539 h 4364656"/>
              <a:gd name="connsiteX137" fmla="*/ 2008500 w 8074603"/>
              <a:gd name="connsiteY137" fmla="*/ 4063426 h 4364656"/>
              <a:gd name="connsiteX138" fmla="*/ 1997435 w 8074603"/>
              <a:gd name="connsiteY138" fmla="*/ 4057420 h 4364656"/>
              <a:gd name="connsiteX139" fmla="*/ 1972278 w 8074603"/>
              <a:gd name="connsiteY139" fmla="*/ 4047508 h 4364656"/>
              <a:gd name="connsiteX140" fmla="*/ 1625370 w 8074603"/>
              <a:gd name="connsiteY140" fmla="*/ 3683342 h 4364656"/>
              <a:gd name="connsiteX141" fmla="*/ 1607075 w 8074603"/>
              <a:gd name="connsiteY141" fmla="*/ 3624406 h 4364656"/>
              <a:gd name="connsiteX142" fmla="*/ 1608730 w 8074603"/>
              <a:gd name="connsiteY142" fmla="*/ 3624388 h 4364656"/>
              <a:gd name="connsiteX143" fmla="*/ 1613537 w 8074603"/>
              <a:gd name="connsiteY143" fmla="*/ 3624337 h 4364656"/>
              <a:gd name="connsiteX144" fmla="*/ 1613536 w 8074603"/>
              <a:gd name="connsiteY144" fmla="*/ 3624334 h 4364656"/>
              <a:gd name="connsiteX145" fmla="*/ 1608730 w 8074603"/>
              <a:gd name="connsiteY145" fmla="*/ 3624388 h 4364656"/>
              <a:gd name="connsiteX146" fmla="*/ 1607077 w 8074603"/>
              <a:gd name="connsiteY146" fmla="*/ 3624405 h 4364656"/>
              <a:gd name="connsiteX147" fmla="*/ 1603692 w 8074603"/>
              <a:gd name="connsiteY147" fmla="*/ 3624443 h 4364656"/>
              <a:gd name="connsiteX148" fmla="*/ 1593249 w 8074603"/>
              <a:gd name="connsiteY148" fmla="*/ 3590809 h 4364656"/>
              <a:gd name="connsiteX149" fmla="*/ 1060194 w 8074603"/>
              <a:gd name="connsiteY149" fmla="*/ 3237476 h 4364656"/>
              <a:gd name="connsiteX150" fmla="*/ 943603 w 8074603"/>
              <a:gd name="connsiteY150" fmla="*/ 3249230 h 4364656"/>
              <a:gd name="connsiteX151" fmla="*/ 837218 w 8074603"/>
              <a:gd name="connsiteY151" fmla="*/ 3282253 h 4364656"/>
              <a:gd name="connsiteX152" fmla="*/ 831628 w 8074603"/>
              <a:gd name="connsiteY152" fmla="*/ 3285287 h 4364656"/>
              <a:gd name="connsiteX153" fmla="*/ 789668 w 8074603"/>
              <a:gd name="connsiteY153" fmla="*/ 3319908 h 4364656"/>
              <a:gd name="connsiteX154" fmla="*/ 703440 w 8074603"/>
              <a:gd name="connsiteY154" fmla="*/ 3366773 h 4364656"/>
              <a:gd name="connsiteX155" fmla="*/ 697571 w 8074603"/>
              <a:gd name="connsiteY155" fmla="*/ 3368594 h 4364656"/>
              <a:gd name="connsiteX156" fmla="*/ 697574 w 8074603"/>
              <a:gd name="connsiteY156" fmla="*/ 3368593 h 4364656"/>
              <a:gd name="connsiteX157" fmla="*/ 608392 w 8074603"/>
              <a:gd name="connsiteY157" fmla="*/ 3396276 h 4364656"/>
              <a:gd name="connsiteX158" fmla="*/ 506346 w 8074603"/>
              <a:gd name="connsiteY158" fmla="*/ 3406563 h 4364656"/>
              <a:gd name="connsiteX159" fmla="*/ 0 w 8074603"/>
              <a:gd name="connsiteY159" fmla="*/ 2900217 h 4364656"/>
              <a:gd name="connsiteX160" fmla="*/ 404300 w 8074603"/>
              <a:gd name="connsiteY160" fmla="*/ 2404158 h 4364656"/>
              <a:gd name="connsiteX161" fmla="*/ 476128 w 8074603"/>
              <a:gd name="connsiteY161" fmla="*/ 2396917 h 4364656"/>
              <a:gd name="connsiteX162" fmla="*/ 476128 w 8074603"/>
              <a:gd name="connsiteY162" fmla="*/ 2396918 h 4364656"/>
              <a:gd name="connsiteX163" fmla="*/ 506346 w 8074603"/>
              <a:gd name="connsiteY163" fmla="*/ 2393872 h 4364656"/>
              <a:gd name="connsiteX164" fmla="*/ 506424 w 8074603"/>
              <a:gd name="connsiteY164" fmla="*/ 2393878 h 4364656"/>
              <a:gd name="connsiteX165" fmla="*/ 523913 w 8074603"/>
              <a:gd name="connsiteY165" fmla="*/ 2395421 h 4364656"/>
              <a:gd name="connsiteX166" fmla="*/ 525160 w 8074603"/>
              <a:gd name="connsiteY166" fmla="*/ 2395296 h 4364656"/>
              <a:gd name="connsiteX167" fmla="*/ 506424 w 8074603"/>
              <a:gd name="connsiteY167" fmla="*/ 2393878 h 4364656"/>
              <a:gd name="connsiteX168" fmla="*/ 506346 w 8074603"/>
              <a:gd name="connsiteY168" fmla="*/ 2393871 h 4364656"/>
              <a:gd name="connsiteX169" fmla="*/ 476128 w 8074603"/>
              <a:gd name="connsiteY169" fmla="*/ 2396917 h 4364656"/>
              <a:gd name="connsiteX170" fmla="*/ 475829 w 8074603"/>
              <a:gd name="connsiteY170" fmla="*/ 2395919 h 4364656"/>
              <a:gd name="connsiteX171" fmla="*/ 566483 w 8074603"/>
              <a:gd name="connsiteY171" fmla="*/ 2386780 h 4364656"/>
              <a:gd name="connsiteX172" fmla="*/ 1084393 w 8074603"/>
              <a:gd name="connsiteY172" fmla="*/ 1855758 h 4364656"/>
              <a:gd name="connsiteX173" fmla="*/ 1094003 w 8074603"/>
              <a:gd name="connsiteY173" fmla="*/ 1746841 h 4364656"/>
              <a:gd name="connsiteX174" fmla="*/ 1090650 w 8074603"/>
              <a:gd name="connsiteY174" fmla="*/ 1698239 h 4364656"/>
              <a:gd name="connsiteX175" fmla="*/ 1088374 w 8074603"/>
              <a:gd name="connsiteY175" fmla="*/ 1636980 h 4364656"/>
              <a:gd name="connsiteX176" fmla="*/ 1799436 w 8074603"/>
              <a:gd name="connsiteY176" fmla="*/ 925919 h 4364656"/>
              <a:gd name="connsiteX177" fmla="*/ 2389060 w 8074603"/>
              <a:gd name="connsiteY177" fmla="*/ 1239418 h 4364656"/>
              <a:gd name="connsiteX178" fmla="*/ 2416485 w 8074603"/>
              <a:gd name="connsiteY178" fmla="*/ 1289944 h 4364656"/>
              <a:gd name="connsiteX179" fmla="*/ 2416799 w 8074603"/>
              <a:gd name="connsiteY179" fmla="*/ 1289849 h 4364656"/>
              <a:gd name="connsiteX180" fmla="*/ 2455025 w 8074603"/>
              <a:gd name="connsiteY180" fmla="*/ 1360275 h 4364656"/>
              <a:gd name="connsiteX181" fmla="*/ 3082854 w 8074603"/>
              <a:gd name="connsiteY181" fmla="*/ 1694089 h 4364656"/>
              <a:gd name="connsiteX182" fmla="*/ 3836081 w 8074603"/>
              <a:gd name="connsiteY182" fmla="*/ 1014367 h 4364656"/>
              <a:gd name="connsiteX183" fmla="*/ 3839853 w 8074603"/>
              <a:gd name="connsiteY183" fmla="*/ 939677 h 4364656"/>
              <a:gd name="connsiteX184" fmla="*/ 3839853 w 8074603"/>
              <a:gd name="connsiteY184" fmla="*/ 939672 h 4364656"/>
              <a:gd name="connsiteX185" fmla="*/ 3837985 w 8074603"/>
              <a:gd name="connsiteY185" fmla="*/ 927434 h 4364656"/>
              <a:gd name="connsiteX186" fmla="*/ 3835746 w 8074603"/>
              <a:gd name="connsiteY186" fmla="*/ 883087 h 4364656"/>
              <a:gd name="connsiteX187" fmla="*/ 3835745 w 8074603"/>
              <a:gd name="connsiteY187" fmla="*/ 883087 h 4364656"/>
              <a:gd name="connsiteX188" fmla="*/ 3833802 w 8074603"/>
              <a:gd name="connsiteY188" fmla="*/ 844605 h 4364656"/>
              <a:gd name="connsiteX189" fmla="*/ 3833640 w 8074603"/>
              <a:gd name="connsiteY189" fmla="*/ 841406 h 4364656"/>
              <a:gd name="connsiteX190" fmla="*/ 4675046 w 8074603"/>
              <a:gd name="connsiteY190" fmla="*/ 0 h 4364656"/>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51311 w 8074603"/>
              <a:gd name="connsiteY4" fmla="*/ 3824382 h 4364656"/>
              <a:gd name="connsiteX5" fmla="*/ 5477374 w 8074603"/>
              <a:gd name="connsiteY5" fmla="*/ 3776365 h 4364656"/>
              <a:gd name="connsiteX6" fmla="*/ 5967715 w 8074603"/>
              <a:gd name="connsiteY6" fmla="*/ 1555781 h 4364656"/>
              <a:gd name="connsiteX7" fmla="*/ 5953547 w 8074603"/>
              <a:gd name="connsiteY7" fmla="*/ 1567471 h 4364656"/>
              <a:gd name="connsiteX8" fmla="*/ 5947225 w 8074603"/>
              <a:gd name="connsiteY8" fmla="*/ 1572687 h 4364656"/>
              <a:gd name="connsiteX9" fmla="*/ 5923679 w 8074603"/>
              <a:gd name="connsiteY9" fmla="*/ 1585468 h 4364656"/>
              <a:gd name="connsiteX10" fmla="*/ 5944170 w 8074603"/>
              <a:gd name="connsiteY10" fmla="*/ 1568561 h 4364656"/>
              <a:gd name="connsiteX11" fmla="*/ 5950625 w 8074603"/>
              <a:gd name="connsiteY11" fmla="*/ 1565058 h 4364656"/>
              <a:gd name="connsiteX12" fmla="*/ 5967715 w 8074603"/>
              <a:gd name="connsiteY12" fmla="*/ 1555781 h 4364656"/>
              <a:gd name="connsiteX13" fmla="*/ 5463575 w 8074603"/>
              <a:gd name="connsiteY13" fmla="*/ 1132731 h 4364656"/>
              <a:gd name="connsiteX14" fmla="*/ 5450330 w 8074603"/>
              <a:gd name="connsiteY14" fmla="*/ 1168918 h 4364656"/>
              <a:gd name="connsiteX15" fmla="*/ 5439303 w 8074603"/>
              <a:gd name="connsiteY15" fmla="*/ 1189234 h 4364656"/>
              <a:gd name="connsiteX16" fmla="*/ 5447848 w 8074603"/>
              <a:gd name="connsiteY16" fmla="*/ 1161705 h 4364656"/>
              <a:gd name="connsiteX17" fmla="*/ 5463575 w 8074603"/>
              <a:gd name="connsiteY17" fmla="*/ 1132731 h 4364656"/>
              <a:gd name="connsiteX18" fmla="*/ 5466067 w 8074603"/>
              <a:gd name="connsiteY18" fmla="*/ 1125926 h 4364656"/>
              <a:gd name="connsiteX19" fmla="*/ 5466873 w 8074603"/>
              <a:gd name="connsiteY19" fmla="*/ 1126657 h 4364656"/>
              <a:gd name="connsiteX20" fmla="*/ 5463576 w 8074603"/>
              <a:gd name="connsiteY20" fmla="*/ 1132731 h 4364656"/>
              <a:gd name="connsiteX21" fmla="*/ 5466067 w 8074603"/>
              <a:gd name="connsiteY21" fmla="*/ 1125926 h 4364656"/>
              <a:gd name="connsiteX22" fmla="*/ 4675046 w 8074603"/>
              <a:gd name="connsiteY22" fmla="*/ 0 h 4364656"/>
              <a:gd name="connsiteX23" fmla="*/ 5516452 w 8074603"/>
              <a:gd name="connsiteY23" fmla="*/ 841406 h 4364656"/>
              <a:gd name="connsiteX24" fmla="*/ 5478624 w 8074603"/>
              <a:gd name="connsiteY24" fmla="*/ 1091614 h 4364656"/>
              <a:gd name="connsiteX25" fmla="*/ 5466066 w 8074603"/>
              <a:gd name="connsiteY25" fmla="*/ 1125926 h 4364656"/>
              <a:gd name="connsiteX26" fmla="*/ 5463575 w 8074603"/>
              <a:gd name="connsiteY26" fmla="*/ 1132730 h 4364656"/>
              <a:gd name="connsiteX27" fmla="*/ 5447848 w 8074603"/>
              <a:gd name="connsiteY27" fmla="*/ 1161704 h 4364656"/>
              <a:gd name="connsiteX28" fmla="*/ 5439303 w 8074603"/>
              <a:gd name="connsiteY28" fmla="*/ 1189233 h 4364656"/>
              <a:gd name="connsiteX29" fmla="*/ 5428195 w 8074603"/>
              <a:gd name="connsiteY29" fmla="*/ 1225018 h 4364656"/>
              <a:gd name="connsiteX30" fmla="*/ 5421342 w 8074603"/>
              <a:gd name="connsiteY30" fmla="*/ 1292995 h 4364656"/>
              <a:gd name="connsiteX31" fmla="*/ 5758639 w 8074603"/>
              <a:gd name="connsiteY31" fmla="*/ 1630292 h 4364656"/>
              <a:gd name="connsiteX32" fmla="*/ 5889930 w 8074603"/>
              <a:gd name="connsiteY32" fmla="*/ 1603786 h 4364656"/>
              <a:gd name="connsiteX33" fmla="*/ 5923679 w 8074603"/>
              <a:gd name="connsiteY33" fmla="*/ 1585468 h 4364656"/>
              <a:gd name="connsiteX34" fmla="*/ 5923680 w 8074603"/>
              <a:gd name="connsiteY34" fmla="*/ 1585469 h 4364656"/>
              <a:gd name="connsiteX35" fmla="*/ 5947226 w 8074603"/>
              <a:gd name="connsiteY35" fmla="*/ 1572688 h 4364656"/>
              <a:gd name="connsiteX36" fmla="*/ 5953548 w 8074603"/>
              <a:gd name="connsiteY36" fmla="*/ 1567472 h 4364656"/>
              <a:gd name="connsiteX37" fmla="*/ 5967716 w 8074603"/>
              <a:gd name="connsiteY37" fmla="*/ 1555782 h 4364656"/>
              <a:gd name="connsiteX38" fmla="*/ 6062168 w 8074603"/>
              <a:gd name="connsiteY38" fmla="*/ 1504515 h 4364656"/>
              <a:gd name="connsiteX39" fmla="*/ 6332560 w 8074603"/>
              <a:gd name="connsiteY39" fmla="*/ 1449925 h 4364656"/>
              <a:gd name="connsiteX40" fmla="*/ 7027217 w 8074603"/>
              <a:gd name="connsiteY40" fmla="*/ 2144582 h 4364656"/>
              <a:gd name="connsiteX41" fmla="*/ 7023436 w 8074603"/>
              <a:gd name="connsiteY41" fmla="*/ 2182087 h 4364656"/>
              <a:gd name="connsiteX42" fmla="*/ 7025951 w 8074603"/>
              <a:gd name="connsiteY42" fmla="*/ 2183532 h 4364656"/>
              <a:gd name="connsiteX43" fmla="*/ 7020865 w 8074603"/>
              <a:gd name="connsiteY43" fmla="*/ 2233978 h 4364656"/>
              <a:gd name="connsiteX44" fmla="*/ 7290185 w 8074603"/>
              <a:gd name="connsiteY44" fmla="*/ 2564422 h 4364656"/>
              <a:gd name="connsiteX45" fmla="*/ 7340491 w 8074603"/>
              <a:gd name="connsiteY45" fmla="*/ 2569494 h 4364656"/>
              <a:gd name="connsiteX46" fmla="*/ 7425440 w 8074603"/>
              <a:gd name="connsiteY46" fmla="*/ 2560930 h 4364656"/>
              <a:gd name="connsiteX47" fmla="*/ 7556269 w 8074603"/>
              <a:gd name="connsiteY47" fmla="*/ 2574119 h 4364656"/>
              <a:gd name="connsiteX48" fmla="*/ 7639912 w 8074603"/>
              <a:gd name="connsiteY48" fmla="*/ 2600083 h 4364656"/>
              <a:gd name="connsiteX49" fmla="*/ 7662727 w 8074603"/>
              <a:gd name="connsiteY49" fmla="*/ 2606859 h 4364656"/>
              <a:gd name="connsiteX50" fmla="*/ 7664371 w 8074603"/>
              <a:gd name="connsiteY50" fmla="*/ 2607676 h 4364656"/>
              <a:gd name="connsiteX51" fmla="*/ 7678124 w 8074603"/>
              <a:gd name="connsiteY51" fmla="*/ 2611945 h 4364656"/>
              <a:gd name="connsiteX52" fmla="*/ 7733522 w 8074603"/>
              <a:gd name="connsiteY52" fmla="*/ 2642014 h 4364656"/>
              <a:gd name="connsiteX53" fmla="*/ 7761488 w 8074603"/>
              <a:gd name="connsiteY53" fmla="*/ 2655901 h 4364656"/>
              <a:gd name="connsiteX54" fmla="*/ 7768424 w 8074603"/>
              <a:gd name="connsiteY54" fmla="*/ 2660958 h 4364656"/>
              <a:gd name="connsiteX55" fmla="*/ 7788393 w 8074603"/>
              <a:gd name="connsiteY55" fmla="*/ 2671797 h 4364656"/>
              <a:gd name="connsiteX56" fmla="*/ 7827171 w 8074603"/>
              <a:gd name="connsiteY56" fmla="*/ 2703791 h 4364656"/>
              <a:gd name="connsiteX57" fmla="*/ 7849862 w 8074603"/>
              <a:gd name="connsiteY57" fmla="*/ 2720336 h 4364656"/>
              <a:gd name="connsiteX58" fmla="*/ 7860799 w 8074603"/>
              <a:gd name="connsiteY58" fmla="*/ 2731538 h 4364656"/>
              <a:gd name="connsiteX59" fmla="*/ 7884468 w 8074603"/>
              <a:gd name="connsiteY59" fmla="*/ 2751066 h 4364656"/>
              <a:gd name="connsiteX60" fmla="*/ 7909550 w 8074603"/>
              <a:gd name="connsiteY60" fmla="*/ 2781466 h 4364656"/>
              <a:gd name="connsiteX61" fmla="*/ 7926096 w 8074603"/>
              <a:gd name="connsiteY61" fmla="*/ 2798412 h 4364656"/>
              <a:gd name="connsiteX62" fmla="*/ 7939549 w 8074603"/>
              <a:gd name="connsiteY62" fmla="*/ 2817825 h 4364656"/>
              <a:gd name="connsiteX63" fmla="*/ 7963736 w 8074603"/>
              <a:gd name="connsiteY63" fmla="*/ 2847140 h 4364656"/>
              <a:gd name="connsiteX64" fmla="*/ 7977732 w 8074603"/>
              <a:gd name="connsiteY64" fmla="*/ 2872925 h 4364656"/>
              <a:gd name="connsiteX65" fmla="*/ 7988440 w 8074603"/>
              <a:gd name="connsiteY65" fmla="*/ 2888377 h 4364656"/>
              <a:gd name="connsiteX66" fmla="*/ 8002637 w 8074603"/>
              <a:gd name="connsiteY66" fmla="*/ 2918810 h 4364656"/>
              <a:gd name="connsiteX67" fmla="*/ 8023589 w 8074603"/>
              <a:gd name="connsiteY67" fmla="*/ 2957410 h 4364656"/>
              <a:gd name="connsiteX68" fmla="*/ 8029442 w 8074603"/>
              <a:gd name="connsiteY68" fmla="*/ 2976266 h 4364656"/>
              <a:gd name="connsiteX69" fmla="*/ 8035140 w 8074603"/>
              <a:gd name="connsiteY69" fmla="*/ 2988479 h 4364656"/>
              <a:gd name="connsiteX70" fmla="*/ 8047920 w 8074603"/>
              <a:gd name="connsiteY70" fmla="*/ 3035793 h 4364656"/>
              <a:gd name="connsiteX71" fmla="*/ 8061414 w 8074603"/>
              <a:gd name="connsiteY71" fmla="*/ 3079264 h 4364656"/>
              <a:gd name="connsiteX72" fmla="*/ 8062457 w 8074603"/>
              <a:gd name="connsiteY72" fmla="*/ 3089610 h 4364656"/>
              <a:gd name="connsiteX73" fmla="*/ 8064444 w 8074603"/>
              <a:gd name="connsiteY73" fmla="*/ 3096967 h 4364656"/>
              <a:gd name="connsiteX74" fmla="*/ 8073185 w 8074603"/>
              <a:gd name="connsiteY74" fmla="*/ 3196024 h 4364656"/>
              <a:gd name="connsiteX75" fmla="*/ 8074603 w 8074603"/>
              <a:gd name="connsiteY75" fmla="*/ 3210093 h 4364656"/>
              <a:gd name="connsiteX76" fmla="*/ 8074509 w 8074603"/>
              <a:gd name="connsiteY76" fmla="*/ 3211029 h 4364656"/>
              <a:gd name="connsiteX77" fmla="*/ 8074602 w 8074603"/>
              <a:gd name="connsiteY77" fmla="*/ 3212087 h 4364656"/>
              <a:gd name="connsiteX78" fmla="*/ 7424264 w 8074603"/>
              <a:gd name="connsiteY78" fmla="*/ 3862425 h 4364656"/>
              <a:gd name="connsiteX79" fmla="*/ 6964406 w 8074603"/>
              <a:gd name="connsiteY79" fmla="*/ 3671946 h 4364656"/>
              <a:gd name="connsiteX80" fmla="*/ 6915317 w 8074603"/>
              <a:gd name="connsiteY80" fmla="*/ 3612451 h 4364656"/>
              <a:gd name="connsiteX81" fmla="*/ 6916916 w 8074603"/>
              <a:gd name="connsiteY81" fmla="*/ 3609131 h 4364656"/>
              <a:gd name="connsiteX82" fmla="*/ 6916887 w 8074603"/>
              <a:gd name="connsiteY82" fmla="*/ 3609096 h 4364656"/>
              <a:gd name="connsiteX83" fmla="*/ 6915316 w 8074603"/>
              <a:gd name="connsiteY83" fmla="*/ 3612451 h 4364656"/>
              <a:gd name="connsiteX84" fmla="*/ 6861887 w 8074603"/>
              <a:gd name="connsiteY84" fmla="*/ 3549058 h 4364656"/>
              <a:gd name="connsiteX85" fmla="*/ 6249412 w 8074603"/>
              <a:gd name="connsiteY85" fmla="*/ 3295363 h 4364656"/>
              <a:gd name="connsiteX86" fmla="*/ 5531170 w 8074603"/>
              <a:gd name="connsiteY86" fmla="*/ 3677249 h 4364656"/>
              <a:gd name="connsiteX87" fmla="*/ 5477373 w 8074603"/>
              <a:gd name="connsiteY87" fmla="*/ 3776364 h 4364656"/>
              <a:gd name="connsiteX88" fmla="*/ 5424218 w 8074603"/>
              <a:gd name="connsiteY88" fmla="*/ 3898404 h 4364656"/>
              <a:gd name="connsiteX89" fmla="*/ 5372647 w 8074603"/>
              <a:gd name="connsiteY89" fmla="*/ 3993415 h 4364656"/>
              <a:gd name="connsiteX90" fmla="*/ 4674427 w 8074603"/>
              <a:gd name="connsiteY90" fmla="*/ 4364656 h 4364656"/>
              <a:gd name="connsiteX91" fmla="*/ 3870258 w 8074603"/>
              <a:gd name="connsiteY91" fmla="*/ 3773024 h 4364656"/>
              <a:gd name="connsiteX92" fmla="*/ 3849692 w 8074603"/>
              <a:gd name="connsiteY92" fmla="*/ 3693042 h 4364656"/>
              <a:gd name="connsiteX93" fmla="*/ 3849691 w 8074603"/>
              <a:gd name="connsiteY93" fmla="*/ 3693042 h 4364656"/>
              <a:gd name="connsiteX94" fmla="*/ 3846811 w 8074603"/>
              <a:gd name="connsiteY94" fmla="*/ 3692773 h 4364656"/>
              <a:gd name="connsiteX95" fmla="*/ 3844896 w 8074603"/>
              <a:gd name="connsiteY95" fmla="*/ 3673782 h 4364656"/>
              <a:gd name="connsiteX96" fmla="*/ 3392418 w 8074603"/>
              <a:gd name="connsiteY96" fmla="*/ 3305002 h 4364656"/>
              <a:gd name="connsiteX97" fmla="*/ 2966852 w 8074603"/>
              <a:gd name="connsiteY97" fmla="*/ 3587086 h 4364656"/>
              <a:gd name="connsiteX98" fmla="*/ 2959715 w 8074603"/>
              <a:gd name="connsiteY98" fmla="*/ 3610078 h 4364656"/>
              <a:gd name="connsiteX99" fmla="*/ 2958513 w 8074603"/>
              <a:gd name="connsiteY99" fmla="*/ 3609966 h 4364656"/>
              <a:gd name="connsiteX100" fmla="*/ 2958503 w 8074603"/>
              <a:gd name="connsiteY100" fmla="*/ 3609966 h 4364656"/>
              <a:gd name="connsiteX101" fmla="*/ 2956695 w 8074603"/>
              <a:gd name="connsiteY101" fmla="*/ 3609798 h 4364656"/>
              <a:gd name="connsiteX102" fmla="*/ 2956637 w 8074603"/>
              <a:gd name="connsiteY102" fmla="*/ 3609986 h 4364656"/>
              <a:gd name="connsiteX103" fmla="*/ 2958503 w 8074603"/>
              <a:gd name="connsiteY103" fmla="*/ 3609966 h 4364656"/>
              <a:gd name="connsiteX104" fmla="*/ 2958513 w 8074603"/>
              <a:gd name="connsiteY104" fmla="*/ 3609967 h 4364656"/>
              <a:gd name="connsiteX105" fmla="*/ 2935736 w 8074603"/>
              <a:gd name="connsiteY105" fmla="*/ 3683342 h 4364656"/>
              <a:gd name="connsiteX106" fmla="*/ 2888672 w 8074603"/>
              <a:gd name="connsiteY106" fmla="*/ 3775276 h 4364656"/>
              <a:gd name="connsiteX107" fmla="*/ 2873670 w 8074603"/>
              <a:gd name="connsiteY107" fmla="*/ 3796378 h 4364656"/>
              <a:gd name="connsiteX108" fmla="*/ 2867332 w 8074603"/>
              <a:gd name="connsiteY108" fmla="*/ 3808055 h 4364656"/>
              <a:gd name="connsiteX109" fmla="*/ 2853134 w 8074603"/>
              <a:gd name="connsiteY109" fmla="*/ 3825263 h 4364656"/>
              <a:gd name="connsiteX110" fmla="*/ 2829243 w 8074603"/>
              <a:gd name="connsiteY110" fmla="*/ 3858866 h 4364656"/>
              <a:gd name="connsiteX111" fmla="*/ 2800750 w 8074603"/>
              <a:gd name="connsiteY111" fmla="*/ 3888753 h 4364656"/>
              <a:gd name="connsiteX112" fmla="*/ 2781264 w 8074603"/>
              <a:gd name="connsiteY112" fmla="*/ 3912370 h 4364656"/>
              <a:gd name="connsiteX113" fmla="*/ 2767063 w 8074603"/>
              <a:gd name="connsiteY113" fmla="*/ 3924087 h 4364656"/>
              <a:gd name="connsiteX114" fmla="*/ 2758655 w 8074603"/>
              <a:gd name="connsiteY114" fmla="*/ 3932906 h 4364656"/>
              <a:gd name="connsiteX115" fmla="*/ 2710836 w 8074603"/>
              <a:gd name="connsiteY115" fmla="*/ 3970478 h 4364656"/>
              <a:gd name="connsiteX116" fmla="*/ 2676948 w 8074603"/>
              <a:gd name="connsiteY116" fmla="*/ 3998439 h 4364656"/>
              <a:gd name="connsiteX117" fmla="*/ 2627569 w 8074603"/>
              <a:gd name="connsiteY117" fmla="*/ 4025241 h 4364656"/>
              <a:gd name="connsiteX118" fmla="*/ 2588828 w 8074603"/>
              <a:gd name="connsiteY118" fmla="*/ 4047508 h 4364656"/>
              <a:gd name="connsiteX119" fmla="*/ 2580497 w 8074603"/>
              <a:gd name="connsiteY119" fmla="*/ 4050790 h 4364656"/>
              <a:gd name="connsiteX120" fmla="*/ 2557219 w 8074603"/>
              <a:gd name="connsiteY120" fmla="*/ 4063426 h 4364656"/>
              <a:gd name="connsiteX121" fmla="*/ 2515787 w 8074603"/>
              <a:gd name="connsiteY121" fmla="*/ 4076287 h 4364656"/>
              <a:gd name="connsiteX122" fmla="*/ 2492002 w 8074603"/>
              <a:gd name="connsiteY122" fmla="*/ 4085658 h 4364656"/>
              <a:gd name="connsiteX123" fmla="*/ 2467134 w 8074603"/>
              <a:gd name="connsiteY123" fmla="*/ 4091389 h 4364656"/>
              <a:gd name="connsiteX124" fmla="*/ 2424911 w 8074603"/>
              <a:gd name="connsiteY124" fmla="*/ 4104496 h 4364656"/>
              <a:gd name="connsiteX125" fmla="*/ 2398874 w 8074603"/>
              <a:gd name="connsiteY125" fmla="*/ 4107121 h 4364656"/>
              <a:gd name="connsiteX126" fmla="*/ 2388841 w 8074603"/>
              <a:gd name="connsiteY126" fmla="*/ 4109433 h 4364656"/>
              <a:gd name="connsiteX127" fmla="*/ 2337116 w 8074603"/>
              <a:gd name="connsiteY127" fmla="*/ 4113347 h 4364656"/>
              <a:gd name="connsiteX128" fmla="*/ 2282859 w 8074603"/>
              <a:gd name="connsiteY128" fmla="*/ 4118816 h 4364656"/>
              <a:gd name="connsiteX129" fmla="*/ 2242479 w 8074603"/>
              <a:gd name="connsiteY129" fmla="*/ 4114746 h 4364656"/>
              <a:gd name="connsiteX130" fmla="*/ 2172265 w 8074603"/>
              <a:gd name="connsiteY130" fmla="*/ 4109433 h 4364656"/>
              <a:gd name="connsiteX131" fmla="*/ 2158646 w 8074603"/>
              <a:gd name="connsiteY131" fmla="*/ 4106295 h 4364656"/>
              <a:gd name="connsiteX132" fmla="*/ 2140808 w 8074603"/>
              <a:gd name="connsiteY132" fmla="*/ 4104496 h 4364656"/>
              <a:gd name="connsiteX133" fmla="*/ 2111879 w 8074603"/>
              <a:gd name="connsiteY133" fmla="*/ 4095516 h 4364656"/>
              <a:gd name="connsiteX134" fmla="*/ 2069105 w 8074603"/>
              <a:gd name="connsiteY134" fmla="*/ 4085658 h 4364656"/>
              <a:gd name="connsiteX135" fmla="*/ 2028193 w 8074603"/>
              <a:gd name="connsiteY135" fmla="*/ 4069539 h 4364656"/>
              <a:gd name="connsiteX136" fmla="*/ 2008500 w 8074603"/>
              <a:gd name="connsiteY136" fmla="*/ 4063426 h 4364656"/>
              <a:gd name="connsiteX137" fmla="*/ 1997435 w 8074603"/>
              <a:gd name="connsiteY137" fmla="*/ 4057420 h 4364656"/>
              <a:gd name="connsiteX138" fmla="*/ 1972278 w 8074603"/>
              <a:gd name="connsiteY138" fmla="*/ 4047508 h 4364656"/>
              <a:gd name="connsiteX139" fmla="*/ 1625370 w 8074603"/>
              <a:gd name="connsiteY139" fmla="*/ 3683342 h 4364656"/>
              <a:gd name="connsiteX140" fmla="*/ 1607075 w 8074603"/>
              <a:gd name="connsiteY140" fmla="*/ 3624406 h 4364656"/>
              <a:gd name="connsiteX141" fmla="*/ 1608730 w 8074603"/>
              <a:gd name="connsiteY141" fmla="*/ 3624388 h 4364656"/>
              <a:gd name="connsiteX142" fmla="*/ 1613537 w 8074603"/>
              <a:gd name="connsiteY142" fmla="*/ 3624337 h 4364656"/>
              <a:gd name="connsiteX143" fmla="*/ 1613536 w 8074603"/>
              <a:gd name="connsiteY143" fmla="*/ 3624334 h 4364656"/>
              <a:gd name="connsiteX144" fmla="*/ 1608730 w 8074603"/>
              <a:gd name="connsiteY144" fmla="*/ 3624388 h 4364656"/>
              <a:gd name="connsiteX145" fmla="*/ 1607077 w 8074603"/>
              <a:gd name="connsiteY145" fmla="*/ 3624405 h 4364656"/>
              <a:gd name="connsiteX146" fmla="*/ 1603692 w 8074603"/>
              <a:gd name="connsiteY146" fmla="*/ 3624443 h 4364656"/>
              <a:gd name="connsiteX147" fmla="*/ 1593249 w 8074603"/>
              <a:gd name="connsiteY147" fmla="*/ 3590809 h 4364656"/>
              <a:gd name="connsiteX148" fmla="*/ 1060194 w 8074603"/>
              <a:gd name="connsiteY148" fmla="*/ 3237476 h 4364656"/>
              <a:gd name="connsiteX149" fmla="*/ 943603 w 8074603"/>
              <a:gd name="connsiteY149" fmla="*/ 3249230 h 4364656"/>
              <a:gd name="connsiteX150" fmla="*/ 837218 w 8074603"/>
              <a:gd name="connsiteY150" fmla="*/ 3282253 h 4364656"/>
              <a:gd name="connsiteX151" fmla="*/ 831628 w 8074603"/>
              <a:gd name="connsiteY151" fmla="*/ 3285287 h 4364656"/>
              <a:gd name="connsiteX152" fmla="*/ 789668 w 8074603"/>
              <a:gd name="connsiteY152" fmla="*/ 3319908 h 4364656"/>
              <a:gd name="connsiteX153" fmla="*/ 703440 w 8074603"/>
              <a:gd name="connsiteY153" fmla="*/ 3366773 h 4364656"/>
              <a:gd name="connsiteX154" fmla="*/ 697571 w 8074603"/>
              <a:gd name="connsiteY154" fmla="*/ 3368594 h 4364656"/>
              <a:gd name="connsiteX155" fmla="*/ 697574 w 8074603"/>
              <a:gd name="connsiteY155" fmla="*/ 3368593 h 4364656"/>
              <a:gd name="connsiteX156" fmla="*/ 608392 w 8074603"/>
              <a:gd name="connsiteY156" fmla="*/ 3396276 h 4364656"/>
              <a:gd name="connsiteX157" fmla="*/ 506346 w 8074603"/>
              <a:gd name="connsiteY157" fmla="*/ 3406563 h 4364656"/>
              <a:gd name="connsiteX158" fmla="*/ 0 w 8074603"/>
              <a:gd name="connsiteY158" fmla="*/ 2900217 h 4364656"/>
              <a:gd name="connsiteX159" fmla="*/ 404300 w 8074603"/>
              <a:gd name="connsiteY159" fmla="*/ 2404158 h 4364656"/>
              <a:gd name="connsiteX160" fmla="*/ 476128 w 8074603"/>
              <a:gd name="connsiteY160" fmla="*/ 2396917 h 4364656"/>
              <a:gd name="connsiteX161" fmla="*/ 476128 w 8074603"/>
              <a:gd name="connsiteY161" fmla="*/ 2396918 h 4364656"/>
              <a:gd name="connsiteX162" fmla="*/ 506346 w 8074603"/>
              <a:gd name="connsiteY162" fmla="*/ 2393872 h 4364656"/>
              <a:gd name="connsiteX163" fmla="*/ 506424 w 8074603"/>
              <a:gd name="connsiteY163" fmla="*/ 2393878 h 4364656"/>
              <a:gd name="connsiteX164" fmla="*/ 523913 w 8074603"/>
              <a:gd name="connsiteY164" fmla="*/ 2395421 h 4364656"/>
              <a:gd name="connsiteX165" fmla="*/ 525160 w 8074603"/>
              <a:gd name="connsiteY165" fmla="*/ 2395296 h 4364656"/>
              <a:gd name="connsiteX166" fmla="*/ 506424 w 8074603"/>
              <a:gd name="connsiteY166" fmla="*/ 2393878 h 4364656"/>
              <a:gd name="connsiteX167" fmla="*/ 506346 w 8074603"/>
              <a:gd name="connsiteY167" fmla="*/ 2393871 h 4364656"/>
              <a:gd name="connsiteX168" fmla="*/ 476128 w 8074603"/>
              <a:gd name="connsiteY168" fmla="*/ 2396917 h 4364656"/>
              <a:gd name="connsiteX169" fmla="*/ 475829 w 8074603"/>
              <a:gd name="connsiteY169" fmla="*/ 2395919 h 4364656"/>
              <a:gd name="connsiteX170" fmla="*/ 566483 w 8074603"/>
              <a:gd name="connsiteY170" fmla="*/ 2386780 h 4364656"/>
              <a:gd name="connsiteX171" fmla="*/ 1084393 w 8074603"/>
              <a:gd name="connsiteY171" fmla="*/ 1855758 h 4364656"/>
              <a:gd name="connsiteX172" fmla="*/ 1094003 w 8074603"/>
              <a:gd name="connsiteY172" fmla="*/ 1746841 h 4364656"/>
              <a:gd name="connsiteX173" fmla="*/ 1090650 w 8074603"/>
              <a:gd name="connsiteY173" fmla="*/ 1698239 h 4364656"/>
              <a:gd name="connsiteX174" fmla="*/ 1088374 w 8074603"/>
              <a:gd name="connsiteY174" fmla="*/ 1636980 h 4364656"/>
              <a:gd name="connsiteX175" fmla="*/ 1799436 w 8074603"/>
              <a:gd name="connsiteY175" fmla="*/ 925919 h 4364656"/>
              <a:gd name="connsiteX176" fmla="*/ 2389060 w 8074603"/>
              <a:gd name="connsiteY176" fmla="*/ 1239418 h 4364656"/>
              <a:gd name="connsiteX177" fmla="*/ 2416485 w 8074603"/>
              <a:gd name="connsiteY177" fmla="*/ 1289944 h 4364656"/>
              <a:gd name="connsiteX178" fmla="*/ 2416799 w 8074603"/>
              <a:gd name="connsiteY178" fmla="*/ 1289849 h 4364656"/>
              <a:gd name="connsiteX179" fmla="*/ 2455025 w 8074603"/>
              <a:gd name="connsiteY179" fmla="*/ 1360275 h 4364656"/>
              <a:gd name="connsiteX180" fmla="*/ 3082854 w 8074603"/>
              <a:gd name="connsiteY180" fmla="*/ 1694089 h 4364656"/>
              <a:gd name="connsiteX181" fmla="*/ 3836081 w 8074603"/>
              <a:gd name="connsiteY181" fmla="*/ 1014367 h 4364656"/>
              <a:gd name="connsiteX182" fmla="*/ 3839853 w 8074603"/>
              <a:gd name="connsiteY182" fmla="*/ 939677 h 4364656"/>
              <a:gd name="connsiteX183" fmla="*/ 3839853 w 8074603"/>
              <a:gd name="connsiteY183" fmla="*/ 939672 h 4364656"/>
              <a:gd name="connsiteX184" fmla="*/ 3837985 w 8074603"/>
              <a:gd name="connsiteY184" fmla="*/ 927434 h 4364656"/>
              <a:gd name="connsiteX185" fmla="*/ 3835746 w 8074603"/>
              <a:gd name="connsiteY185" fmla="*/ 883087 h 4364656"/>
              <a:gd name="connsiteX186" fmla="*/ 3835745 w 8074603"/>
              <a:gd name="connsiteY186" fmla="*/ 883087 h 4364656"/>
              <a:gd name="connsiteX187" fmla="*/ 3833802 w 8074603"/>
              <a:gd name="connsiteY187" fmla="*/ 844605 h 4364656"/>
              <a:gd name="connsiteX188" fmla="*/ 3833640 w 8074603"/>
              <a:gd name="connsiteY188" fmla="*/ 841406 h 4364656"/>
              <a:gd name="connsiteX189" fmla="*/ 4675046 w 8074603"/>
              <a:gd name="connsiteY189" fmla="*/ 0 h 4364656"/>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51311 w 8074603"/>
              <a:gd name="connsiteY4" fmla="*/ 3824382 h 4364656"/>
              <a:gd name="connsiteX5" fmla="*/ 5477374 w 8074603"/>
              <a:gd name="connsiteY5" fmla="*/ 3776365 h 4364656"/>
              <a:gd name="connsiteX6" fmla="*/ 5967715 w 8074603"/>
              <a:gd name="connsiteY6" fmla="*/ 1555781 h 4364656"/>
              <a:gd name="connsiteX7" fmla="*/ 5953547 w 8074603"/>
              <a:gd name="connsiteY7" fmla="*/ 1567471 h 4364656"/>
              <a:gd name="connsiteX8" fmla="*/ 5947225 w 8074603"/>
              <a:gd name="connsiteY8" fmla="*/ 1572687 h 4364656"/>
              <a:gd name="connsiteX9" fmla="*/ 5923679 w 8074603"/>
              <a:gd name="connsiteY9" fmla="*/ 1585468 h 4364656"/>
              <a:gd name="connsiteX10" fmla="*/ 5944170 w 8074603"/>
              <a:gd name="connsiteY10" fmla="*/ 1568561 h 4364656"/>
              <a:gd name="connsiteX11" fmla="*/ 5950625 w 8074603"/>
              <a:gd name="connsiteY11" fmla="*/ 1565058 h 4364656"/>
              <a:gd name="connsiteX12" fmla="*/ 5967715 w 8074603"/>
              <a:gd name="connsiteY12" fmla="*/ 1555781 h 4364656"/>
              <a:gd name="connsiteX13" fmla="*/ 5463575 w 8074603"/>
              <a:gd name="connsiteY13" fmla="*/ 1132731 h 4364656"/>
              <a:gd name="connsiteX14" fmla="*/ 5450330 w 8074603"/>
              <a:gd name="connsiteY14" fmla="*/ 1168918 h 4364656"/>
              <a:gd name="connsiteX15" fmla="*/ 5439303 w 8074603"/>
              <a:gd name="connsiteY15" fmla="*/ 1189234 h 4364656"/>
              <a:gd name="connsiteX16" fmla="*/ 5447848 w 8074603"/>
              <a:gd name="connsiteY16" fmla="*/ 1161705 h 4364656"/>
              <a:gd name="connsiteX17" fmla="*/ 5463575 w 8074603"/>
              <a:gd name="connsiteY17" fmla="*/ 1132731 h 4364656"/>
              <a:gd name="connsiteX18" fmla="*/ 5466067 w 8074603"/>
              <a:gd name="connsiteY18" fmla="*/ 1125926 h 4364656"/>
              <a:gd name="connsiteX19" fmla="*/ 5466873 w 8074603"/>
              <a:gd name="connsiteY19" fmla="*/ 1126657 h 4364656"/>
              <a:gd name="connsiteX20" fmla="*/ 5463576 w 8074603"/>
              <a:gd name="connsiteY20" fmla="*/ 1132731 h 4364656"/>
              <a:gd name="connsiteX21" fmla="*/ 5466067 w 8074603"/>
              <a:gd name="connsiteY21" fmla="*/ 1125926 h 4364656"/>
              <a:gd name="connsiteX22" fmla="*/ 4675046 w 8074603"/>
              <a:gd name="connsiteY22" fmla="*/ 0 h 4364656"/>
              <a:gd name="connsiteX23" fmla="*/ 5516452 w 8074603"/>
              <a:gd name="connsiteY23" fmla="*/ 841406 h 4364656"/>
              <a:gd name="connsiteX24" fmla="*/ 5478624 w 8074603"/>
              <a:gd name="connsiteY24" fmla="*/ 1091614 h 4364656"/>
              <a:gd name="connsiteX25" fmla="*/ 5466066 w 8074603"/>
              <a:gd name="connsiteY25" fmla="*/ 1125926 h 4364656"/>
              <a:gd name="connsiteX26" fmla="*/ 5463575 w 8074603"/>
              <a:gd name="connsiteY26" fmla="*/ 1132730 h 4364656"/>
              <a:gd name="connsiteX27" fmla="*/ 5447848 w 8074603"/>
              <a:gd name="connsiteY27" fmla="*/ 1161704 h 4364656"/>
              <a:gd name="connsiteX28" fmla="*/ 5439303 w 8074603"/>
              <a:gd name="connsiteY28" fmla="*/ 1189233 h 4364656"/>
              <a:gd name="connsiteX29" fmla="*/ 5428195 w 8074603"/>
              <a:gd name="connsiteY29" fmla="*/ 1225018 h 4364656"/>
              <a:gd name="connsiteX30" fmla="*/ 5421342 w 8074603"/>
              <a:gd name="connsiteY30" fmla="*/ 1292995 h 4364656"/>
              <a:gd name="connsiteX31" fmla="*/ 5758639 w 8074603"/>
              <a:gd name="connsiteY31" fmla="*/ 1630292 h 4364656"/>
              <a:gd name="connsiteX32" fmla="*/ 5889930 w 8074603"/>
              <a:gd name="connsiteY32" fmla="*/ 1603786 h 4364656"/>
              <a:gd name="connsiteX33" fmla="*/ 5923679 w 8074603"/>
              <a:gd name="connsiteY33" fmla="*/ 1585468 h 4364656"/>
              <a:gd name="connsiteX34" fmla="*/ 5923680 w 8074603"/>
              <a:gd name="connsiteY34" fmla="*/ 1585469 h 4364656"/>
              <a:gd name="connsiteX35" fmla="*/ 5947226 w 8074603"/>
              <a:gd name="connsiteY35" fmla="*/ 1572688 h 4364656"/>
              <a:gd name="connsiteX36" fmla="*/ 5953548 w 8074603"/>
              <a:gd name="connsiteY36" fmla="*/ 1567472 h 4364656"/>
              <a:gd name="connsiteX37" fmla="*/ 5967716 w 8074603"/>
              <a:gd name="connsiteY37" fmla="*/ 1555782 h 4364656"/>
              <a:gd name="connsiteX38" fmla="*/ 6062168 w 8074603"/>
              <a:gd name="connsiteY38" fmla="*/ 1504515 h 4364656"/>
              <a:gd name="connsiteX39" fmla="*/ 6332560 w 8074603"/>
              <a:gd name="connsiteY39" fmla="*/ 1449925 h 4364656"/>
              <a:gd name="connsiteX40" fmla="*/ 7027217 w 8074603"/>
              <a:gd name="connsiteY40" fmla="*/ 2144582 h 4364656"/>
              <a:gd name="connsiteX41" fmla="*/ 7023436 w 8074603"/>
              <a:gd name="connsiteY41" fmla="*/ 2182087 h 4364656"/>
              <a:gd name="connsiteX42" fmla="*/ 7025951 w 8074603"/>
              <a:gd name="connsiteY42" fmla="*/ 2183532 h 4364656"/>
              <a:gd name="connsiteX43" fmla="*/ 7020865 w 8074603"/>
              <a:gd name="connsiteY43" fmla="*/ 2233978 h 4364656"/>
              <a:gd name="connsiteX44" fmla="*/ 7290185 w 8074603"/>
              <a:gd name="connsiteY44" fmla="*/ 2564422 h 4364656"/>
              <a:gd name="connsiteX45" fmla="*/ 7340491 w 8074603"/>
              <a:gd name="connsiteY45" fmla="*/ 2569494 h 4364656"/>
              <a:gd name="connsiteX46" fmla="*/ 7425440 w 8074603"/>
              <a:gd name="connsiteY46" fmla="*/ 2560930 h 4364656"/>
              <a:gd name="connsiteX47" fmla="*/ 7556269 w 8074603"/>
              <a:gd name="connsiteY47" fmla="*/ 2574119 h 4364656"/>
              <a:gd name="connsiteX48" fmla="*/ 7639912 w 8074603"/>
              <a:gd name="connsiteY48" fmla="*/ 2600083 h 4364656"/>
              <a:gd name="connsiteX49" fmla="*/ 7662727 w 8074603"/>
              <a:gd name="connsiteY49" fmla="*/ 2606859 h 4364656"/>
              <a:gd name="connsiteX50" fmla="*/ 7664371 w 8074603"/>
              <a:gd name="connsiteY50" fmla="*/ 2607676 h 4364656"/>
              <a:gd name="connsiteX51" fmla="*/ 7678124 w 8074603"/>
              <a:gd name="connsiteY51" fmla="*/ 2611945 h 4364656"/>
              <a:gd name="connsiteX52" fmla="*/ 7733522 w 8074603"/>
              <a:gd name="connsiteY52" fmla="*/ 2642014 h 4364656"/>
              <a:gd name="connsiteX53" fmla="*/ 7761488 w 8074603"/>
              <a:gd name="connsiteY53" fmla="*/ 2655901 h 4364656"/>
              <a:gd name="connsiteX54" fmla="*/ 7768424 w 8074603"/>
              <a:gd name="connsiteY54" fmla="*/ 2660958 h 4364656"/>
              <a:gd name="connsiteX55" fmla="*/ 7788393 w 8074603"/>
              <a:gd name="connsiteY55" fmla="*/ 2671797 h 4364656"/>
              <a:gd name="connsiteX56" fmla="*/ 7827171 w 8074603"/>
              <a:gd name="connsiteY56" fmla="*/ 2703791 h 4364656"/>
              <a:gd name="connsiteX57" fmla="*/ 7849862 w 8074603"/>
              <a:gd name="connsiteY57" fmla="*/ 2720336 h 4364656"/>
              <a:gd name="connsiteX58" fmla="*/ 7860799 w 8074603"/>
              <a:gd name="connsiteY58" fmla="*/ 2731538 h 4364656"/>
              <a:gd name="connsiteX59" fmla="*/ 7884468 w 8074603"/>
              <a:gd name="connsiteY59" fmla="*/ 2751066 h 4364656"/>
              <a:gd name="connsiteX60" fmla="*/ 7909550 w 8074603"/>
              <a:gd name="connsiteY60" fmla="*/ 2781466 h 4364656"/>
              <a:gd name="connsiteX61" fmla="*/ 7926096 w 8074603"/>
              <a:gd name="connsiteY61" fmla="*/ 2798412 h 4364656"/>
              <a:gd name="connsiteX62" fmla="*/ 7939549 w 8074603"/>
              <a:gd name="connsiteY62" fmla="*/ 2817825 h 4364656"/>
              <a:gd name="connsiteX63" fmla="*/ 7963736 w 8074603"/>
              <a:gd name="connsiteY63" fmla="*/ 2847140 h 4364656"/>
              <a:gd name="connsiteX64" fmla="*/ 7977732 w 8074603"/>
              <a:gd name="connsiteY64" fmla="*/ 2872925 h 4364656"/>
              <a:gd name="connsiteX65" fmla="*/ 7988440 w 8074603"/>
              <a:gd name="connsiteY65" fmla="*/ 2888377 h 4364656"/>
              <a:gd name="connsiteX66" fmla="*/ 8002637 w 8074603"/>
              <a:gd name="connsiteY66" fmla="*/ 2918810 h 4364656"/>
              <a:gd name="connsiteX67" fmla="*/ 8023589 w 8074603"/>
              <a:gd name="connsiteY67" fmla="*/ 2957410 h 4364656"/>
              <a:gd name="connsiteX68" fmla="*/ 8029442 w 8074603"/>
              <a:gd name="connsiteY68" fmla="*/ 2976266 h 4364656"/>
              <a:gd name="connsiteX69" fmla="*/ 8035140 w 8074603"/>
              <a:gd name="connsiteY69" fmla="*/ 2988479 h 4364656"/>
              <a:gd name="connsiteX70" fmla="*/ 8047920 w 8074603"/>
              <a:gd name="connsiteY70" fmla="*/ 3035793 h 4364656"/>
              <a:gd name="connsiteX71" fmla="*/ 8061414 w 8074603"/>
              <a:gd name="connsiteY71" fmla="*/ 3079264 h 4364656"/>
              <a:gd name="connsiteX72" fmla="*/ 8062457 w 8074603"/>
              <a:gd name="connsiteY72" fmla="*/ 3089610 h 4364656"/>
              <a:gd name="connsiteX73" fmla="*/ 8064444 w 8074603"/>
              <a:gd name="connsiteY73" fmla="*/ 3096967 h 4364656"/>
              <a:gd name="connsiteX74" fmla="*/ 8073185 w 8074603"/>
              <a:gd name="connsiteY74" fmla="*/ 3196024 h 4364656"/>
              <a:gd name="connsiteX75" fmla="*/ 8074603 w 8074603"/>
              <a:gd name="connsiteY75" fmla="*/ 3210093 h 4364656"/>
              <a:gd name="connsiteX76" fmla="*/ 8074509 w 8074603"/>
              <a:gd name="connsiteY76" fmla="*/ 3211029 h 4364656"/>
              <a:gd name="connsiteX77" fmla="*/ 8074602 w 8074603"/>
              <a:gd name="connsiteY77" fmla="*/ 3212087 h 4364656"/>
              <a:gd name="connsiteX78" fmla="*/ 7424264 w 8074603"/>
              <a:gd name="connsiteY78" fmla="*/ 3862425 h 4364656"/>
              <a:gd name="connsiteX79" fmla="*/ 6964406 w 8074603"/>
              <a:gd name="connsiteY79" fmla="*/ 3671946 h 4364656"/>
              <a:gd name="connsiteX80" fmla="*/ 6915317 w 8074603"/>
              <a:gd name="connsiteY80" fmla="*/ 3612451 h 4364656"/>
              <a:gd name="connsiteX81" fmla="*/ 6916916 w 8074603"/>
              <a:gd name="connsiteY81" fmla="*/ 3609131 h 4364656"/>
              <a:gd name="connsiteX82" fmla="*/ 6916887 w 8074603"/>
              <a:gd name="connsiteY82" fmla="*/ 3609096 h 4364656"/>
              <a:gd name="connsiteX83" fmla="*/ 6915316 w 8074603"/>
              <a:gd name="connsiteY83" fmla="*/ 3612451 h 4364656"/>
              <a:gd name="connsiteX84" fmla="*/ 6861887 w 8074603"/>
              <a:gd name="connsiteY84" fmla="*/ 3549058 h 4364656"/>
              <a:gd name="connsiteX85" fmla="*/ 6249412 w 8074603"/>
              <a:gd name="connsiteY85" fmla="*/ 3295363 h 4364656"/>
              <a:gd name="connsiteX86" fmla="*/ 5531170 w 8074603"/>
              <a:gd name="connsiteY86" fmla="*/ 3677249 h 4364656"/>
              <a:gd name="connsiteX87" fmla="*/ 5424218 w 8074603"/>
              <a:gd name="connsiteY87" fmla="*/ 3898404 h 4364656"/>
              <a:gd name="connsiteX88" fmla="*/ 5372647 w 8074603"/>
              <a:gd name="connsiteY88" fmla="*/ 3993415 h 4364656"/>
              <a:gd name="connsiteX89" fmla="*/ 4674427 w 8074603"/>
              <a:gd name="connsiteY89" fmla="*/ 4364656 h 4364656"/>
              <a:gd name="connsiteX90" fmla="*/ 3870258 w 8074603"/>
              <a:gd name="connsiteY90" fmla="*/ 3773024 h 4364656"/>
              <a:gd name="connsiteX91" fmla="*/ 3849692 w 8074603"/>
              <a:gd name="connsiteY91" fmla="*/ 3693042 h 4364656"/>
              <a:gd name="connsiteX92" fmla="*/ 3849691 w 8074603"/>
              <a:gd name="connsiteY92" fmla="*/ 3693042 h 4364656"/>
              <a:gd name="connsiteX93" fmla="*/ 3846811 w 8074603"/>
              <a:gd name="connsiteY93" fmla="*/ 3692773 h 4364656"/>
              <a:gd name="connsiteX94" fmla="*/ 3844896 w 8074603"/>
              <a:gd name="connsiteY94" fmla="*/ 3673782 h 4364656"/>
              <a:gd name="connsiteX95" fmla="*/ 3392418 w 8074603"/>
              <a:gd name="connsiteY95" fmla="*/ 3305002 h 4364656"/>
              <a:gd name="connsiteX96" fmla="*/ 2966852 w 8074603"/>
              <a:gd name="connsiteY96" fmla="*/ 3587086 h 4364656"/>
              <a:gd name="connsiteX97" fmla="*/ 2959715 w 8074603"/>
              <a:gd name="connsiteY97" fmla="*/ 3610078 h 4364656"/>
              <a:gd name="connsiteX98" fmla="*/ 2958513 w 8074603"/>
              <a:gd name="connsiteY98" fmla="*/ 3609966 h 4364656"/>
              <a:gd name="connsiteX99" fmla="*/ 2958503 w 8074603"/>
              <a:gd name="connsiteY99" fmla="*/ 3609966 h 4364656"/>
              <a:gd name="connsiteX100" fmla="*/ 2956695 w 8074603"/>
              <a:gd name="connsiteY100" fmla="*/ 3609798 h 4364656"/>
              <a:gd name="connsiteX101" fmla="*/ 2956637 w 8074603"/>
              <a:gd name="connsiteY101" fmla="*/ 3609986 h 4364656"/>
              <a:gd name="connsiteX102" fmla="*/ 2958503 w 8074603"/>
              <a:gd name="connsiteY102" fmla="*/ 3609966 h 4364656"/>
              <a:gd name="connsiteX103" fmla="*/ 2958513 w 8074603"/>
              <a:gd name="connsiteY103" fmla="*/ 3609967 h 4364656"/>
              <a:gd name="connsiteX104" fmla="*/ 2935736 w 8074603"/>
              <a:gd name="connsiteY104" fmla="*/ 3683342 h 4364656"/>
              <a:gd name="connsiteX105" fmla="*/ 2888672 w 8074603"/>
              <a:gd name="connsiteY105" fmla="*/ 3775276 h 4364656"/>
              <a:gd name="connsiteX106" fmla="*/ 2873670 w 8074603"/>
              <a:gd name="connsiteY106" fmla="*/ 3796378 h 4364656"/>
              <a:gd name="connsiteX107" fmla="*/ 2867332 w 8074603"/>
              <a:gd name="connsiteY107" fmla="*/ 3808055 h 4364656"/>
              <a:gd name="connsiteX108" fmla="*/ 2853134 w 8074603"/>
              <a:gd name="connsiteY108" fmla="*/ 3825263 h 4364656"/>
              <a:gd name="connsiteX109" fmla="*/ 2829243 w 8074603"/>
              <a:gd name="connsiteY109" fmla="*/ 3858866 h 4364656"/>
              <a:gd name="connsiteX110" fmla="*/ 2800750 w 8074603"/>
              <a:gd name="connsiteY110" fmla="*/ 3888753 h 4364656"/>
              <a:gd name="connsiteX111" fmla="*/ 2781264 w 8074603"/>
              <a:gd name="connsiteY111" fmla="*/ 3912370 h 4364656"/>
              <a:gd name="connsiteX112" fmla="*/ 2767063 w 8074603"/>
              <a:gd name="connsiteY112" fmla="*/ 3924087 h 4364656"/>
              <a:gd name="connsiteX113" fmla="*/ 2758655 w 8074603"/>
              <a:gd name="connsiteY113" fmla="*/ 3932906 h 4364656"/>
              <a:gd name="connsiteX114" fmla="*/ 2710836 w 8074603"/>
              <a:gd name="connsiteY114" fmla="*/ 3970478 h 4364656"/>
              <a:gd name="connsiteX115" fmla="*/ 2676948 w 8074603"/>
              <a:gd name="connsiteY115" fmla="*/ 3998439 h 4364656"/>
              <a:gd name="connsiteX116" fmla="*/ 2627569 w 8074603"/>
              <a:gd name="connsiteY116" fmla="*/ 4025241 h 4364656"/>
              <a:gd name="connsiteX117" fmla="*/ 2588828 w 8074603"/>
              <a:gd name="connsiteY117" fmla="*/ 4047508 h 4364656"/>
              <a:gd name="connsiteX118" fmla="*/ 2580497 w 8074603"/>
              <a:gd name="connsiteY118" fmla="*/ 4050790 h 4364656"/>
              <a:gd name="connsiteX119" fmla="*/ 2557219 w 8074603"/>
              <a:gd name="connsiteY119" fmla="*/ 4063426 h 4364656"/>
              <a:gd name="connsiteX120" fmla="*/ 2515787 w 8074603"/>
              <a:gd name="connsiteY120" fmla="*/ 4076287 h 4364656"/>
              <a:gd name="connsiteX121" fmla="*/ 2492002 w 8074603"/>
              <a:gd name="connsiteY121" fmla="*/ 4085658 h 4364656"/>
              <a:gd name="connsiteX122" fmla="*/ 2467134 w 8074603"/>
              <a:gd name="connsiteY122" fmla="*/ 4091389 h 4364656"/>
              <a:gd name="connsiteX123" fmla="*/ 2424911 w 8074603"/>
              <a:gd name="connsiteY123" fmla="*/ 4104496 h 4364656"/>
              <a:gd name="connsiteX124" fmla="*/ 2398874 w 8074603"/>
              <a:gd name="connsiteY124" fmla="*/ 4107121 h 4364656"/>
              <a:gd name="connsiteX125" fmla="*/ 2388841 w 8074603"/>
              <a:gd name="connsiteY125" fmla="*/ 4109433 h 4364656"/>
              <a:gd name="connsiteX126" fmla="*/ 2337116 w 8074603"/>
              <a:gd name="connsiteY126" fmla="*/ 4113347 h 4364656"/>
              <a:gd name="connsiteX127" fmla="*/ 2282859 w 8074603"/>
              <a:gd name="connsiteY127" fmla="*/ 4118816 h 4364656"/>
              <a:gd name="connsiteX128" fmla="*/ 2242479 w 8074603"/>
              <a:gd name="connsiteY128" fmla="*/ 4114746 h 4364656"/>
              <a:gd name="connsiteX129" fmla="*/ 2172265 w 8074603"/>
              <a:gd name="connsiteY129" fmla="*/ 4109433 h 4364656"/>
              <a:gd name="connsiteX130" fmla="*/ 2158646 w 8074603"/>
              <a:gd name="connsiteY130" fmla="*/ 4106295 h 4364656"/>
              <a:gd name="connsiteX131" fmla="*/ 2140808 w 8074603"/>
              <a:gd name="connsiteY131" fmla="*/ 4104496 h 4364656"/>
              <a:gd name="connsiteX132" fmla="*/ 2111879 w 8074603"/>
              <a:gd name="connsiteY132" fmla="*/ 4095516 h 4364656"/>
              <a:gd name="connsiteX133" fmla="*/ 2069105 w 8074603"/>
              <a:gd name="connsiteY133" fmla="*/ 4085658 h 4364656"/>
              <a:gd name="connsiteX134" fmla="*/ 2028193 w 8074603"/>
              <a:gd name="connsiteY134" fmla="*/ 4069539 h 4364656"/>
              <a:gd name="connsiteX135" fmla="*/ 2008500 w 8074603"/>
              <a:gd name="connsiteY135" fmla="*/ 4063426 h 4364656"/>
              <a:gd name="connsiteX136" fmla="*/ 1997435 w 8074603"/>
              <a:gd name="connsiteY136" fmla="*/ 4057420 h 4364656"/>
              <a:gd name="connsiteX137" fmla="*/ 1972278 w 8074603"/>
              <a:gd name="connsiteY137" fmla="*/ 4047508 h 4364656"/>
              <a:gd name="connsiteX138" fmla="*/ 1625370 w 8074603"/>
              <a:gd name="connsiteY138" fmla="*/ 3683342 h 4364656"/>
              <a:gd name="connsiteX139" fmla="*/ 1607075 w 8074603"/>
              <a:gd name="connsiteY139" fmla="*/ 3624406 h 4364656"/>
              <a:gd name="connsiteX140" fmla="*/ 1608730 w 8074603"/>
              <a:gd name="connsiteY140" fmla="*/ 3624388 h 4364656"/>
              <a:gd name="connsiteX141" fmla="*/ 1613537 w 8074603"/>
              <a:gd name="connsiteY141" fmla="*/ 3624337 h 4364656"/>
              <a:gd name="connsiteX142" fmla="*/ 1613536 w 8074603"/>
              <a:gd name="connsiteY142" fmla="*/ 3624334 h 4364656"/>
              <a:gd name="connsiteX143" fmla="*/ 1608730 w 8074603"/>
              <a:gd name="connsiteY143" fmla="*/ 3624388 h 4364656"/>
              <a:gd name="connsiteX144" fmla="*/ 1607077 w 8074603"/>
              <a:gd name="connsiteY144" fmla="*/ 3624405 h 4364656"/>
              <a:gd name="connsiteX145" fmla="*/ 1603692 w 8074603"/>
              <a:gd name="connsiteY145" fmla="*/ 3624443 h 4364656"/>
              <a:gd name="connsiteX146" fmla="*/ 1593249 w 8074603"/>
              <a:gd name="connsiteY146" fmla="*/ 3590809 h 4364656"/>
              <a:gd name="connsiteX147" fmla="*/ 1060194 w 8074603"/>
              <a:gd name="connsiteY147" fmla="*/ 3237476 h 4364656"/>
              <a:gd name="connsiteX148" fmla="*/ 943603 w 8074603"/>
              <a:gd name="connsiteY148" fmla="*/ 3249230 h 4364656"/>
              <a:gd name="connsiteX149" fmla="*/ 837218 w 8074603"/>
              <a:gd name="connsiteY149" fmla="*/ 3282253 h 4364656"/>
              <a:gd name="connsiteX150" fmla="*/ 831628 w 8074603"/>
              <a:gd name="connsiteY150" fmla="*/ 3285287 h 4364656"/>
              <a:gd name="connsiteX151" fmla="*/ 789668 w 8074603"/>
              <a:gd name="connsiteY151" fmla="*/ 3319908 h 4364656"/>
              <a:gd name="connsiteX152" fmla="*/ 703440 w 8074603"/>
              <a:gd name="connsiteY152" fmla="*/ 3366773 h 4364656"/>
              <a:gd name="connsiteX153" fmla="*/ 697571 w 8074603"/>
              <a:gd name="connsiteY153" fmla="*/ 3368594 h 4364656"/>
              <a:gd name="connsiteX154" fmla="*/ 697574 w 8074603"/>
              <a:gd name="connsiteY154" fmla="*/ 3368593 h 4364656"/>
              <a:gd name="connsiteX155" fmla="*/ 608392 w 8074603"/>
              <a:gd name="connsiteY155" fmla="*/ 3396276 h 4364656"/>
              <a:gd name="connsiteX156" fmla="*/ 506346 w 8074603"/>
              <a:gd name="connsiteY156" fmla="*/ 3406563 h 4364656"/>
              <a:gd name="connsiteX157" fmla="*/ 0 w 8074603"/>
              <a:gd name="connsiteY157" fmla="*/ 2900217 h 4364656"/>
              <a:gd name="connsiteX158" fmla="*/ 404300 w 8074603"/>
              <a:gd name="connsiteY158" fmla="*/ 2404158 h 4364656"/>
              <a:gd name="connsiteX159" fmla="*/ 476128 w 8074603"/>
              <a:gd name="connsiteY159" fmla="*/ 2396917 h 4364656"/>
              <a:gd name="connsiteX160" fmla="*/ 476128 w 8074603"/>
              <a:gd name="connsiteY160" fmla="*/ 2396918 h 4364656"/>
              <a:gd name="connsiteX161" fmla="*/ 506346 w 8074603"/>
              <a:gd name="connsiteY161" fmla="*/ 2393872 h 4364656"/>
              <a:gd name="connsiteX162" fmla="*/ 506424 w 8074603"/>
              <a:gd name="connsiteY162" fmla="*/ 2393878 h 4364656"/>
              <a:gd name="connsiteX163" fmla="*/ 523913 w 8074603"/>
              <a:gd name="connsiteY163" fmla="*/ 2395421 h 4364656"/>
              <a:gd name="connsiteX164" fmla="*/ 525160 w 8074603"/>
              <a:gd name="connsiteY164" fmla="*/ 2395296 h 4364656"/>
              <a:gd name="connsiteX165" fmla="*/ 506424 w 8074603"/>
              <a:gd name="connsiteY165" fmla="*/ 2393878 h 4364656"/>
              <a:gd name="connsiteX166" fmla="*/ 506346 w 8074603"/>
              <a:gd name="connsiteY166" fmla="*/ 2393871 h 4364656"/>
              <a:gd name="connsiteX167" fmla="*/ 476128 w 8074603"/>
              <a:gd name="connsiteY167" fmla="*/ 2396917 h 4364656"/>
              <a:gd name="connsiteX168" fmla="*/ 475829 w 8074603"/>
              <a:gd name="connsiteY168" fmla="*/ 2395919 h 4364656"/>
              <a:gd name="connsiteX169" fmla="*/ 566483 w 8074603"/>
              <a:gd name="connsiteY169" fmla="*/ 2386780 h 4364656"/>
              <a:gd name="connsiteX170" fmla="*/ 1084393 w 8074603"/>
              <a:gd name="connsiteY170" fmla="*/ 1855758 h 4364656"/>
              <a:gd name="connsiteX171" fmla="*/ 1094003 w 8074603"/>
              <a:gd name="connsiteY171" fmla="*/ 1746841 h 4364656"/>
              <a:gd name="connsiteX172" fmla="*/ 1090650 w 8074603"/>
              <a:gd name="connsiteY172" fmla="*/ 1698239 h 4364656"/>
              <a:gd name="connsiteX173" fmla="*/ 1088374 w 8074603"/>
              <a:gd name="connsiteY173" fmla="*/ 1636980 h 4364656"/>
              <a:gd name="connsiteX174" fmla="*/ 1799436 w 8074603"/>
              <a:gd name="connsiteY174" fmla="*/ 925919 h 4364656"/>
              <a:gd name="connsiteX175" fmla="*/ 2389060 w 8074603"/>
              <a:gd name="connsiteY175" fmla="*/ 1239418 h 4364656"/>
              <a:gd name="connsiteX176" fmla="*/ 2416485 w 8074603"/>
              <a:gd name="connsiteY176" fmla="*/ 1289944 h 4364656"/>
              <a:gd name="connsiteX177" fmla="*/ 2416799 w 8074603"/>
              <a:gd name="connsiteY177" fmla="*/ 1289849 h 4364656"/>
              <a:gd name="connsiteX178" fmla="*/ 2455025 w 8074603"/>
              <a:gd name="connsiteY178" fmla="*/ 1360275 h 4364656"/>
              <a:gd name="connsiteX179" fmla="*/ 3082854 w 8074603"/>
              <a:gd name="connsiteY179" fmla="*/ 1694089 h 4364656"/>
              <a:gd name="connsiteX180" fmla="*/ 3836081 w 8074603"/>
              <a:gd name="connsiteY180" fmla="*/ 1014367 h 4364656"/>
              <a:gd name="connsiteX181" fmla="*/ 3839853 w 8074603"/>
              <a:gd name="connsiteY181" fmla="*/ 939677 h 4364656"/>
              <a:gd name="connsiteX182" fmla="*/ 3839853 w 8074603"/>
              <a:gd name="connsiteY182" fmla="*/ 939672 h 4364656"/>
              <a:gd name="connsiteX183" fmla="*/ 3837985 w 8074603"/>
              <a:gd name="connsiteY183" fmla="*/ 927434 h 4364656"/>
              <a:gd name="connsiteX184" fmla="*/ 3835746 w 8074603"/>
              <a:gd name="connsiteY184" fmla="*/ 883087 h 4364656"/>
              <a:gd name="connsiteX185" fmla="*/ 3835745 w 8074603"/>
              <a:gd name="connsiteY185" fmla="*/ 883087 h 4364656"/>
              <a:gd name="connsiteX186" fmla="*/ 3833802 w 8074603"/>
              <a:gd name="connsiteY186" fmla="*/ 844605 h 4364656"/>
              <a:gd name="connsiteX187" fmla="*/ 3833640 w 8074603"/>
              <a:gd name="connsiteY187" fmla="*/ 841406 h 4364656"/>
              <a:gd name="connsiteX188" fmla="*/ 4675046 w 8074603"/>
              <a:gd name="connsiteY188" fmla="*/ 0 h 4364656"/>
              <a:gd name="connsiteX0" fmla="*/ 5451311 w 8074603"/>
              <a:gd name="connsiteY0" fmla="*/ 3824382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51311 w 8074603"/>
              <a:gd name="connsiteY4" fmla="*/ 3824382 h 4364656"/>
              <a:gd name="connsiteX5" fmla="*/ 5967715 w 8074603"/>
              <a:gd name="connsiteY5" fmla="*/ 1555781 h 4364656"/>
              <a:gd name="connsiteX6" fmla="*/ 5953547 w 8074603"/>
              <a:gd name="connsiteY6" fmla="*/ 1567471 h 4364656"/>
              <a:gd name="connsiteX7" fmla="*/ 5947225 w 8074603"/>
              <a:gd name="connsiteY7" fmla="*/ 1572687 h 4364656"/>
              <a:gd name="connsiteX8" fmla="*/ 5923679 w 8074603"/>
              <a:gd name="connsiteY8" fmla="*/ 1585468 h 4364656"/>
              <a:gd name="connsiteX9" fmla="*/ 5944170 w 8074603"/>
              <a:gd name="connsiteY9" fmla="*/ 1568561 h 4364656"/>
              <a:gd name="connsiteX10" fmla="*/ 5950625 w 8074603"/>
              <a:gd name="connsiteY10" fmla="*/ 1565058 h 4364656"/>
              <a:gd name="connsiteX11" fmla="*/ 5967715 w 8074603"/>
              <a:gd name="connsiteY11" fmla="*/ 1555781 h 4364656"/>
              <a:gd name="connsiteX12" fmla="*/ 5463575 w 8074603"/>
              <a:gd name="connsiteY12" fmla="*/ 1132731 h 4364656"/>
              <a:gd name="connsiteX13" fmla="*/ 5450330 w 8074603"/>
              <a:gd name="connsiteY13" fmla="*/ 1168918 h 4364656"/>
              <a:gd name="connsiteX14" fmla="*/ 5439303 w 8074603"/>
              <a:gd name="connsiteY14" fmla="*/ 1189234 h 4364656"/>
              <a:gd name="connsiteX15" fmla="*/ 5447848 w 8074603"/>
              <a:gd name="connsiteY15" fmla="*/ 1161705 h 4364656"/>
              <a:gd name="connsiteX16" fmla="*/ 5463575 w 8074603"/>
              <a:gd name="connsiteY16" fmla="*/ 1132731 h 4364656"/>
              <a:gd name="connsiteX17" fmla="*/ 5466067 w 8074603"/>
              <a:gd name="connsiteY17" fmla="*/ 1125926 h 4364656"/>
              <a:gd name="connsiteX18" fmla="*/ 5466873 w 8074603"/>
              <a:gd name="connsiteY18" fmla="*/ 1126657 h 4364656"/>
              <a:gd name="connsiteX19" fmla="*/ 5463576 w 8074603"/>
              <a:gd name="connsiteY19" fmla="*/ 1132731 h 4364656"/>
              <a:gd name="connsiteX20" fmla="*/ 5466067 w 8074603"/>
              <a:gd name="connsiteY20" fmla="*/ 1125926 h 4364656"/>
              <a:gd name="connsiteX21" fmla="*/ 4675046 w 8074603"/>
              <a:gd name="connsiteY21" fmla="*/ 0 h 4364656"/>
              <a:gd name="connsiteX22" fmla="*/ 5516452 w 8074603"/>
              <a:gd name="connsiteY22" fmla="*/ 841406 h 4364656"/>
              <a:gd name="connsiteX23" fmla="*/ 5478624 w 8074603"/>
              <a:gd name="connsiteY23" fmla="*/ 1091614 h 4364656"/>
              <a:gd name="connsiteX24" fmla="*/ 5466066 w 8074603"/>
              <a:gd name="connsiteY24" fmla="*/ 1125926 h 4364656"/>
              <a:gd name="connsiteX25" fmla="*/ 5463575 w 8074603"/>
              <a:gd name="connsiteY25" fmla="*/ 1132730 h 4364656"/>
              <a:gd name="connsiteX26" fmla="*/ 5447848 w 8074603"/>
              <a:gd name="connsiteY26" fmla="*/ 1161704 h 4364656"/>
              <a:gd name="connsiteX27" fmla="*/ 5439303 w 8074603"/>
              <a:gd name="connsiteY27" fmla="*/ 1189233 h 4364656"/>
              <a:gd name="connsiteX28" fmla="*/ 5428195 w 8074603"/>
              <a:gd name="connsiteY28" fmla="*/ 1225018 h 4364656"/>
              <a:gd name="connsiteX29" fmla="*/ 5421342 w 8074603"/>
              <a:gd name="connsiteY29" fmla="*/ 1292995 h 4364656"/>
              <a:gd name="connsiteX30" fmla="*/ 5758639 w 8074603"/>
              <a:gd name="connsiteY30" fmla="*/ 1630292 h 4364656"/>
              <a:gd name="connsiteX31" fmla="*/ 5889930 w 8074603"/>
              <a:gd name="connsiteY31" fmla="*/ 1603786 h 4364656"/>
              <a:gd name="connsiteX32" fmla="*/ 5923679 w 8074603"/>
              <a:gd name="connsiteY32" fmla="*/ 1585468 h 4364656"/>
              <a:gd name="connsiteX33" fmla="*/ 5923680 w 8074603"/>
              <a:gd name="connsiteY33" fmla="*/ 1585469 h 4364656"/>
              <a:gd name="connsiteX34" fmla="*/ 5947226 w 8074603"/>
              <a:gd name="connsiteY34" fmla="*/ 1572688 h 4364656"/>
              <a:gd name="connsiteX35" fmla="*/ 5953548 w 8074603"/>
              <a:gd name="connsiteY35" fmla="*/ 1567472 h 4364656"/>
              <a:gd name="connsiteX36" fmla="*/ 5967716 w 8074603"/>
              <a:gd name="connsiteY36" fmla="*/ 1555782 h 4364656"/>
              <a:gd name="connsiteX37" fmla="*/ 6062168 w 8074603"/>
              <a:gd name="connsiteY37" fmla="*/ 1504515 h 4364656"/>
              <a:gd name="connsiteX38" fmla="*/ 6332560 w 8074603"/>
              <a:gd name="connsiteY38" fmla="*/ 1449925 h 4364656"/>
              <a:gd name="connsiteX39" fmla="*/ 7027217 w 8074603"/>
              <a:gd name="connsiteY39" fmla="*/ 2144582 h 4364656"/>
              <a:gd name="connsiteX40" fmla="*/ 7023436 w 8074603"/>
              <a:gd name="connsiteY40" fmla="*/ 2182087 h 4364656"/>
              <a:gd name="connsiteX41" fmla="*/ 7025951 w 8074603"/>
              <a:gd name="connsiteY41" fmla="*/ 2183532 h 4364656"/>
              <a:gd name="connsiteX42" fmla="*/ 7020865 w 8074603"/>
              <a:gd name="connsiteY42" fmla="*/ 2233978 h 4364656"/>
              <a:gd name="connsiteX43" fmla="*/ 7290185 w 8074603"/>
              <a:gd name="connsiteY43" fmla="*/ 2564422 h 4364656"/>
              <a:gd name="connsiteX44" fmla="*/ 7340491 w 8074603"/>
              <a:gd name="connsiteY44" fmla="*/ 2569494 h 4364656"/>
              <a:gd name="connsiteX45" fmla="*/ 7425440 w 8074603"/>
              <a:gd name="connsiteY45" fmla="*/ 2560930 h 4364656"/>
              <a:gd name="connsiteX46" fmla="*/ 7556269 w 8074603"/>
              <a:gd name="connsiteY46" fmla="*/ 2574119 h 4364656"/>
              <a:gd name="connsiteX47" fmla="*/ 7639912 w 8074603"/>
              <a:gd name="connsiteY47" fmla="*/ 2600083 h 4364656"/>
              <a:gd name="connsiteX48" fmla="*/ 7662727 w 8074603"/>
              <a:gd name="connsiteY48" fmla="*/ 2606859 h 4364656"/>
              <a:gd name="connsiteX49" fmla="*/ 7664371 w 8074603"/>
              <a:gd name="connsiteY49" fmla="*/ 2607676 h 4364656"/>
              <a:gd name="connsiteX50" fmla="*/ 7678124 w 8074603"/>
              <a:gd name="connsiteY50" fmla="*/ 2611945 h 4364656"/>
              <a:gd name="connsiteX51" fmla="*/ 7733522 w 8074603"/>
              <a:gd name="connsiteY51" fmla="*/ 2642014 h 4364656"/>
              <a:gd name="connsiteX52" fmla="*/ 7761488 w 8074603"/>
              <a:gd name="connsiteY52" fmla="*/ 2655901 h 4364656"/>
              <a:gd name="connsiteX53" fmla="*/ 7768424 w 8074603"/>
              <a:gd name="connsiteY53" fmla="*/ 2660958 h 4364656"/>
              <a:gd name="connsiteX54" fmla="*/ 7788393 w 8074603"/>
              <a:gd name="connsiteY54" fmla="*/ 2671797 h 4364656"/>
              <a:gd name="connsiteX55" fmla="*/ 7827171 w 8074603"/>
              <a:gd name="connsiteY55" fmla="*/ 2703791 h 4364656"/>
              <a:gd name="connsiteX56" fmla="*/ 7849862 w 8074603"/>
              <a:gd name="connsiteY56" fmla="*/ 2720336 h 4364656"/>
              <a:gd name="connsiteX57" fmla="*/ 7860799 w 8074603"/>
              <a:gd name="connsiteY57" fmla="*/ 2731538 h 4364656"/>
              <a:gd name="connsiteX58" fmla="*/ 7884468 w 8074603"/>
              <a:gd name="connsiteY58" fmla="*/ 2751066 h 4364656"/>
              <a:gd name="connsiteX59" fmla="*/ 7909550 w 8074603"/>
              <a:gd name="connsiteY59" fmla="*/ 2781466 h 4364656"/>
              <a:gd name="connsiteX60" fmla="*/ 7926096 w 8074603"/>
              <a:gd name="connsiteY60" fmla="*/ 2798412 h 4364656"/>
              <a:gd name="connsiteX61" fmla="*/ 7939549 w 8074603"/>
              <a:gd name="connsiteY61" fmla="*/ 2817825 h 4364656"/>
              <a:gd name="connsiteX62" fmla="*/ 7963736 w 8074603"/>
              <a:gd name="connsiteY62" fmla="*/ 2847140 h 4364656"/>
              <a:gd name="connsiteX63" fmla="*/ 7977732 w 8074603"/>
              <a:gd name="connsiteY63" fmla="*/ 2872925 h 4364656"/>
              <a:gd name="connsiteX64" fmla="*/ 7988440 w 8074603"/>
              <a:gd name="connsiteY64" fmla="*/ 2888377 h 4364656"/>
              <a:gd name="connsiteX65" fmla="*/ 8002637 w 8074603"/>
              <a:gd name="connsiteY65" fmla="*/ 2918810 h 4364656"/>
              <a:gd name="connsiteX66" fmla="*/ 8023589 w 8074603"/>
              <a:gd name="connsiteY66" fmla="*/ 2957410 h 4364656"/>
              <a:gd name="connsiteX67" fmla="*/ 8029442 w 8074603"/>
              <a:gd name="connsiteY67" fmla="*/ 2976266 h 4364656"/>
              <a:gd name="connsiteX68" fmla="*/ 8035140 w 8074603"/>
              <a:gd name="connsiteY68" fmla="*/ 2988479 h 4364656"/>
              <a:gd name="connsiteX69" fmla="*/ 8047920 w 8074603"/>
              <a:gd name="connsiteY69" fmla="*/ 3035793 h 4364656"/>
              <a:gd name="connsiteX70" fmla="*/ 8061414 w 8074603"/>
              <a:gd name="connsiteY70" fmla="*/ 3079264 h 4364656"/>
              <a:gd name="connsiteX71" fmla="*/ 8062457 w 8074603"/>
              <a:gd name="connsiteY71" fmla="*/ 3089610 h 4364656"/>
              <a:gd name="connsiteX72" fmla="*/ 8064444 w 8074603"/>
              <a:gd name="connsiteY72" fmla="*/ 3096967 h 4364656"/>
              <a:gd name="connsiteX73" fmla="*/ 8073185 w 8074603"/>
              <a:gd name="connsiteY73" fmla="*/ 3196024 h 4364656"/>
              <a:gd name="connsiteX74" fmla="*/ 8074603 w 8074603"/>
              <a:gd name="connsiteY74" fmla="*/ 3210093 h 4364656"/>
              <a:gd name="connsiteX75" fmla="*/ 8074509 w 8074603"/>
              <a:gd name="connsiteY75" fmla="*/ 3211029 h 4364656"/>
              <a:gd name="connsiteX76" fmla="*/ 8074602 w 8074603"/>
              <a:gd name="connsiteY76" fmla="*/ 3212087 h 4364656"/>
              <a:gd name="connsiteX77" fmla="*/ 7424264 w 8074603"/>
              <a:gd name="connsiteY77" fmla="*/ 3862425 h 4364656"/>
              <a:gd name="connsiteX78" fmla="*/ 6964406 w 8074603"/>
              <a:gd name="connsiteY78" fmla="*/ 3671946 h 4364656"/>
              <a:gd name="connsiteX79" fmla="*/ 6915317 w 8074603"/>
              <a:gd name="connsiteY79" fmla="*/ 3612451 h 4364656"/>
              <a:gd name="connsiteX80" fmla="*/ 6916916 w 8074603"/>
              <a:gd name="connsiteY80" fmla="*/ 3609131 h 4364656"/>
              <a:gd name="connsiteX81" fmla="*/ 6916887 w 8074603"/>
              <a:gd name="connsiteY81" fmla="*/ 3609096 h 4364656"/>
              <a:gd name="connsiteX82" fmla="*/ 6915316 w 8074603"/>
              <a:gd name="connsiteY82" fmla="*/ 3612451 h 4364656"/>
              <a:gd name="connsiteX83" fmla="*/ 6861887 w 8074603"/>
              <a:gd name="connsiteY83" fmla="*/ 3549058 h 4364656"/>
              <a:gd name="connsiteX84" fmla="*/ 6249412 w 8074603"/>
              <a:gd name="connsiteY84" fmla="*/ 3295363 h 4364656"/>
              <a:gd name="connsiteX85" fmla="*/ 5531170 w 8074603"/>
              <a:gd name="connsiteY85" fmla="*/ 3677249 h 4364656"/>
              <a:gd name="connsiteX86" fmla="*/ 5424218 w 8074603"/>
              <a:gd name="connsiteY86" fmla="*/ 3898404 h 4364656"/>
              <a:gd name="connsiteX87" fmla="*/ 5372647 w 8074603"/>
              <a:gd name="connsiteY87" fmla="*/ 3993415 h 4364656"/>
              <a:gd name="connsiteX88" fmla="*/ 4674427 w 8074603"/>
              <a:gd name="connsiteY88" fmla="*/ 4364656 h 4364656"/>
              <a:gd name="connsiteX89" fmla="*/ 3870258 w 8074603"/>
              <a:gd name="connsiteY89" fmla="*/ 3773024 h 4364656"/>
              <a:gd name="connsiteX90" fmla="*/ 3849692 w 8074603"/>
              <a:gd name="connsiteY90" fmla="*/ 3693042 h 4364656"/>
              <a:gd name="connsiteX91" fmla="*/ 3849691 w 8074603"/>
              <a:gd name="connsiteY91" fmla="*/ 3693042 h 4364656"/>
              <a:gd name="connsiteX92" fmla="*/ 3846811 w 8074603"/>
              <a:gd name="connsiteY92" fmla="*/ 3692773 h 4364656"/>
              <a:gd name="connsiteX93" fmla="*/ 3844896 w 8074603"/>
              <a:gd name="connsiteY93" fmla="*/ 3673782 h 4364656"/>
              <a:gd name="connsiteX94" fmla="*/ 3392418 w 8074603"/>
              <a:gd name="connsiteY94" fmla="*/ 3305002 h 4364656"/>
              <a:gd name="connsiteX95" fmla="*/ 2966852 w 8074603"/>
              <a:gd name="connsiteY95" fmla="*/ 3587086 h 4364656"/>
              <a:gd name="connsiteX96" fmla="*/ 2959715 w 8074603"/>
              <a:gd name="connsiteY96" fmla="*/ 3610078 h 4364656"/>
              <a:gd name="connsiteX97" fmla="*/ 2958513 w 8074603"/>
              <a:gd name="connsiteY97" fmla="*/ 3609966 h 4364656"/>
              <a:gd name="connsiteX98" fmla="*/ 2958503 w 8074603"/>
              <a:gd name="connsiteY98" fmla="*/ 3609966 h 4364656"/>
              <a:gd name="connsiteX99" fmla="*/ 2956695 w 8074603"/>
              <a:gd name="connsiteY99" fmla="*/ 3609798 h 4364656"/>
              <a:gd name="connsiteX100" fmla="*/ 2956637 w 8074603"/>
              <a:gd name="connsiteY100" fmla="*/ 3609986 h 4364656"/>
              <a:gd name="connsiteX101" fmla="*/ 2958503 w 8074603"/>
              <a:gd name="connsiteY101" fmla="*/ 3609966 h 4364656"/>
              <a:gd name="connsiteX102" fmla="*/ 2958513 w 8074603"/>
              <a:gd name="connsiteY102" fmla="*/ 3609967 h 4364656"/>
              <a:gd name="connsiteX103" fmla="*/ 2935736 w 8074603"/>
              <a:gd name="connsiteY103" fmla="*/ 3683342 h 4364656"/>
              <a:gd name="connsiteX104" fmla="*/ 2888672 w 8074603"/>
              <a:gd name="connsiteY104" fmla="*/ 3775276 h 4364656"/>
              <a:gd name="connsiteX105" fmla="*/ 2873670 w 8074603"/>
              <a:gd name="connsiteY105" fmla="*/ 3796378 h 4364656"/>
              <a:gd name="connsiteX106" fmla="*/ 2867332 w 8074603"/>
              <a:gd name="connsiteY106" fmla="*/ 3808055 h 4364656"/>
              <a:gd name="connsiteX107" fmla="*/ 2853134 w 8074603"/>
              <a:gd name="connsiteY107" fmla="*/ 3825263 h 4364656"/>
              <a:gd name="connsiteX108" fmla="*/ 2829243 w 8074603"/>
              <a:gd name="connsiteY108" fmla="*/ 3858866 h 4364656"/>
              <a:gd name="connsiteX109" fmla="*/ 2800750 w 8074603"/>
              <a:gd name="connsiteY109" fmla="*/ 3888753 h 4364656"/>
              <a:gd name="connsiteX110" fmla="*/ 2781264 w 8074603"/>
              <a:gd name="connsiteY110" fmla="*/ 3912370 h 4364656"/>
              <a:gd name="connsiteX111" fmla="*/ 2767063 w 8074603"/>
              <a:gd name="connsiteY111" fmla="*/ 3924087 h 4364656"/>
              <a:gd name="connsiteX112" fmla="*/ 2758655 w 8074603"/>
              <a:gd name="connsiteY112" fmla="*/ 3932906 h 4364656"/>
              <a:gd name="connsiteX113" fmla="*/ 2710836 w 8074603"/>
              <a:gd name="connsiteY113" fmla="*/ 3970478 h 4364656"/>
              <a:gd name="connsiteX114" fmla="*/ 2676948 w 8074603"/>
              <a:gd name="connsiteY114" fmla="*/ 3998439 h 4364656"/>
              <a:gd name="connsiteX115" fmla="*/ 2627569 w 8074603"/>
              <a:gd name="connsiteY115" fmla="*/ 4025241 h 4364656"/>
              <a:gd name="connsiteX116" fmla="*/ 2588828 w 8074603"/>
              <a:gd name="connsiteY116" fmla="*/ 4047508 h 4364656"/>
              <a:gd name="connsiteX117" fmla="*/ 2580497 w 8074603"/>
              <a:gd name="connsiteY117" fmla="*/ 4050790 h 4364656"/>
              <a:gd name="connsiteX118" fmla="*/ 2557219 w 8074603"/>
              <a:gd name="connsiteY118" fmla="*/ 4063426 h 4364656"/>
              <a:gd name="connsiteX119" fmla="*/ 2515787 w 8074603"/>
              <a:gd name="connsiteY119" fmla="*/ 4076287 h 4364656"/>
              <a:gd name="connsiteX120" fmla="*/ 2492002 w 8074603"/>
              <a:gd name="connsiteY120" fmla="*/ 4085658 h 4364656"/>
              <a:gd name="connsiteX121" fmla="*/ 2467134 w 8074603"/>
              <a:gd name="connsiteY121" fmla="*/ 4091389 h 4364656"/>
              <a:gd name="connsiteX122" fmla="*/ 2424911 w 8074603"/>
              <a:gd name="connsiteY122" fmla="*/ 4104496 h 4364656"/>
              <a:gd name="connsiteX123" fmla="*/ 2398874 w 8074603"/>
              <a:gd name="connsiteY123" fmla="*/ 4107121 h 4364656"/>
              <a:gd name="connsiteX124" fmla="*/ 2388841 w 8074603"/>
              <a:gd name="connsiteY124" fmla="*/ 4109433 h 4364656"/>
              <a:gd name="connsiteX125" fmla="*/ 2337116 w 8074603"/>
              <a:gd name="connsiteY125" fmla="*/ 4113347 h 4364656"/>
              <a:gd name="connsiteX126" fmla="*/ 2282859 w 8074603"/>
              <a:gd name="connsiteY126" fmla="*/ 4118816 h 4364656"/>
              <a:gd name="connsiteX127" fmla="*/ 2242479 w 8074603"/>
              <a:gd name="connsiteY127" fmla="*/ 4114746 h 4364656"/>
              <a:gd name="connsiteX128" fmla="*/ 2172265 w 8074603"/>
              <a:gd name="connsiteY128" fmla="*/ 4109433 h 4364656"/>
              <a:gd name="connsiteX129" fmla="*/ 2158646 w 8074603"/>
              <a:gd name="connsiteY129" fmla="*/ 4106295 h 4364656"/>
              <a:gd name="connsiteX130" fmla="*/ 2140808 w 8074603"/>
              <a:gd name="connsiteY130" fmla="*/ 4104496 h 4364656"/>
              <a:gd name="connsiteX131" fmla="*/ 2111879 w 8074603"/>
              <a:gd name="connsiteY131" fmla="*/ 4095516 h 4364656"/>
              <a:gd name="connsiteX132" fmla="*/ 2069105 w 8074603"/>
              <a:gd name="connsiteY132" fmla="*/ 4085658 h 4364656"/>
              <a:gd name="connsiteX133" fmla="*/ 2028193 w 8074603"/>
              <a:gd name="connsiteY133" fmla="*/ 4069539 h 4364656"/>
              <a:gd name="connsiteX134" fmla="*/ 2008500 w 8074603"/>
              <a:gd name="connsiteY134" fmla="*/ 4063426 h 4364656"/>
              <a:gd name="connsiteX135" fmla="*/ 1997435 w 8074603"/>
              <a:gd name="connsiteY135" fmla="*/ 4057420 h 4364656"/>
              <a:gd name="connsiteX136" fmla="*/ 1972278 w 8074603"/>
              <a:gd name="connsiteY136" fmla="*/ 4047508 h 4364656"/>
              <a:gd name="connsiteX137" fmla="*/ 1625370 w 8074603"/>
              <a:gd name="connsiteY137" fmla="*/ 3683342 h 4364656"/>
              <a:gd name="connsiteX138" fmla="*/ 1607075 w 8074603"/>
              <a:gd name="connsiteY138" fmla="*/ 3624406 h 4364656"/>
              <a:gd name="connsiteX139" fmla="*/ 1608730 w 8074603"/>
              <a:gd name="connsiteY139" fmla="*/ 3624388 h 4364656"/>
              <a:gd name="connsiteX140" fmla="*/ 1613537 w 8074603"/>
              <a:gd name="connsiteY140" fmla="*/ 3624337 h 4364656"/>
              <a:gd name="connsiteX141" fmla="*/ 1613536 w 8074603"/>
              <a:gd name="connsiteY141" fmla="*/ 3624334 h 4364656"/>
              <a:gd name="connsiteX142" fmla="*/ 1608730 w 8074603"/>
              <a:gd name="connsiteY142" fmla="*/ 3624388 h 4364656"/>
              <a:gd name="connsiteX143" fmla="*/ 1607077 w 8074603"/>
              <a:gd name="connsiteY143" fmla="*/ 3624405 h 4364656"/>
              <a:gd name="connsiteX144" fmla="*/ 1603692 w 8074603"/>
              <a:gd name="connsiteY144" fmla="*/ 3624443 h 4364656"/>
              <a:gd name="connsiteX145" fmla="*/ 1593249 w 8074603"/>
              <a:gd name="connsiteY145" fmla="*/ 3590809 h 4364656"/>
              <a:gd name="connsiteX146" fmla="*/ 1060194 w 8074603"/>
              <a:gd name="connsiteY146" fmla="*/ 3237476 h 4364656"/>
              <a:gd name="connsiteX147" fmla="*/ 943603 w 8074603"/>
              <a:gd name="connsiteY147" fmla="*/ 3249230 h 4364656"/>
              <a:gd name="connsiteX148" fmla="*/ 837218 w 8074603"/>
              <a:gd name="connsiteY148" fmla="*/ 3282253 h 4364656"/>
              <a:gd name="connsiteX149" fmla="*/ 831628 w 8074603"/>
              <a:gd name="connsiteY149" fmla="*/ 3285287 h 4364656"/>
              <a:gd name="connsiteX150" fmla="*/ 789668 w 8074603"/>
              <a:gd name="connsiteY150" fmla="*/ 3319908 h 4364656"/>
              <a:gd name="connsiteX151" fmla="*/ 703440 w 8074603"/>
              <a:gd name="connsiteY151" fmla="*/ 3366773 h 4364656"/>
              <a:gd name="connsiteX152" fmla="*/ 697571 w 8074603"/>
              <a:gd name="connsiteY152" fmla="*/ 3368594 h 4364656"/>
              <a:gd name="connsiteX153" fmla="*/ 697574 w 8074603"/>
              <a:gd name="connsiteY153" fmla="*/ 3368593 h 4364656"/>
              <a:gd name="connsiteX154" fmla="*/ 608392 w 8074603"/>
              <a:gd name="connsiteY154" fmla="*/ 3396276 h 4364656"/>
              <a:gd name="connsiteX155" fmla="*/ 506346 w 8074603"/>
              <a:gd name="connsiteY155" fmla="*/ 3406563 h 4364656"/>
              <a:gd name="connsiteX156" fmla="*/ 0 w 8074603"/>
              <a:gd name="connsiteY156" fmla="*/ 2900217 h 4364656"/>
              <a:gd name="connsiteX157" fmla="*/ 404300 w 8074603"/>
              <a:gd name="connsiteY157" fmla="*/ 2404158 h 4364656"/>
              <a:gd name="connsiteX158" fmla="*/ 476128 w 8074603"/>
              <a:gd name="connsiteY158" fmla="*/ 2396917 h 4364656"/>
              <a:gd name="connsiteX159" fmla="*/ 476128 w 8074603"/>
              <a:gd name="connsiteY159" fmla="*/ 2396918 h 4364656"/>
              <a:gd name="connsiteX160" fmla="*/ 506346 w 8074603"/>
              <a:gd name="connsiteY160" fmla="*/ 2393872 h 4364656"/>
              <a:gd name="connsiteX161" fmla="*/ 506424 w 8074603"/>
              <a:gd name="connsiteY161" fmla="*/ 2393878 h 4364656"/>
              <a:gd name="connsiteX162" fmla="*/ 523913 w 8074603"/>
              <a:gd name="connsiteY162" fmla="*/ 2395421 h 4364656"/>
              <a:gd name="connsiteX163" fmla="*/ 525160 w 8074603"/>
              <a:gd name="connsiteY163" fmla="*/ 2395296 h 4364656"/>
              <a:gd name="connsiteX164" fmla="*/ 506424 w 8074603"/>
              <a:gd name="connsiteY164" fmla="*/ 2393878 h 4364656"/>
              <a:gd name="connsiteX165" fmla="*/ 506346 w 8074603"/>
              <a:gd name="connsiteY165" fmla="*/ 2393871 h 4364656"/>
              <a:gd name="connsiteX166" fmla="*/ 476128 w 8074603"/>
              <a:gd name="connsiteY166" fmla="*/ 2396917 h 4364656"/>
              <a:gd name="connsiteX167" fmla="*/ 475829 w 8074603"/>
              <a:gd name="connsiteY167" fmla="*/ 2395919 h 4364656"/>
              <a:gd name="connsiteX168" fmla="*/ 566483 w 8074603"/>
              <a:gd name="connsiteY168" fmla="*/ 2386780 h 4364656"/>
              <a:gd name="connsiteX169" fmla="*/ 1084393 w 8074603"/>
              <a:gd name="connsiteY169" fmla="*/ 1855758 h 4364656"/>
              <a:gd name="connsiteX170" fmla="*/ 1094003 w 8074603"/>
              <a:gd name="connsiteY170" fmla="*/ 1746841 h 4364656"/>
              <a:gd name="connsiteX171" fmla="*/ 1090650 w 8074603"/>
              <a:gd name="connsiteY171" fmla="*/ 1698239 h 4364656"/>
              <a:gd name="connsiteX172" fmla="*/ 1088374 w 8074603"/>
              <a:gd name="connsiteY172" fmla="*/ 1636980 h 4364656"/>
              <a:gd name="connsiteX173" fmla="*/ 1799436 w 8074603"/>
              <a:gd name="connsiteY173" fmla="*/ 925919 h 4364656"/>
              <a:gd name="connsiteX174" fmla="*/ 2389060 w 8074603"/>
              <a:gd name="connsiteY174" fmla="*/ 1239418 h 4364656"/>
              <a:gd name="connsiteX175" fmla="*/ 2416485 w 8074603"/>
              <a:gd name="connsiteY175" fmla="*/ 1289944 h 4364656"/>
              <a:gd name="connsiteX176" fmla="*/ 2416799 w 8074603"/>
              <a:gd name="connsiteY176" fmla="*/ 1289849 h 4364656"/>
              <a:gd name="connsiteX177" fmla="*/ 2455025 w 8074603"/>
              <a:gd name="connsiteY177" fmla="*/ 1360275 h 4364656"/>
              <a:gd name="connsiteX178" fmla="*/ 3082854 w 8074603"/>
              <a:gd name="connsiteY178" fmla="*/ 1694089 h 4364656"/>
              <a:gd name="connsiteX179" fmla="*/ 3836081 w 8074603"/>
              <a:gd name="connsiteY179" fmla="*/ 1014367 h 4364656"/>
              <a:gd name="connsiteX180" fmla="*/ 3839853 w 8074603"/>
              <a:gd name="connsiteY180" fmla="*/ 939677 h 4364656"/>
              <a:gd name="connsiteX181" fmla="*/ 3839853 w 8074603"/>
              <a:gd name="connsiteY181" fmla="*/ 939672 h 4364656"/>
              <a:gd name="connsiteX182" fmla="*/ 3837985 w 8074603"/>
              <a:gd name="connsiteY182" fmla="*/ 927434 h 4364656"/>
              <a:gd name="connsiteX183" fmla="*/ 3835746 w 8074603"/>
              <a:gd name="connsiteY183" fmla="*/ 883087 h 4364656"/>
              <a:gd name="connsiteX184" fmla="*/ 3835745 w 8074603"/>
              <a:gd name="connsiteY184" fmla="*/ 883087 h 4364656"/>
              <a:gd name="connsiteX185" fmla="*/ 3833802 w 8074603"/>
              <a:gd name="connsiteY185" fmla="*/ 844605 h 4364656"/>
              <a:gd name="connsiteX186" fmla="*/ 3833640 w 8074603"/>
              <a:gd name="connsiteY186" fmla="*/ 841406 h 4364656"/>
              <a:gd name="connsiteX187" fmla="*/ 4675046 w 8074603"/>
              <a:gd name="connsiteY187" fmla="*/ 0 h 4364656"/>
              <a:gd name="connsiteX0" fmla="*/ 5424218 w 8074603"/>
              <a:gd name="connsiteY0" fmla="*/ 389840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967715 w 8074603"/>
              <a:gd name="connsiteY4" fmla="*/ 1555781 h 4364656"/>
              <a:gd name="connsiteX5" fmla="*/ 5953547 w 8074603"/>
              <a:gd name="connsiteY5" fmla="*/ 1567471 h 4364656"/>
              <a:gd name="connsiteX6" fmla="*/ 5947225 w 8074603"/>
              <a:gd name="connsiteY6" fmla="*/ 1572687 h 4364656"/>
              <a:gd name="connsiteX7" fmla="*/ 5923679 w 8074603"/>
              <a:gd name="connsiteY7" fmla="*/ 1585468 h 4364656"/>
              <a:gd name="connsiteX8" fmla="*/ 5944170 w 8074603"/>
              <a:gd name="connsiteY8" fmla="*/ 1568561 h 4364656"/>
              <a:gd name="connsiteX9" fmla="*/ 5950625 w 8074603"/>
              <a:gd name="connsiteY9" fmla="*/ 1565058 h 4364656"/>
              <a:gd name="connsiteX10" fmla="*/ 5967715 w 8074603"/>
              <a:gd name="connsiteY10" fmla="*/ 1555781 h 4364656"/>
              <a:gd name="connsiteX11" fmla="*/ 5463575 w 8074603"/>
              <a:gd name="connsiteY11" fmla="*/ 1132731 h 4364656"/>
              <a:gd name="connsiteX12" fmla="*/ 5450330 w 8074603"/>
              <a:gd name="connsiteY12" fmla="*/ 1168918 h 4364656"/>
              <a:gd name="connsiteX13" fmla="*/ 5439303 w 8074603"/>
              <a:gd name="connsiteY13" fmla="*/ 1189234 h 4364656"/>
              <a:gd name="connsiteX14" fmla="*/ 5447848 w 8074603"/>
              <a:gd name="connsiteY14" fmla="*/ 1161705 h 4364656"/>
              <a:gd name="connsiteX15" fmla="*/ 5463575 w 8074603"/>
              <a:gd name="connsiteY15" fmla="*/ 1132731 h 4364656"/>
              <a:gd name="connsiteX16" fmla="*/ 5466067 w 8074603"/>
              <a:gd name="connsiteY16" fmla="*/ 1125926 h 4364656"/>
              <a:gd name="connsiteX17" fmla="*/ 5466873 w 8074603"/>
              <a:gd name="connsiteY17" fmla="*/ 1126657 h 4364656"/>
              <a:gd name="connsiteX18" fmla="*/ 5463576 w 8074603"/>
              <a:gd name="connsiteY18" fmla="*/ 1132731 h 4364656"/>
              <a:gd name="connsiteX19" fmla="*/ 5466067 w 8074603"/>
              <a:gd name="connsiteY19" fmla="*/ 1125926 h 4364656"/>
              <a:gd name="connsiteX20" fmla="*/ 4675046 w 8074603"/>
              <a:gd name="connsiteY20" fmla="*/ 0 h 4364656"/>
              <a:gd name="connsiteX21" fmla="*/ 5516452 w 8074603"/>
              <a:gd name="connsiteY21" fmla="*/ 841406 h 4364656"/>
              <a:gd name="connsiteX22" fmla="*/ 5478624 w 8074603"/>
              <a:gd name="connsiteY22" fmla="*/ 1091614 h 4364656"/>
              <a:gd name="connsiteX23" fmla="*/ 5466066 w 8074603"/>
              <a:gd name="connsiteY23" fmla="*/ 1125926 h 4364656"/>
              <a:gd name="connsiteX24" fmla="*/ 5463575 w 8074603"/>
              <a:gd name="connsiteY24" fmla="*/ 1132730 h 4364656"/>
              <a:gd name="connsiteX25" fmla="*/ 5447848 w 8074603"/>
              <a:gd name="connsiteY25" fmla="*/ 1161704 h 4364656"/>
              <a:gd name="connsiteX26" fmla="*/ 5439303 w 8074603"/>
              <a:gd name="connsiteY26" fmla="*/ 1189233 h 4364656"/>
              <a:gd name="connsiteX27" fmla="*/ 5428195 w 8074603"/>
              <a:gd name="connsiteY27" fmla="*/ 1225018 h 4364656"/>
              <a:gd name="connsiteX28" fmla="*/ 5421342 w 8074603"/>
              <a:gd name="connsiteY28" fmla="*/ 1292995 h 4364656"/>
              <a:gd name="connsiteX29" fmla="*/ 5758639 w 8074603"/>
              <a:gd name="connsiteY29" fmla="*/ 1630292 h 4364656"/>
              <a:gd name="connsiteX30" fmla="*/ 5889930 w 8074603"/>
              <a:gd name="connsiteY30" fmla="*/ 1603786 h 4364656"/>
              <a:gd name="connsiteX31" fmla="*/ 5923679 w 8074603"/>
              <a:gd name="connsiteY31" fmla="*/ 1585468 h 4364656"/>
              <a:gd name="connsiteX32" fmla="*/ 5923680 w 8074603"/>
              <a:gd name="connsiteY32" fmla="*/ 1585469 h 4364656"/>
              <a:gd name="connsiteX33" fmla="*/ 5947226 w 8074603"/>
              <a:gd name="connsiteY33" fmla="*/ 1572688 h 4364656"/>
              <a:gd name="connsiteX34" fmla="*/ 5953548 w 8074603"/>
              <a:gd name="connsiteY34" fmla="*/ 1567472 h 4364656"/>
              <a:gd name="connsiteX35" fmla="*/ 5967716 w 8074603"/>
              <a:gd name="connsiteY35" fmla="*/ 1555782 h 4364656"/>
              <a:gd name="connsiteX36" fmla="*/ 6062168 w 8074603"/>
              <a:gd name="connsiteY36" fmla="*/ 1504515 h 4364656"/>
              <a:gd name="connsiteX37" fmla="*/ 6332560 w 8074603"/>
              <a:gd name="connsiteY37" fmla="*/ 1449925 h 4364656"/>
              <a:gd name="connsiteX38" fmla="*/ 7027217 w 8074603"/>
              <a:gd name="connsiteY38" fmla="*/ 2144582 h 4364656"/>
              <a:gd name="connsiteX39" fmla="*/ 7023436 w 8074603"/>
              <a:gd name="connsiteY39" fmla="*/ 2182087 h 4364656"/>
              <a:gd name="connsiteX40" fmla="*/ 7025951 w 8074603"/>
              <a:gd name="connsiteY40" fmla="*/ 2183532 h 4364656"/>
              <a:gd name="connsiteX41" fmla="*/ 7020865 w 8074603"/>
              <a:gd name="connsiteY41" fmla="*/ 2233978 h 4364656"/>
              <a:gd name="connsiteX42" fmla="*/ 7290185 w 8074603"/>
              <a:gd name="connsiteY42" fmla="*/ 2564422 h 4364656"/>
              <a:gd name="connsiteX43" fmla="*/ 7340491 w 8074603"/>
              <a:gd name="connsiteY43" fmla="*/ 2569494 h 4364656"/>
              <a:gd name="connsiteX44" fmla="*/ 7425440 w 8074603"/>
              <a:gd name="connsiteY44" fmla="*/ 2560930 h 4364656"/>
              <a:gd name="connsiteX45" fmla="*/ 7556269 w 8074603"/>
              <a:gd name="connsiteY45" fmla="*/ 2574119 h 4364656"/>
              <a:gd name="connsiteX46" fmla="*/ 7639912 w 8074603"/>
              <a:gd name="connsiteY46" fmla="*/ 2600083 h 4364656"/>
              <a:gd name="connsiteX47" fmla="*/ 7662727 w 8074603"/>
              <a:gd name="connsiteY47" fmla="*/ 2606859 h 4364656"/>
              <a:gd name="connsiteX48" fmla="*/ 7664371 w 8074603"/>
              <a:gd name="connsiteY48" fmla="*/ 2607676 h 4364656"/>
              <a:gd name="connsiteX49" fmla="*/ 7678124 w 8074603"/>
              <a:gd name="connsiteY49" fmla="*/ 2611945 h 4364656"/>
              <a:gd name="connsiteX50" fmla="*/ 7733522 w 8074603"/>
              <a:gd name="connsiteY50" fmla="*/ 2642014 h 4364656"/>
              <a:gd name="connsiteX51" fmla="*/ 7761488 w 8074603"/>
              <a:gd name="connsiteY51" fmla="*/ 2655901 h 4364656"/>
              <a:gd name="connsiteX52" fmla="*/ 7768424 w 8074603"/>
              <a:gd name="connsiteY52" fmla="*/ 2660958 h 4364656"/>
              <a:gd name="connsiteX53" fmla="*/ 7788393 w 8074603"/>
              <a:gd name="connsiteY53" fmla="*/ 2671797 h 4364656"/>
              <a:gd name="connsiteX54" fmla="*/ 7827171 w 8074603"/>
              <a:gd name="connsiteY54" fmla="*/ 2703791 h 4364656"/>
              <a:gd name="connsiteX55" fmla="*/ 7849862 w 8074603"/>
              <a:gd name="connsiteY55" fmla="*/ 2720336 h 4364656"/>
              <a:gd name="connsiteX56" fmla="*/ 7860799 w 8074603"/>
              <a:gd name="connsiteY56" fmla="*/ 2731538 h 4364656"/>
              <a:gd name="connsiteX57" fmla="*/ 7884468 w 8074603"/>
              <a:gd name="connsiteY57" fmla="*/ 2751066 h 4364656"/>
              <a:gd name="connsiteX58" fmla="*/ 7909550 w 8074603"/>
              <a:gd name="connsiteY58" fmla="*/ 2781466 h 4364656"/>
              <a:gd name="connsiteX59" fmla="*/ 7926096 w 8074603"/>
              <a:gd name="connsiteY59" fmla="*/ 2798412 h 4364656"/>
              <a:gd name="connsiteX60" fmla="*/ 7939549 w 8074603"/>
              <a:gd name="connsiteY60" fmla="*/ 2817825 h 4364656"/>
              <a:gd name="connsiteX61" fmla="*/ 7963736 w 8074603"/>
              <a:gd name="connsiteY61" fmla="*/ 2847140 h 4364656"/>
              <a:gd name="connsiteX62" fmla="*/ 7977732 w 8074603"/>
              <a:gd name="connsiteY62" fmla="*/ 2872925 h 4364656"/>
              <a:gd name="connsiteX63" fmla="*/ 7988440 w 8074603"/>
              <a:gd name="connsiteY63" fmla="*/ 2888377 h 4364656"/>
              <a:gd name="connsiteX64" fmla="*/ 8002637 w 8074603"/>
              <a:gd name="connsiteY64" fmla="*/ 2918810 h 4364656"/>
              <a:gd name="connsiteX65" fmla="*/ 8023589 w 8074603"/>
              <a:gd name="connsiteY65" fmla="*/ 2957410 h 4364656"/>
              <a:gd name="connsiteX66" fmla="*/ 8029442 w 8074603"/>
              <a:gd name="connsiteY66" fmla="*/ 2976266 h 4364656"/>
              <a:gd name="connsiteX67" fmla="*/ 8035140 w 8074603"/>
              <a:gd name="connsiteY67" fmla="*/ 2988479 h 4364656"/>
              <a:gd name="connsiteX68" fmla="*/ 8047920 w 8074603"/>
              <a:gd name="connsiteY68" fmla="*/ 3035793 h 4364656"/>
              <a:gd name="connsiteX69" fmla="*/ 8061414 w 8074603"/>
              <a:gd name="connsiteY69" fmla="*/ 3079264 h 4364656"/>
              <a:gd name="connsiteX70" fmla="*/ 8062457 w 8074603"/>
              <a:gd name="connsiteY70" fmla="*/ 3089610 h 4364656"/>
              <a:gd name="connsiteX71" fmla="*/ 8064444 w 8074603"/>
              <a:gd name="connsiteY71" fmla="*/ 3096967 h 4364656"/>
              <a:gd name="connsiteX72" fmla="*/ 8073185 w 8074603"/>
              <a:gd name="connsiteY72" fmla="*/ 3196024 h 4364656"/>
              <a:gd name="connsiteX73" fmla="*/ 8074603 w 8074603"/>
              <a:gd name="connsiteY73" fmla="*/ 3210093 h 4364656"/>
              <a:gd name="connsiteX74" fmla="*/ 8074509 w 8074603"/>
              <a:gd name="connsiteY74" fmla="*/ 3211029 h 4364656"/>
              <a:gd name="connsiteX75" fmla="*/ 8074602 w 8074603"/>
              <a:gd name="connsiteY75" fmla="*/ 3212087 h 4364656"/>
              <a:gd name="connsiteX76" fmla="*/ 7424264 w 8074603"/>
              <a:gd name="connsiteY76" fmla="*/ 3862425 h 4364656"/>
              <a:gd name="connsiteX77" fmla="*/ 6964406 w 8074603"/>
              <a:gd name="connsiteY77" fmla="*/ 3671946 h 4364656"/>
              <a:gd name="connsiteX78" fmla="*/ 6915317 w 8074603"/>
              <a:gd name="connsiteY78" fmla="*/ 3612451 h 4364656"/>
              <a:gd name="connsiteX79" fmla="*/ 6916916 w 8074603"/>
              <a:gd name="connsiteY79" fmla="*/ 3609131 h 4364656"/>
              <a:gd name="connsiteX80" fmla="*/ 6916887 w 8074603"/>
              <a:gd name="connsiteY80" fmla="*/ 3609096 h 4364656"/>
              <a:gd name="connsiteX81" fmla="*/ 6915316 w 8074603"/>
              <a:gd name="connsiteY81" fmla="*/ 3612451 h 4364656"/>
              <a:gd name="connsiteX82" fmla="*/ 6861887 w 8074603"/>
              <a:gd name="connsiteY82" fmla="*/ 3549058 h 4364656"/>
              <a:gd name="connsiteX83" fmla="*/ 6249412 w 8074603"/>
              <a:gd name="connsiteY83" fmla="*/ 3295363 h 4364656"/>
              <a:gd name="connsiteX84" fmla="*/ 5531170 w 8074603"/>
              <a:gd name="connsiteY84" fmla="*/ 3677249 h 4364656"/>
              <a:gd name="connsiteX85" fmla="*/ 5424218 w 8074603"/>
              <a:gd name="connsiteY85" fmla="*/ 3898404 h 4364656"/>
              <a:gd name="connsiteX86" fmla="*/ 5372647 w 8074603"/>
              <a:gd name="connsiteY86" fmla="*/ 3993415 h 4364656"/>
              <a:gd name="connsiteX87" fmla="*/ 4674427 w 8074603"/>
              <a:gd name="connsiteY87" fmla="*/ 4364656 h 4364656"/>
              <a:gd name="connsiteX88" fmla="*/ 3870258 w 8074603"/>
              <a:gd name="connsiteY88" fmla="*/ 3773024 h 4364656"/>
              <a:gd name="connsiteX89" fmla="*/ 3849692 w 8074603"/>
              <a:gd name="connsiteY89" fmla="*/ 3693042 h 4364656"/>
              <a:gd name="connsiteX90" fmla="*/ 3849691 w 8074603"/>
              <a:gd name="connsiteY90" fmla="*/ 3693042 h 4364656"/>
              <a:gd name="connsiteX91" fmla="*/ 3846811 w 8074603"/>
              <a:gd name="connsiteY91" fmla="*/ 3692773 h 4364656"/>
              <a:gd name="connsiteX92" fmla="*/ 3844896 w 8074603"/>
              <a:gd name="connsiteY92" fmla="*/ 3673782 h 4364656"/>
              <a:gd name="connsiteX93" fmla="*/ 3392418 w 8074603"/>
              <a:gd name="connsiteY93" fmla="*/ 3305002 h 4364656"/>
              <a:gd name="connsiteX94" fmla="*/ 2966852 w 8074603"/>
              <a:gd name="connsiteY94" fmla="*/ 3587086 h 4364656"/>
              <a:gd name="connsiteX95" fmla="*/ 2959715 w 8074603"/>
              <a:gd name="connsiteY95" fmla="*/ 3610078 h 4364656"/>
              <a:gd name="connsiteX96" fmla="*/ 2958513 w 8074603"/>
              <a:gd name="connsiteY96" fmla="*/ 3609966 h 4364656"/>
              <a:gd name="connsiteX97" fmla="*/ 2958503 w 8074603"/>
              <a:gd name="connsiteY97" fmla="*/ 3609966 h 4364656"/>
              <a:gd name="connsiteX98" fmla="*/ 2956695 w 8074603"/>
              <a:gd name="connsiteY98" fmla="*/ 3609798 h 4364656"/>
              <a:gd name="connsiteX99" fmla="*/ 2956637 w 8074603"/>
              <a:gd name="connsiteY99" fmla="*/ 3609986 h 4364656"/>
              <a:gd name="connsiteX100" fmla="*/ 2958503 w 8074603"/>
              <a:gd name="connsiteY100" fmla="*/ 3609966 h 4364656"/>
              <a:gd name="connsiteX101" fmla="*/ 2958513 w 8074603"/>
              <a:gd name="connsiteY101" fmla="*/ 3609967 h 4364656"/>
              <a:gd name="connsiteX102" fmla="*/ 2935736 w 8074603"/>
              <a:gd name="connsiteY102" fmla="*/ 3683342 h 4364656"/>
              <a:gd name="connsiteX103" fmla="*/ 2888672 w 8074603"/>
              <a:gd name="connsiteY103" fmla="*/ 3775276 h 4364656"/>
              <a:gd name="connsiteX104" fmla="*/ 2873670 w 8074603"/>
              <a:gd name="connsiteY104" fmla="*/ 3796378 h 4364656"/>
              <a:gd name="connsiteX105" fmla="*/ 2867332 w 8074603"/>
              <a:gd name="connsiteY105" fmla="*/ 3808055 h 4364656"/>
              <a:gd name="connsiteX106" fmla="*/ 2853134 w 8074603"/>
              <a:gd name="connsiteY106" fmla="*/ 3825263 h 4364656"/>
              <a:gd name="connsiteX107" fmla="*/ 2829243 w 8074603"/>
              <a:gd name="connsiteY107" fmla="*/ 3858866 h 4364656"/>
              <a:gd name="connsiteX108" fmla="*/ 2800750 w 8074603"/>
              <a:gd name="connsiteY108" fmla="*/ 3888753 h 4364656"/>
              <a:gd name="connsiteX109" fmla="*/ 2781264 w 8074603"/>
              <a:gd name="connsiteY109" fmla="*/ 3912370 h 4364656"/>
              <a:gd name="connsiteX110" fmla="*/ 2767063 w 8074603"/>
              <a:gd name="connsiteY110" fmla="*/ 3924087 h 4364656"/>
              <a:gd name="connsiteX111" fmla="*/ 2758655 w 8074603"/>
              <a:gd name="connsiteY111" fmla="*/ 3932906 h 4364656"/>
              <a:gd name="connsiteX112" fmla="*/ 2710836 w 8074603"/>
              <a:gd name="connsiteY112" fmla="*/ 3970478 h 4364656"/>
              <a:gd name="connsiteX113" fmla="*/ 2676948 w 8074603"/>
              <a:gd name="connsiteY113" fmla="*/ 3998439 h 4364656"/>
              <a:gd name="connsiteX114" fmla="*/ 2627569 w 8074603"/>
              <a:gd name="connsiteY114" fmla="*/ 4025241 h 4364656"/>
              <a:gd name="connsiteX115" fmla="*/ 2588828 w 8074603"/>
              <a:gd name="connsiteY115" fmla="*/ 4047508 h 4364656"/>
              <a:gd name="connsiteX116" fmla="*/ 2580497 w 8074603"/>
              <a:gd name="connsiteY116" fmla="*/ 4050790 h 4364656"/>
              <a:gd name="connsiteX117" fmla="*/ 2557219 w 8074603"/>
              <a:gd name="connsiteY117" fmla="*/ 4063426 h 4364656"/>
              <a:gd name="connsiteX118" fmla="*/ 2515787 w 8074603"/>
              <a:gd name="connsiteY118" fmla="*/ 4076287 h 4364656"/>
              <a:gd name="connsiteX119" fmla="*/ 2492002 w 8074603"/>
              <a:gd name="connsiteY119" fmla="*/ 4085658 h 4364656"/>
              <a:gd name="connsiteX120" fmla="*/ 2467134 w 8074603"/>
              <a:gd name="connsiteY120" fmla="*/ 4091389 h 4364656"/>
              <a:gd name="connsiteX121" fmla="*/ 2424911 w 8074603"/>
              <a:gd name="connsiteY121" fmla="*/ 4104496 h 4364656"/>
              <a:gd name="connsiteX122" fmla="*/ 2398874 w 8074603"/>
              <a:gd name="connsiteY122" fmla="*/ 4107121 h 4364656"/>
              <a:gd name="connsiteX123" fmla="*/ 2388841 w 8074603"/>
              <a:gd name="connsiteY123" fmla="*/ 4109433 h 4364656"/>
              <a:gd name="connsiteX124" fmla="*/ 2337116 w 8074603"/>
              <a:gd name="connsiteY124" fmla="*/ 4113347 h 4364656"/>
              <a:gd name="connsiteX125" fmla="*/ 2282859 w 8074603"/>
              <a:gd name="connsiteY125" fmla="*/ 4118816 h 4364656"/>
              <a:gd name="connsiteX126" fmla="*/ 2242479 w 8074603"/>
              <a:gd name="connsiteY126" fmla="*/ 4114746 h 4364656"/>
              <a:gd name="connsiteX127" fmla="*/ 2172265 w 8074603"/>
              <a:gd name="connsiteY127" fmla="*/ 4109433 h 4364656"/>
              <a:gd name="connsiteX128" fmla="*/ 2158646 w 8074603"/>
              <a:gd name="connsiteY128" fmla="*/ 4106295 h 4364656"/>
              <a:gd name="connsiteX129" fmla="*/ 2140808 w 8074603"/>
              <a:gd name="connsiteY129" fmla="*/ 4104496 h 4364656"/>
              <a:gd name="connsiteX130" fmla="*/ 2111879 w 8074603"/>
              <a:gd name="connsiteY130" fmla="*/ 4095516 h 4364656"/>
              <a:gd name="connsiteX131" fmla="*/ 2069105 w 8074603"/>
              <a:gd name="connsiteY131" fmla="*/ 4085658 h 4364656"/>
              <a:gd name="connsiteX132" fmla="*/ 2028193 w 8074603"/>
              <a:gd name="connsiteY132" fmla="*/ 4069539 h 4364656"/>
              <a:gd name="connsiteX133" fmla="*/ 2008500 w 8074603"/>
              <a:gd name="connsiteY133" fmla="*/ 4063426 h 4364656"/>
              <a:gd name="connsiteX134" fmla="*/ 1997435 w 8074603"/>
              <a:gd name="connsiteY134" fmla="*/ 4057420 h 4364656"/>
              <a:gd name="connsiteX135" fmla="*/ 1972278 w 8074603"/>
              <a:gd name="connsiteY135" fmla="*/ 4047508 h 4364656"/>
              <a:gd name="connsiteX136" fmla="*/ 1625370 w 8074603"/>
              <a:gd name="connsiteY136" fmla="*/ 3683342 h 4364656"/>
              <a:gd name="connsiteX137" fmla="*/ 1607075 w 8074603"/>
              <a:gd name="connsiteY137" fmla="*/ 3624406 h 4364656"/>
              <a:gd name="connsiteX138" fmla="*/ 1608730 w 8074603"/>
              <a:gd name="connsiteY138" fmla="*/ 3624388 h 4364656"/>
              <a:gd name="connsiteX139" fmla="*/ 1613537 w 8074603"/>
              <a:gd name="connsiteY139" fmla="*/ 3624337 h 4364656"/>
              <a:gd name="connsiteX140" fmla="*/ 1613536 w 8074603"/>
              <a:gd name="connsiteY140" fmla="*/ 3624334 h 4364656"/>
              <a:gd name="connsiteX141" fmla="*/ 1608730 w 8074603"/>
              <a:gd name="connsiteY141" fmla="*/ 3624388 h 4364656"/>
              <a:gd name="connsiteX142" fmla="*/ 1607077 w 8074603"/>
              <a:gd name="connsiteY142" fmla="*/ 3624405 h 4364656"/>
              <a:gd name="connsiteX143" fmla="*/ 1603692 w 8074603"/>
              <a:gd name="connsiteY143" fmla="*/ 3624443 h 4364656"/>
              <a:gd name="connsiteX144" fmla="*/ 1593249 w 8074603"/>
              <a:gd name="connsiteY144" fmla="*/ 3590809 h 4364656"/>
              <a:gd name="connsiteX145" fmla="*/ 1060194 w 8074603"/>
              <a:gd name="connsiteY145" fmla="*/ 3237476 h 4364656"/>
              <a:gd name="connsiteX146" fmla="*/ 943603 w 8074603"/>
              <a:gd name="connsiteY146" fmla="*/ 3249230 h 4364656"/>
              <a:gd name="connsiteX147" fmla="*/ 837218 w 8074603"/>
              <a:gd name="connsiteY147" fmla="*/ 3282253 h 4364656"/>
              <a:gd name="connsiteX148" fmla="*/ 831628 w 8074603"/>
              <a:gd name="connsiteY148" fmla="*/ 3285287 h 4364656"/>
              <a:gd name="connsiteX149" fmla="*/ 789668 w 8074603"/>
              <a:gd name="connsiteY149" fmla="*/ 3319908 h 4364656"/>
              <a:gd name="connsiteX150" fmla="*/ 703440 w 8074603"/>
              <a:gd name="connsiteY150" fmla="*/ 3366773 h 4364656"/>
              <a:gd name="connsiteX151" fmla="*/ 697571 w 8074603"/>
              <a:gd name="connsiteY151" fmla="*/ 3368594 h 4364656"/>
              <a:gd name="connsiteX152" fmla="*/ 697574 w 8074603"/>
              <a:gd name="connsiteY152" fmla="*/ 3368593 h 4364656"/>
              <a:gd name="connsiteX153" fmla="*/ 608392 w 8074603"/>
              <a:gd name="connsiteY153" fmla="*/ 3396276 h 4364656"/>
              <a:gd name="connsiteX154" fmla="*/ 506346 w 8074603"/>
              <a:gd name="connsiteY154" fmla="*/ 3406563 h 4364656"/>
              <a:gd name="connsiteX155" fmla="*/ 0 w 8074603"/>
              <a:gd name="connsiteY155" fmla="*/ 2900217 h 4364656"/>
              <a:gd name="connsiteX156" fmla="*/ 404300 w 8074603"/>
              <a:gd name="connsiteY156" fmla="*/ 2404158 h 4364656"/>
              <a:gd name="connsiteX157" fmla="*/ 476128 w 8074603"/>
              <a:gd name="connsiteY157" fmla="*/ 2396917 h 4364656"/>
              <a:gd name="connsiteX158" fmla="*/ 476128 w 8074603"/>
              <a:gd name="connsiteY158" fmla="*/ 2396918 h 4364656"/>
              <a:gd name="connsiteX159" fmla="*/ 506346 w 8074603"/>
              <a:gd name="connsiteY159" fmla="*/ 2393872 h 4364656"/>
              <a:gd name="connsiteX160" fmla="*/ 506424 w 8074603"/>
              <a:gd name="connsiteY160" fmla="*/ 2393878 h 4364656"/>
              <a:gd name="connsiteX161" fmla="*/ 523913 w 8074603"/>
              <a:gd name="connsiteY161" fmla="*/ 2395421 h 4364656"/>
              <a:gd name="connsiteX162" fmla="*/ 525160 w 8074603"/>
              <a:gd name="connsiteY162" fmla="*/ 2395296 h 4364656"/>
              <a:gd name="connsiteX163" fmla="*/ 506424 w 8074603"/>
              <a:gd name="connsiteY163" fmla="*/ 2393878 h 4364656"/>
              <a:gd name="connsiteX164" fmla="*/ 506346 w 8074603"/>
              <a:gd name="connsiteY164" fmla="*/ 2393871 h 4364656"/>
              <a:gd name="connsiteX165" fmla="*/ 476128 w 8074603"/>
              <a:gd name="connsiteY165" fmla="*/ 2396917 h 4364656"/>
              <a:gd name="connsiteX166" fmla="*/ 475829 w 8074603"/>
              <a:gd name="connsiteY166" fmla="*/ 2395919 h 4364656"/>
              <a:gd name="connsiteX167" fmla="*/ 566483 w 8074603"/>
              <a:gd name="connsiteY167" fmla="*/ 2386780 h 4364656"/>
              <a:gd name="connsiteX168" fmla="*/ 1084393 w 8074603"/>
              <a:gd name="connsiteY168" fmla="*/ 1855758 h 4364656"/>
              <a:gd name="connsiteX169" fmla="*/ 1094003 w 8074603"/>
              <a:gd name="connsiteY169" fmla="*/ 1746841 h 4364656"/>
              <a:gd name="connsiteX170" fmla="*/ 1090650 w 8074603"/>
              <a:gd name="connsiteY170" fmla="*/ 1698239 h 4364656"/>
              <a:gd name="connsiteX171" fmla="*/ 1088374 w 8074603"/>
              <a:gd name="connsiteY171" fmla="*/ 1636980 h 4364656"/>
              <a:gd name="connsiteX172" fmla="*/ 1799436 w 8074603"/>
              <a:gd name="connsiteY172" fmla="*/ 925919 h 4364656"/>
              <a:gd name="connsiteX173" fmla="*/ 2389060 w 8074603"/>
              <a:gd name="connsiteY173" fmla="*/ 1239418 h 4364656"/>
              <a:gd name="connsiteX174" fmla="*/ 2416485 w 8074603"/>
              <a:gd name="connsiteY174" fmla="*/ 1289944 h 4364656"/>
              <a:gd name="connsiteX175" fmla="*/ 2416799 w 8074603"/>
              <a:gd name="connsiteY175" fmla="*/ 1289849 h 4364656"/>
              <a:gd name="connsiteX176" fmla="*/ 2455025 w 8074603"/>
              <a:gd name="connsiteY176" fmla="*/ 1360275 h 4364656"/>
              <a:gd name="connsiteX177" fmla="*/ 3082854 w 8074603"/>
              <a:gd name="connsiteY177" fmla="*/ 1694089 h 4364656"/>
              <a:gd name="connsiteX178" fmla="*/ 3836081 w 8074603"/>
              <a:gd name="connsiteY178" fmla="*/ 1014367 h 4364656"/>
              <a:gd name="connsiteX179" fmla="*/ 3839853 w 8074603"/>
              <a:gd name="connsiteY179" fmla="*/ 939677 h 4364656"/>
              <a:gd name="connsiteX180" fmla="*/ 3839853 w 8074603"/>
              <a:gd name="connsiteY180" fmla="*/ 939672 h 4364656"/>
              <a:gd name="connsiteX181" fmla="*/ 3837985 w 8074603"/>
              <a:gd name="connsiteY181" fmla="*/ 927434 h 4364656"/>
              <a:gd name="connsiteX182" fmla="*/ 3835746 w 8074603"/>
              <a:gd name="connsiteY182" fmla="*/ 883087 h 4364656"/>
              <a:gd name="connsiteX183" fmla="*/ 3835745 w 8074603"/>
              <a:gd name="connsiteY183" fmla="*/ 883087 h 4364656"/>
              <a:gd name="connsiteX184" fmla="*/ 3833802 w 8074603"/>
              <a:gd name="connsiteY184" fmla="*/ 844605 h 4364656"/>
              <a:gd name="connsiteX185" fmla="*/ 3833640 w 8074603"/>
              <a:gd name="connsiteY185" fmla="*/ 841406 h 4364656"/>
              <a:gd name="connsiteX186" fmla="*/ 4675046 w 8074603"/>
              <a:gd name="connsiteY186" fmla="*/ 0 h 4364656"/>
              <a:gd name="connsiteX0" fmla="*/ 5424218 w 8074603"/>
              <a:gd name="connsiteY0" fmla="*/ 3898405 h 4364656"/>
              <a:gd name="connsiteX1" fmla="*/ 5453155 w 8074603"/>
              <a:gd name="connsiteY1" fmla="*/ 3842538 h 4364656"/>
              <a:gd name="connsiteX2" fmla="*/ 5424218 w 8074603"/>
              <a:gd name="connsiteY2" fmla="*/ 3898405 h 4364656"/>
              <a:gd name="connsiteX3" fmla="*/ 5967715 w 8074603"/>
              <a:gd name="connsiteY3" fmla="*/ 1555781 h 4364656"/>
              <a:gd name="connsiteX4" fmla="*/ 5953547 w 8074603"/>
              <a:gd name="connsiteY4" fmla="*/ 1567471 h 4364656"/>
              <a:gd name="connsiteX5" fmla="*/ 5947225 w 8074603"/>
              <a:gd name="connsiteY5" fmla="*/ 1572687 h 4364656"/>
              <a:gd name="connsiteX6" fmla="*/ 5923679 w 8074603"/>
              <a:gd name="connsiteY6" fmla="*/ 1585468 h 4364656"/>
              <a:gd name="connsiteX7" fmla="*/ 5944170 w 8074603"/>
              <a:gd name="connsiteY7" fmla="*/ 1568561 h 4364656"/>
              <a:gd name="connsiteX8" fmla="*/ 5950625 w 8074603"/>
              <a:gd name="connsiteY8" fmla="*/ 1565058 h 4364656"/>
              <a:gd name="connsiteX9" fmla="*/ 5967715 w 8074603"/>
              <a:gd name="connsiteY9" fmla="*/ 1555781 h 4364656"/>
              <a:gd name="connsiteX10" fmla="*/ 5463575 w 8074603"/>
              <a:gd name="connsiteY10" fmla="*/ 1132731 h 4364656"/>
              <a:gd name="connsiteX11" fmla="*/ 5450330 w 8074603"/>
              <a:gd name="connsiteY11" fmla="*/ 1168918 h 4364656"/>
              <a:gd name="connsiteX12" fmla="*/ 5439303 w 8074603"/>
              <a:gd name="connsiteY12" fmla="*/ 1189234 h 4364656"/>
              <a:gd name="connsiteX13" fmla="*/ 5447848 w 8074603"/>
              <a:gd name="connsiteY13" fmla="*/ 1161705 h 4364656"/>
              <a:gd name="connsiteX14" fmla="*/ 5463575 w 8074603"/>
              <a:gd name="connsiteY14" fmla="*/ 1132731 h 4364656"/>
              <a:gd name="connsiteX15" fmla="*/ 5466067 w 8074603"/>
              <a:gd name="connsiteY15" fmla="*/ 1125926 h 4364656"/>
              <a:gd name="connsiteX16" fmla="*/ 5466873 w 8074603"/>
              <a:gd name="connsiteY16" fmla="*/ 1126657 h 4364656"/>
              <a:gd name="connsiteX17" fmla="*/ 5463576 w 8074603"/>
              <a:gd name="connsiteY17" fmla="*/ 1132731 h 4364656"/>
              <a:gd name="connsiteX18" fmla="*/ 5466067 w 8074603"/>
              <a:gd name="connsiteY18" fmla="*/ 1125926 h 4364656"/>
              <a:gd name="connsiteX19" fmla="*/ 4675046 w 8074603"/>
              <a:gd name="connsiteY19" fmla="*/ 0 h 4364656"/>
              <a:gd name="connsiteX20" fmla="*/ 5516452 w 8074603"/>
              <a:gd name="connsiteY20" fmla="*/ 841406 h 4364656"/>
              <a:gd name="connsiteX21" fmla="*/ 5478624 w 8074603"/>
              <a:gd name="connsiteY21" fmla="*/ 1091614 h 4364656"/>
              <a:gd name="connsiteX22" fmla="*/ 5466066 w 8074603"/>
              <a:gd name="connsiteY22" fmla="*/ 1125926 h 4364656"/>
              <a:gd name="connsiteX23" fmla="*/ 5463575 w 8074603"/>
              <a:gd name="connsiteY23" fmla="*/ 1132730 h 4364656"/>
              <a:gd name="connsiteX24" fmla="*/ 5447848 w 8074603"/>
              <a:gd name="connsiteY24" fmla="*/ 1161704 h 4364656"/>
              <a:gd name="connsiteX25" fmla="*/ 5439303 w 8074603"/>
              <a:gd name="connsiteY25" fmla="*/ 1189233 h 4364656"/>
              <a:gd name="connsiteX26" fmla="*/ 5428195 w 8074603"/>
              <a:gd name="connsiteY26" fmla="*/ 1225018 h 4364656"/>
              <a:gd name="connsiteX27" fmla="*/ 5421342 w 8074603"/>
              <a:gd name="connsiteY27" fmla="*/ 1292995 h 4364656"/>
              <a:gd name="connsiteX28" fmla="*/ 5758639 w 8074603"/>
              <a:gd name="connsiteY28" fmla="*/ 1630292 h 4364656"/>
              <a:gd name="connsiteX29" fmla="*/ 5889930 w 8074603"/>
              <a:gd name="connsiteY29" fmla="*/ 1603786 h 4364656"/>
              <a:gd name="connsiteX30" fmla="*/ 5923679 w 8074603"/>
              <a:gd name="connsiteY30" fmla="*/ 1585468 h 4364656"/>
              <a:gd name="connsiteX31" fmla="*/ 5923680 w 8074603"/>
              <a:gd name="connsiteY31" fmla="*/ 1585469 h 4364656"/>
              <a:gd name="connsiteX32" fmla="*/ 5947226 w 8074603"/>
              <a:gd name="connsiteY32" fmla="*/ 1572688 h 4364656"/>
              <a:gd name="connsiteX33" fmla="*/ 5953548 w 8074603"/>
              <a:gd name="connsiteY33" fmla="*/ 1567472 h 4364656"/>
              <a:gd name="connsiteX34" fmla="*/ 5967716 w 8074603"/>
              <a:gd name="connsiteY34" fmla="*/ 1555782 h 4364656"/>
              <a:gd name="connsiteX35" fmla="*/ 6062168 w 8074603"/>
              <a:gd name="connsiteY35" fmla="*/ 1504515 h 4364656"/>
              <a:gd name="connsiteX36" fmla="*/ 6332560 w 8074603"/>
              <a:gd name="connsiteY36" fmla="*/ 1449925 h 4364656"/>
              <a:gd name="connsiteX37" fmla="*/ 7027217 w 8074603"/>
              <a:gd name="connsiteY37" fmla="*/ 2144582 h 4364656"/>
              <a:gd name="connsiteX38" fmla="*/ 7023436 w 8074603"/>
              <a:gd name="connsiteY38" fmla="*/ 2182087 h 4364656"/>
              <a:gd name="connsiteX39" fmla="*/ 7025951 w 8074603"/>
              <a:gd name="connsiteY39" fmla="*/ 2183532 h 4364656"/>
              <a:gd name="connsiteX40" fmla="*/ 7020865 w 8074603"/>
              <a:gd name="connsiteY40" fmla="*/ 2233978 h 4364656"/>
              <a:gd name="connsiteX41" fmla="*/ 7290185 w 8074603"/>
              <a:gd name="connsiteY41" fmla="*/ 2564422 h 4364656"/>
              <a:gd name="connsiteX42" fmla="*/ 7340491 w 8074603"/>
              <a:gd name="connsiteY42" fmla="*/ 2569494 h 4364656"/>
              <a:gd name="connsiteX43" fmla="*/ 7425440 w 8074603"/>
              <a:gd name="connsiteY43" fmla="*/ 2560930 h 4364656"/>
              <a:gd name="connsiteX44" fmla="*/ 7556269 w 8074603"/>
              <a:gd name="connsiteY44" fmla="*/ 2574119 h 4364656"/>
              <a:gd name="connsiteX45" fmla="*/ 7639912 w 8074603"/>
              <a:gd name="connsiteY45" fmla="*/ 2600083 h 4364656"/>
              <a:gd name="connsiteX46" fmla="*/ 7662727 w 8074603"/>
              <a:gd name="connsiteY46" fmla="*/ 2606859 h 4364656"/>
              <a:gd name="connsiteX47" fmla="*/ 7664371 w 8074603"/>
              <a:gd name="connsiteY47" fmla="*/ 2607676 h 4364656"/>
              <a:gd name="connsiteX48" fmla="*/ 7678124 w 8074603"/>
              <a:gd name="connsiteY48" fmla="*/ 2611945 h 4364656"/>
              <a:gd name="connsiteX49" fmla="*/ 7733522 w 8074603"/>
              <a:gd name="connsiteY49" fmla="*/ 2642014 h 4364656"/>
              <a:gd name="connsiteX50" fmla="*/ 7761488 w 8074603"/>
              <a:gd name="connsiteY50" fmla="*/ 2655901 h 4364656"/>
              <a:gd name="connsiteX51" fmla="*/ 7768424 w 8074603"/>
              <a:gd name="connsiteY51" fmla="*/ 2660958 h 4364656"/>
              <a:gd name="connsiteX52" fmla="*/ 7788393 w 8074603"/>
              <a:gd name="connsiteY52" fmla="*/ 2671797 h 4364656"/>
              <a:gd name="connsiteX53" fmla="*/ 7827171 w 8074603"/>
              <a:gd name="connsiteY53" fmla="*/ 2703791 h 4364656"/>
              <a:gd name="connsiteX54" fmla="*/ 7849862 w 8074603"/>
              <a:gd name="connsiteY54" fmla="*/ 2720336 h 4364656"/>
              <a:gd name="connsiteX55" fmla="*/ 7860799 w 8074603"/>
              <a:gd name="connsiteY55" fmla="*/ 2731538 h 4364656"/>
              <a:gd name="connsiteX56" fmla="*/ 7884468 w 8074603"/>
              <a:gd name="connsiteY56" fmla="*/ 2751066 h 4364656"/>
              <a:gd name="connsiteX57" fmla="*/ 7909550 w 8074603"/>
              <a:gd name="connsiteY57" fmla="*/ 2781466 h 4364656"/>
              <a:gd name="connsiteX58" fmla="*/ 7926096 w 8074603"/>
              <a:gd name="connsiteY58" fmla="*/ 2798412 h 4364656"/>
              <a:gd name="connsiteX59" fmla="*/ 7939549 w 8074603"/>
              <a:gd name="connsiteY59" fmla="*/ 2817825 h 4364656"/>
              <a:gd name="connsiteX60" fmla="*/ 7963736 w 8074603"/>
              <a:gd name="connsiteY60" fmla="*/ 2847140 h 4364656"/>
              <a:gd name="connsiteX61" fmla="*/ 7977732 w 8074603"/>
              <a:gd name="connsiteY61" fmla="*/ 2872925 h 4364656"/>
              <a:gd name="connsiteX62" fmla="*/ 7988440 w 8074603"/>
              <a:gd name="connsiteY62" fmla="*/ 2888377 h 4364656"/>
              <a:gd name="connsiteX63" fmla="*/ 8002637 w 8074603"/>
              <a:gd name="connsiteY63" fmla="*/ 2918810 h 4364656"/>
              <a:gd name="connsiteX64" fmla="*/ 8023589 w 8074603"/>
              <a:gd name="connsiteY64" fmla="*/ 2957410 h 4364656"/>
              <a:gd name="connsiteX65" fmla="*/ 8029442 w 8074603"/>
              <a:gd name="connsiteY65" fmla="*/ 2976266 h 4364656"/>
              <a:gd name="connsiteX66" fmla="*/ 8035140 w 8074603"/>
              <a:gd name="connsiteY66" fmla="*/ 2988479 h 4364656"/>
              <a:gd name="connsiteX67" fmla="*/ 8047920 w 8074603"/>
              <a:gd name="connsiteY67" fmla="*/ 3035793 h 4364656"/>
              <a:gd name="connsiteX68" fmla="*/ 8061414 w 8074603"/>
              <a:gd name="connsiteY68" fmla="*/ 3079264 h 4364656"/>
              <a:gd name="connsiteX69" fmla="*/ 8062457 w 8074603"/>
              <a:gd name="connsiteY69" fmla="*/ 3089610 h 4364656"/>
              <a:gd name="connsiteX70" fmla="*/ 8064444 w 8074603"/>
              <a:gd name="connsiteY70" fmla="*/ 3096967 h 4364656"/>
              <a:gd name="connsiteX71" fmla="*/ 8073185 w 8074603"/>
              <a:gd name="connsiteY71" fmla="*/ 3196024 h 4364656"/>
              <a:gd name="connsiteX72" fmla="*/ 8074603 w 8074603"/>
              <a:gd name="connsiteY72" fmla="*/ 3210093 h 4364656"/>
              <a:gd name="connsiteX73" fmla="*/ 8074509 w 8074603"/>
              <a:gd name="connsiteY73" fmla="*/ 3211029 h 4364656"/>
              <a:gd name="connsiteX74" fmla="*/ 8074602 w 8074603"/>
              <a:gd name="connsiteY74" fmla="*/ 3212087 h 4364656"/>
              <a:gd name="connsiteX75" fmla="*/ 7424264 w 8074603"/>
              <a:gd name="connsiteY75" fmla="*/ 3862425 h 4364656"/>
              <a:gd name="connsiteX76" fmla="*/ 6964406 w 8074603"/>
              <a:gd name="connsiteY76" fmla="*/ 3671946 h 4364656"/>
              <a:gd name="connsiteX77" fmla="*/ 6915317 w 8074603"/>
              <a:gd name="connsiteY77" fmla="*/ 3612451 h 4364656"/>
              <a:gd name="connsiteX78" fmla="*/ 6916916 w 8074603"/>
              <a:gd name="connsiteY78" fmla="*/ 3609131 h 4364656"/>
              <a:gd name="connsiteX79" fmla="*/ 6916887 w 8074603"/>
              <a:gd name="connsiteY79" fmla="*/ 3609096 h 4364656"/>
              <a:gd name="connsiteX80" fmla="*/ 6915316 w 8074603"/>
              <a:gd name="connsiteY80" fmla="*/ 3612451 h 4364656"/>
              <a:gd name="connsiteX81" fmla="*/ 6861887 w 8074603"/>
              <a:gd name="connsiteY81" fmla="*/ 3549058 h 4364656"/>
              <a:gd name="connsiteX82" fmla="*/ 6249412 w 8074603"/>
              <a:gd name="connsiteY82" fmla="*/ 3295363 h 4364656"/>
              <a:gd name="connsiteX83" fmla="*/ 5531170 w 8074603"/>
              <a:gd name="connsiteY83" fmla="*/ 3677249 h 4364656"/>
              <a:gd name="connsiteX84" fmla="*/ 5424218 w 8074603"/>
              <a:gd name="connsiteY84" fmla="*/ 3898404 h 4364656"/>
              <a:gd name="connsiteX85" fmla="*/ 5372647 w 8074603"/>
              <a:gd name="connsiteY85" fmla="*/ 3993415 h 4364656"/>
              <a:gd name="connsiteX86" fmla="*/ 4674427 w 8074603"/>
              <a:gd name="connsiteY86" fmla="*/ 4364656 h 4364656"/>
              <a:gd name="connsiteX87" fmla="*/ 3870258 w 8074603"/>
              <a:gd name="connsiteY87" fmla="*/ 3773024 h 4364656"/>
              <a:gd name="connsiteX88" fmla="*/ 3849692 w 8074603"/>
              <a:gd name="connsiteY88" fmla="*/ 3693042 h 4364656"/>
              <a:gd name="connsiteX89" fmla="*/ 3849691 w 8074603"/>
              <a:gd name="connsiteY89" fmla="*/ 3693042 h 4364656"/>
              <a:gd name="connsiteX90" fmla="*/ 3846811 w 8074603"/>
              <a:gd name="connsiteY90" fmla="*/ 3692773 h 4364656"/>
              <a:gd name="connsiteX91" fmla="*/ 3844896 w 8074603"/>
              <a:gd name="connsiteY91" fmla="*/ 3673782 h 4364656"/>
              <a:gd name="connsiteX92" fmla="*/ 3392418 w 8074603"/>
              <a:gd name="connsiteY92" fmla="*/ 3305002 h 4364656"/>
              <a:gd name="connsiteX93" fmla="*/ 2966852 w 8074603"/>
              <a:gd name="connsiteY93" fmla="*/ 3587086 h 4364656"/>
              <a:gd name="connsiteX94" fmla="*/ 2959715 w 8074603"/>
              <a:gd name="connsiteY94" fmla="*/ 3610078 h 4364656"/>
              <a:gd name="connsiteX95" fmla="*/ 2958513 w 8074603"/>
              <a:gd name="connsiteY95" fmla="*/ 3609966 h 4364656"/>
              <a:gd name="connsiteX96" fmla="*/ 2958503 w 8074603"/>
              <a:gd name="connsiteY96" fmla="*/ 3609966 h 4364656"/>
              <a:gd name="connsiteX97" fmla="*/ 2956695 w 8074603"/>
              <a:gd name="connsiteY97" fmla="*/ 3609798 h 4364656"/>
              <a:gd name="connsiteX98" fmla="*/ 2956637 w 8074603"/>
              <a:gd name="connsiteY98" fmla="*/ 3609986 h 4364656"/>
              <a:gd name="connsiteX99" fmla="*/ 2958503 w 8074603"/>
              <a:gd name="connsiteY99" fmla="*/ 3609966 h 4364656"/>
              <a:gd name="connsiteX100" fmla="*/ 2958513 w 8074603"/>
              <a:gd name="connsiteY100" fmla="*/ 3609967 h 4364656"/>
              <a:gd name="connsiteX101" fmla="*/ 2935736 w 8074603"/>
              <a:gd name="connsiteY101" fmla="*/ 3683342 h 4364656"/>
              <a:gd name="connsiteX102" fmla="*/ 2888672 w 8074603"/>
              <a:gd name="connsiteY102" fmla="*/ 3775276 h 4364656"/>
              <a:gd name="connsiteX103" fmla="*/ 2873670 w 8074603"/>
              <a:gd name="connsiteY103" fmla="*/ 3796378 h 4364656"/>
              <a:gd name="connsiteX104" fmla="*/ 2867332 w 8074603"/>
              <a:gd name="connsiteY104" fmla="*/ 3808055 h 4364656"/>
              <a:gd name="connsiteX105" fmla="*/ 2853134 w 8074603"/>
              <a:gd name="connsiteY105" fmla="*/ 3825263 h 4364656"/>
              <a:gd name="connsiteX106" fmla="*/ 2829243 w 8074603"/>
              <a:gd name="connsiteY106" fmla="*/ 3858866 h 4364656"/>
              <a:gd name="connsiteX107" fmla="*/ 2800750 w 8074603"/>
              <a:gd name="connsiteY107" fmla="*/ 3888753 h 4364656"/>
              <a:gd name="connsiteX108" fmla="*/ 2781264 w 8074603"/>
              <a:gd name="connsiteY108" fmla="*/ 3912370 h 4364656"/>
              <a:gd name="connsiteX109" fmla="*/ 2767063 w 8074603"/>
              <a:gd name="connsiteY109" fmla="*/ 3924087 h 4364656"/>
              <a:gd name="connsiteX110" fmla="*/ 2758655 w 8074603"/>
              <a:gd name="connsiteY110" fmla="*/ 3932906 h 4364656"/>
              <a:gd name="connsiteX111" fmla="*/ 2710836 w 8074603"/>
              <a:gd name="connsiteY111" fmla="*/ 3970478 h 4364656"/>
              <a:gd name="connsiteX112" fmla="*/ 2676948 w 8074603"/>
              <a:gd name="connsiteY112" fmla="*/ 3998439 h 4364656"/>
              <a:gd name="connsiteX113" fmla="*/ 2627569 w 8074603"/>
              <a:gd name="connsiteY113" fmla="*/ 4025241 h 4364656"/>
              <a:gd name="connsiteX114" fmla="*/ 2588828 w 8074603"/>
              <a:gd name="connsiteY114" fmla="*/ 4047508 h 4364656"/>
              <a:gd name="connsiteX115" fmla="*/ 2580497 w 8074603"/>
              <a:gd name="connsiteY115" fmla="*/ 4050790 h 4364656"/>
              <a:gd name="connsiteX116" fmla="*/ 2557219 w 8074603"/>
              <a:gd name="connsiteY116" fmla="*/ 4063426 h 4364656"/>
              <a:gd name="connsiteX117" fmla="*/ 2515787 w 8074603"/>
              <a:gd name="connsiteY117" fmla="*/ 4076287 h 4364656"/>
              <a:gd name="connsiteX118" fmla="*/ 2492002 w 8074603"/>
              <a:gd name="connsiteY118" fmla="*/ 4085658 h 4364656"/>
              <a:gd name="connsiteX119" fmla="*/ 2467134 w 8074603"/>
              <a:gd name="connsiteY119" fmla="*/ 4091389 h 4364656"/>
              <a:gd name="connsiteX120" fmla="*/ 2424911 w 8074603"/>
              <a:gd name="connsiteY120" fmla="*/ 4104496 h 4364656"/>
              <a:gd name="connsiteX121" fmla="*/ 2398874 w 8074603"/>
              <a:gd name="connsiteY121" fmla="*/ 4107121 h 4364656"/>
              <a:gd name="connsiteX122" fmla="*/ 2388841 w 8074603"/>
              <a:gd name="connsiteY122" fmla="*/ 4109433 h 4364656"/>
              <a:gd name="connsiteX123" fmla="*/ 2337116 w 8074603"/>
              <a:gd name="connsiteY123" fmla="*/ 4113347 h 4364656"/>
              <a:gd name="connsiteX124" fmla="*/ 2282859 w 8074603"/>
              <a:gd name="connsiteY124" fmla="*/ 4118816 h 4364656"/>
              <a:gd name="connsiteX125" fmla="*/ 2242479 w 8074603"/>
              <a:gd name="connsiteY125" fmla="*/ 4114746 h 4364656"/>
              <a:gd name="connsiteX126" fmla="*/ 2172265 w 8074603"/>
              <a:gd name="connsiteY126" fmla="*/ 4109433 h 4364656"/>
              <a:gd name="connsiteX127" fmla="*/ 2158646 w 8074603"/>
              <a:gd name="connsiteY127" fmla="*/ 4106295 h 4364656"/>
              <a:gd name="connsiteX128" fmla="*/ 2140808 w 8074603"/>
              <a:gd name="connsiteY128" fmla="*/ 4104496 h 4364656"/>
              <a:gd name="connsiteX129" fmla="*/ 2111879 w 8074603"/>
              <a:gd name="connsiteY129" fmla="*/ 4095516 h 4364656"/>
              <a:gd name="connsiteX130" fmla="*/ 2069105 w 8074603"/>
              <a:gd name="connsiteY130" fmla="*/ 4085658 h 4364656"/>
              <a:gd name="connsiteX131" fmla="*/ 2028193 w 8074603"/>
              <a:gd name="connsiteY131" fmla="*/ 4069539 h 4364656"/>
              <a:gd name="connsiteX132" fmla="*/ 2008500 w 8074603"/>
              <a:gd name="connsiteY132" fmla="*/ 4063426 h 4364656"/>
              <a:gd name="connsiteX133" fmla="*/ 1997435 w 8074603"/>
              <a:gd name="connsiteY133" fmla="*/ 4057420 h 4364656"/>
              <a:gd name="connsiteX134" fmla="*/ 1972278 w 8074603"/>
              <a:gd name="connsiteY134" fmla="*/ 4047508 h 4364656"/>
              <a:gd name="connsiteX135" fmla="*/ 1625370 w 8074603"/>
              <a:gd name="connsiteY135" fmla="*/ 3683342 h 4364656"/>
              <a:gd name="connsiteX136" fmla="*/ 1607075 w 8074603"/>
              <a:gd name="connsiteY136" fmla="*/ 3624406 h 4364656"/>
              <a:gd name="connsiteX137" fmla="*/ 1608730 w 8074603"/>
              <a:gd name="connsiteY137" fmla="*/ 3624388 h 4364656"/>
              <a:gd name="connsiteX138" fmla="*/ 1613537 w 8074603"/>
              <a:gd name="connsiteY138" fmla="*/ 3624337 h 4364656"/>
              <a:gd name="connsiteX139" fmla="*/ 1613536 w 8074603"/>
              <a:gd name="connsiteY139" fmla="*/ 3624334 h 4364656"/>
              <a:gd name="connsiteX140" fmla="*/ 1608730 w 8074603"/>
              <a:gd name="connsiteY140" fmla="*/ 3624388 h 4364656"/>
              <a:gd name="connsiteX141" fmla="*/ 1607077 w 8074603"/>
              <a:gd name="connsiteY141" fmla="*/ 3624405 h 4364656"/>
              <a:gd name="connsiteX142" fmla="*/ 1603692 w 8074603"/>
              <a:gd name="connsiteY142" fmla="*/ 3624443 h 4364656"/>
              <a:gd name="connsiteX143" fmla="*/ 1593249 w 8074603"/>
              <a:gd name="connsiteY143" fmla="*/ 3590809 h 4364656"/>
              <a:gd name="connsiteX144" fmla="*/ 1060194 w 8074603"/>
              <a:gd name="connsiteY144" fmla="*/ 3237476 h 4364656"/>
              <a:gd name="connsiteX145" fmla="*/ 943603 w 8074603"/>
              <a:gd name="connsiteY145" fmla="*/ 3249230 h 4364656"/>
              <a:gd name="connsiteX146" fmla="*/ 837218 w 8074603"/>
              <a:gd name="connsiteY146" fmla="*/ 3282253 h 4364656"/>
              <a:gd name="connsiteX147" fmla="*/ 831628 w 8074603"/>
              <a:gd name="connsiteY147" fmla="*/ 3285287 h 4364656"/>
              <a:gd name="connsiteX148" fmla="*/ 789668 w 8074603"/>
              <a:gd name="connsiteY148" fmla="*/ 3319908 h 4364656"/>
              <a:gd name="connsiteX149" fmla="*/ 703440 w 8074603"/>
              <a:gd name="connsiteY149" fmla="*/ 3366773 h 4364656"/>
              <a:gd name="connsiteX150" fmla="*/ 697571 w 8074603"/>
              <a:gd name="connsiteY150" fmla="*/ 3368594 h 4364656"/>
              <a:gd name="connsiteX151" fmla="*/ 697574 w 8074603"/>
              <a:gd name="connsiteY151" fmla="*/ 3368593 h 4364656"/>
              <a:gd name="connsiteX152" fmla="*/ 608392 w 8074603"/>
              <a:gd name="connsiteY152" fmla="*/ 3396276 h 4364656"/>
              <a:gd name="connsiteX153" fmla="*/ 506346 w 8074603"/>
              <a:gd name="connsiteY153" fmla="*/ 3406563 h 4364656"/>
              <a:gd name="connsiteX154" fmla="*/ 0 w 8074603"/>
              <a:gd name="connsiteY154" fmla="*/ 2900217 h 4364656"/>
              <a:gd name="connsiteX155" fmla="*/ 404300 w 8074603"/>
              <a:gd name="connsiteY155" fmla="*/ 2404158 h 4364656"/>
              <a:gd name="connsiteX156" fmla="*/ 476128 w 8074603"/>
              <a:gd name="connsiteY156" fmla="*/ 2396917 h 4364656"/>
              <a:gd name="connsiteX157" fmla="*/ 476128 w 8074603"/>
              <a:gd name="connsiteY157" fmla="*/ 2396918 h 4364656"/>
              <a:gd name="connsiteX158" fmla="*/ 506346 w 8074603"/>
              <a:gd name="connsiteY158" fmla="*/ 2393872 h 4364656"/>
              <a:gd name="connsiteX159" fmla="*/ 506424 w 8074603"/>
              <a:gd name="connsiteY159" fmla="*/ 2393878 h 4364656"/>
              <a:gd name="connsiteX160" fmla="*/ 523913 w 8074603"/>
              <a:gd name="connsiteY160" fmla="*/ 2395421 h 4364656"/>
              <a:gd name="connsiteX161" fmla="*/ 525160 w 8074603"/>
              <a:gd name="connsiteY161" fmla="*/ 2395296 h 4364656"/>
              <a:gd name="connsiteX162" fmla="*/ 506424 w 8074603"/>
              <a:gd name="connsiteY162" fmla="*/ 2393878 h 4364656"/>
              <a:gd name="connsiteX163" fmla="*/ 506346 w 8074603"/>
              <a:gd name="connsiteY163" fmla="*/ 2393871 h 4364656"/>
              <a:gd name="connsiteX164" fmla="*/ 476128 w 8074603"/>
              <a:gd name="connsiteY164" fmla="*/ 2396917 h 4364656"/>
              <a:gd name="connsiteX165" fmla="*/ 475829 w 8074603"/>
              <a:gd name="connsiteY165" fmla="*/ 2395919 h 4364656"/>
              <a:gd name="connsiteX166" fmla="*/ 566483 w 8074603"/>
              <a:gd name="connsiteY166" fmla="*/ 2386780 h 4364656"/>
              <a:gd name="connsiteX167" fmla="*/ 1084393 w 8074603"/>
              <a:gd name="connsiteY167" fmla="*/ 1855758 h 4364656"/>
              <a:gd name="connsiteX168" fmla="*/ 1094003 w 8074603"/>
              <a:gd name="connsiteY168" fmla="*/ 1746841 h 4364656"/>
              <a:gd name="connsiteX169" fmla="*/ 1090650 w 8074603"/>
              <a:gd name="connsiteY169" fmla="*/ 1698239 h 4364656"/>
              <a:gd name="connsiteX170" fmla="*/ 1088374 w 8074603"/>
              <a:gd name="connsiteY170" fmla="*/ 1636980 h 4364656"/>
              <a:gd name="connsiteX171" fmla="*/ 1799436 w 8074603"/>
              <a:gd name="connsiteY171" fmla="*/ 925919 h 4364656"/>
              <a:gd name="connsiteX172" fmla="*/ 2389060 w 8074603"/>
              <a:gd name="connsiteY172" fmla="*/ 1239418 h 4364656"/>
              <a:gd name="connsiteX173" fmla="*/ 2416485 w 8074603"/>
              <a:gd name="connsiteY173" fmla="*/ 1289944 h 4364656"/>
              <a:gd name="connsiteX174" fmla="*/ 2416799 w 8074603"/>
              <a:gd name="connsiteY174" fmla="*/ 1289849 h 4364656"/>
              <a:gd name="connsiteX175" fmla="*/ 2455025 w 8074603"/>
              <a:gd name="connsiteY175" fmla="*/ 1360275 h 4364656"/>
              <a:gd name="connsiteX176" fmla="*/ 3082854 w 8074603"/>
              <a:gd name="connsiteY176" fmla="*/ 1694089 h 4364656"/>
              <a:gd name="connsiteX177" fmla="*/ 3836081 w 8074603"/>
              <a:gd name="connsiteY177" fmla="*/ 1014367 h 4364656"/>
              <a:gd name="connsiteX178" fmla="*/ 3839853 w 8074603"/>
              <a:gd name="connsiteY178" fmla="*/ 939677 h 4364656"/>
              <a:gd name="connsiteX179" fmla="*/ 3839853 w 8074603"/>
              <a:gd name="connsiteY179" fmla="*/ 939672 h 4364656"/>
              <a:gd name="connsiteX180" fmla="*/ 3837985 w 8074603"/>
              <a:gd name="connsiteY180" fmla="*/ 927434 h 4364656"/>
              <a:gd name="connsiteX181" fmla="*/ 3835746 w 8074603"/>
              <a:gd name="connsiteY181" fmla="*/ 883087 h 4364656"/>
              <a:gd name="connsiteX182" fmla="*/ 3835745 w 8074603"/>
              <a:gd name="connsiteY182" fmla="*/ 883087 h 4364656"/>
              <a:gd name="connsiteX183" fmla="*/ 3833802 w 8074603"/>
              <a:gd name="connsiteY183" fmla="*/ 844605 h 4364656"/>
              <a:gd name="connsiteX184" fmla="*/ 3833640 w 8074603"/>
              <a:gd name="connsiteY184" fmla="*/ 841406 h 4364656"/>
              <a:gd name="connsiteX185" fmla="*/ 4675046 w 8074603"/>
              <a:gd name="connsiteY185"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608730 w 8074603"/>
              <a:gd name="connsiteY137" fmla="*/ 3624388 h 4364656"/>
              <a:gd name="connsiteX138" fmla="*/ 1607077 w 8074603"/>
              <a:gd name="connsiteY138" fmla="*/ 3624405 h 4364656"/>
              <a:gd name="connsiteX139" fmla="*/ 1603692 w 8074603"/>
              <a:gd name="connsiteY139" fmla="*/ 3624443 h 4364656"/>
              <a:gd name="connsiteX140" fmla="*/ 1593249 w 8074603"/>
              <a:gd name="connsiteY140" fmla="*/ 3590809 h 4364656"/>
              <a:gd name="connsiteX141" fmla="*/ 1060194 w 8074603"/>
              <a:gd name="connsiteY141" fmla="*/ 3237476 h 4364656"/>
              <a:gd name="connsiteX142" fmla="*/ 943603 w 8074603"/>
              <a:gd name="connsiteY142" fmla="*/ 3249230 h 4364656"/>
              <a:gd name="connsiteX143" fmla="*/ 837218 w 8074603"/>
              <a:gd name="connsiteY143" fmla="*/ 3282253 h 4364656"/>
              <a:gd name="connsiteX144" fmla="*/ 831628 w 8074603"/>
              <a:gd name="connsiteY144" fmla="*/ 3285287 h 4364656"/>
              <a:gd name="connsiteX145" fmla="*/ 789668 w 8074603"/>
              <a:gd name="connsiteY145" fmla="*/ 3319908 h 4364656"/>
              <a:gd name="connsiteX146" fmla="*/ 703440 w 8074603"/>
              <a:gd name="connsiteY146" fmla="*/ 3366773 h 4364656"/>
              <a:gd name="connsiteX147" fmla="*/ 697571 w 8074603"/>
              <a:gd name="connsiteY147" fmla="*/ 3368594 h 4364656"/>
              <a:gd name="connsiteX148" fmla="*/ 697574 w 8074603"/>
              <a:gd name="connsiteY148" fmla="*/ 3368593 h 4364656"/>
              <a:gd name="connsiteX149" fmla="*/ 608392 w 8074603"/>
              <a:gd name="connsiteY149" fmla="*/ 3396276 h 4364656"/>
              <a:gd name="connsiteX150" fmla="*/ 506346 w 8074603"/>
              <a:gd name="connsiteY150" fmla="*/ 3406563 h 4364656"/>
              <a:gd name="connsiteX151" fmla="*/ 0 w 8074603"/>
              <a:gd name="connsiteY151" fmla="*/ 2900217 h 4364656"/>
              <a:gd name="connsiteX152" fmla="*/ 404300 w 8074603"/>
              <a:gd name="connsiteY152" fmla="*/ 2404158 h 4364656"/>
              <a:gd name="connsiteX153" fmla="*/ 476128 w 8074603"/>
              <a:gd name="connsiteY153" fmla="*/ 2396917 h 4364656"/>
              <a:gd name="connsiteX154" fmla="*/ 476128 w 8074603"/>
              <a:gd name="connsiteY154" fmla="*/ 2396918 h 4364656"/>
              <a:gd name="connsiteX155" fmla="*/ 506346 w 8074603"/>
              <a:gd name="connsiteY155" fmla="*/ 2393872 h 4364656"/>
              <a:gd name="connsiteX156" fmla="*/ 506424 w 8074603"/>
              <a:gd name="connsiteY156" fmla="*/ 2393878 h 4364656"/>
              <a:gd name="connsiteX157" fmla="*/ 523913 w 8074603"/>
              <a:gd name="connsiteY157" fmla="*/ 2395421 h 4364656"/>
              <a:gd name="connsiteX158" fmla="*/ 525160 w 8074603"/>
              <a:gd name="connsiteY158" fmla="*/ 2395296 h 4364656"/>
              <a:gd name="connsiteX159" fmla="*/ 506424 w 8074603"/>
              <a:gd name="connsiteY159" fmla="*/ 2393878 h 4364656"/>
              <a:gd name="connsiteX160" fmla="*/ 506346 w 8074603"/>
              <a:gd name="connsiteY160" fmla="*/ 2393871 h 4364656"/>
              <a:gd name="connsiteX161" fmla="*/ 476128 w 8074603"/>
              <a:gd name="connsiteY161" fmla="*/ 2396917 h 4364656"/>
              <a:gd name="connsiteX162" fmla="*/ 475829 w 8074603"/>
              <a:gd name="connsiteY162" fmla="*/ 2395919 h 4364656"/>
              <a:gd name="connsiteX163" fmla="*/ 566483 w 8074603"/>
              <a:gd name="connsiteY163" fmla="*/ 2386780 h 4364656"/>
              <a:gd name="connsiteX164" fmla="*/ 1084393 w 8074603"/>
              <a:gd name="connsiteY164" fmla="*/ 1855758 h 4364656"/>
              <a:gd name="connsiteX165" fmla="*/ 1094003 w 8074603"/>
              <a:gd name="connsiteY165" fmla="*/ 1746841 h 4364656"/>
              <a:gd name="connsiteX166" fmla="*/ 1090650 w 8074603"/>
              <a:gd name="connsiteY166" fmla="*/ 1698239 h 4364656"/>
              <a:gd name="connsiteX167" fmla="*/ 1088374 w 8074603"/>
              <a:gd name="connsiteY167" fmla="*/ 1636980 h 4364656"/>
              <a:gd name="connsiteX168" fmla="*/ 1799436 w 8074603"/>
              <a:gd name="connsiteY168" fmla="*/ 925919 h 4364656"/>
              <a:gd name="connsiteX169" fmla="*/ 2389060 w 8074603"/>
              <a:gd name="connsiteY169" fmla="*/ 1239418 h 4364656"/>
              <a:gd name="connsiteX170" fmla="*/ 2416485 w 8074603"/>
              <a:gd name="connsiteY170" fmla="*/ 1289944 h 4364656"/>
              <a:gd name="connsiteX171" fmla="*/ 2416799 w 8074603"/>
              <a:gd name="connsiteY171" fmla="*/ 1289849 h 4364656"/>
              <a:gd name="connsiteX172" fmla="*/ 2455025 w 8074603"/>
              <a:gd name="connsiteY172" fmla="*/ 1360275 h 4364656"/>
              <a:gd name="connsiteX173" fmla="*/ 3082854 w 8074603"/>
              <a:gd name="connsiteY173" fmla="*/ 1694089 h 4364656"/>
              <a:gd name="connsiteX174" fmla="*/ 3836081 w 8074603"/>
              <a:gd name="connsiteY174" fmla="*/ 1014367 h 4364656"/>
              <a:gd name="connsiteX175" fmla="*/ 3839853 w 8074603"/>
              <a:gd name="connsiteY175" fmla="*/ 939677 h 4364656"/>
              <a:gd name="connsiteX176" fmla="*/ 3839853 w 8074603"/>
              <a:gd name="connsiteY176" fmla="*/ 939672 h 4364656"/>
              <a:gd name="connsiteX177" fmla="*/ 3837985 w 8074603"/>
              <a:gd name="connsiteY177" fmla="*/ 927434 h 4364656"/>
              <a:gd name="connsiteX178" fmla="*/ 3835746 w 8074603"/>
              <a:gd name="connsiteY178" fmla="*/ 883087 h 4364656"/>
              <a:gd name="connsiteX179" fmla="*/ 3835745 w 8074603"/>
              <a:gd name="connsiteY179" fmla="*/ 883087 h 4364656"/>
              <a:gd name="connsiteX180" fmla="*/ 3833802 w 8074603"/>
              <a:gd name="connsiteY180" fmla="*/ 844605 h 4364656"/>
              <a:gd name="connsiteX181" fmla="*/ 3833640 w 8074603"/>
              <a:gd name="connsiteY181" fmla="*/ 841406 h 4364656"/>
              <a:gd name="connsiteX182" fmla="*/ 4675046 w 8074603"/>
              <a:gd name="connsiteY182"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608730 w 8074603"/>
              <a:gd name="connsiteY137" fmla="*/ 3624388 h 4364656"/>
              <a:gd name="connsiteX138" fmla="*/ 1607077 w 8074603"/>
              <a:gd name="connsiteY138" fmla="*/ 3624405 h 4364656"/>
              <a:gd name="connsiteX139" fmla="*/ 1593249 w 8074603"/>
              <a:gd name="connsiteY139" fmla="*/ 3590809 h 4364656"/>
              <a:gd name="connsiteX140" fmla="*/ 1060194 w 8074603"/>
              <a:gd name="connsiteY140" fmla="*/ 3237476 h 4364656"/>
              <a:gd name="connsiteX141" fmla="*/ 943603 w 8074603"/>
              <a:gd name="connsiteY141" fmla="*/ 3249230 h 4364656"/>
              <a:gd name="connsiteX142" fmla="*/ 837218 w 8074603"/>
              <a:gd name="connsiteY142" fmla="*/ 3282253 h 4364656"/>
              <a:gd name="connsiteX143" fmla="*/ 831628 w 8074603"/>
              <a:gd name="connsiteY143" fmla="*/ 3285287 h 4364656"/>
              <a:gd name="connsiteX144" fmla="*/ 789668 w 8074603"/>
              <a:gd name="connsiteY144" fmla="*/ 3319908 h 4364656"/>
              <a:gd name="connsiteX145" fmla="*/ 703440 w 8074603"/>
              <a:gd name="connsiteY145" fmla="*/ 3366773 h 4364656"/>
              <a:gd name="connsiteX146" fmla="*/ 697571 w 8074603"/>
              <a:gd name="connsiteY146" fmla="*/ 3368594 h 4364656"/>
              <a:gd name="connsiteX147" fmla="*/ 697574 w 8074603"/>
              <a:gd name="connsiteY147" fmla="*/ 3368593 h 4364656"/>
              <a:gd name="connsiteX148" fmla="*/ 608392 w 8074603"/>
              <a:gd name="connsiteY148" fmla="*/ 3396276 h 4364656"/>
              <a:gd name="connsiteX149" fmla="*/ 506346 w 8074603"/>
              <a:gd name="connsiteY149" fmla="*/ 3406563 h 4364656"/>
              <a:gd name="connsiteX150" fmla="*/ 0 w 8074603"/>
              <a:gd name="connsiteY150" fmla="*/ 2900217 h 4364656"/>
              <a:gd name="connsiteX151" fmla="*/ 404300 w 8074603"/>
              <a:gd name="connsiteY151" fmla="*/ 2404158 h 4364656"/>
              <a:gd name="connsiteX152" fmla="*/ 476128 w 8074603"/>
              <a:gd name="connsiteY152" fmla="*/ 2396917 h 4364656"/>
              <a:gd name="connsiteX153" fmla="*/ 476128 w 8074603"/>
              <a:gd name="connsiteY153" fmla="*/ 2396918 h 4364656"/>
              <a:gd name="connsiteX154" fmla="*/ 506346 w 8074603"/>
              <a:gd name="connsiteY154" fmla="*/ 2393872 h 4364656"/>
              <a:gd name="connsiteX155" fmla="*/ 506424 w 8074603"/>
              <a:gd name="connsiteY155" fmla="*/ 2393878 h 4364656"/>
              <a:gd name="connsiteX156" fmla="*/ 523913 w 8074603"/>
              <a:gd name="connsiteY156" fmla="*/ 2395421 h 4364656"/>
              <a:gd name="connsiteX157" fmla="*/ 525160 w 8074603"/>
              <a:gd name="connsiteY157" fmla="*/ 2395296 h 4364656"/>
              <a:gd name="connsiteX158" fmla="*/ 506424 w 8074603"/>
              <a:gd name="connsiteY158" fmla="*/ 2393878 h 4364656"/>
              <a:gd name="connsiteX159" fmla="*/ 506346 w 8074603"/>
              <a:gd name="connsiteY159" fmla="*/ 2393871 h 4364656"/>
              <a:gd name="connsiteX160" fmla="*/ 476128 w 8074603"/>
              <a:gd name="connsiteY160" fmla="*/ 2396917 h 4364656"/>
              <a:gd name="connsiteX161" fmla="*/ 475829 w 8074603"/>
              <a:gd name="connsiteY161" fmla="*/ 2395919 h 4364656"/>
              <a:gd name="connsiteX162" fmla="*/ 566483 w 8074603"/>
              <a:gd name="connsiteY162" fmla="*/ 2386780 h 4364656"/>
              <a:gd name="connsiteX163" fmla="*/ 1084393 w 8074603"/>
              <a:gd name="connsiteY163" fmla="*/ 1855758 h 4364656"/>
              <a:gd name="connsiteX164" fmla="*/ 1094003 w 8074603"/>
              <a:gd name="connsiteY164" fmla="*/ 1746841 h 4364656"/>
              <a:gd name="connsiteX165" fmla="*/ 1090650 w 8074603"/>
              <a:gd name="connsiteY165" fmla="*/ 1698239 h 4364656"/>
              <a:gd name="connsiteX166" fmla="*/ 1088374 w 8074603"/>
              <a:gd name="connsiteY166" fmla="*/ 1636980 h 4364656"/>
              <a:gd name="connsiteX167" fmla="*/ 1799436 w 8074603"/>
              <a:gd name="connsiteY167" fmla="*/ 925919 h 4364656"/>
              <a:gd name="connsiteX168" fmla="*/ 2389060 w 8074603"/>
              <a:gd name="connsiteY168" fmla="*/ 1239418 h 4364656"/>
              <a:gd name="connsiteX169" fmla="*/ 2416485 w 8074603"/>
              <a:gd name="connsiteY169" fmla="*/ 1289944 h 4364656"/>
              <a:gd name="connsiteX170" fmla="*/ 2416799 w 8074603"/>
              <a:gd name="connsiteY170" fmla="*/ 1289849 h 4364656"/>
              <a:gd name="connsiteX171" fmla="*/ 2455025 w 8074603"/>
              <a:gd name="connsiteY171" fmla="*/ 1360275 h 4364656"/>
              <a:gd name="connsiteX172" fmla="*/ 3082854 w 8074603"/>
              <a:gd name="connsiteY172" fmla="*/ 1694089 h 4364656"/>
              <a:gd name="connsiteX173" fmla="*/ 3836081 w 8074603"/>
              <a:gd name="connsiteY173" fmla="*/ 1014367 h 4364656"/>
              <a:gd name="connsiteX174" fmla="*/ 3839853 w 8074603"/>
              <a:gd name="connsiteY174" fmla="*/ 939677 h 4364656"/>
              <a:gd name="connsiteX175" fmla="*/ 3839853 w 8074603"/>
              <a:gd name="connsiteY175" fmla="*/ 939672 h 4364656"/>
              <a:gd name="connsiteX176" fmla="*/ 3837985 w 8074603"/>
              <a:gd name="connsiteY176" fmla="*/ 927434 h 4364656"/>
              <a:gd name="connsiteX177" fmla="*/ 3835746 w 8074603"/>
              <a:gd name="connsiteY177" fmla="*/ 883087 h 4364656"/>
              <a:gd name="connsiteX178" fmla="*/ 3835745 w 8074603"/>
              <a:gd name="connsiteY178" fmla="*/ 883087 h 4364656"/>
              <a:gd name="connsiteX179" fmla="*/ 3833802 w 8074603"/>
              <a:gd name="connsiteY179" fmla="*/ 844605 h 4364656"/>
              <a:gd name="connsiteX180" fmla="*/ 3833640 w 8074603"/>
              <a:gd name="connsiteY180" fmla="*/ 841406 h 4364656"/>
              <a:gd name="connsiteX181" fmla="*/ 4675046 w 8074603"/>
              <a:gd name="connsiteY181"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608730 w 8074603"/>
              <a:gd name="connsiteY137" fmla="*/ 3624388 h 4364656"/>
              <a:gd name="connsiteX138" fmla="*/ 1593249 w 8074603"/>
              <a:gd name="connsiteY138" fmla="*/ 3590809 h 4364656"/>
              <a:gd name="connsiteX139" fmla="*/ 1060194 w 8074603"/>
              <a:gd name="connsiteY139" fmla="*/ 3237476 h 4364656"/>
              <a:gd name="connsiteX140" fmla="*/ 943603 w 8074603"/>
              <a:gd name="connsiteY140" fmla="*/ 3249230 h 4364656"/>
              <a:gd name="connsiteX141" fmla="*/ 837218 w 8074603"/>
              <a:gd name="connsiteY141" fmla="*/ 3282253 h 4364656"/>
              <a:gd name="connsiteX142" fmla="*/ 831628 w 8074603"/>
              <a:gd name="connsiteY142" fmla="*/ 3285287 h 4364656"/>
              <a:gd name="connsiteX143" fmla="*/ 789668 w 8074603"/>
              <a:gd name="connsiteY143" fmla="*/ 3319908 h 4364656"/>
              <a:gd name="connsiteX144" fmla="*/ 703440 w 8074603"/>
              <a:gd name="connsiteY144" fmla="*/ 3366773 h 4364656"/>
              <a:gd name="connsiteX145" fmla="*/ 697571 w 8074603"/>
              <a:gd name="connsiteY145" fmla="*/ 3368594 h 4364656"/>
              <a:gd name="connsiteX146" fmla="*/ 697574 w 8074603"/>
              <a:gd name="connsiteY146" fmla="*/ 3368593 h 4364656"/>
              <a:gd name="connsiteX147" fmla="*/ 608392 w 8074603"/>
              <a:gd name="connsiteY147" fmla="*/ 3396276 h 4364656"/>
              <a:gd name="connsiteX148" fmla="*/ 506346 w 8074603"/>
              <a:gd name="connsiteY148" fmla="*/ 3406563 h 4364656"/>
              <a:gd name="connsiteX149" fmla="*/ 0 w 8074603"/>
              <a:gd name="connsiteY149" fmla="*/ 2900217 h 4364656"/>
              <a:gd name="connsiteX150" fmla="*/ 404300 w 8074603"/>
              <a:gd name="connsiteY150" fmla="*/ 2404158 h 4364656"/>
              <a:gd name="connsiteX151" fmla="*/ 476128 w 8074603"/>
              <a:gd name="connsiteY151" fmla="*/ 2396917 h 4364656"/>
              <a:gd name="connsiteX152" fmla="*/ 476128 w 8074603"/>
              <a:gd name="connsiteY152" fmla="*/ 2396918 h 4364656"/>
              <a:gd name="connsiteX153" fmla="*/ 506346 w 8074603"/>
              <a:gd name="connsiteY153" fmla="*/ 2393872 h 4364656"/>
              <a:gd name="connsiteX154" fmla="*/ 506424 w 8074603"/>
              <a:gd name="connsiteY154" fmla="*/ 2393878 h 4364656"/>
              <a:gd name="connsiteX155" fmla="*/ 523913 w 8074603"/>
              <a:gd name="connsiteY155" fmla="*/ 2395421 h 4364656"/>
              <a:gd name="connsiteX156" fmla="*/ 525160 w 8074603"/>
              <a:gd name="connsiteY156" fmla="*/ 2395296 h 4364656"/>
              <a:gd name="connsiteX157" fmla="*/ 506424 w 8074603"/>
              <a:gd name="connsiteY157" fmla="*/ 2393878 h 4364656"/>
              <a:gd name="connsiteX158" fmla="*/ 506346 w 8074603"/>
              <a:gd name="connsiteY158" fmla="*/ 2393871 h 4364656"/>
              <a:gd name="connsiteX159" fmla="*/ 476128 w 8074603"/>
              <a:gd name="connsiteY159" fmla="*/ 2396917 h 4364656"/>
              <a:gd name="connsiteX160" fmla="*/ 475829 w 8074603"/>
              <a:gd name="connsiteY160" fmla="*/ 2395919 h 4364656"/>
              <a:gd name="connsiteX161" fmla="*/ 566483 w 8074603"/>
              <a:gd name="connsiteY161" fmla="*/ 2386780 h 4364656"/>
              <a:gd name="connsiteX162" fmla="*/ 1084393 w 8074603"/>
              <a:gd name="connsiteY162" fmla="*/ 1855758 h 4364656"/>
              <a:gd name="connsiteX163" fmla="*/ 1094003 w 8074603"/>
              <a:gd name="connsiteY163" fmla="*/ 1746841 h 4364656"/>
              <a:gd name="connsiteX164" fmla="*/ 1090650 w 8074603"/>
              <a:gd name="connsiteY164" fmla="*/ 1698239 h 4364656"/>
              <a:gd name="connsiteX165" fmla="*/ 1088374 w 8074603"/>
              <a:gd name="connsiteY165" fmla="*/ 1636980 h 4364656"/>
              <a:gd name="connsiteX166" fmla="*/ 1799436 w 8074603"/>
              <a:gd name="connsiteY166" fmla="*/ 925919 h 4364656"/>
              <a:gd name="connsiteX167" fmla="*/ 2389060 w 8074603"/>
              <a:gd name="connsiteY167" fmla="*/ 1239418 h 4364656"/>
              <a:gd name="connsiteX168" fmla="*/ 2416485 w 8074603"/>
              <a:gd name="connsiteY168" fmla="*/ 1289944 h 4364656"/>
              <a:gd name="connsiteX169" fmla="*/ 2416799 w 8074603"/>
              <a:gd name="connsiteY169" fmla="*/ 1289849 h 4364656"/>
              <a:gd name="connsiteX170" fmla="*/ 2455025 w 8074603"/>
              <a:gd name="connsiteY170" fmla="*/ 1360275 h 4364656"/>
              <a:gd name="connsiteX171" fmla="*/ 3082854 w 8074603"/>
              <a:gd name="connsiteY171" fmla="*/ 1694089 h 4364656"/>
              <a:gd name="connsiteX172" fmla="*/ 3836081 w 8074603"/>
              <a:gd name="connsiteY172" fmla="*/ 1014367 h 4364656"/>
              <a:gd name="connsiteX173" fmla="*/ 3839853 w 8074603"/>
              <a:gd name="connsiteY173" fmla="*/ 939677 h 4364656"/>
              <a:gd name="connsiteX174" fmla="*/ 3839853 w 8074603"/>
              <a:gd name="connsiteY174" fmla="*/ 939672 h 4364656"/>
              <a:gd name="connsiteX175" fmla="*/ 3837985 w 8074603"/>
              <a:gd name="connsiteY175" fmla="*/ 927434 h 4364656"/>
              <a:gd name="connsiteX176" fmla="*/ 3835746 w 8074603"/>
              <a:gd name="connsiteY176" fmla="*/ 883087 h 4364656"/>
              <a:gd name="connsiteX177" fmla="*/ 3835745 w 8074603"/>
              <a:gd name="connsiteY177" fmla="*/ 883087 h 4364656"/>
              <a:gd name="connsiteX178" fmla="*/ 3833802 w 8074603"/>
              <a:gd name="connsiteY178" fmla="*/ 844605 h 4364656"/>
              <a:gd name="connsiteX179" fmla="*/ 3833640 w 8074603"/>
              <a:gd name="connsiteY179" fmla="*/ 841406 h 4364656"/>
              <a:gd name="connsiteX180" fmla="*/ 4675046 w 8074603"/>
              <a:gd name="connsiteY180"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593249 w 8074603"/>
              <a:gd name="connsiteY137" fmla="*/ 3590809 h 4364656"/>
              <a:gd name="connsiteX138" fmla="*/ 1060194 w 8074603"/>
              <a:gd name="connsiteY138" fmla="*/ 3237476 h 4364656"/>
              <a:gd name="connsiteX139" fmla="*/ 943603 w 8074603"/>
              <a:gd name="connsiteY139" fmla="*/ 3249230 h 4364656"/>
              <a:gd name="connsiteX140" fmla="*/ 837218 w 8074603"/>
              <a:gd name="connsiteY140" fmla="*/ 3282253 h 4364656"/>
              <a:gd name="connsiteX141" fmla="*/ 831628 w 8074603"/>
              <a:gd name="connsiteY141" fmla="*/ 3285287 h 4364656"/>
              <a:gd name="connsiteX142" fmla="*/ 789668 w 8074603"/>
              <a:gd name="connsiteY142" fmla="*/ 3319908 h 4364656"/>
              <a:gd name="connsiteX143" fmla="*/ 703440 w 8074603"/>
              <a:gd name="connsiteY143" fmla="*/ 3366773 h 4364656"/>
              <a:gd name="connsiteX144" fmla="*/ 697571 w 8074603"/>
              <a:gd name="connsiteY144" fmla="*/ 3368594 h 4364656"/>
              <a:gd name="connsiteX145" fmla="*/ 697574 w 8074603"/>
              <a:gd name="connsiteY145" fmla="*/ 3368593 h 4364656"/>
              <a:gd name="connsiteX146" fmla="*/ 608392 w 8074603"/>
              <a:gd name="connsiteY146" fmla="*/ 3396276 h 4364656"/>
              <a:gd name="connsiteX147" fmla="*/ 506346 w 8074603"/>
              <a:gd name="connsiteY147" fmla="*/ 3406563 h 4364656"/>
              <a:gd name="connsiteX148" fmla="*/ 0 w 8074603"/>
              <a:gd name="connsiteY148" fmla="*/ 2900217 h 4364656"/>
              <a:gd name="connsiteX149" fmla="*/ 404300 w 8074603"/>
              <a:gd name="connsiteY149" fmla="*/ 2404158 h 4364656"/>
              <a:gd name="connsiteX150" fmla="*/ 476128 w 8074603"/>
              <a:gd name="connsiteY150" fmla="*/ 2396917 h 4364656"/>
              <a:gd name="connsiteX151" fmla="*/ 476128 w 8074603"/>
              <a:gd name="connsiteY151" fmla="*/ 2396918 h 4364656"/>
              <a:gd name="connsiteX152" fmla="*/ 506346 w 8074603"/>
              <a:gd name="connsiteY152" fmla="*/ 2393872 h 4364656"/>
              <a:gd name="connsiteX153" fmla="*/ 506424 w 8074603"/>
              <a:gd name="connsiteY153" fmla="*/ 2393878 h 4364656"/>
              <a:gd name="connsiteX154" fmla="*/ 523913 w 8074603"/>
              <a:gd name="connsiteY154" fmla="*/ 2395421 h 4364656"/>
              <a:gd name="connsiteX155" fmla="*/ 525160 w 8074603"/>
              <a:gd name="connsiteY155" fmla="*/ 2395296 h 4364656"/>
              <a:gd name="connsiteX156" fmla="*/ 506424 w 8074603"/>
              <a:gd name="connsiteY156" fmla="*/ 2393878 h 4364656"/>
              <a:gd name="connsiteX157" fmla="*/ 506346 w 8074603"/>
              <a:gd name="connsiteY157" fmla="*/ 2393871 h 4364656"/>
              <a:gd name="connsiteX158" fmla="*/ 476128 w 8074603"/>
              <a:gd name="connsiteY158" fmla="*/ 2396917 h 4364656"/>
              <a:gd name="connsiteX159" fmla="*/ 475829 w 8074603"/>
              <a:gd name="connsiteY159" fmla="*/ 2395919 h 4364656"/>
              <a:gd name="connsiteX160" fmla="*/ 566483 w 8074603"/>
              <a:gd name="connsiteY160" fmla="*/ 2386780 h 4364656"/>
              <a:gd name="connsiteX161" fmla="*/ 1084393 w 8074603"/>
              <a:gd name="connsiteY161" fmla="*/ 1855758 h 4364656"/>
              <a:gd name="connsiteX162" fmla="*/ 1094003 w 8074603"/>
              <a:gd name="connsiteY162" fmla="*/ 1746841 h 4364656"/>
              <a:gd name="connsiteX163" fmla="*/ 1090650 w 8074603"/>
              <a:gd name="connsiteY163" fmla="*/ 1698239 h 4364656"/>
              <a:gd name="connsiteX164" fmla="*/ 1088374 w 8074603"/>
              <a:gd name="connsiteY164" fmla="*/ 1636980 h 4364656"/>
              <a:gd name="connsiteX165" fmla="*/ 1799436 w 8074603"/>
              <a:gd name="connsiteY165" fmla="*/ 925919 h 4364656"/>
              <a:gd name="connsiteX166" fmla="*/ 2389060 w 8074603"/>
              <a:gd name="connsiteY166" fmla="*/ 1239418 h 4364656"/>
              <a:gd name="connsiteX167" fmla="*/ 2416485 w 8074603"/>
              <a:gd name="connsiteY167" fmla="*/ 1289944 h 4364656"/>
              <a:gd name="connsiteX168" fmla="*/ 2416799 w 8074603"/>
              <a:gd name="connsiteY168" fmla="*/ 1289849 h 4364656"/>
              <a:gd name="connsiteX169" fmla="*/ 2455025 w 8074603"/>
              <a:gd name="connsiteY169" fmla="*/ 1360275 h 4364656"/>
              <a:gd name="connsiteX170" fmla="*/ 3082854 w 8074603"/>
              <a:gd name="connsiteY170" fmla="*/ 1694089 h 4364656"/>
              <a:gd name="connsiteX171" fmla="*/ 3836081 w 8074603"/>
              <a:gd name="connsiteY171" fmla="*/ 1014367 h 4364656"/>
              <a:gd name="connsiteX172" fmla="*/ 3839853 w 8074603"/>
              <a:gd name="connsiteY172" fmla="*/ 939677 h 4364656"/>
              <a:gd name="connsiteX173" fmla="*/ 3839853 w 8074603"/>
              <a:gd name="connsiteY173" fmla="*/ 939672 h 4364656"/>
              <a:gd name="connsiteX174" fmla="*/ 3837985 w 8074603"/>
              <a:gd name="connsiteY174" fmla="*/ 927434 h 4364656"/>
              <a:gd name="connsiteX175" fmla="*/ 3835746 w 8074603"/>
              <a:gd name="connsiteY175" fmla="*/ 883087 h 4364656"/>
              <a:gd name="connsiteX176" fmla="*/ 3835745 w 8074603"/>
              <a:gd name="connsiteY176" fmla="*/ 883087 h 4364656"/>
              <a:gd name="connsiteX177" fmla="*/ 3833802 w 8074603"/>
              <a:gd name="connsiteY177" fmla="*/ 844605 h 4364656"/>
              <a:gd name="connsiteX178" fmla="*/ 3833640 w 8074603"/>
              <a:gd name="connsiteY178" fmla="*/ 841406 h 4364656"/>
              <a:gd name="connsiteX179" fmla="*/ 4675046 w 8074603"/>
              <a:gd name="connsiteY179"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593249 w 8074603"/>
              <a:gd name="connsiteY137" fmla="*/ 3590809 h 4364656"/>
              <a:gd name="connsiteX138" fmla="*/ 1060194 w 8074603"/>
              <a:gd name="connsiteY138" fmla="*/ 3237476 h 4364656"/>
              <a:gd name="connsiteX139" fmla="*/ 943603 w 8074603"/>
              <a:gd name="connsiteY139" fmla="*/ 3249230 h 4364656"/>
              <a:gd name="connsiteX140" fmla="*/ 837218 w 8074603"/>
              <a:gd name="connsiteY140" fmla="*/ 3282253 h 4364656"/>
              <a:gd name="connsiteX141" fmla="*/ 831628 w 8074603"/>
              <a:gd name="connsiteY141" fmla="*/ 3285287 h 4364656"/>
              <a:gd name="connsiteX142" fmla="*/ 789668 w 8074603"/>
              <a:gd name="connsiteY142" fmla="*/ 3319908 h 4364656"/>
              <a:gd name="connsiteX143" fmla="*/ 703440 w 8074603"/>
              <a:gd name="connsiteY143" fmla="*/ 3366773 h 4364656"/>
              <a:gd name="connsiteX144" fmla="*/ 697571 w 8074603"/>
              <a:gd name="connsiteY144" fmla="*/ 3368594 h 4364656"/>
              <a:gd name="connsiteX145" fmla="*/ 697574 w 8074603"/>
              <a:gd name="connsiteY145" fmla="*/ 3368593 h 4364656"/>
              <a:gd name="connsiteX146" fmla="*/ 608392 w 8074603"/>
              <a:gd name="connsiteY146" fmla="*/ 3396276 h 4364656"/>
              <a:gd name="connsiteX147" fmla="*/ 506346 w 8074603"/>
              <a:gd name="connsiteY147" fmla="*/ 3406563 h 4364656"/>
              <a:gd name="connsiteX148" fmla="*/ 0 w 8074603"/>
              <a:gd name="connsiteY148" fmla="*/ 2900217 h 4364656"/>
              <a:gd name="connsiteX149" fmla="*/ 404300 w 8074603"/>
              <a:gd name="connsiteY149" fmla="*/ 2404158 h 4364656"/>
              <a:gd name="connsiteX150" fmla="*/ 476128 w 8074603"/>
              <a:gd name="connsiteY150" fmla="*/ 2396917 h 4364656"/>
              <a:gd name="connsiteX151" fmla="*/ 476128 w 8074603"/>
              <a:gd name="connsiteY151" fmla="*/ 2396918 h 4364656"/>
              <a:gd name="connsiteX152" fmla="*/ 506346 w 8074603"/>
              <a:gd name="connsiteY152" fmla="*/ 2393872 h 4364656"/>
              <a:gd name="connsiteX153" fmla="*/ 506424 w 8074603"/>
              <a:gd name="connsiteY153" fmla="*/ 2393878 h 4364656"/>
              <a:gd name="connsiteX154" fmla="*/ 523913 w 8074603"/>
              <a:gd name="connsiteY154" fmla="*/ 2395421 h 4364656"/>
              <a:gd name="connsiteX155" fmla="*/ 525160 w 8074603"/>
              <a:gd name="connsiteY155" fmla="*/ 2395296 h 4364656"/>
              <a:gd name="connsiteX156" fmla="*/ 506424 w 8074603"/>
              <a:gd name="connsiteY156" fmla="*/ 2393878 h 4364656"/>
              <a:gd name="connsiteX157" fmla="*/ 476128 w 8074603"/>
              <a:gd name="connsiteY157" fmla="*/ 2396917 h 4364656"/>
              <a:gd name="connsiteX158" fmla="*/ 475829 w 8074603"/>
              <a:gd name="connsiteY158" fmla="*/ 2395919 h 4364656"/>
              <a:gd name="connsiteX159" fmla="*/ 566483 w 8074603"/>
              <a:gd name="connsiteY159" fmla="*/ 2386780 h 4364656"/>
              <a:gd name="connsiteX160" fmla="*/ 1084393 w 8074603"/>
              <a:gd name="connsiteY160" fmla="*/ 1855758 h 4364656"/>
              <a:gd name="connsiteX161" fmla="*/ 1094003 w 8074603"/>
              <a:gd name="connsiteY161" fmla="*/ 1746841 h 4364656"/>
              <a:gd name="connsiteX162" fmla="*/ 1090650 w 8074603"/>
              <a:gd name="connsiteY162" fmla="*/ 1698239 h 4364656"/>
              <a:gd name="connsiteX163" fmla="*/ 1088374 w 8074603"/>
              <a:gd name="connsiteY163" fmla="*/ 1636980 h 4364656"/>
              <a:gd name="connsiteX164" fmla="*/ 1799436 w 8074603"/>
              <a:gd name="connsiteY164" fmla="*/ 925919 h 4364656"/>
              <a:gd name="connsiteX165" fmla="*/ 2389060 w 8074603"/>
              <a:gd name="connsiteY165" fmla="*/ 1239418 h 4364656"/>
              <a:gd name="connsiteX166" fmla="*/ 2416485 w 8074603"/>
              <a:gd name="connsiteY166" fmla="*/ 1289944 h 4364656"/>
              <a:gd name="connsiteX167" fmla="*/ 2416799 w 8074603"/>
              <a:gd name="connsiteY167" fmla="*/ 1289849 h 4364656"/>
              <a:gd name="connsiteX168" fmla="*/ 2455025 w 8074603"/>
              <a:gd name="connsiteY168" fmla="*/ 1360275 h 4364656"/>
              <a:gd name="connsiteX169" fmla="*/ 3082854 w 8074603"/>
              <a:gd name="connsiteY169" fmla="*/ 1694089 h 4364656"/>
              <a:gd name="connsiteX170" fmla="*/ 3836081 w 8074603"/>
              <a:gd name="connsiteY170" fmla="*/ 1014367 h 4364656"/>
              <a:gd name="connsiteX171" fmla="*/ 3839853 w 8074603"/>
              <a:gd name="connsiteY171" fmla="*/ 939677 h 4364656"/>
              <a:gd name="connsiteX172" fmla="*/ 3839853 w 8074603"/>
              <a:gd name="connsiteY172" fmla="*/ 939672 h 4364656"/>
              <a:gd name="connsiteX173" fmla="*/ 3837985 w 8074603"/>
              <a:gd name="connsiteY173" fmla="*/ 927434 h 4364656"/>
              <a:gd name="connsiteX174" fmla="*/ 3835746 w 8074603"/>
              <a:gd name="connsiteY174" fmla="*/ 883087 h 4364656"/>
              <a:gd name="connsiteX175" fmla="*/ 3835745 w 8074603"/>
              <a:gd name="connsiteY175" fmla="*/ 883087 h 4364656"/>
              <a:gd name="connsiteX176" fmla="*/ 3833802 w 8074603"/>
              <a:gd name="connsiteY176" fmla="*/ 844605 h 4364656"/>
              <a:gd name="connsiteX177" fmla="*/ 3833640 w 8074603"/>
              <a:gd name="connsiteY177" fmla="*/ 841406 h 4364656"/>
              <a:gd name="connsiteX178" fmla="*/ 4675046 w 8074603"/>
              <a:gd name="connsiteY178"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593249 w 8074603"/>
              <a:gd name="connsiteY137" fmla="*/ 3590809 h 4364656"/>
              <a:gd name="connsiteX138" fmla="*/ 1060194 w 8074603"/>
              <a:gd name="connsiteY138" fmla="*/ 3237476 h 4364656"/>
              <a:gd name="connsiteX139" fmla="*/ 943603 w 8074603"/>
              <a:gd name="connsiteY139" fmla="*/ 3249230 h 4364656"/>
              <a:gd name="connsiteX140" fmla="*/ 837218 w 8074603"/>
              <a:gd name="connsiteY140" fmla="*/ 3282253 h 4364656"/>
              <a:gd name="connsiteX141" fmla="*/ 831628 w 8074603"/>
              <a:gd name="connsiteY141" fmla="*/ 3285287 h 4364656"/>
              <a:gd name="connsiteX142" fmla="*/ 789668 w 8074603"/>
              <a:gd name="connsiteY142" fmla="*/ 3319908 h 4364656"/>
              <a:gd name="connsiteX143" fmla="*/ 703440 w 8074603"/>
              <a:gd name="connsiteY143" fmla="*/ 3366773 h 4364656"/>
              <a:gd name="connsiteX144" fmla="*/ 697571 w 8074603"/>
              <a:gd name="connsiteY144" fmla="*/ 3368594 h 4364656"/>
              <a:gd name="connsiteX145" fmla="*/ 697574 w 8074603"/>
              <a:gd name="connsiteY145" fmla="*/ 3368593 h 4364656"/>
              <a:gd name="connsiteX146" fmla="*/ 608392 w 8074603"/>
              <a:gd name="connsiteY146" fmla="*/ 3396276 h 4364656"/>
              <a:gd name="connsiteX147" fmla="*/ 506346 w 8074603"/>
              <a:gd name="connsiteY147" fmla="*/ 3406563 h 4364656"/>
              <a:gd name="connsiteX148" fmla="*/ 0 w 8074603"/>
              <a:gd name="connsiteY148" fmla="*/ 2900217 h 4364656"/>
              <a:gd name="connsiteX149" fmla="*/ 404300 w 8074603"/>
              <a:gd name="connsiteY149" fmla="*/ 2404158 h 4364656"/>
              <a:gd name="connsiteX150" fmla="*/ 476128 w 8074603"/>
              <a:gd name="connsiteY150" fmla="*/ 2396917 h 4364656"/>
              <a:gd name="connsiteX151" fmla="*/ 476128 w 8074603"/>
              <a:gd name="connsiteY151" fmla="*/ 2396918 h 4364656"/>
              <a:gd name="connsiteX152" fmla="*/ 506346 w 8074603"/>
              <a:gd name="connsiteY152" fmla="*/ 2393872 h 4364656"/>
              <a:gd name="connsiteX153" fmla="*/ 506424 w 8074603"/>
              <a:gd name="connsiteY153" fmla="*/ 2393878 h 4364656"/>
              <a:gd name="connsiteX154" fmla="*/ 523913 w 8074603"/>
              <a:gd name="connsiteY154" fmla="*/ 2395421 h 4364656"/>
              <a:gd name="connsiteX155" fmla="*/ 506424 w 8074603"/>
              <a:gd name="connsiteY155" fmla="*/ 2393878 h 4364656"/>
              <a:gd name="connsiteX156" fmla="*/ 476128 w 8074603"/>
              <a:gd name="connsiteY156" fmla="*/ 2396917 h 4364656"/>
              <a:gd name="connsiteX157" fmla="*/ 475829 w 8074603"/>
              <a:gd name="connsiteY157" fmla="*/ 2395919 h 4364656"/>
              <a:gd name="connsiteX158" fmla="*/ 566483 w 8074603"/>
              <a:gd name="connsiteY158" fmla="*/ 2386780 h 4364656"/>
              <a:gd name="connsiteX159" fmla="*/ 1084393 w 8074603"/>
              <a:gd name="connsiteY159" fmla="*/ 1855758 h 4364656"/>
              <a:gd name="connsiteX160" fmla="*/ 1094003 w 8074603"/>
              <a:gd name="connsiteY160" fmla="*/ 1746841 h 4364656"/>
              <a:gd name="connsiteX161" fmla="*/ 1090650 w 8074603"/>
              <a:gd name="connsiteY161" fmla="*/ 1698239 h 4364656"/>
              <a:gd name="connsiteX162" fmla="*/ 1088374 w 8074603"/>
              <a:gd name="connsiteY162" fmla="*/ 1636980 h 4364656"/>
              <a:gd name="connsiteX163" fmla="*/ 1799436 w 8074603"/>
              <a:gd name="connsiteY163" fmla="*/ 925919 h 4364656"/>
              <a:gd name="connsiteX164" fmla="*/ 2389060 w 8074603"/>
              <a:gd name="connsiteY164" fmla="*/ 1239418 h 4364656"/>
              <a:gd name="connsiteX165" fmla="*/ 2416485 w 8074603"/>
              <a:gd name="connsiteY165" fmla="*/ 1289944 h 4364656"/>
              <a:gd name="connsiteX166" fmla="*/ 2416799 w 8074603"/>
              <a:gd name="connsiteY166" fmla="*/ 1289849 h 4364656"/>
              <a:gd name="connsiteX167" fmla="*/ 2455025 w 8074603"/>
              <a:gd name="connsiteY167" fmla="*/ 1360275 h 4364656"/>
              <a:gd name="connsiteX168" fmla="*/ 3082854 w 8074603"/>
              <a:gd name="connsiteY168" fmla="*/ 1694089 h 4364656"/>
              <a:gd name="connsiteX169" fmla="*/ 3836081 w 8074603"/>
              <a:gd name="connsiteY169" fmla="*/ 1014367 h 4364656"/>
              <a:gd name="connsiteX170" fmla="*/ 3839853 w 8074603"/>
              <a:gd name="connsiteY170" fmla="*/ 939677 h 4364656"/>
              <a:gd name="connsiteX171" fmla="*/ 3839853 w 8074603"/>
              <a:gd name="connsiteY171" fmla="*/ 939672 h 4364656"/>
              <a:gd name="connsiteX172" fmla="*/ 3837985 w 8074603"/>
              <a:gd name="connsiteY172" fmla="*/ 927434 h 4364656"/>
              <a:gd name="connsiteX173" fmla="*/ 3835746 w 8074603"/>
              <a:gd name="connsiteY173" fmla="*/ 883087 h 4364656"/>
              <a:gd name="connsiteX174" fmla="*/ 3835745 w 8074603"/>
              <a:gd name="connsiteY174" fmla="*/ 883087 h 4364656"/>
              <a:gd name="connsiteX175" fmla="*/ 3833802 w 8074603"/>
              <a:gd name="connsiteY175" fmla="*/ 844605 h 4364656"/>
              <a:gd name="connsiteX176" fmla="*/ 3833640 w 8074603"/>
              <a:gd name="connsiteY176" fmla="*/ 841406 h 4364656"/>
              <a:gd name="connsiteX177" fmla="*/ 4675046 w 8074603"/>
              <a:gd name="connsiteY177"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593249 w 8074603"/>
              <a:gd name="connsiteY137" fmla="*/ 3590809 h 4364656"/>
              <a:gd name="connsiteX138" fmla="*/ 1060194 w 8074603"/>
              <a:gd name="connsiteY138" fmla="*/ 3237476 h 4364656"/>
              <a:gd name="connsiteX139" fmla="*/ 943603 w 8074603"/>
              <a:gd name="connsiteY139" fmla="*/ 3249230 h 4364656"/>
              <a:gd name="connsiteX140" fmla="*/ 837218 w 8074603"/>
              <a:gd name="connsiteY140" fmla="*/ 3282253 h 4364656"/>
              <a:gd name="connsiteX141" fmla="*/ 831628 w 8074603"/>
              <a:gd name="connsiteY141" fmla="*/ 3285287 h 4364656"/>
              <a:gd name="connsiteX142" fmla="*/ 789668 w 8074603"/>
              <a:gd name="connsiteY142" fmla="*/ 3319908 h 4364656"/>
              <a:gd name="connsiteX143" fmla="*/ 703440 w 8074603"/>
              <a:gd name="connsiteY143" fmla="*/ 3366773 h 4364656"/>
              <a:gd name="connsiteX144" fmla="*/ 697571 w 8074603"/>
              <a:gd name="connsiteY144" fmla="*/ 3368594 h 4364656"/>
              <a:gd name="connsiteX145" fmla="*/ 697574 w 8074603"/>
              <a:gd name="connsiteY145" fmla="*/ 3368593 h 4364656"/>
              <a:gd name="connsiteX146" fmla="*/ 608392 w 8074603"/>
              <a:gd name="connsiteY146" fmla="*/ 3396276 h 4364656"/>
              <a:gd name="connsiteX147" fmla="*/ 506346 w 8074603"/>
              <a:gd name="connsiteY147" fmla="*/ 3406563 h 4364656"/>
              <a:gd name="connsiteX148" fmla="*/ 0 w 8074603"/>
              <a:gd name="connsiteY148" fmla="*/ 2900217 h 4364656"/>
              <a:gd name="connsiteX149" fmla="*/ 404300 w 8074603"/>
              <a:gd name="connsiteY149" fmla="*/ 2404158 h 4364656"/>
              <a:gd name="connsiteX150" fmla="*/ 476128 w 8074603"/>
              <a:gd name="connsiteY150" fmla="*/ 2396917 h 4364656"/>
              <a:gd name="connsiteX151" fmla="*/ 476128 w 8074603"/>
              <a:gd name="connsiteY151" fmla="*/ 2396918 h 4364656"/>
              <a:gd name="connsiteX152" fmla="*/ 506346 w 8074603"/>
              <a:gd name="connsiteY152" fmla="*/ 2393872 h 4364656"/>
              <a:gd name="connsiteX153" fmla="*/ 506424 w 8074603"/>
              <a:gd name="connsiteY153" fmla="*/ 2393878 h 4364656"/>
              <a:gd name="connsiteX154" fmla="*/ 523913 w 8074603"/>
              <a:gd name="connsiteY154" fmla="*/ 2395421 h 4364656"/>
              <a:gd name="connsiteX155" fmla="*/ 476128 w 8074603"/>
              <a:gd name="connsiteY155" fmla="*/ 2396917 h 4364656"/>
              <a:gd name="connsiteX156" fmla="*/ 475829 w 8074603"/>
              <a:gd name="connsiteY156" fmla="*/ 2395919 h 4364656"/>
              <a:gd name="connsiteX157" fmla="*/ 566483 w 8074603"/>
              <a:gd name="connsiteY157" fmla="*/ 2386780 h 4364656"/>
              <a:gd name="connsiteX158" fmla="*/ 1084393 w 8074603"/>
              <a:gd name="connsiteY158" fmla="*/ 1855758 h 4364656"/>
              <a:gd name="connsiteX159" fmla="*/ 1094003 w 8074603"/>
              <a:gd name="connsiteY159" fmla="*/ 1746841 h 4364656"/>
              <a:gd name="connsiteX160" fmla="*/ 1090650 w 8074603"/>
              <a:gd name="connsiteY160" fmla="*/ 1698239 h 4364656"/>
              <a:gd name="connsiteX161" fmla="*/ 1088374 w 8074603"/>
              <a:gd name="connsiteY161" fmla="*/ 1636980 h 4364656"/>
              <a:gd name="connsiteX162" fmla="*/ 1799436 w 8074603"/>
              <a:gd name="connsiteY162" fmla="*/ 925919 h 4364656"/>
              <a:gd name="connsiteX163" fmla="*/ 2389060 w 8074603"/>
              <a:gd name="connsiteY163" fmla="*/ 1239418 h 4364656"/>
              <a:gd name="connsiteX164" fmla="*/ 2416485 w 8074603"/>
              <a:gd name="connsiteY164" fmla="*/ 1289944 h 4364656"/>
              <a:gd name="connsiteX165" fmla="*/ 2416799 w 8074603"/>
              <a:gd name="connsiteY165" fmla="*/ 1289849 h 4364656"/>
              <a:gd name="connsiteX166" fmla="*/ 2455025 w 8074603"/>
              <a:gd name="connsiteY166" fmla="*/ 1360275 h 4364656"/>
              <a:gd name="connsiteX167" fmla="*/ 3082854 w 8074603"/>
              <a:gd name="connsiteY167" fmla="*/ 1694089 h 4364656"/>
              <a:gd name="connsiteX168" fmla="*/ 3836081 w 8074603"/>
              <a:gd name="connsiteY168" fmla="*/ 1014367 h 4364656"/>
              <a:gd name="connsiteX169" fmla="*/ 3839853 w 8074603"/>
              <a:gd name="connsiteY169" fmla="*/ 939677 h 4364656"/>
              <a:gd name="connsiteX170" fmla="*/ 3839853 w 8074603"/>
              <a:gd name="connsiteY170" fmla="*/ 939672 h 4364656"/>
              <a:gd name="connsiteX171" fmla="*/ 3837985 w 8074603"/>
              <a:gd name="connsiteY171" fmla="*/ 927434 h 4364656"/>
              <a:gd name="connsiteX172" fmla="*/ 3835746 w 8074603"/>
              <a:gd name="connsiteY172" fmla="*/ 883087 h 4364656"/>
              <a:gd name="connsiteX173" fmla="*/ 3835745 w 8074603"/>
              <a:gd name="connsiteY173" fmla="*/ 883087 h 4364656"/>
              <a:gd name="connsiteX174" fmla="*/ 3833802 w 8074603"/>
              <a:gd name="connsiteY174" fmla="*/ 844605 h 4364656"/>
              <a:gd name="connsiteX175" fmla="*/ 3833640 w 8074603"/>
              <a:gd name="connsiteY175" fmla="*/ 841406 h 4364656"/>
              <a:gd name="connsiteX176" fmla="*/ 4675046 w 8074603"/>
              <a:gd name="connsiteY176"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593249 w 8074603"/>
              <a:gd name="connsiteY137" fmla="*/ 3590809 h 4364656"/>
              <a:gd name="connsiteX138" fmla="*/ 1060194 w 8074603"/>
              <a:gd name="connsiteY138" fmla="*/ 3237476 h 4364656"/>
              <a:gd name="connsiteX139" fmla="*/ 943603 w 8074603"/>
              <a:gd name="connsiteY139" fmla="*/ 3249230 h 4364656"/>
              <a:gd name="connsiteX140" fmla="*/ 837218 w 8074603"/>
              <a:gd name="connsiteY140" fmla="*/ 3282253 h 4364656"/>
              <a:gd name="connsiteX141" fmla="*/ 831628 w 8074603"/>
              <a:gd name="connsiteY141" fmla="*/ 3285287 h 4364656"/>
              <a:gd name="connsiteX142" fmla="*/ 789668 w 8074603"/>
              <a:gd name="connsiteY142" fmla="*/ 3319908 h 4364656"/>
              <a:gd name="connsiteX143" fmla="*/ 703440 w 8074603"/>
              <a:gd name="connsiteY143" fmla="*/ 3366773 h 4364656"/>
              <a:gd name="connsiteX144" fmla="*/ 697571 w 8074603"/>
              <a:gd name="connsiteY144" fmla="*/ 3368594 h 4364656"/>
              <a:gd name="connsiteX145" fmla="*/ 697574 w 8074603"/>
              <a:gd name="connsiteY145" fmla="*/ 3368593 h 4364656"/>
              <a:gd name="connsiteX146" fmla="*/ 608392 w 8074603"/>
              <a:gd name="connsiteY146" fmla="*/ 3396276 h 4364656"/>
              <a:gd name="connsiteX147" fmla="*/ 506346 w 8074603"/>
              <a:gd name="connsiteY147" fmla="*/ 3406563 h 4364656"/>
              <a:gd name="connsiteX148" fmla="*/ 0 w 8074603"/>
              <a:gd name="connsiteY148" fmla="*/ 2900217 h 4364656"/>
              <a:gd name="connsiteX149" fmla="*/ 404300 w 8074603"/>
              <a:gd name="connsiteY149" fmla="*/ 2404158 h 4364656"/>
              <a:gd name="connsiteX150" fmla="*/ 476128 w 8074603"/>
              <a:gd name="connsiteY150" fmla="*/ 2396917 h 4364656"/>
              <a:gd name="connsiteX151" fmla="*/ 476128 w 8074603"/>
              <a:gd name="connsiteY151" fmla="*/ 2396918 h 4364656"/>
              <a:gd name="connsiteX152" fmla="*/ 506346 w 8074603"/>
              <a:gd name="connsiteY152" fmla="*/ 2393872 h 4364656"/>
              <a:gd name="connsiteX153" fmla="*/ 506424 w 8074603"/>
              <a:gd name="connsiteY153" fmla="*/ 2393878 h 4364656"/>
              <a:gd name="connsiteX154" fmla="*/ 476128 w 8074603"/>
              <a:gd name="connsiteY154" fmla="*/ 2396917 h 4364656"/>
              <a:gd name="connsiteX155" fmla="*/ 475829 w 8074603"/>
              <a:gd name="connsiteY155" fmla="*/ 2395919 h 4364656"/>
              <a:gd name="connsiteX156" fmla="*/ 566483 w 8074603"/>
              <a:gd name="connsiteY156" fmla="*/ 2386780 h 4364656"/>
              <a:gd name="connsiteX157" fmla="*/ 1084393 w 8074603"/>
              <a:gd name="connsiteY157" fmla="*/ 1855758 h 4364656"/>
              <a:gd name="connsiteX158" fmla="*/ 1094003 w 8074603"/>
              <a:gd name="connsiteY158" fmla="*/ 1746841 h 4364656"/>
              <a:gd name="connsiteX159" fmla="*/ 1090650 w 8074603"/>
              <a:gd name="connsiteY159" fmla="*/ 1698239 h 4364656"/>
              <a:gd name="connsiteX160" fmla="*/ 1088374 w 8074603"/>
              <a:gd name="connsiteY160" fmla="*/ 1636980 h 4364656"/>
              <a:gd name="connsiteX161" fmla="*/ 1799436 w 8074603"/>
              <a:gd name="connsiteY161" fmla="*/ 925919 h 4364656"/>
              <a:gd name="connsiteX162" fmla="*/ 2389060 w 8074603"/>
              <a:gd name="connsiteY162" fmla="*/ 1239418 h 4364656"/>
              <a:gd name="connsiteX163" fmla="*/ 2416485 w 8074603"/>
              <a:gd name="connsiteY163" fmla="*/ 1289944 h 4364656"/>
              <a:gd name="connsiteX164" fmla="*/ 2416799 w 8074603"/>
              <a:gd name="connsiteY164" fmla="*/ 1289849 h 4364656"/>
              <a:gd name="connsiteX165" fmla="*/ 2455025 w 8074603"/>
              <a:gd name="connsiteY165" fmla="*/ 1360275 h 4364656"/>
              <a:gd name="connsiteX166" fmla="*/ 3082854 w 8074603"/>
              <a:gd name="connsiteY166" fmla="*/ 1694089 h 4364656"/>
              <a:gd name="connsiteX167" fmla="*/ 3836081 w 8074603"/>
              <a:gd name="connsiteY167" fmla="*/ 1014367 h 4364656"/>
              <a:gd name="connsiteX168" fmla="*/ 3839853 w 8074603"/>
              <a:gd name="connsiteY168" fmla="*/ 939677 h 4364656"/>
              <a:gd name="connsiteX169" fmla="*/ 3839853 w 8074603"/>
              <a:gd name="connsiteY169" fmla="*/ 939672 h 4364656"/>
              <a:gd name="connsiteX170" fmla="*/ 3837985 w 8074603"/>
              <a:gd name="connsiteY170" fmla="*/ 927434 h 4364656"/>
              <a:gd name="connsiteX171" fmla="*/ 3835746 w 8074603"/>
              <a:gd name="connsiteY171" fmla="*/ 883087 h 4364656"/>
              <a:gd name="connsiteX172" fmla="*/ 3835745 w 8074603"/>
              <a:gd name="connsiteY172" fmla="*/ 883087 h 4364656"/>
              <a:gd name="connsiteX173" fmla="*/ 3833802 w 8074603"/>
              <a:gd name="connsiteY173" fmla="*/ 844605 h 4364656"/>
              <a:gd name="connsiteX174" fmla="*/ 3833640 w 8074603"/>
              <a:gd name="connsiteY174" fmla="*/ 841406 h 4364656"/>
              <a:gd name="connsiteX175" fmla="*/ 4675046 w 8074603"/>
              <a:gd name="connsiteY175"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593249 w 8074603"/>
              <a:gd name="connsiteY137" fmla="*/ 3590809 h 4364656"/>
              <a:gd name="connsiteX138" fmla="*/ 1060194 w 8074603"/>
              <a:gd name="connsiteY138" fmla="*/ 3237476 h 4364656"/>
              <a:gd name="connsiteX139" fmla="*/ 943603 w 8074603"/>
              <a:gd name="connsiteY139" fmla="*/ 3249230 h 4364656"/>
              <a:gd name="connsiteX140" fmla="*/ 837218 w 8074603"/>
              <a:gd name="connsiteY140" fmla="*/ 3282253 h 4364656"/>
              <a:gd name="connsiteX141" fmla="*/ 831628 w 8074603"/>
              <a:gd name="connsiteY141" fmla="*/ 3285287 h 4364656"/>
              <a:gd name="connsiteX142" fmla="*/ 789668 w 8074603"/>
              <a:gd name="connsiteY142" fmla="*/ 3319908 h 4364656"/>
              <a:gd name="connsiteX143" fmla="*/ 703440 w 8074603"/>
              <a:gd name="connsiteY143" fmla="*/ 3366773 h 4364656"/>
              <a:gd name="connsiteX144" fmla="*/ 697571 w 8074603"/>
              <a:gd name="connsiteY144" fmla="*/ 3368594 h 4364656"/>
              <a:gd name="connsiteX145" fmla="*/ 697574 w 8074603"/>
              <a:gd name="connsiteY145" fmla="*/ 3368593 h 4364656"/>
              <a:gd name="connsiteX146" fmla="*/ 608392 w 8074603"/>
              <a:gd name="connsiteY146" fmla="*/ 3396276 h 4364656"/>
              <a:gd name="connsiteX147" fmla="*/ 506346 w 8074603"/>
              <a:gd name="connsiteY147" fmla="*/ 3406563 h 4364656"/>
              <a:gd name="connsiteX148" fmla="*/ 0 w 8074603"/>
              <a:gd name="connsiteY148" fmla="*/ 2900217 h 4364656"/>
              <a:gd name="connsiteX149" fmla="*/ 404300 w 8074603"/>
              <a:gd name="connsiteY149" fmla="*/ 2404158 h 4364656"/>
              <a:gd name="connsiteX150" fmla="*/ 476128 w 8074603"/>
              <a:gd name="connsiteY150" fmla="*/ 2396917 h 4364656"/>
              <a:gd name="connsiteX151" fmla="*/ 476128 w 8074603"/>
              <a:gd name="connsiteY151" fmla="*/ 2396918 h 4364656"/>
              <a:gd name="connsiteX152" fmla="*/ 506346 w 8074603"/>
              <a:gd name="connsiteY152" fmla="*/ 2393872 h 4364656"/>
              <a:gd name="connsiteX153" fmla="*/ 476128 w 8074603"/>
              <a:gd name="connsiteY153" fmla="*/ 2396917 h 4364656"/>
              <a:gd name="connsiteX154" fmla="*/ 475829 w 8074603"/>
              <a:gd name="connsiteY154" fmla="*/ 2395919 h 4364656"/>
              <a:gd name="connsiteX155" fmla="*/ 566483 w 8074603"/>
              <a:gd name="connsiteY155" fmla="*/ 2386780 h 4364656"/>
              <a:gd name="connsiteX156" fmla="*/ 1084393 w 8074603"/>
              <a:gd name="connsiteY156" fmla="*/ 1855758 h 4364656"/>
              <a:gd name="connsiteX157" fmla="*/ 1094003 w 8074603"/>
              <a:gd name="connsiteY157" fmla="*/ 1746841 h 4364656"/>
              <a:gd name="connsiteX158" fmla="*/ 1090650 w 8074603"/>
              <a:gd name="connsiteY158" fmla="*/ 1698239 h 4364656"/>
              <a:gd name="connsiteX159" fmla="*/ 1088374 w 8074603"/>
              <a:gd name="connsiteY159" fmla="*/ 1636980 h 4364656"/>
              <a:gd name="connsiteX160" fmla="*/ 1799436 w 8074603"/>
              <a:gd name="connsiteY160" fmla="*/ 925919 h 4364656"/>
              <a:gd name="connsiteX161" fmla="*/ 2389060 w 8074603"/>
              <a:gd name="connsiteY161" fmla="*/ 1239418 h 4364656"/>
              <a:gd name="connsiteX162" fmla="*/ 2416485 w 8074603"/>
              <a:gd name="connsiteY162" fmla="*/ 1289944 h 4364656"/>
              <a:gd name="connsiteX163" fmla="*/ 2416799 w 8074603"/>
              <a:gd name="connsiteY163" fmla="*/ 1289849 h 4364656"/>
              <a:gd name="connsiteX164" fmla="*/ 2455025 w 8074603"/>
              <a:gd name="connsiteY164" fmla="*/ 1360275 h 4364656"/>
              <a:gd name="connsiteX165" fmla="*/ 3082854 w 8074603"/>
              <a:gd name="connsiteY165" fmla="*/ 1694089 h 4364656"/>
              <a:gd name="connsiteX166" fmla="*/ 3836081 w 8074603"/>
              <a:gd name="connsiteY166" fmla="*/ 1014367 h 4364656"/>
              <a:gd name="connsiteX167" fmla="*/ 3839853 w 8074603"/>
              <a:gd name="connsiteY167" fmla="*/ 939677 h 4364656"/>
              <a:gd name="connsiteX168" fmla="*/ 3839853 w 8074603"/>
              <a:gd name="connsiteY168" fmla="*/ 939672 h 4364656"/>
              <a:gd name="connsiteX169" fmla="*/ 3837985 w 8074603"/>
              <a:gd name="connsiteY169" fmla="*/ 927434 h 4364656"/>
              <a:gd name="connsiteX170" fmla="*/ 3835746 w 8074603"/>
              <a:gd name="connsiteY170" fmla="*/ 883087 h 4364656"/>
              <a:gd name="connsiteX171" fmla="*/ 3835745 w 8074603"/>
              <a:gd name="connsiteY171" fmla="*/ 883087 h 4364656"/>
              <a:gd name="connsiteX172" fmla="*/ 3833802 w 8074603"/>
              <a:gd name="connsiteY172" fmla="*/ 844605 h 4364656"/>
              <a:gd name="connsiteX173" fmla="*/ 3833640 w 8074603"/>
              <a:gd name="connsiteY173" fmla="*/ 841406 h 4364656"/>
              <a:gd name="connsiteX174" fmla="*/ 4675046 w 8074603"/>
              <a:gd name="connsiteY174"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593249 w 8074603"/>
              <a:gd name="connsiteY137" fmla="*/ 3590809 h 4364656"/>
              <a:gd name="connsiteX138" fmla="*/ 1060194 w 8074603"/>
              <a:gd name="connsiteY138" fmla="*/ 3237476 h 4364656"/>
              <a:gd name="connsiteX139" fmla="*/ 943603 w 8074603"/>
              <a:gd name="connsiteY139" fmla="*/ 3249230 h 4364656"/>
              <a:gd name="connsiteX140" fmla="*/ 837218 w 8074603"/>
              <a:gd name="connsiteY140" fmla="*/ 3282253 h 4364656"/>
              <a:gd name="connsiteX141" fmla="*/ 831628 w 8074603"/>
              <a:gd name="connsiteY141" fmla="*/ 3285287 h 4364656"/>
              <a:gd name="connsiteX142" fmla="*/ 789668 w 8074603"/>
              <a:gd name="connsiteY142" fmla="*/ 3319908 h 4364656"/>
              <a:gd name="connsiteX143" fmla="*/ 703440 w 8074603"/>
              <a:gd name="connsiteY143" fmla="*/ 3366773 h 4364656"/>
              <a:gd name="connsiteX144" fmla="*/ 697571 w 8074603"/>
              <a:gd name="connsiteY144" fmla="*/ 3368594 h 4364656"/>
              <a:gd name="connsiteX145" fmla="*/ 697574 w 8074603"/>
              <a:gd name="connsiteY145" fmla="*/ 3368593 h 4364656"/>
              <a:gd name="connsiteX146" fmla="*/ 608392 w 8074603"/>
              <a:gd name="connsiteY146" fmla="*/ 3396276 h 4364656"/>
              <a:gd name="connsiteX147" fmla="*/ 506346 w 8074603"/>
              <a:gd name="connsiteY147" fmla="*/ 3406563 h 4364656"/>
              <a:gd name="connsiteX148" fmla="*/ 0 w 8074603"/>
              <a:gd name="connsiteY148" fmla="*/ 2900217 h 4364656"/>
              <a:gd name="connsiteX149" fmla="*/ 404300 w 8074603"/>
              <a:gd name="connsiteY149" fmla="*/ 2404158 h 4364656"/>
              <a:gd name="connsiteX150" fmla="*/ 476128 w 8074603"/>
              <a:gd name="connsiteY150" fmla="*/ 2396917 h 4364656"/>
              <a:gd name="connsiteX151" fmla="*/ 476128 w 8074603"/>
              <a:gd name="connsiteY151" fmla="*/ 2396918 h 4364656"/>
              <a:gd name="connsiteX152" fmla="*/ 506346 w 8074603"/>
              <a:gd name="connsiteY152" fmla="*/ 2393872 h 4364656"/>
              <a:gd name="connsiteX153" fmla="*/ 476128 w 8074603"/>
              <a:gd name="connsiteY153" fmla="*/ 2396917 h 4364656"/>
              <a:gd name="connsiteX154" fmla="*/ 566483 w 8074603"/>
              <a:gd name="connsiteY154" fmla="*/ 2386780 h 4364656"/>
              <a:gd name="connsiteX155" fmla="*/ 1084393 w 8074603"/>
              <a:gd name="connsiteY155" fmla="*/ 1855758 h 4364656"/>
              <a:gd name="connsiteX156" fmla="*/ 1094003 w 8074603"/>
              <a:gd name="connsiteY156" fmla="*/ 1746841 h 4364656"/>
              <a:gd name="connsiteX157" fmla="*/ 1090650 w 8074603"/>
              <a:gd name="connsiteY157" fmla="*/ 1698239 h 4364656"/>
              <a:gd name="connsiteX158" fmla="*/ 1088374 w 8074603"/>
              <a:gd name="connsiteY158" fmla="*/ 1636980 h 4364656"/>
              <a:gd name="connsiteX159" fmla="*/ 1799436 w 8074603"/>
              <a:gd name="connsiteY159" fmla="*/ 925919 h 4364656"/>
              <a:gd name="connsiteX160" fmla="*/ 2389060 w 8074603"/>
              <a:gd name="connsiteY160" fmla="*/ 1239418 h 4364656"/>
              <a:gd name="connsiteX161" fmla="*/ 2416485 w 8074603"/>
              <a:gd name="connsiteY161" fmla="*/ 1289944 h 4364656"/>
              <a:gd name="connsiteX162" fmla="*/ 2416799 w 8074603"/>
              <a:gd name="connsiteY162" fmla="*/ 1289849 h 4364656"/>
              <a:gd name="connsiteX163" fmla="*/ 2455025 w 8074603"/>
              <a:gd name="connsiteY163" fmla="*/ 1360275 h 4364656"/>
              <a:gd name="connsiteX164" fmla="*/ 3082854 w 8074603"/>
              <a:gd name="connsiteY164" fmla="*/ 1694089 h 4364656"/>
              <a:gd name="connsiteX165" fmla="*/ 3836081 w 8074603"/>
              <a:gd name="connsiteY165" fmla="*/ 1014367 h 4364656"/>
              <a:gd name="connsiteX166" fmla="*/ 3839853 w 8074603"/>
              <a:gd name="connsiteY166" fmla="*/ 939677 h 4364656"/>
              <a:gd name="connsiteX167" fmla="*/ 3839853 w 8074603"/>
              <a:gd name="connsiteY167" fmla="*/ 939672 h 4364656"/>
              <a:gd name="connsiteX168" fmla="*/ 3837985 w 8074603"/>
              <a:gd name="connsiteY168" fmla="*/ 927434 h 4364656"/>
              <a:gd name="connsiteX169" fmla="*/ 3835746 w 8074603"/>
              <a:gd name="connsiteY169" fmla="*/ 883087 h 4364656"/>
              <a:gd name="connsiteX170" fmla="*/ 3835745 w 8074603"/>
              <a:gd name="connsiteY170" fmla="*/ 883087 h 4364656"/>
              <a:gd name="connsiteX171" fmla="*/ 3833802 w 8074603"/>
              <a:gd name="connsiteY171" fmla="*/ 844605 h 4364656"/>
              <a:gd name="connsiteX172" fmla="*/ 3833640 w 8074603"/>
              <a:gd name="connsiteY172" fmla="*/ 841406 h 4364656"/>
              <a:gd name="connsiteX173" fmla="*/ 4675046 w 8074603"/>
              <a:gd name="connsiteY173"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593249 w 8074603"/>
              <a:gd name="connsiteY137" fmla="*/ 3590809 h 4364656"/>
              <a:gd name="connsiteX138" fmla="*/ 1060194 w 8074603"/>
              <a:gd name="connsiteY138" fmla="*/ 3237476 h 4364656"/>
              <a:gd name="connsiteX139" fmla="*/ 943603 w 8074603"/>
              <a:gd name="connsiteY139" fmla="*/ 3249230 h 4364656"/>
              <a:gd name="connsiteX140" fmla="*/ 837218 w 8074603"/>
              <a:gd name="connsiteY140" fmla="*/ 3282253 h 4364656"/>
              <a:gd name="connsiteX141" fmla="*/ 831628 w 8074603"/>
              <a:gd name="connsiteY141" fmla="*/ 3285287 h 4364656"/>
              <a:gd name="connsiteX142" fmla="*/ 789668 w 8074603"/>
              <a:gd name="connsiteY142" fmla="*/ 3319908 h 4364656"/>
              <a:gd name="connsiteX143" fmla="*/ 703440 w 8074603"/>
              <a:gd name="connsiteY143" fmla="*/ 3366773 h 4364656"/>
              <a:gd name="connsiteX144" fmla="*/ 697571 w 8074603"/>
              <a:gd name="connsiteY144" fmla="*/ 3368594 h 4364656"/>
              <a:gd name="connsiteX145" fmla="*/ 697574 w 8074603"/>
              <a:gd name="connsiteY145" fmla="*/ 3368593 h 4364656"/>
              <a:gd name="connsiteX146" fmla="*/ 608392 w 8074603"/>
              <a:gd name="connsiteY146" fmla="*/ 3396276 h 4364656"/>
              <a:gd name="connsiteX147" fmla="*/ 506346 w 8074603"/>
              <a:gd name="connsiteY147" fmla="*/ 3406563 h 4364656"/>
              <a:gd name="connsiteX148" fmla="*/ 0 w 8074603"/>
              <a:gd name="connsiteY148" fmla="*/ 2900217 h 4364656"/>
              <a:gd name="connsiteX149" fmla="*/ 404300 w 8074603"/>
              <a:gd name="connsiteY149" fmla="*/ 2404158 h 4364656"/>
              <a:gd name="connsiteX150" fmla="*/ 476128 w 8074603"/>
              <a:gd name="connsiteY150" fmla="*/ 2396917 h 4364656"/>
              <a:gd name="connsiteX151" fmla="*/ 476128 w 8074603"/>
              <a:gd name="connsiteY151" fmla="*/ 2396918 h 4364656"/>
              <a:gd name="connsiteX152" fmla="*/ 476128 w 8074603"/>
              <a:gd name="connsiteY152" fmla="*/ 2396917 h 4364656"/>
              <a:gd name="connsiteX153" fmla="*/ 566483 w 8074603"/>
              <a:gd name="connsiteY153" fmla="*/ 2386780 h 4364656"/>
              <a:gd name="connsiteX154" fmla="*/ 1084393 w 8074603"/>
              <a:gd name="connsiteY154" fmla="*/ 1855758 h 4364656"/>
              <a:gd name="connsiteX155" fmla="*/ 1094003 w 8074603"/>
              <a:gd name="connsiteY155" fmla="*/ 1746841 h 4364656"/>
              <a:gd name="connsiteX156" fmla="*/ 1090650 w 8074603"/>
              <a:gd name="connsiteY156" fmla="*/ 1698239 h 4364656"/>
              <a:gd name="connsiteX157" fmla="*/ 1088374 w 8074603"/>
              <a:gd name="connsiteY157" fmla="*/ 1636980 h 4364656"/>
              <a:gd name="connsiteX158" fmla="*/ 1799436 w 8074603"/>
              <a:gd name="connsiteY158" fmla="*/ 925919 h 4364656"/>
              <a:gd name="connsiteX159" fmla="*/ 2389060 w 8074603"/>
              <a:gd name="connsiteY159" fmla="*/ 1239418 h 4364656"/>
              <a:gd name="connsiteX160" fmla="*/ 2416485 w 8074603"/>
              <a:gd name="connsiteY160" fmla="*/ 1289944 h 4364656"/>
              <a:gd name="connsiteX161" fmla="*/ 2416799 w 8074603"/>
              <a:gd name="connsiteY161" fmla="*/ 1289849 h 4364656"/>
              <a:gd name="connsiteX162" fmla="*/ 2455025 w 8074603"/>
              <a:gd name="connsiteY162" fmla="*/ 1360275 h 4364656"/>
              <a:gd name="connsiteX163" fmla="*/ 3082854 w 8074603"/>
              <a:gd name="connsiteY163" fmla="*/ 1694089 h 4364656"/>
              <a:gd name="connsiteX164" fmla="*/ 3836081 w 8074603"/>
              <a:gd name="connsiteY164" fmla="*/ 1014367 h 4364656"/>
              <a:gd name="connsiteX165" fmla="*/ 3839853 w 8074603"/>
              <a:gd name="connsiteY165" fmla="*/ 939677 h 4364656"/>
              <a:gd name="connsiteX166" fmla="*/ 3839853 w 8074603"/>
              <a:gd name="connsiteY166" fmla="*/ 939672 h 4364656"/>
              <a:gd name="connsiteX167" fmla="*/ 3837985 w 8074603"/>
              <a:gd name="connsiteY167" fmla="*/ 927434 h 4364656"/>
              <a:gd name="connsiteX168" fmla="*/ 3835746 w 8074603"/>
              <a:gd name="connsiteY168" fmla="*/ 883087 h 4364656"/>
              <a:gd name="connsiteX169" fmla="*/ 3835745 w 8074603"/>
              <a:gd name="connsiteY169" fmla="*/ 883087 h 4364656"/>
              <a:gd name="connsiteX170" fmla="*/ 3833802 w 8074603"/>
              <a:gd name="connsiteY170" fmla="*/ 844605 h 4364656"/>
              <a:gd name="connsiteX171" fmla="*/ 3833640 w 8074603"/>
              <a:gd name="connsiteY171" fmla="*/ 841406 h 4364656"/>
              <a:gd name="connsiteX172" fmla="*/ 4675046 w 8074603"/>
              <a:gd name="connsiteY172"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593249 w 8074603"/>
              <a:gd name="connsiteY137" fmla="*/ 3590809 h 4364656"/>
              <a:gd name="connsiteX138" fmla="*/ 1060194 w 8074603"/>
              <a:gd name="connsiteY138" fmla="*/ 3237476 h 4364656"/>
              <a:gd name="connsiteX139" fmla="*/ 943603 w 8074603"/>
              <a:gd name="connsiteY139" fmla="*/ 3249230 h 4364656"/>
              <a:gd name="connsiteX140" fmla="*/ 837218 w 8074603"/>
              <a:gd name="connsiteY140" fmla="*/ 3282253 h 4364656"/>
              <a:gd name="connsiteX141" fmla="*/ 831628 w 8074603"/>
              <a:gd name="connsiteY141" fmla="*/ 3285287 h 4364656"/>
              <a:gd name="connsiteX142" fmla="*/ 789668 w 8074603"/>
              <a:gd name="connsiteY142" fmla="*/ 3319908 h 4364656"/>
              <a:gd name="connsiteX143" fmla="*/ 703440 w 8074603"/>
              <a:gd name="connsiteY143" fmla="*/ 3366773 h 4364656"/>
              <a:gd name="connsiteX144" fmla="*/ 697571 w 8074603"/>
              <a:gd name="connsiteY144" fmla="*/ 3368594 h 4364656"/>
              <a:gd name="connsiteX145" fmla="*/ 608392 w 8074603"/>
              <a:gd name="connsiteY145" fmla="*/ 3396276 h 4364656"/>
              <a:gd name="connsiteX146" fmla="*/ 506346 w 8074603"/>
              <a:gd name="connsiteY146" fmla="*/ 3406563 h 4364656"/>
              <a:gd name="connsiteX147" fmla="*/ 0 w 8074603"/>
              <a:gd name="connsiteY147" fmla="*/ 2900217 h 4364656"/>
              <a:gd name="connsiteX148" fmla="*/ 404300 w 8074603"/>
              <a:gd name="connsiteY148" fmla="*/ 2404158 h 4364656"/>
              <a:gd name="connsiteX149" fmla="*/ 476128 w 8074603"/>
              <a:gd name="connsiteY149" fmla="*/ 2396917 h 4364656"/>
              <a:gd name="connsiteX150" fmla="*/ 476128 w 8074603"/>
              <a:gd name="connsiteY150" fmla="*/ 2396918 h 4364656"/>
              <a:gd name="connsiteX151" fmla="*/ 476128 w 8074603"/>
              <a:gd name="connsiteY151" fmla="*/ 2396917 h 4364656"/>
              <a:gd name="connsiteX152" fmla="*/ 566483 w 8074603"/>
              <a:gd name="connsiteY152" fmla="*/ 2386780 h 4364656"/>
              <a:gd name="connsiteX153" fmla="*/ 1084393 w 8074603"/>
              <a:gd name="connsiteY153" fmla="*/ 1855758 h 4364656"/>
              <a:gd name="connsiteX154" fmla="*/ 1094003 w 8074603"/>
              <a:gd name="connsiteY154" fmla="*/ 1746841 h 4364656"/>
              <a:gd name="connsiteX155" fmla="*/ 1090650 w 8074603"/>
              <a:gd name="connsiteY155" fmla="*/ 1698239 h 4364656"/>
              <a:gd name="connsiteX156" fmla="*/ 1088374 w 8074603"/>
              <a:gd name="connsiteY156" fmla="*/ 1636980 h 4364656"/>
              <a:gd name="connsiteX157" fmla="*/ 1799436 w 8074603"/>
              <a:gd name="connsiteY157" fmla="*/ 925919 h 4364656"/>
              <a:gd name="connsiteX158" fmla="*/ 2389060 w 8074603"/>
              <a:gd name="connsiteY158" fmla="*/ 1239418 h 4364656"/>
              <a:gd name="connsiteX159" fmla="*/ 2416485 w 8074603"/>
              <a:gd name="connsiteY159" fmla="*/ 1289944 h 4364656"/>
              <a:gd name="connsiteX160" fmla="*/ 2416799 w 8074603"/>
              <a:gd name="connsiteY160" fmla="*/ 1289849 h 4364656"/>
              <a:gd name="connsiteX161" fmla="*/ 2455025 w 8074603"/>
              <a:gd name="connsiteY161" fmla="*/ 1360275 h 4364656"/>
              <a:gd name="connsiteX162" fmla="*/ 3082854 w 8074603"/>
              <a:gd name="connsiteY162" fmla="*/ 1694089 h 4364656"/>
              <a:gd name="connsiteX163" fmla="*/ 3836081 w 8074603"/>
              <a:gd name="connsiteY163" fmla="*/ 1014367 h 4364656"/>
              <a:gd name="connsiteX164" fmla="*/ 3839853 w 8074603"/>
              <a:gd name="connsiteY164" fmla="*/ 939677 h 4364656"/>
              <a:gd name="connsiteX165" fmla="*/ 3839853 w 8074603"/>
              <a:gd name="connsiteY165" fmla="*/ 939672 h 4364656"/>
              <a:gd name="connsiteX166" fmla="*/ 3837985 w 8074603"/>
              <a:gd name="connsiteY166" fmla="*/ 927434 h 4364656"/>
              <a:gd name="connsiteX167" fmla="*/ 3835746 w 8074603"/>
              <a:gd name="connsiteY167" fmla="*/ 883087 h 4364656"/>
              <a:gd name="connsiteX168" fmla="*/ 3835745 w 8074603"/>
              <a:gd name="connsiteY168" fmla="*/ 883087 h 4364656"/>
              <a:gd name="connsiteX169" fmla="*/ 3833802 w 8074603"/>
              <a:gd name="connsiteY169" fmla="*/ 844605 h 4364656"/>
              <a:gd name="connsiteX170" fmla="*/ 3833640 w 8074603"/>
              <a:gd name="connsiteY170" fmla="*/ 841406 h 4364656"/>
              <a:gd name="connsiteX171" fmla="*/ 4675046 w 8074603"/>
              <a:gd name="connsiteY171"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593249 w 8074603"/>
              <a:gd name="connsiteY137" fmla="*/ 3590809 h 4364656"/>
              <a:gd name="connsiteX138" fmla="*/ 1060194 w 8074603"/>
              <a:gd name="connsiteY138" fmla="*/ 3237476 h 4364656"/>
              <a:gd name="connsiteX139" fmla="*/ 943603 w 8074603"/>
              <a:gd name="connsiteY139" fmla="*/ 3249230 h 4364656"/>
              <a:gd name="connsiteX140" fmla="*/ 837218 w 8074603"/>
              <a:gd name="connsiteY140" fmla="*/ 3282253 h 4364656"/>
              <a:gd name="connsiteX141" fmla="*/ 831628 w 8074603"/>
              <a:gd name="connsiteY141" fmla="*/ 3285287 h 4364656"/>
              <a:gd name="connsiteX142" fmla="*/ 789668 w 8074603"/>
              <a:gd name="connsiteY142" fmla="*/ 3319908 h 4364656"/>
              <a:gd name="connsiteX143" fmla="*/ 703440 w 8074603"/>
              <a:gd name="connsiteY143" fmla="*/ 3366773 h 4364656"/>
              <a:gd name="connsiteX144" fmla="*/ 608392 w 8074603"/>
              <a:gd name="connsiteY144" fmla="*/ 3396276 h 4364656"/>
              <a:gd name="connsiteX145" fmla="*/ 506346 w 8074603"/>
              <a:gd name="connsiteY145" fmla="*/ 3406563 h 4364656"/>
              <a:gd name="connsiteX146" fmla="*/ 0 w 8074603"/>
              <a:gd name="connsiteY146" fmla="*/ 2900217 h 4364656"/>
              <a:gd name="connsiteX147" fmla="*/ 404300 w 8074603"/>
              <a:gd name="connsiteY147" fmla="*/ 2404158 h 4364656"/>
              <a:gd name="connsiteX148" fmla="*/ 476128 w 8074603"/>
              <a:gd name="connsiteY148" fmla="*/ 2396917 h 4364656"/>
              <a:gd name="connsiteX149" fmla="*/ 476128 w 8074603"/>
              <a:gd name="connsiteY149" fmla="*/ 2396918 h 4364656"/>
              <a:gd name="connsiteX150" fmla="*/ 476128 w 8074603"/>
              <a:gd name="connsiteY150" fmla="*/ 2396917 h 4364656"/>
              <a:gd name="connsiteX151" fmla="*/ 566483 w 8074603"/>
              <a:gd name="connsiteY151" fmla="*/ 2386780 h 4364656"/>
              <a:gd name="connsiteX152" fmla="*/ 1084393 w 8074603"/>
              <a:gd name="connsiteY152" fmla="*/ 1855758 h 4364656"/>
              <a:gd name="connsiteX153" fmla="*/ 1094003 w 8074603"/>
              <a:gd name="connsiteY153" fmla="*/ 1746841 h 4364656"/>
              <a:gd name="connsiteX154" fmla="*/ 1090650 w 8074603"/>
              <a:gd name="connsiteY154" fmla="*/ 1698239 h 4364656"/>
              <a:gd name="connsiteX155" fmla="*/ 1088374 w 8074603"/>
              <a:gd name="connsiteY155" fmla="*/ 1636980 h 4364656"/>
              <a:gd name="connsiteX156" fmla="*/ 1799436 w 8074603"/>
              <a:gd name="connsiteY156" fmla="*/ 925919 h 4364656"/>
              <a:gd name="connsiteX157" fmla="*/ 2389060 w 8074603"/>
              <a:gd name="connsiteY157" fmla="*/ 1239418 h 4364656"/>
              <a:gd name="connsiteX158" fmla="*/ 2416485 w 8074603"/>
              <a:gd name="connsiteY158" fmla="*/ 1289944 h 4364656"/>
              <a:gd name="connsiteX159" fmla="*/ 2416799 w 8074603"/>
              <a:gd name="connsiteY159" fmla="*/ 1289849 h 4364656"/>
              <a:gd name="connsiteX160" fmla="*/ 2455025 w 8074603"/>
              <a:gd name="connsiteY160" fmla="*/ 1360275 h 4364656"/>
              <a:gd name="connsiteX161" fmla="*/ 3082854 w 8074603"/>
              <a:gd name="connsiteY161" fmla="*/ 1694089 h 4364656"/>
              <a:gd name="connsiteX162" fmla="*/ 3836081 w 8074603"/>
              <a:gd name="connsiteY162" fmla="*/ 1014367 h 4364656"/>
              <a:gd name="connsiteX163" fmla="*/ 3839853 w 8074603"/>
              <a:gd name="connsiteY163" fmla="*/ 939677 h 4364656"/>
              <a:gd name="connsiteX164" fmla="*/ 3839853 w 8074603"/>
              <a:gd name="connsiteY164" fmla="*/ 939672 h 4364656"/>
              <a:gd name="connsiteX165" fmla="*/ 3837985 w 8074603"/>
              <a:gd name="connsiteY165" fmla="*/ 927434 h 4364656"/>
              <a:gd name="connsiteX166" fmla="*/ 3835746 w 8074603"/>
              <a:gd name="connsiteY166" fmla="*/ 883087 h 4364656"/>
              <a:gd name="connsiteX167" fmla="*/ 3835745 w 8074603"/>
              <a:gd name="connsiteY167" fmla="*/ 883087 h 4364656"/>
              <a:gd name="connsiteX168" fmla="*/ 3833802 w 8074603"/>
              <a:gd name="connsiteY168" fmla="*/ 844605 h 4364656"/>
              <a:gd name="connsiteX169" fmla="*/ 3833640 w 8074603"/>
              <a:gd name="connsiteY169" fmla="*/ 841406 h 4364656"/>
              <a:gd name="connsiteX170" fmla="*/ 4675046 w 8074603"/>
              <a:gd name="connsiteY170"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593249 w 8074603"/>
              <a:gd name="connsiteY137" fmla="*/ 3590809 h 4364656"/>
              <a:gd name="connsiteX138" fmla="*/ 1060194 w 8074603"/>
              <a:gd name="connsiteY138" fmla="*/ 3237476 h 4364656"/>
              <a:gd name="connsiteX139" fmla="*/ 943603 w 8074603"/>
              <a:gd name="connsiteY139" fmla="*/ 3249230 h 4364656"/>
              <a:gd name="connsiteX140" fmla="*/ 837218 w 8074603"/>
              <a:gd name="connsiteY140" fmla="*/ 3282253 h 4364656"/>
              <a:gd name="connsiteX141" fmla="*/ 789668 w 8074603"/>
              <a:gd name="connsiteY141" fmla="*/ 3319908 h 4364656"/>
              <a:gd name="connsiteX142" fmla="*/ 703440 w 8074603"/>
              <a:gd name="connsiteY142" fmla="*/ 3366773 h 4364656"/>
              <a:gd name="connsiteX143" fmla="*/ 608392 w 8074603"/>
              <a:gd name="connsiteY143" fmla="*/ 3396276 h 4364656"/>
              <a:gd name="connsiteX144" fmla="*/ 506346 w 8074603"/>
              <a:gd name="connsiteY144" fmla="*/ 3406563 h 4364656"/>
              <a:gd name="connsiteX145" fmla="*/ 0 w 8074603"/>
              <a:gd name="connsiteY145" fmla="*/ 2900217 h 4364656"/>
              <a:gd name="connsiteX146" fmla="*/ 404300 w 8074603"/>
              <a:gd name="connsiteY146" fmla="*/ 2404158 h 4364656"/>
              <a:gd name="connsiteX147" fmla="*/ 476128 w 8074603"/>
              <a:gd name="connsiteY147" fmla="*/ 2396917 h 4364656"/>
              <a:gd name="connsiteX148" fmla="*/ 476128 w 8074603"/>
              <a:gd name="connsiteY148" fmla="*/ 2396918 h 4364656"/>
              <a:gd name="connsiteX149" fmla="*/ 476128 w 8074603"/>
              <a:gd name="connsiteY149" fmla="*/ 2396917 h 4364656"/>
              <a:gd name="connsiteX150" fmla="*/ 566483 w 8074603"/>
              <a:gd name="connsiteY150" fmla="*/ 2386780 h 4364656"/>
              <a:gd name="connsiteX151" fmla="*/ 1084393 w 8074603"/>
              <a:gd name="connsiteY151" fmla="*/ 1855758 h 4364656"/>
              <a:gd name="connsiteX152" fmla="*/ 1094003 w 8074603"/>
              <a:gd name="connsiteY152" fmla="*/ 1746841 h 4364656"/>
              <a:gd name="connsiteX153" fmla="*/ 1090650 w 8074603"/>
              <a:gd name="connsiteY153" fmla="*/ 1698239 h 4364656"/>
              <a:gd name="connsiteX154" fmla="*/ 1088374 w 8074603"/>
              <a:gd name="connsiteY154" fmla="*/ 1636980 h 4364656"/>
              <a:gd name="connsiteX155" fmla="*/ 1799436 w 8074603"/>
              <a:gd name="connsiteY155" fmla="*/ 925919 h 4364656"/>
              <a:gd name="connsiteX156" fmla="*/ 2389060 w 8074603"/>
              <a:gd name="connsiteY156" fmla="*/ 1239418 h 4364656"/>
              <a:gd name="connsiteX157" fmla="*/ 2416485 w 8074603"/>
              <a:gd name="connsiteY157" fmla="*/ 1289944 h 4364656"/>
              <a:gd name="connsiteX158" fmla="*/ 2416799 w 8074603"/>
              <a:gd name="connsiteY158" fmla="*/ 1289849 h 4364656"/>
              <a:gd name="connsiteX159" fmla="*/ 2455025 w 8074603"/>
              <a:gd name="connsiteY159" fmla="*/ 1360275 h 4364656"/>
              <a:gd name="connsiteX160" fmla="*/ 3082854 w 8074603"/>
              <a:gd name="connsiteY160" fmla="*/ 1694089 h 4364656"/>
              <a:gd name="connsiteX161" fmla="*/ 3836081 w 8074603"/>
              <a:gd name="connsiteY161" fmla="*/ 1014367 h 4364656"/>
              <a:gd name="connsiteX162" fmla="*/ 3839853 w 8074603"/>
              <a:gd name="connsiteY162" fmla="*/ 939677 h 4364656"/>
              <a:gd name="connsiteX163" fmla="*/ 3839853 w 8074603"/>
              <a:gd name="connsiteY163" fmla="*/ 939672 h 4364656"/>
              <a:gd name="connsiteX164" fmla="*/ 3837985 w 8074603"/>
              <a:gd name="connsiteY164" fmla="*/ 927434 h 4364656"/>
              <a:gd name="connsiteX165" fmla="*/ 3835746 w 8074603"/>
              <a:gd name="connsiteY165" fmla="*/ 883087 h 4364656"/>
              <a:gd name="connsiteX166" fmla="*/ 3835745 w 8074603"/>
              <a:gd name="connsiteY166" fmla="*/ 883087 h 4364656"/>
              <a:gd name="connsiteX167" fmla="*/ 3833802 w 8074603"/>
              <a:gd name="connsiteY167" fmla="*/ 844605 h 4364656"/>
              <a:gd name="connsiteX168" fmla="*/ 3833640 w 8074603"/>
              <a:gd name="connsiteY168" fmla="*/ 841406 h 4364656"/>
              <a:gd name="connsiteX169" fmla="*/ 4675046 w 8074603"/>
              <a:gd name="connsiteY169"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593249 w 8074603"/>
              <a:gd name="connsiteY137" fmla="*/ 3590809 h 4364656"/>
              <a:gd name="connsiteX138" fmla="*/ 1060194 w 8074603"/>
              <a:gd name="connsiteY138" fmla="*/ 3237476 h 4364656"/>
              <a:gd name="connsiteX139" fmla="*/ 943603 w 8074603"/>
              <a:gd name="connsiteY139" fmla="*/ 3249230 h 4364656"/>
              <a:gd name="connsiteX140" fmla="*/ 839838 w 8074603"/>
              <a:gd name="connsiteY140" fmla="*/ 3287490 h 4364656"/>
              <a:gd name="connsiteX141" fmla="*/ 789668 w 8074603"/>
              <a:gd name="connsiteY141" fmla="*/ 3319908 h 4364656"/>
              <a:gd name="connsiteX142" fmla="*/ 703440 w 8074603"/>
              <a:gd name="connsiteY142" fmla="*/ 3366773 h 4364656"/>
              <a:gd name="connsiteX143" fmla="*/ 608392 w 8074603"/>
              <a:gd name="connsiteY143" fmla="*/ 3396276 h 4364656"/>
              <a:gd name="connsiteX144" fmla="*/ 506346 w 8074603"/>
              <a:gd name="connsiteY144" fmla="*/ 3406563 h 4364656"/>
              <a:gd name="connsiteX145" fmla="*/ 0 w 8074603"/>
              <a:gd name="connsiteY145" fmla="*/ 2900217 h 4364656"/>
              <a:gd name="connsiteX146" fmla="*/ 404300 w 8074603"/>
              <a:gd name="connsiteY146" fmla="*/ 2404158 h 4364656"/>
              <a:gd name="connsiteX147" fmla="*/ 476128 w 8074603"/>
              <a:gd name="connsiteY147" fmla="*/ 2396917 h 4364656"/>
              <a:gd name="connsiteX148" fmla="*/ 476128 w 8074603"/>
              <a:gd name="connsiteY148" fmla="*/ 2396918 h 4364656"/>
              <a:gd name="connsiteX149" fmla="*/ 476128 w 8074603"/>
              <a:gd name="connsiteY149" fmla="*/ 2396917 h 4364656"/>
              <a:gd name="connsiteX150" fmla="*/ 566483 w 8074603"/>
              <a:gd name="connsiteY150" fmla="*/ 2386780 h 4364656"/>
              <a:gd name="connsiteX151" fmla="*/ 1084393 w 8074603"/>
              <a:gd name="connsiteY151" fmla="*/ 1855758 h 4364656"/>
              <a:gd name="connsiteX152" fmla="*/ 1094003 w 8074603"/>
              <a:gd name="connsiteY152" fmla="*/ 1746841 h 4364656"/>
              <a:gd name="connsiteX153" fmla="*/ 1090650 w 8074603"/>
              <a:gd name="connsiteY153" fmla="*/ 1698239 h 4364656"/>
              <a:gd name="connsiteX154" fmla="*/ 1088374 w 8074603"/>
              <a:gd name="connsiteY154" fmla="*/ 1636980 h 4364656"/>
              <a:gd name="connsiteX155" fmla="*/ 1799436 w 8074603"/>
              <a:gd name="connsiteY155" fmla="*/ 925919 h 4364656"/>
              <a:gd name="connsiteX156" fmla="*/ 2389060 w 8074603"/>
              <a:gd name="connsiteY156" fmla="*/ 1239418 h 4364656"/>
              <a:gd name="connsiteX157" fmla="*/ 2416485 w 8074603"/>
              <a:gd name="connsiteY157" fmla="*/ 1289944 h 4364656"/>
              <a:gd name="connsiteX158" fmla="*/ 2416799 w 8074603"/>
              <a:gd name="connsiteY158" fmla="*/ 1289849 h 4364656"/>
              <a:gd name="connsiteX159" fmla="*/ 2455025 w 8074603"/>
              <a:gd name="connsiteY159" fmla="*/ 1360275 h 4364656"/>
              <a:gd name="connsiteX160" fmla="*/ 3082854 w 8074603"/>
              <a:gd name="connsiteY160" fmla="*/ 1694089 h 4364656"/>
              <a:gd name="connsiteX161" fmla="*/ 3836081 w 8074603"/>
              <a:gd name="connsiteY161" fmla="*/ 1014367 h 4364656"/>
              <a:gd name="connsiteX162" fmla="*/ 3839853 w 8074603"/>
              <a:gd name="connsiteY162" fmla="*/ 939677 h 4364656"/>
              <a:gd name="connsiteX163" fmla="*/ 3839853 w 8074603"/>
              <a:gd name="connsiteY163" fmla="*/ 939672 h 4364656"/>
              <a:gd name="connsiteX164" fmla="*/ 3837985 w 8074603"/>
              <a:gd name="connsiteY164" fmla="*/ 927434 h 4364656"/>
              <a:gd name="connsiteX165" fmla="*/ 3835746 w 8074603"/>
              <a:gd name="connsiteY165" fmla="*/ 883087 h 4364656"/>
              <a:gd name="connsiteX166" fmla="*/ 3835745 w 8074603"/>
              <a:gd name="connsiteY166" fmla="*/ 883087 h 4364656"/>
              <a:gd name="connsiteX167" fmla="*/ 3833802 w 8074603"/>
              <a:gd name="connsiteY167" fmla="*/ 844605 h 4364656"/>
              <a:gd name="connsiteX168" fmla="*/ 3833640 w 8074603"/>
              <a:gd name="connsiteY168" fmla="*/ 841406 h 4364656"/>
              <a:gd name="connsiteX169" fmla="*/ 4675046 w 8074603"/>
              <a:gd name="connsiteY169"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593249 w 8074603"/>
              <a:gd name="connsiteY136" fmla="*/ 3590809 h 4364656"/>
              <a:gd name="connsiteX137" fmla="*/ 1060194 w 8074603"/>
              <a:gd name="connsiteY137" fmla="*/ 3237476 h 4364656"/>
              <a:gd name="connsiteX138" fmla="*/ 943603 w 8074603"/>
              <a:gd name="connsiteY138" fmla="*/ 3249230 h 4364656"/>
              <a:gd name="connsiteX139" fmla="*/ 839838 w 8074603"/>
              <a:gd name="connsiteY139" fmla="*/ 3287490 h 4364656"/>
              <a:gd name="connsiteX140" fmla="*/ 789668 w 8074603"/>
              <a:gd name="connsiteY140" fmla="*/ 3319908 h 4364656"/>
              <a:gd name="connsiteX141" fmla="*/ 703440 w 8074603"/>
              <a:gd name="connsiteY141" fmla="*/ 3366773 h 4364656"/>
              <a:gd name="connsiteX142" fmla="*/ 608392 w 8074603"/>
              <a:gd name="connsiteY142" fmla="*/ 3396276 h 4364656"/>
              <a:gd name="connsiteX143" fmla="*/ 506346 w 8074603"/>
              <a:gd name="connsiteY143" fmla="*/ 3406563 h 4364656"/>
              <a:gd name="connsiteX144" fmla="*/ 0 w 8074603"/>
              <a:gd name="connsiteY144" fmla="*/ 2900217 h 4364656"/>
              <a:gd name="connsiteX145" fmla="*/ 404300 w 8074603"/>
              <a:gd name="connsiteY145" fmla="*/ 2404158 h 4364656"/>
              <a:gd name="connsiteX146" fmla="*/ 476128 w 8074603"/>
              <a:gd name="connsiteY146" fmla="*/ 2396917 h 4364656"/>
              <a:gd name="connsiteX147" fmla="*/ 476128 w 8074603"/>
              <a:gd name="connsiteY147" fmla="*/ 2396918 h 4364656"/>
              <a:gd name="connsiteX148" fmla="*/ 476128 w 8074603"/>
              <a:gd name="connsiteY148" fmla="*/ 2396917 h 4364656"/>
              <a:gd name="connsiteX149" fmla="*/ 566483 w 8074603"/>
              <a:gd name="connsiteY149" fmla="*/ 2386780 h 4364656"/>
              <a:gd name="connsiteX150" fmla="*/ 1084393 w 8074603"/>
              <a:gd name="connsiteY150" fmla="*/ 1855758 h 4364656"/>
              <a:gd name="connsiteX151" fmla="*/ 1094003 w 8074603"/>
              <a:gd name="connsiteY151" fmla="*/ 1746841 h 4364656"/>
              <a:gd name="connsiteX152" fmla="*/ 1090650 w 8074603"/>
              <a:gd name="connsiteY152" fmla="*/ 1698239 h 4364656"/>
              <a:gd name="connsiteX153" fmla="*/ 1088374 w 8074603"/>
              <a:gd name="connsiteY153" fmla="*/ 1636980 h 4364656"/>
              <a:gd name="connsiteX154" fmla="*/ 1799436 w 8074603"/>
              <a:gd name="connsiteY154" fmla="*/ 925919 h 4364656"/>
              <a:gd name="connsiteX155" fmla="*/ 2389060 w 8074603"/>
              <a:gd name="connsiteY155" fmla="*/ 1239418 h 4364656"/>
              <a:gd name="connsiteX156" fmla="*/ 2416485 w 8074603"/>
              <a:gd name="connsiteY156" fmla="*/ 1289944 h 4364656"/>
              <a:gd name="connsiteX157" fmla="*/ 2416799 w 8074603"/>
              <a:gd name="connsiteY157" fmla="*/ 1289849 h 4364656"/>
              <a:gd name="connsiteX158" fmla="*/ 2455025 w 8074603"/>
              <a:gd name="connsiteY158" fmla="*/ 1360275 h 4364656"/>
              <a:gd name="connsiteX159" fmla="*/ 3082854 w 8074603"/>
              <a:gd name="connsiteY159" fmla="*/ 1694089 h 4364656"/>
              <a:gd name="connsiteX160" fmla="*/ 3836081 w 8074603"/>
              <a:gd name="connsiteY160" fmla="*/ 1014367 h 4364656"/>
              <a:gd name="connsiteX161" fmla="*/ 3839853 w 8074603"/>
              <a:gd name="connsiteY161" fmla="*/ 939677 h 4364656"/>
              <a:gd name="connsiteX162" fmla="*/ 3839853 w 8074603"/>
              <a:gd name="connsiteY162" fmla="*/ 939672 h 4364656"/>
              <a:gd name="connsiteX163" fmla="*/ 3837985 w 8074603"/>
              <a:gd name="connsiteY163" fmla="*/ 927434 h 4364656"/>
              <a:gd name="connsiteX164" fmla="*/ 3835746 w 8074603"/>
              <a:gd name="connsiteY164" fmla="*/ 883087 h 4364656"/>
              <a:gd name="connsiteX165" fmla="*/ 3835745 w 8074603"/>
              <a:gd name="connsiteY165" fmla="*/ 883087 h 4364656"/>
              <a:gd name="connsiteX166" fmla="*/ 3833802 w 8074603"/>
              <a:gd name="connsiteY166" fmla="*/ 844605 h 4364656"/>
              <a:gd name="connsiteX167" fmla="*/ 3833640 w 8074603"/>
              <a:gd name="connsiteY167" fmla="*/ 841406 h 4364656"/>
              <a:gd name="connsiteX168" fmla="*/ 4675046 w 8074603"/>
              <a:gd name="connsiteY168"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593249 w 8074603"/>
              <a:gd name="connsiteY135" fmla="*/ 3590809 h 4364656"/>
              <a:gd name="connsiteX136" fmla="*/ 1060194 w 8074603"/>
              <a:gd name="connsiteY136" fmla="*/ 3237476 h 4364656"/>
              <a:gd name="connsiteX137" fmla="*/ 943603 w 8074603"/>
              <a:gd name="connsiteY137" fmla="*/ 3249230 h 4364656"/>
              <a:gd name="connsiteX138" fmla="*/ 839838 w 8074603"/>
              <a:gd name="connsiteY138" fmla="*/ 3287490 h 4364656"/>
              <a:gd name="connsiteX139" fmla="*/ 789668 w 8074603"/>
              <a:gd name="connsiteY139" fmla="*/ 3319908 h 4364656"/>
              <a:gd name="connsiteX140" fmla="*/ 703440 w 8074603"/>
              <a:gd name="connsiteY140" fmla="*/ 3366773 h 4364656"/>
              <a:gd name="connsiteX141" fmla="*/ 608392 w 8074603"/>
              <a:gd name="connsiteY141" fmla="*/ 3396276 h 4364656"/>
              <a:gd name="connsiteX142" fmla="*/ 506346 w 8074603"/>
              <a:gd name="connsiteY142" fmla="*/ 3406563 h 4364656"/>
              <a:gd name="connsiteX143" fmla="*/ 0 w 8074603"/>
              <a:gd name="connsiteY143" fmla="*/ 2900217 h 4364656"/>
              <a:gd name="connsiteX144" fmla="*/ 404300 w 8074603"/>
              <a:gd name="connsiteY144" fmla="*/ 2404158 h 4364656"/>
              <a:gd name="connsiteX145" fmla="*/ 476128 w 8074603"/>
              <a:gd name="connsiteY145" fmla="*/ 2396917 h 4364656"/>
              <a:gd name="connsiteX146" fmla="*/ 476128 w 8074603"/>
              <a:gd name="connsiteY146" fmla="*/ 2396918 h 4364656"/>
              <a:gd name="connsiteX147" fmla="*/ 476128 w 8074603"/>
              <a:gd name="connsiteY147" fmla="*/ 2396917 h 4364656"/>
              <a:gd name="connsiteX148" fmla="*/ 566483 w 8074603"/>
              <a:gd name="connsiteY148" fmla="*/ 2386780 h 4364656"/>
              <a:gd name="connsiteX149" fmla="*/ 1084393 w 8074603"/>
              <a:gd name="connsiteY149" fmla="*/ 1855758 h 4364656"/>
              <a:gd name="connsiteX150" fmla="*/ 1094003 w 8074603"/>
              <a:gd name="connsiteY150" fmla="*/ 1746841 h 4364656"/>
              <a:gd name="connsiteX151" fmla="*/ 1090650 w 8074603"/>
              <a:gd name="connsiteY151" fmla="*/ 1698239 h 4364656"/>
              <a:gd name="connsiteX152" fmla="*/ 1088374 w 8074603"/>
              <a:gd name="connsiteY152" fmla="*/ 1636980 h 4364656"/>
              <a:gd name="connsiteX153" fmla="*/ 1799436 w 8074603"/>
              <a:gd name="connsiteY153" fmla="*/ 925919 h 4364656"/>
              <a:gd name="connsiteX154" fmla="*/ 2389060 w 8074603"/>
              <a:gd name="connsiteY154" fmla="*/ 1239418 h 4364656"/>
              <a:gd name="connsiteX155" fmla="*/ 2416485 w 8074603"/>
              <a:gd name="connsiteY155" fmla="*/ 1289944 h 4364656"/>
              <a:gd name="connsiteX156" fmla="*/ 2416799 w 8074603"/>
              <a:gd name="connsiteY156" fmla="*/ 1289849 h 4364656"/>
              <a:gd name="connsiteX157" fmla="*/ 2455025 w 8074603"/>
              <a:gd name="connsiteY157" fmla="*/ 1360275 h 4364656"/>
              <a:gd name="connsiteX158" fmla="*/ 3082854 w 8074603"/>
              <a:gd name="connsiteY158" fmla="*/ 1694089 h 4364656"/>
              <a:gd name="connsiteX159" fmla="*/ 3836081 w 8074603"/>
              <a:gd name="connsiteY159" fmla="*/ 1014367 h 4364656"/>
              <a:gd name="connsiteX160" fmla="*/ 3839853 w 8074603"/>
              <a:gd name="connsiteY160" fmla="*/ 939677 h 4364656"/>
              <a:gd name="connsiteX161" fmla="*/ 3839853 w 8074603"/>
              <a:gd name="connsiteY161" fmla="*/ 939672 h 4364656"/>
              <a:gd name="connsiteX162" fmla="*/ 3837985 w 8074603"/>
              <a:gd name="connsiteY162" fmla="*/ 927434 h 4364656"/>
              <a:gd name="connsiteX163" fmla="*/ 3835746 w 8074603"/>
              <a:gd name="connsiteY163" fmla="*/ 883087 h 4364656"/>
              <a:gd name="connsiteX164" fmla="*/ 3835745 w 8074603"/>
              <a:gd name="connsiteY164" fmla="*/ 883087 h 4364656"/>
              <a:gd name="connsiteX165" fmla="*/ 3833802 w 8074603"/>
              <a:gd name="connsiteY165" fmla="*/ 844605 h 4364656"/>
              <a:gd name="connsiteX166" fmla="*/ 3833640 w 8074603"/>
              <a:gd name="connsiteY166" fmla="*/ 841406 h 4364656"/>
              <a:gd name="connsiteX167" fmla="*/ 4675046 w 8074603"/>
              <a:gd name="connsiteY167"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593249 w 8074603"/>
              <a:gd name="connsiteY134" fmla="*/ 3590809 h 4364656"/>
              <a:gd name="connsiteX135" fmla="*/ 1060194 w 8074603"/>
              <a:gd name="connsiteY135" fmla="*/ 3237476 h 4364656"/>
              <a:gd name="connsiteX136" fmla="*/ 943603 w 8074603"/>
              <a:gd name="connsiteY136" fmla="*/ 3249230 h 4364656"/>
              <a:gd name="connsiteX137" fmla="*/ 839838 w 8074603"/>
              <a:gd name="connsiteY137" fmla="*/ 3287490 h 4364656"/>
              <a:gd name="connsiteX138" fmla="*/ 789668 w 8074603"/>
              <a:gd name="connsiteY138" fmla="*/ 3319908 h 4364656"/>
              <a:gd name="connsiteX139" fmla="*/ 703440 w 8074603"/>
              <a:gd name="connsiteY139" fmla="*/ 3366773 h 4364656"/>
              <a:gd name="connsiteX140" fmla="*/ 608392 w 8074603"/>
              <a:gd name="connsiteY140" fmla="*/ 3396276 h 4364656"/>
              <a:gd name="connsiteX141" fmla="*/ 506346 w 8074603"/>
              <a:gd name="connsiteY141" fmla="*/ 3406563 h 4364656"/>
              <a:gd name="connsiteX142" fmla="*/ 0 w 8074603"/>
              <a:gd name="connsiteY142" fmla="*/ 2900217 h 4364656"/>
              <a:gd name="connsiteX143" fmla="*/ 404300 w 8074603"/>
              <a:gd name="connsiteY143" fmla="*/ 2404158 h 4364656"/>
              <a:gd name="connsiteX144" fmla="*/ 476128 w 8074603"/>
              <a:gd name="connsiteY144" fmla="*/ 2396917 h 4364656"/>
              <a:gd name="connsiteX145" fmla="*/ 476128 w 8074603"/>
              <a:gd name="connsiteY145" fmla="*/ 2396918 h 4364656"/>
              <a:gd name="connsiteX146" fmla="*/ 476128 w 8074603"/>
              <a:gd name="connsiteY146" fmla="*/ 2396917 h 4364656"/>
              <a:gd name="connsiteX147" fmla="*/ 566483 w 8074603"/>
              <a:gd name="connsiteY147" fmla="*/ 2386780 h 4364656"/>
              <a:gd name="connsiteX148" fmla="*/ 1084393 w 8074603"/>
              <a:gd name="connsiteY148" fmla="*/ 1855758 h 4364656"/>
              <a:gd name="connsiteX149" fmla="*/ 1094003 w 8074603"/>
              <a:gd name="connsiteY149" fmla="*/ 1746841 h 4364656"/>
              <a:gd name="connsiteX150" fmla="*/ 1090650 w 8074603"/>
              <a:gd name="connsiteY150" fmla="*/ 1698239 h 4364656"/>
              <a:gd name="connsiteX151" fmla="*/ 1088374 w 8074603"/>
              <a:gd name="connsiteY151" fmla="*/ 1636980 h 4364656"/>
              <a:gd name="connsiteX152" fmla="*/ 1799436 w 8074603"/>
              <a:gd name="connsiteY152" fmla="*/ 925919 h 4364656"/>
              <a:gd name="connsiteX153" fmla="*/ 2389060 w 8074603"/>
              <a:gd name="connsiteY153" fmla="*/ 1239418 h 4364656"/>
              <a:gd name="connsiteX154" fmla="*/ 2416485 w 8074603"/>
              <a:gd name="connsiteY154" fmla="*/ 1289944 h 4364656"/>
              <a:gd name="connsiteX155" fmla="*/ 2416799 w 8074603"/>
              <a:gd name="connsiteY155" fmla="*/ 1289849 h 4364656"/>
              <a:gd name="connsiteX156" fmla="*/ 2455025 w 8074603"/>
              <a:gd name="connsiteY156" fmla="*/ 1360275 h 4364656"/>
              <a:gd name="connsiteX157" fmla="*/ 3082854 w 8074603"/>
              <a:gd name="connsiteY157" fmla="*/ 1694089 h 4364656"/>
              <a:gd name="connsiteX158" fmla="*/ 3836081 w 8074603"/>
              <a:gd name="connsiteY158" fmla="*/ 1014367 h 4364656"/>
              <a:gd name="connsiteX159" fmla="*/ 3839853 w 8074603"/>
              <a:gd name="connsiteY159" fmla="*/ 939677 h 4364656"/>
              <a:gd name="connsiteX160" fmla="*/ 3839853 w 8074603"/>
              <a:gd name="connsiteY160" fmla="*/ 939672 h 4364656"/>
              <a:gd name="connsiteX161" fmla="*/ 3837985 w 8074603"/>
              <a:gd name="connsiteY161" fmla="*/ 927434 h 4364656"/>
              <a:gd name="connsiteX162" fmla="*/ 3835746 w 8074603"/>
              <a:gd name="connsiteY162" fmla="*/ 883087 h 4364656"/>
              <a:gd name="connsiteX163" fmla="*/ 3835745 w 8074603"/>
              <a:gd name="connsiteY163" fmla="*/ 883087 h 4364656"/>
              <a:gd name="connsiteX164" fmla="*/ 3833802 w 8074603"/>
              <a:gd name="connsiteY164" fmla="*/ 844605 h 4364656"/>
              <a:gd name="connsiteX165" fmla="*/ 3833640 w 8074603"/>
              <a:gd name="connsiteY165" fmla="*/ 841406 h 4364656"/>
              <a:gd name="connsiteX166" fmla="*/ 4675046 w 8074603"/>
              <a:gd name="connsiteY166"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593249 w 8074603"/>
              <a:gd name="connsiteY133" fmla="*/ 3590809 h 4364656"/>
              <a:gd name="connsiteX134" fmla="*/ 1060194 w 8074603"/>
              <a:gd name="connsiteY134" fmla="*/ 3237476 h 4364656"/>
              <a:gd name="connsiteX135" fmla="*/ 943603 w 8074603"/>
              <a:gd name="connsiteY135" fmla="*/ 3249230 h 4364656"/>
              <a:gd name="connsiteX136" fmla="*/ 839838 w 8074603"/>
              <a:gd name="connsiteY136" fmla="*/ 3287490 h 4364656"/>
              <a:gd name="connsiteX137" fmla="*/ 789668 w 8074603"/>
              <a:gd name="connsiteY137" fmla="*/ 3319908 h 4364656"/>
              <a:gd name="connsiteX138" fmla="*/ 703440 w 8074603"/>
              <a:gd name="connsiteY138" fmla="*/ 3366773 h 4364656"/>
              <a:gd name="connsiteX139" fmla="*/ 608392 w 8074603"/>
              <a:gd name="connsiteY139" fmla="*/ 3396276 h 4364656"/>
              <a:gd name="connsiteX140" fmla="*/ 506346 w 8074603"/>
              <a:gd name="connsiteY140" fmla="*/ 3406563 h 4364656"/>
              <a:gd name="connsiteX141" fmla="*/ 0 w 8074603"/>
              <a:gd name="connsiteY141" fmla="*/ 2900217 h 4364656"/>
              <a:gd name="connsiteX142" fmla="*/ 404300 w 8074603"/>
              <a:gd name="connsiteY142" fmla="*/ 2404158 h 4364656"/>
              <a:gd name="connsiteX143" fmla="*/ 476128 w 8074603"/>
              <a:gd name="connsiteY143" fmla="*/ 2396917 h 4364656"/>
              <a:gd name="connsiteX144" fmla="*/ 476128 w 8074603"/>
              <a:gd name="connsiteY144" fmla="*/ 2396918 h 4364656"/>
              <a:gd name="connsiteX145" fmla="*/ 476128 w 8074603"/>
              <a:gd name="connsiteY145" fmla="*/ 2396917 h 4364656"/>
              <a:gd name="connsiteX146" fmla="*/ 566483 w 8074603"/>
              <a:gd name="connsiteY146" fmla="*/ 2386780 h 4364656"/>
              <a:gd name="connsiteX147" fmla="*/ 1084393 w 8074603"/>
              <a:gd name="connsiteY147" fmla="*/ 1855758 h 4364656"/>
              <a:gd name="connsiteX148" fmla="*/ 1094003 w 8074603"/>
              <a:gd name="connsiteY148" fmla="*/ 1746841 h 4364656"/>
              <a:gd name="connsiteX149" fmla="*/ 1090650 w 8074603"/>
              <a:gd name="connsiteY149" fmla="*/ 1698239 h 4364656"/>
              <a:gd name="connsiteX150" fmla="*/ 1088374 w 8074603"/>
              <a:gd name="connsiteY150" fmla="*/ 1636980 h 4364656"/>
              <a:gd name="connsiteX151" fmla="*/ 1799436 w 8074603"/>
              <a:gd name="connsiteY151" fmla="*/ 925919 h 4364656"/>
              <a:gd name="connsiteX152" fmla="*/ 2389060 w 8074603"/>
              <a:gd name="connsiteY152" fmla="*/ 1239418 h 4364656"/>
              <a:gd name="connsiteX153" fmla="*/ 2416485 w 8074603"/>
              <a:gd name="connsiteY153" fmla="*/ 1289944 h 4364656"/>
              <a:gd name="connsiteX154" fmla="*/ 2416799 w 8074603"/>
              <a:gd name="connsiteY154" fmla="*/ 1289849 h 4364656"/>
              <a:gd name="connsiteX155" fmla="*/ 2455025 w 8074603"/>
              <a:gd name="connsiteY155" fmla="*/ 1360275 h 4364656"/>
              <a:gd name="connsiteX156" fmla="*/ 3082854 w 8074603"/>
              <a:gd name="connsiteY156" fmla="*/ 1694089 h 4364656"/>
              <a:gd name="connsiteX157" fmla="*/ 3836081 w 8074603"/>
              <a:gd name="connsiteY157" fmla="*/ 1014367 h 4364656"/>
              <a:gd name="connsiteX158" fmla="*/ 3839853 w 8074603"/>
              <a:gd name="connsiteY158" fmla="*/ 939677 h 4364656"/>
              <a:gd name="connsiteX159" fmla="*/ 3839853 w 8074603"/>
              <a:gd name="connsiteY159" fmla="*/ 939672 h 4364656"/>
              <a:gd name="connsiteX160" fmla="*/ 3837985 w 8074603"/>
              <a:gd name="connsiteY160" fmla="*/ 927434 h 4364656"/>
              <a:gd name="connsiteX161" fmla="*/ 3835746 w 8074603"/>
              <a:gd name="connsiteY161" fmla="*/ 883087 h 4364656"/>
              <a:gd name="connsiteX162" fmla="*/ 3835745 w 8074603"/>
              <a:gd name="connsiteY162" fmla="*/ 883087 h 4364656"/>
              <a:gd name="connsiteX163" fmla="*/ 3833802 w 8074603"/>
              <a:gd name="connsiteY163" fmla="*/ 844605 h 4364656"/>
              <a:gd name="connsiteX164" fmla="*/ 3833640 w 8074603"/>
              <a:gd name="connsiteY164" fmla="*/ 841406 h 4364656"/>
              <a:gd name="connsiteX165" fmla="*/ 4675046 w 8074603"/>
              <a:gd name="connsiteY165" fmla="*/ 0 h 43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74603" h="4364656">
                <a:moveTo>
                  <a:pt x="5967715" y="1555781"/>
                </a:moveTo>
                <a:lnTo>
                  <a:pt x="5953547" y="1567471"/>
                </a:lnTo>
                <a:lnTo>
                  <a:pt x="5947225" y="1572687"/>
                </a:lnTo>
                <a:lnTo>
                  <a:pt x="5923679" y="1585468"/>
                </a:lnTo>
                <a:lnTo>
                  <a:pt x="5944170" y="1568561"/>
                </a:lnTo>
                <a:lnTo>
                  <a:pt x="5950625" y="1565058"/>
                </a:lnTo>
                <a:lnTo>
                  <a:pt x="5967715" y="1555781"/>
                </a:lnTo>
                <a:close/>
                <a:moveTo>
                  <a:pt x="5463575" y="1132731"/>
                </a:moveTo>
                <a:lnTo>
                  <a:pt x="5450330" y="1168918"/>
                </a:lnTo>
                <a:lnTo>
                  <a:pt x="5439303" y="1189234"/>
                </a:lnTo>
                <a:lnTo>
                  <a:pt x="5447848" y="1161705"/>
                </a:lnTo>
                <a:lnTo>
                  <a:pt x="5463575" y="1132731"/>
                </a:lnTo>
                <a:close/>
                <a:moveTo>
                  <a:pt x="5466067" y="1125926"/>
                </a:moveTo>
                <a:lnTo>
                  <a:pt x="5466873" y="1126657"/>
                </a:lnTo>
                <a:lnTo>
                  <a:pt x="5463576" y="1132731"/>
                </a:lnTo>
                <a:lnTo>
                  <a:pt x="5466067" y="1125926"/>
                </a:lnTo>
                <a:close/>
                <a:moveTo>
                  <a:pt x="4675046" y="0"/>
                </a:moveTo>
                <a:cubicBezTo>
                  <a:pt x="5139742" y="0"/>
                  <a:pt x="5516452" y="376710"/>
                  <a:pt x="5516452" y="841406"/>
                </a:cubicBezTo>
                <a:cubicBezTo>
                  <a:pt x="5516452" y="928537"/>
                  <a:pt x="5503209" y="1012574"/>
                  <a:pt x="5478624" y="1091614"/>
                </a:cubicBezTo>
                <a:lnTo>
                  <a:pt x="5466066" y="1125926"/>
                </a:lnTo>
                <a:lnTo>
                  <a:pt x="5463575" y="1132730"/>
                </a:lnTo>
                <a:lnTo>
                  <a:pt x="5447848" y="1161704"/>
                </a:lnTo>
                <a:lnTo>
                  <a:pt x="5439303" y="1189233"/>
                </a:lnTo>
                <a:lnTo>
                  <a:pt x="5428195" y="1225018"/>
                </a:lnTo>
                <a:cubicBezTo>
                  <a:pt x="5423702" y="1246975"/>
                  <a:pt x="5421342" y="1269710"/>
                  <a:pt x="5421342" y="1292995"/>
                </a:cubicBezTo>
                <a:cubicBezTo>
                  <a:pt x="5421342" y="1479279"/>
                  <a:pt x="5572355" y="1630292"/>
                  <a:pt x="5758639" y="1630292"/>
                </a:cubicBezTo>
                <a:cubicBezTo>
                  <a:pt x="5805210" y="1630292"/>
                  <a:pt x="5849577" y="1620854"/>
                  <a:pt x="5889930" y="1603786"/>
                </a:cubicBezTo>
                <a:lnTo>
                  <a:pt x="5923679" y="1585468"/>
                </a:lnTo>
                <a:lnTo>
                  <a:pt x="5923680" y="1585469"/>
                </a:lnTo>
                <a:lnTo>
                  <a:pt x="5947226" y="1572688"/>
                </a:lnTo>
                <a:lnTo>
                  <a:pt x="5953548" y="1567472"/>
                </a:lnTo>
                <a:lnTo>
                  <a:pt x="5967716" y="1555782"/>
                </a:lnTo>
                <a:lnTo>
                  <a:pt x="6062168" y="1504515"/>
                </a:lnTo>
                <a:cubicBezTo>
                  <a:pt x="6145276" y="1469363"/>
                  <a:pt x="6236648" y="1449925"/>
                  <a:pt x="6332560" y="1449925"/>
                </a:cubicBezTo>
                <a:cubicBezTo>
                  <a:pt x="6716208" y="1449925"/>
                  <a:pt x="7027217" y="1760934"/>
                  <a:pt x="7027217" y="2144582"/>
                </a:cubicBezTo>
                <a:lnTo>
                  <a:pt x="7023436" y="2182087"/>
                </a:lnTo>
                <a:lnTo>
                  <a:pt x="7025951" y="2183532"/>
                </a:lnTo>
                <a:lnTo>
                  <a:pt x="7020865" y="2233978"/>
                </a:lnTo>
                <a:cubicBezTo>
                  <a:pt x="7020865" y="2396977"/>
                  <a:pt x="7136484" y="2532971"/>
                  <a:pt x="7290185" y="2564422"/>
                </a:cubicBezTo>
                <a:lnTo>
                  <a:pt x="7340491" y="2569494"/>
                </a:lnTo>
                <a:lnTo>
                  <a:pt x="7425440" y="2560930"/>
                </a:lnTo>
                <a:cubicBezTo>
                  <a:pt x="7470255" y="2560930"/>
                  <a:pt x="7514010" y="2565471"/>
                  <a:pt x="7556269" y="2574119"/>
                </a:cubicBezTo>
                <a:lnTo>
                  <a:pt x="7639912" y="2600083"/>
                </a:lnTo>
                <a:lnTo>
                  <a:pt x="7662727" y="2606859"/>
                </a:lnTo>
                <a:lnTo>
                  <a:pt x="7664371" y="2607676"/>
                </a:lnTo>
                <a:lnTo>
                  <a:pt x="7678124" y="2611945"/>
                </a:lnTo>
                <a:lnTo>
                  <a:pt x="7733522" y="2642014"/>
                </a:lnTo>
                <a:lnTo>
                  <a:pt x="7761488" y="2655901"/>
                </a:lnTo>
                <a:lnTo>
                  <a:pt x="7768424" y="2660958"/>
                </a:lnTo>
                <a:lnTo>
                  <a:pt x="7788393" y="2671797"/>
                </a:lnTo>
                <a:lnTo>
                  <a:pt x="7827171" y="2703791"/>
                </a:lnTo>
                <a:lnTo>
                  <a:pt x="7849862" y="2720336"/>
                </a:lnTo>
                <a:lnTo>
                  <a:pt x="7860799" y="2731538"/>
                </a:lnTo>
                <a:lnTo>
                  <a:pt x="7884468" y="2751066"/>
                </a:lnTo>
                <a:lnTo>
                  <a:pt x="7909550" y="2781466"/>
                </a:lnTo>
                <a:lnTo>
                  <a:pt x="7926096" y="2798412"/>
                </a:lnTo>
                <a:lnTo>
                  <a:pt x="7939549" y="2817825"/>
                </a:lnTo>
                <a:lnTo>
                  <a:pt x="7963736" y="2847140"/>
                </a:lnTo>
                <a:lnTo>
                  <a:pt x="7977732" y="2872925"/>
                </a:lnTo>
                <a:lnTo>
                  <a:pt x="7988440" y="2888377"/>
                </a:lnTo>
                <a:lnTo>
                  <a:pt x="8002637" y="2918810"/>
                </a:lnTo>
                <a:lnTo>
                  <a:pt x="8023589" y="2957410"/>
                </a:lnTo>
                <a:lnTo>
                  <a:pt x="8029442" y="2976266"/>
                </a:lnTo>
                <a:lnTo>
                  <a:pt x="8035140" y="2988479"/>
                </a:lnTo>
                <a:lnTo>
                  <a:pt x="8047920" y="3035793"/>
                </a:lnTo>
                <a:lnTo>
                  <a:pt x="8061414" y="3079264"/>
                </a:lnTo>
                <a:lnTo>
                  <a:pt x="8062457" y="3089610"/>
                </a:lnTo>
                <a:lnTo>
                  <a:pt x="8064444" y="3096967"/>
                </a:lnTo>
                <a:lnTo>
                  <a:pt x="8073185" y="3196024"/>
                </a:lnTo>
                <a:lnTo>
                  <a:pt x="8074603" y="3210093"/>
                </a:lnTo>
                <a:cubicBezTo>
                  <a:pt x="8074572" y="3210405"/>
                  <a:pt x="8074540" y="3210717"/>
                  <a:pt x="8074509" y="3211029"/>
                </a:cubicBezTo>
                <a:cubicBezTo>
                  <a:pt x="8074540" y="3211382"/>
                  <a:pt x="8074571" y="3211734"/>
                  <a:pt x="8074602" y="3212087"/>
                </a:cubicBezTo>
                <a:cubicBezTo>
                  <a:pt x="8074602" y="3571259"/>
                  <a:pt x="7783436" y="3862425"/>
                  <a:pt x="7424264" y="3862425"/>
                </a:cubicBezTo>
                <a:cubicBezTo>
                  <a:pt x="7244678" y="3862425"/>
                  <a:pt x="7082094" y="3789634"/>
                  <a:pt x="6964406" y="3671946"/>
                </a:cubicBezTo>
                <a:lnTo>
                  <a:pt x="6915317" y="3612451"/>
                </a:lnTo>
                <a:lnTo>
                  <a:pt x="6916916" y="3609131"/>
                </a:lnTo>
                <a:lnTo>
                  <a:pt x="6916887" y="3609096"/>
                </a:lnTo>
                <a:lnTo>
                  <a:pt x="6915316" y="3612451"/>
                </a:lnTo>
                <a:lnTo>
                  <a:pt x="6861887" y="3549058"/>
                </a:lnTo>
                <a:cubicBezTo>
                  <a:pt x="6705141" y="3392313"/>
                  <a:pt x="6488598" y="3295363"/>
                  <a:pt x="6249412" y="3295363"/>
                </a:cubicBezTo>
                <a:cubicBezTo>
                  <a:pt x="5950430" y="3295363"/>
                  <a:pt x="5686828" y="3446847"/>
                  <a:pt x="5531170" y="3677249"/>
                </a:cubicBezTo>
                <a:lnTo>
                  <a:pt x="5424218" y="3898404"/>
                </a:lnTo>
                <a:lnTo>
                  <a:pt x="5372647" y="3993415"/>
                </a:lnTo>
                <a:cubicBezTo>
                  <a:pt x="5221330" y="4217396"/>
                  <a:pt x="4965076" y="4364656"/>
                  <a:pt x="4674427" y="4364656"/>
                </a:cubicBezTo>
                <a:cubicBezTo>
                  <a:pt x="4296584" y="4364656"/>
                  <a:pt x="3976868" y="4115786"/>
                  <a:pt x="3870258" y="3773024"/>
                </a:cubicBezTo>
                <a:lnTo>
                  <a:pt x="3849692" y="3693042"/>
                </a:lnTo>
                <a:lnTo>
                  <a:pt x="3849691" y="3693042"/>
                </a:lnTo>
                <a:lnTo>
                  <a:pt x="3846811" y="3692773"/>
                </a:lnTo>
                <a:lnTo>
                  <a:pt x="3844896" y="3673782"/>
                </a:lnTo>
                <a:cubicBezTo>
                  <a:pt x="3801829" y="3463320"/>
                  <a:pt x="3615612" y="3305002"/>
                  <a:pt x="3392418" y="3305002"/>
                </a:cubicBezTo>
                <a:cubicBezTo>
                  <a:pt x="3201109" y="3305002"/>
                  <a:pt x="3036967" y="3421317"/>
                  <a:pt x="2966852" y="3587086"/>
                </a:cubicBezTo>
                <a:lnTo>
                  <a:pt x="2959715" y="3610078"/>
                </a:lnTo>
                <a:lnTo>
                  <a:pt x="2958513" y="3609966"/>
                </a:lnTo>
                <a:lnTo>
                  <a:pt x="2958503" y="3609966"/>
                </a:lnTo>
                <a:lnTo>
                  <a:pt x="2956695" y="3609798"/>
                </a:lnTo>
                <a:cubicBezTo>
                  <a:pt x="2956676" y="3609861"/>
                  <a:pt x="2956656" y="3609923"/>
                  <a:pt x="2956637" y="3609986"/>
                </a:cubicBezTo>
                <a:lnTo>
                  <a:pt x="2958503" y="3609966"/>
                </a:lnTo>
                <a:cubicBezTo>
                  <a:pt x="2958506" y="3609966"/>
                  <a:pt x="2958510" y="3609967"/>
                  <a:pt x="2958513" y="3609967"/>
                </a:cubicBezTo>
                <a:lnTo>
                  <a:pt x="2935736" y="3683342"/>
                </a:lnTo>
                <a:cubicBezTo>
                  <a:pt x="2922243" y="3715244"/>
                  <a:pt x="2906488" y="3745955"/>
                  <a:pt x="2888672" y="3775276"/>
                </a:cubicBezTo>
                <a:lnTo>
                  <a:pt x="2873670" y="3796378"/>
                </a:lnTo>
                <a:lnTo>
                  <a:pt x="2867332" y="3808055"/>
                </a:lnTo>
                <a:lnTo>
                  <a:pt x="2853134" y="3825263"/>
                </a:lnTo>
                <a:lnTo>
                  <a:pt x="2829243" y="3858866"/>
                </a:lnTo>
                <a:lnTo>
                  <a:pt x="2800750" y="3888753"/>
                </a:lnTo>
                <a:lnTo>
                  <a:pt x="2781264" y="3912370"/>
                </a:lnTo>
                <a:lnTo>
                  <a:pt x="2767063" y="3924087"/>
                </a:lnTo>
                <a:lnTo>
                  <a:pt x="2758655" y="3932906"/>
                </a:lnTo>
                <a:lnTo>
                  <a:pt x="2710836" y="3970478"/>
                </a:lnTo>
                <a:lnTo>
                  <a:pt x="2676948" y="3998439"/>
                </a:lnTo>
                <a:lnTo>
                  <a:pt x="2627569" y="4025241"/>
                </a:lnTo>
                <a:lnTo>
                  <a:pt x="2588828" y="4047508"/>
                </a:lnTo>
                <a:lnTo>
                  <a:pt x="2580497" y="4050790"/>
                </a:lnTo>
                <a:lnTo>
                  <a:pt x="2557219" y="4063426"/>
                </a:lnTo>
                <a:lnTo>
                  <a:pt x="2515787" y="4076287"/>
                </a:lnTo>
                <a:lnTo>
                  <a:pt x="2492002" y="4085658"/>
                </a:lnTo>
                <a:lnTo>
                  <a:pt x="2467134" y="4091389"/>
                </a:lnTo>
                <a:lnTo>
                  <a:pt x="2424911" y="4104496"/>
                </a:lnTo>
                <a:lnTo>
                  <a:pt x="2398874" y="4107121"/>
                </a:lnTo>
                <a:lnTo>
                  <a:pt x="2388841" y="4109433"/>
                </a:lnTo>
                <a:lnTo>
                  <a:pt x="2337116" y="4113347"/>
                </a:lnTo>
                <a:lnTo>
                  <a:pt x="2282859" y="4118816"/>
                </a:lnTo>
                <a:lnTo>
                  <a:pt x="2242479" y="4114746"/>
                </a:lnTo>
                <a:lnTo>
                  <a:pt x="2172265" y="4109433"/>
                </a:lnTo>
                <a:lnTo>
                  <a:pt x="2158646" y="4106295"/>
                </a:lnTo>
                <a:lnTo>
                  <a:pt x="2140808" y="4104496"/>
                </a:lnTo>
                <a:lnTo>
                  <a:pt x="2111879" y="4095516"/>
                </a:lnTo>
                <a:lnTo>
                  <a:pt x="2069105" y="4085658"/>
                </a:lnTo>
                <a:lnTo>
                  <a:pt x="2028193" y="4069539"/>
                </a:lnTo>
                <a:lnTo>
                  <a:pt x="2008500" y="4063426"/>
                </a:lnTo>
                <a:lnTo>
                  <a:pt x="1997435" y="4057420"/>
                </a:lnTo>
                <a:lnTo>
                  <a:pt x="1972278" y="4047508"/>
                </a:lnTo>
                <a:cubicBezTo>
                  <a:pt x="1816849" y="3972615"/>
                  <a:pt x="1692836" y="3842849"/>
                  <a:pt x="1625370" y="3683342"/>
                </a:cubicBezTo>
                <a:lnTo>
                  <a:pt x="1593249" y="3590809"/>
                </a:lnTo>
                <a:cubicBezTo>
                  <a:pt x="1505426" y="3383170"/>
                  <a:pt x="1299824" y="3237476"/>
                  <a:pt x="1060194" y="3237476"/>
                </a:cubicBezTo>
                <a:cubicBezTo>
                  <a:pt x="1020256" y="3237476"/>
                  <a:pt x="981262" y="3241523"/>
                  <a:pt x="943603" y="3249230"/>
                </a:cubicBezTo>
                <a:lnTo>
                  <a:pt x="839838" y="3287490"/>
                </a:lnTo>
                <a:lnTo>
                  <a:pt x="789668" y="3319908"/>
                </a:lnTo>
                <a:lnTo>
                  <a:pt x="703440" y="3366773"/>
                </a:lnTo>
                <a:lnTo>
                  <a:pt x="608392" y="3396276"/>
                </a:lnTo>
                <a:cubicBezTo>
                  <a:pt x="575432" y="3403021"/>
                  <a:pt x="541302" y="3406563"/>
                  <a:pt x="506346" y="3406563"/>
                </a:cubicBezTo>
                <a:cubicBezTo>
                  <a:pt x="226699" y="3406563"/>
                  <a:pt x="0" y="3179864"/>
                  <a:pt x="0" y="2900217"/>
                </a:cubicBezTo>
                <a:cubicBezTo>
                  <a:pt x="0" y="2655526"/>
                  <a:pt x="173567" y="2451373"/>
                  <a:pt x="404300" y="2404158"/>
                </a:cubicBezTo>
                <a:lnTo>
                  <a:pt x="476128" y="2396917"/>
                </a:lnTo>
                <a:lnTo>
                  <a:pt x="476128" y="2396918"/>
                </a:lnTo>
                <a:lnTo>
                  <a:pt x="476128" y="2396917"/>
                </a:lnTo>
                <a:lnTo>
                  <a:pt x="566483" y="2386780"/>
                </a:lnTo>
                <a:cubicBezTo>
                  <a:pt x="830267" y="2332802"/>
                  <a:pt x="1036865" y="2121834"/>
                  <a:pt x="1084393" y="1855758"/>
                </a:cubicBezTo>
                <a:lnTo>
                  <a:pt x="1094003" y="1746841"/>
                </a:lnTo>
                <a:lnTo>
                  <a:pt x="1090650" y="1698239"/>
                </a:lnTo>
                <a:cubicBezTo>
                  <a:pt x="1089891" y="1677819"/>
                  <a:pt x="1089133" y="1657400"/>
                  <a:pt x="1088374" y="1636980"/>
                </a:cubicBezTo>
                <a:cubicBezTo>
                  <a:pt x="1088374" y="1244271"/>
                  <a:pt x="1406729" y="925919"/>
                  <a:pt x="1799436" y="925919"/>
                </a:cubicBezTo>
                <a:cubicBezTo>
                  <a:pt x="2044880" y="925919"/>
                  <a:pt x="2261277" y="1050276"/>
                  <a:pt x="2389060" y="1239418"/>
                </a:cubicBezTo>
                <a:lnTo>
                  <a:pt x="2416485" y="1289944"/>
                </a:lnTo>
                <a:lnTo>
                  <a:pt x="2416799" y="1289849"/>
                </a:lnTo>
                <a:lnTo>
                  <a:pt x="2455025" y="1360275"/>
                </a:lnTo>
                <a:cubicBezTo>
                  <a:pt x="2591088" y="1561675"/>
                  <a:pt x="2821507" y="1694089"/>
                  <a:pt x="3082854" y="1694089"/>
                </a:cubicBezTo>
                <a:cubicBezTo>
                  <a:pt x="3474875" y="1694089"/>
                  <a:pt x="3797308" y="1396157"/>
                  <a:pt x="3836081" y="1014367"/>
                </a:cubicBezTo>
                <a:lnTo>
                  <a:pt x="3839853" y="939677"/>
                </a:lnTo>
                <a:lnTo>
                  <a:pt x="3839853" y="939672"/>
                </a:lnTo>
                <a:lnTo>
                  <a:pt x="3837985" y="927434"/>
                </a:lnTo>
                <a:lnTo>
                  <a:pt x="3835746" y="883087"/>
                </a:lnTo>
                <a:lnTo>
                  <a:pt x="3835745" y="883087"/>
                </a:lnTo>
                <a:cubicBezTo>
                  <a:pt x="3835097" y="870260"/>
                  <a:pt x="3834450" y="857432"/>
                  <a:pt x="3833802" y="844605"/>
                </a:cubicBezTo>
                <a:lnTo>
                  <a:pt x="3833640" y="841406"/>
                </a:lnTo>
                <a:cubicBezTo>
                  <a:pt x="3833640" y="376710"/>
                  <a:pt x="4210350" y="0"/>
                  <a:pt x="4675046" y="0"/>
                </a:cubicBezTo>
                <a:close/>
              </a:path>
            </a:pathLst>
          </a:custGeom>
          <a:noFill/>
          <a:ln w="9525">
            <a:gradFill flip="none" rotWithShape="1">
              <a:gsLst>
                <a:gs pos="0">
                  <a:srgbClr val="FFFF00"/>
                </a:gs>
                <a:gs pos="43000">
                  <a:srgbClr val="92D050"/>
                </a:gs>
                <a:gs pos="72409">
                  <a:srgbClr val="00B050"/>
                </a:gs>
                <a:gs pos="100000">
                  <a:srgbClr val="0070C0">
                    <a:alpha val="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1018676" y="491802"/>
            <a:ext cx="2346648" cy="2346648"/>
          </a:xfrm>
          <a:prstGeom prst="ellipse">
            <a:avLst/>
          </a:prstGeom>
          <a:gradFill>
            <a:gsLst>
              <a:gs pos="0">
                <a:srgbClr val="92D050">
                  <a:alpha val="40000"/>
                </a:srgbClr>
              </a:gs>
              <a:gs pos="98000">
                <a:srgbClr val="00B050">
                  <a:alpha val="31000"/>
                </a:srgbClr>
              </a:gs>
            </a:gsLst>
            <a:lin ang="0" scaled="1"/>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913648" y="491801"/>
            <a:ext cx="2044921" cy="2044921"/>
          </a:xfrm>
          <a:prstGeom prst="ellipse">
            <a:avLst/>
          </a:prstGeom>
          <a:gradFill>
            <a:gsLst>
              <a:gs pos="0">
                <a:srgbClr val="92D050">
                  <a:alpha val="40000"/>
                </a:srgbClr>
              </a:gs>
              <a:gs pos="98000">
                <a:srgbClr val="00B050">
                  <a:alpha val="31000"/>
                </a:srgbClr>
              </a:gs>
            </a:gsLst>
            <a:lin ang="0" scaled="1"/>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321410" y="2381626"/>
            <a:ext cx="913648" cy="913648"/>
          </a:xfrm>
          <a:prstGeom prst="ellipse">
            <a:avLst/>
          </a:prstGeom>
          <a:gradFill>
            <a:gsLst>
              <a:gs pos="0">
                <a:srgbClr val="92D050">
                  <a:alpha val="40000"/>
                </a:srgbClr>
              </a:gs>
              <a:gs pos="98000">
                <a:srgbClr val="00B050">
                  <a:alpha val="31000"/>
                </a:srgbClr>
              </a:gs>
            </a:gsLst>
            <a:lin ang="0" scaled="1"/>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rot="19939551">
            <a:off x="9851421" y="5141259"/>
            <a:ext cx="756367" cy="756367"/>
          </a:xfrm>
          <a:prstGeom prst="ellipse">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7477948" y="5711575"/>
            <a:ext cx="3325238" cy="3325238"/>
          </a:xfrm>
          <a:prstGeom prst="ellipse">
            <a:avLst/>
          </a:prstGeom>
          <a:gradFill>
            <a:gsLst>
              <a:gs pos="0">
                <a:srgbClr val="92D050">
                  <a:alpha val="40000"/>
                </a:srgbClr>
              </a:gs>
              <a:gs pos="98000">
                <a:srgbClr val="00B050">
                  <a:alpha val="31000"/>
                </a:srgbClr>
              </a:gs>
            </a:gsLst>
            <a:lin ang="0" scaled="1"/>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2514600" y="4962724"/>
            <a:ext cx="419100" cy="419100"/>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9454990" y="1840966"/>
            <a:ext cx="540660" cy="540660"/>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9719039" y="2168514"/>
            <a:ext cx="388493" cy="388493"/>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10824429" y="2644203"/>
            <a:ext cx="388493" cy="388493"/>
          </a:xfrm>
          <a:prstGeom prst="ellipse">
            <a:avLst/>
          </a:prstGeom>
          <a:solidFill>
            <a:srgbClr val="00B05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rot="13477576">
            <a:off x="1568576" y="2255710"/>
            <a:ext cx="388493" cy="388493"/>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924010" y="3223455"/>
            <a:ext cx="554112" cy="554112"/>
          </a:xfrm>
          <a:prstGeom prst="ellipse">
            <a:avLst/>
          </a:prstGeom>
          <a:solidFill>
            <a:srgbClr val="00B05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9" name="椭圆 88"/>
          <p:cNvSpPr/>
          <p:nvPr/>
        </p:nvSpPr>
        <p:spPr>
          <a:xfrm rot="13477576">
            <a:off x="2768676" y="5250656"/>
            <a:ext cx="263487" cy="263487"/>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rot="7562616">
            <a:off x="5276695" y="5312916"/>
            <a:ext cx="492079" cy="492079"/>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rot="19939551">
            <a:off x="956833" y="4932802"/>
            <a:ext cx="496328" cy="471232"/>
          </a:xfrm>
          <a:prstGeom prst="ellipse">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任意多边形: 形状 112"/>
          <p:cNvSpPr/>
          <p:nvPr/>
        </p:nvSpPr>
        <p:spPr>
          <a:xfrm>
            <a:off x="7782491" y="3143950"/>
            <a:ext cx="1951116" cy="1687272"/>
          </a:xfrm>
          <a:custGeom>
            <a:avLst/>
            <a:gdLst>
              <a:gd name="connsiteX0" fmla="*/ 3323826 w 11395430"/>
              <a:gd name="connsiteY0" fmla="*/ 4113601 h 9854455"/>
              <a:gd name="connsiteX1" fmla="*/ 3329761 w 11395430"/>
              <a:gd name="connsiteY1" fmla="*/ 4117604 h 9854455"/>
              <a:gd name="connsiteX2" fmla="*/ 3323265 w 11395430"/>
              <a:gd name="connsiteY2" fmla="*/ 4114078 h 9854455"/>
              <a:gd name="connsiteX3" fmla="*/ 6378364 w 11395430"/>
              <a:gd name="connsiteY3" fmla="*/ 0 h 9854455"/>
              <a:gd name="connsiteX4" fmla="*/ 8527296 w 11395430"/>
              <a:gd name="connsiteY4" fmla="*/ 2148931 h 9854455"/>
              <a:gd name="connsiteX5" fmla="*/ 8160291 w 11395430"/>
              <a:gd name="connsiteY5" fmla="*/ 3350418 h 9854455"/>
              <a:gd name="connsiteX6" fmla="*/ 8053796 w 11395430"/>
              <a:gd name="connsiteY6" fmla="*/ 3479496 h 9854455"/>
              <a:gd name="connsiteX7" fmla="*/ 8055237 w 11395430"/>
              <a:gd name="connsiteY7" fmla="*/ 3479634 h 9854455"/>
              <a:gd name="connsiteX8" fmla="*/ 7995196 w 11395430"/>
              <a:gd name="connsiteY8" fmla="*/ 3552401 h 9854455"/>
              <a:gd name="connsiteX9" fmla="*/ 7773760 w 11395430"/>
              <a:gd name="connsiteY9" fmla="*/ 4277335 h 9854455"/>
              <a:gd name="connsiteX10" fmla="*/ 9070345 w 11395430"/>
              <a:gd name="connsiteY10" fmla="*/ 5573921 h 9854455"/>
              <a:gd name="connsiteX11" fmla="*/ 9193248 w 11395430"/>
              <a:gd name="connsiteY11" fmla="*/ 5561530 h 9854455"/>
              <a:gd name="connsiteX12" fmla="*/ 9193466 w 11395430"/>
              <a:gd name="connsiteY12" fmla="*/ 5561938 h 9854455"/>
              <a:gd name="connsiteX13" fmla="*/ 8813416 w 11395430"/>
              <a:gd name="connsiteY13" fmla="*/ 5600252 h 9854455"/>
              <a:gd name="connsiteX14" fmla="*/ 8795968 w 11395430"/>
              <a:gd name="connsiteY14" fmla="*/ 5604624 h 9854455"/>
              <a:gd name="connsiteX15" fmla="*/ 8795971 w 11395430"/>
              <a:gd name="connsiteY15" fmla="*/ 5604623 h 9854455"/>
              <a:gd name="connsiteX16" fmla="*/ 8813419 w 11395430"/>
              <a:gd name="connsiteY16" fmla="*/ 5600252 h 9854455"/>
              <a:gd name="connsiteX17" fmla="*/ 9193466 w 11395430"/>
              <a:gd name="connsiteY17" fmla="*/ 5561938 h 9854455"/>
              <a:gd name="connsiteX18" fmla="*/ 9246499 w 11395430"/>
              <a:gd name="connsiteY18" fmla="*/ 5556592 h 9854455"/>
              <a:gd name="connsiteX19" fmla="*/ 11395430 w 11395430"/>
              <a:gd name="connsiteY19" fmla="*/ 7705524 h 9854455"/>
              <a:gd name="connsiteX20" fmla="*/ 9246499 w 11395430"/>
              <a:gd name="connsiteY20" fmla="*/ 9854455 h 9854455"/>
              <a:gd name="connsiteX21" fmla="*/ 7141227 w 11395430"/>
              <a:gd name="connsiteY21" fmla="*/ 8138607 h 9854455"/>
              <a:gd name="connsiteX22" fmla="*/ 7127574 w 11395430"/>
              <a:gd name="connsiteY22" fmla="*/ 8003172 h 9854455"/>
              <a:gd name="connsiteX23" fmla="*/ 7140889 w 11395430"/>
              <a:gd name="connsiteY23" fmla="*/ 8006502 h 9854455"/>
              <a:gd name="connsiteX24" fmla="*/ 7127578 w 11395430"/>
              <a:gd name="connsiteY24" fmla="*/ 8003172 h 9854455"/>
              <a:gd name="connsiteX25" fmla="*/ 7103522 w 11395430"/>
              <a:gd name="connsiteY25" fmla="*/ 7764548 h 9854455"/>
              <a:gd name="connsiteX26" fmla="*/ 7103516 w 11395430"/>
              <a:gd name="connsiteY26" fmla="*/ 7764526 h 9854455"/>
              <a:gd name="connsiteX27" fmla="*/ 7127574 w 11395430"/>
              <a:gd name="connsiteY27" fmla="*/ 8003172 h 9854455"/>
              <a:gd name="connsiteX28" fmla="*/ 7118179 w 11395430"/>
              <a:gd name="connsiteY28" fmla="*/ 8000825 h 9854455"/>
              <a:gd name="connsiteX29" fmla="*/ 7104289 w 11395430"/>
              <a:gd name="connsiteY29" fmla="*/ 7863047 h 9854455"/>
              <a:gd name="connsiteX30" fmla="*/ 5339418 w 11395430"/>
              <a:gd name="connsiteY30" fmla="*/ 6424637 h 9854455"/>
              <a:gd name="connsiteX31" fmla="*/ 4065586 w 11395430"/>
              <a:gd name="connsiteY31" fmla="*/ 6952276 h 9854455"/>
              <a:gd name="connsiteX32" fmla="*/ 3880063 w 11395430"/>
              <a:gd name="connsiteY32" fmla="*/ 7177132 h 9854455"/>
              <a:gd name="connsiteX33" fmla="*/ 3879553 w 11395430"/>
              <a:gd name="connsiteY33" fmla="*/ 7174410 h 9854455"/>
              <a:gd name="connsiteX34" fmla="*/ 3668455 w 11395430"/>
              <a:gd name="connsiteY34" fmla="*/ 7430266 h 9854455"/>
              <a:gd name="connsiteX35" fmla="*/ 2148931 w 11395430"/>
              <a:gd name="connsiteY35" fmla="*/ 8059673 h 9854455"/>
              <a:gd name="connsiteX36" fmla="*/ 0 w 11395430"/>
              <a:gd name="connsiteY36" fmla="*/ 5910742 h 9854455"/>
              <a:gd name="connsiteX37" fmla="*/ 2148931 w 11395430"/>
              <a:gd name="connsiteY37" fmla="*/ 3761810 h 9854455"/>
              <a:gd name="connsiteX38" fmla="*/ 2985393 w 11395430"/>
              <a:gd name="connsiteY38" fmla="*/ 3930683 h 9854455"/>
              <a:gd name="connsiteX39" fmla="*/ 3323265 w 11395430"/>
              <a:gd name="connsiteY39" fmla="*/ 4114078 h 9854455"/>
              <a:gd name="connsiteX40" fmla="*/ 3323262 w 11395430"/>
              <a:gd name="connsiteY40" fmla="*/ 4114078 h 9854455"/>
              <a:gd name="connsiteX41" fmla="*/ 3329757 w 11395430"/>
              <a:gd name="connsiteY41" fmla="*/ 4117604 h 9854455"/>
              <a:gd name="connsiteX42" fmla="*/ 3350415 w 11395430"/>
              <a:gd name="connsiteY42" fmla="*/ 4128815 h 9854455"/>
              <a:gd name="connsiteX43" fmla="*/ 3368416 w 11395430"/>
              <a:gd name="connsiteY43" fmla="*/ 4143665 h 9854455"/>
              <a:gd name="connsiteX44" fmla="*/ 3477386 w 11395430"/>
              <a:gd name="connsiteY44" fmla="*/ 4217138 h 9854455"/>
              <a:gd name="connsiteX45" fmla="*/ 3782268 w 11395430"/>
              <a:gd name="connsiteY45" fmla="*/ 4278689 h 9854455"/>
              <a:gd name="connsiteX46" fmla="*/ 4565530 w 11395430"/>
              <a:gd name="connsiteY46" fmla="*/ 3495427 h 9854455"/>
              <a:gd name="connsiteX47" fmla="*/ 4503979 w 11395430"/>
              <a:gd name="connsiteY47" fmla="*/ 3190545 h 9854455"/>
              <a:gd name="connsiteX48" fmla="*/ 4469289 w 11395430"/>
              <a:gd name="connsiteY48" fmla="*/ 3139095 h 9854455"/>
              <a:gd name="connsiteX49" fmla="*/ 4472055 w 11395430"/>
              <a:gd name="connsiteY49" fmla="*/ 3136745 h 9854455"/>
              <a:gd name="connsiteX50" fmla="*/ 4480919 w 11395430"/>
              <a:gd name="connsiteY50" fmla="*/ 3137592 h 9854455"/>
              <a:gd name="connsiteX51" fmla="*/ 4398306 w 11395430"/>
              <a:gd name="connsiteY51" fmla="*/ 2985393 h 9854455"/>
              <a:gd name="connsiteX52" fmla="*/ 4229433 w 11395430"/>
              <a:gd name="connsiteY52" fmla="*/ 2148931 h 9854455"/>
              <a:gd name="connsiteX53" fmla="*/ 6378364 w 11395430"/>
              <a:gd name="connsiteY53" fmla="*/ 0 h 9854455"/>
              <a:gd name="connsiteX0" fmla="*/ 3323826 w 11395430"/>
              <a:gd name="connsiteY0" fmla="*/ 4113601 h 9854455"/>
              <a:gd name="connsiteX1" fmla="*/ 3329761 w 11395430"/>
              <a:gd name="connsiteY1" fmla="*/ 4117604 h 9854455"/>
              <a:gd name="connsiteX2" fmla="*/ 3323265 w 11395430"/>
              <a:gd name="connsiteY2" fmla="*/ 4114078 h 9854455"/>
              <a:gd name="connsiteX3" fmla="*/ 3323826 w 11395430"/>
              <a:gd name="connsiteY3" fmla="*/ 4113601 h 9854455"/>
              <a:gd name="connsiteX4" fmla="*/ 6378364 w 11395430"/>
              <a:gd name="connsiteY4" fmla="*/ 0 h 9854455"/>
              <a:gd name="connsiteX5" fmla="*/ 8527296 w 11395430"/>
              <a:gd name="connsiteY5" fmla="*/ 2148931 h 9854455"/>
              <a:gd name="connsiteX6" fmla="*/ 8160291 w 11395430"/>
              <a:gd name="connsiteY6" fmla="*/ 3350418 h 9854455"/>
              <a:gd name="connsiteX7" fmla="*/ 8053796 w 11395430"/>
              <a:gd name="connsiteY7" fmla="*/ 3479496 h 9854455"/>
              <a:gd name="connsiteX8" fmla="*/ 8055237 w 11395430"/>
              <a:gd name="connsiteY8" fmla="*/ 3479634 h 9854455"/>
              <a:gd name="connsiteX9" fmla="*/ 7995196 w 11395430"/>
              <a:gd name="connsiteY9" fmla="*/ 3552401 h 9854455"/>
              <a:gd name="connsiteX10" fmla="*/ 7773760 w 11395430"/>
              <a:gd name="connsiteY10" fmla="*/ 4277335 h 9854455"/>
              <a:gd name="connsiteX11" fmla="*/ 9070345 w 11395430"/>
              <a:gd name="connsiteY11" fmla="*/ 5573921 h 9854455"/>
              <a:gd name="connsiteX12" fmla="*/ 9193248 w 11395430"/>
              <a:gd name="connsiteY12" fmla="*/ 5561530 h 9854455"/>
              <a:gd name="connsiteX13" fmla="*/ 9193466 w 11395430"/>
              <a:gd name="connsiteY13" fmla="*/ 5561938 h 9854455"/>
              <a:gd name="connsiteX14" fmla="*/ 8813416 w 11395430"/>
              <a:gd name="connsiteY14" fmla="*/ 5600252 h 9854455"/>
              <a:gd name="connsiteX15" fmla="*/ 8795968 w 11395430"/>
              <a:gd name="connsiteY15" fmla="*/ 5604624 h 9854455"/>
              <a:gd name="connsiteX16" fmla="*/ 8795971 w 11395430"/>
              <a:gd name="connsiteY16" fmla="*/ 5604623 h 9854455"/>
              <a:gd name="connsiteX17" fmla="*/ 9193466 w 11395430"/>
              <a:gd name="connsiteY17" fmla="*/ 5561938 h 9854455"/>
              <a:gd name="connsiteX18" fmla="*/ 9246499 w 11395430"/>
              <a:gd name="connsiteY18" fmla="*/ 5556592 h 9854455"/>
              <a:gd name="connsiteX19" fmla="*/ 11395430 w 11395430"/>
              <a:gd name="connsiteY19" fmla="*/ 7705524 h 9854455"/>
              <a:gd name="connsiteX20" fmla="*/ 9246499 w 11395430"/>
              <a:gd name="connsiteY20" fmla="*/ 9854455 h 9854455"/>
              <a:gd name="connsiteX21" fmla="*/ 7141227 w 11395430"/>
              <a:gd name="connsiteY21" fmla="*/ 8138607 h 9854455"/>
              <a:gd name="connsiteX22" fmla="*/ 7127574 w 11395430"/>
              <a:gd name="connsiteY22" fmla="*/ 8003172 h 9854455"/>
              <a:gd name="connsiteX23" fmla="*/ 7140889 w 11395430"/>
              <a:gd name="connsiteY23" fmla="*/ 8006502 h 9854455"/>
              <a:gd name="connsiteX24" fmla="*/ 7127578 w 11395430"/>
              <a:gd name="connsiteY24" fmla="*/ 8003172 h 9854455"/>
              <a:gd name="connsiteX25" fmla="*/ 7103522 w 11395430"/>
              <a:gd name="connsiteY25" fmla="*/ 7764548 h 9854455"/>
              <a:gd name="connsiteX26" fmla="*/ 7103516 w 11395430"/>
              <a:gd name="connsiteY26" fmla="*/ 7764526 h 9854455"/>
              <a:gd name="connsiteX27" fmla="*/ 7127574 w 11395430"/>
              <a:gd name="connsiteY27" fmla="*/ 8003172 h 9854455"/>
              <a:gd name="connsiteX28" fmla="*/ 7118179 w 11395430"/>
              <a:gd name="connsiteY28" fmla="*/ 8000825 h 9854455"/>
              <a:gd name="connsiteX29" fmla="*/ 7104289 w 11395430"/>
              <a:gd name="connsiteY29" fmla="*/ 7863047 h 9854455"/>
              <a:gd name="connsiteX30" fmla="*/ 5339418 w 11395430"/>
              <a:gd name="connsiteY30" fmla="*/ 6424637 h 9854455"/>
              <a:gd name="connsiteX31" fmla="*/ 4065586 w 11395430"/>
              <a:gd name="connsiteY31" fmla="*/ 6952276 h 9854455"/>
              <a:gd name="connsiteX32" fmla="*/ 3880063 w 11395430"/>
              <a:gd name="connsiteY32" fmla="*/ 7177132 h 9854455"/>
              <a:gd name="connsiteX33" fmla="*/ 3879553 w 11395430"/>
              <a:gd name="connsiteY33" fmla="*/ 7174410 h 9854455"/>
              <a:gd name="connsiteX34" fmla="*/ 3668455 w 11395430"/>
              <a:gd name="connsiteY34" fmla="*/ 7430266 h 9854455"/>
              <a:gd name="connsiteX35" fmla="*/ 2148931 w 11395430"/>
              <a:gd name="connsiteY35" fmla="*/ 8059673 h 9854455"/>
              <a:gd name="connsiteX36" fmla="*/ 0 w 11395430"/>
              <a:gd name="connsiteY36" fmla="*/ 5910742 h 9854455"/>
              <a:gd name="connsiteX37" fmla="*/ 2148931 w 11395430"/>
              <a:gd name="connsiteY37" fmla="*/ 3761810 h 9854455"/>
              <a:gd name="connsiteX38" fmla="*/ 2985393 w 11395430"/>
              <a:gd name="connsiteY38" fmla="*/ 3930683 h 9854455"/>
              <a:gd name="connsiteX39" fmla="*/ 3323265 w 11395430"/>
              <a:gd name="connsiteY39" fmla="*/ 4114078 h 9854455"/>
              <a:gd name="connsiteX40" fmla="*/ 3323262 w 11395430"/>
              <a:gd name="connsiteY40" fmla="*/ 4114078 h 9854455"/>
              <a:gd name="connsiteX41" fmla="*/ 3329757 w 11395430"/>
              <a:gd name="connsiteY41" fmla="*/ 4117604 h 9854455"/>
              <a:gd name="connsiteX42" fmla="*/ 3350415 w 11395430"/>
              <a:gd name="connsiteY42" fmla="*/ 4128815 h 9854455"/>
              <a:gd name="connsiteX43" fmla="*/ 3368416 w 11395430"/>
              <a:gd name="connsiteY43" fmla="*/ 4143665 h 9854455"/>
              <a:gd name="connsiteX44" fmla="*/ 3477386 w 11395430"/>
              <a:gd name="connsiteY44" fmla="*/ 4217138 h 9854455"/>
              <a:gd name="connsiteX45" fmla="*/ 3782268 w 11395430"/>
              <a:gd name="connsiteY45" fmla="*/ 4278689 h 9854455"/>
              <a:gd name="connsiteX46" fmla="*/ 4565530 w 11395430"/>
              <a:gd name="connsiteY46" fmla="*/ 3495427 h 9854455"/>
              <a:gd name="connsiteX47" fmla="*/ 4503979 w 11395430"/>
              <a:gd name="connsiteY47" fmla="*/ 3190545 h 9854455"/>
              <a:gd name="connsiteX48" fmla="*/ 4469289 w 11395430"/>
              <a:gd name="connsiteY48" fmla="*/ 3139095 h 9854455"/>
              <a:gd name="connsiteX49" fmla="*/ 4472055 w 11395430"/>
              <a:gd name="connsiteY49" fmla="*/ 3136745 h 9854455"/>
              <a:gd name="connsiteX50" fmla="*/ 4480919 w 11395430"/>
              <a:gd name="connsiteY50" fmla="*/ 3137592 h 9854455"/>
              <a:gd name="connsiteX51" fmla="*/ 4398306 w 11395430"/>
              <a:gd name="connsiteY51" fmla="*/ 2985393 h 9854455"/>
              <a:gd name="connsiteX52" fmla="*/ 4229433 w 11395430"/>
              <a:gd name="connsiteY52" fmla="*/ 2148931 h 9854455"/>
              <a:gd name="connsiteX53" fmla="*/ 6378364 w 11395430"/>
              <a:gd name="connsiteY53" fmla="*/ 0 h 9854455"/>
              <a:gd name="connsiteX0" fmla="*/ 3323826 w 11395430"/>
              <a:gd name="connsiteY0" fmla="*/ 4113601 h 9854455"/>
              <a:gd name="connsiteX1" fmla="*/ 3329761 w 11395430"/>
              <a:gd name="connsiteY1" fmla="*/ 4117604 h 9854455"/>
              <a:gd name="connsiteX2" fmla="*/ 3323265 w 11395430"/>
              <a:gd name="connsiteY2" fmla="*/ 4114078 h 9854455"/>
              <a:gd name="connsiteX3" fmla="*/ 3323826 w 11395430"/>
              <a:gd name="connsiteY3" fmla="*/ 4113601 h 9854455"/>
              <a:gd name="connsiteX4" fmla="*/ 6378364 w 11395430"/>
              <a:gd name="connsiteY4" fmla="*/ 0 h 9854455"/>
              <a:gd name="connsiteX5" fmla="*/ 8527296 w 11395430"/>
              <a:gd name="connsiteY5" fmla="*/ 2148931 h 9854455"/>
              <a:gd name="connsiteX6" fmla="*/ 8160291 w 11395430"/>
              <a:gd name="connsiteY6" fmla="*/ 3350418 h 9854455"/>
              <a:gd name="connsiteX7" fmla="*/ 8053796 w 11395430"/>
              <a:gd name="connsiteY7" fmla="*/ 3479496 h 9854455"/>
              <a:gd name="connsiteX8" fmla="*/ 8055237 w 11395430"/>
              <a:gd name="connsiteY8" fmla="*/ 3479634 h 9854455"/>
              <a:gd name="connsiteX9" fmla="*/ 7995196 w 11395430"/>
              <a:gd name="connsiteY9" fmla="*/ 3552401 h 9854455"/>
              <a:gd name="connsiteX10" fmla="*/ 7773760 w 11395430"/>
              <a:gd name="connsiteY10" fmla="*/ 4277335 h 9854455"/>
              <a:gd name="connsiteX11" fmla="*/ 9070345 w 11395430"/>
              <a:gd name="connsiteY11" fmla="*/ 5573921 h 9854455"/>
              <a:gd name="connsiteX12" fmla="*/ 9193248 w 11395430"/>
              <a:gd name="connsiteY12" fmla="*/ 5561530 h 9854455"/>
              <a:gd name="connsiteX13" fmla="*/ 9193466 w 11395430"/>
              <a:gd name="connsiteY13" fmla="*/ 5561938 h 9854455"/>
              <a:gd name="connsiteX14" fmla="*/ 8813416 w 11395430"/>
              <a:gd name="connsiteY14" fmla="*/ 5600252 h 9854455"/>
              <a:gd name="connsiteX15" fmla="*/ 8795968 w 11395430"/>
              <a:gd name="connsiteY15" fmla="*/ 5604624 h 9854455"/>
              <a:gd name="connsiteX16" fmla="*/ 9193466 w 11395430"/>
              <a:gd name="connsiteY16" fmla="*/ 5561938 h 9854455"/>
              <a:gd name="connsiteX17" fmla="*/ 9246499 w 11395430"/>
              <a:gd name="connsiteY17" fmla="*/ 5556592 h 9854455"/>
              <a:gd name="connsiteX18" fmla="*/ 11395430 w 11395430"/>
              <a:gd name="connsiteY18" fmla="*/ 7705524 h 9854455"/>
              <a:gd name="connsiteX19" fmla="*/ 9246499 w 11395430"/>
              <a:gd name="connsiteY19" fmla="*/ 9854455 h 9854455"/>
              <a:gd name="connsiteX20" fmla="*/ 7141227 w 11395430"/>
              <a:gd name="connsiteY20" fmla="*/ 8138607 h 9854455"/>
              <a:gd name="connsiteX21" fmla="*/ 7127574 w 11395430"/>
              <a:gd name="connsiteY21" fmla="*/ 8003172 h 9854455"/>
              <a:gd name="connsiteX22" fmla="*/ 7140889 w 11395430"/>
              <a:gd name="connsiteY22" fmla="*/ 8006502 h 9854455"/>
              <a:gd name="connsiteX23" fmla="*/ 7127578 w 11395430"/>
              <a:gd name="connsiteY23" fmla="*/ 8003172 h 9854455"/>
              <a:gd name="connsiteX24" fmla="*/ 7103522 w 11395430"/>
              <a:gd name="connsiteY24" fmla="*/ 7764548 h 9854455"/>
              <a:gd name="connsiteX25" fmla="*/ 7103516 w 11395430"/>
              <a:gd name="connsiteY25" fmla="*/ 7764526 h 9854455"/>
              <a:gd name="connsiteX26" fmla="*/ 7127574 w 11395430"/>
              <a:gd name="connsiteY26" fmla="*/ 8003172 h 9854455"/>
              <a:gd name="connsiteX27" fmla="*/ 7118179 w 11395430"/>
              <a:gd name="connsiteY27" fmla="*/ 8000825 h 9854455"/>
              <a:gd name="connsiteX28" fmla="*/ 7104289 w 11395430"/>
              <a:gd name="connsiteY28" fmla="*/ 7863047 h 9854455"/>
              <a:gd name="connsiteX29" fmla="*/ 5339418 w 11395430"/>
              <a:gd name="connsiteY29" fmla="*/ 6424637 h 9854455"/>
              <a:gd name="connsiteX30" fmla="*/ 4065586 w 11395430"/>
              <a:gd name="connsiteY30" fmla="*/ 6952276 h 9854455"/>
              <a:gd name="connsiteX31" fmla="*/ 3880063 w 11395430"/>
              <a:gd name="connsiteY31" fmla="*/ 7177132 h 9854455"/>
              <a:gd name="connsiteX32" fmla="*/ 3879553 w 11395430"/>
              <a:gd name="connsiteY32" fmla="*/ 7174410 h 9854455"/>
              <a:gd name="connsiteX33" fmla="*/ 3668455 w 11395430"/>
              <a:gd name="connsiteY33" fmla="*/ 7430266 h 9854455"/>
              <a:gd name="connsiteX34" fmla="*/ 2148931 w 11395430"/>
              <a:gd name="connsiteY34" fmla="*/ 8059673 h 9854455"/>
              <a:gd name="connsiteX35" fmla="*/ 0 w 11395430"/>
              <a:gd name="connsiteY35" fmla="*/ 5910742 h 9854455"/>
              <a:gd name="connsiteX36" fmla="*/ 2148931 w 11395430"/>
              <a:gd name="connsiteY36" fmla="*/ 3761810 h 9854455"/>
              <a:gd name="connsiteX37" fmla="*/ 2985393 w 11395430"/>
              <a:gd name="connsiteY37" fmla="*/ 3930683 h 9854455"/>
              <a:gd name="connsiteX38" fmla="*/ 3323265 w 11395430"/>
              <a:gd name="connsiteY38" fmla="*/ 4114078 h 9854455"/>
              <a:gd name="connsiteX39" fmla="*/ 3323262 w 11395430"/>
              <a:gd name="connsiteY39" fmla="*/ 4114078 h 9854455"/>
              <a:gd name="connsiteX40" fmla="*/ 3329757 w 11395430"/>
              <a:gd name="connsiteY40" fmla="*/ 4117604 h 9854455"/>
              <a:gd name="connsiteX41" fmla="*/ 3350415 w 11395430"/>
              <a:gd name="connsiteY41" fmla="*/ 4128815 h 9854455"/>
              <a:gd name="connsiteX42" fmla="*/ 3368416 w 11395430"/>
              <a:gd name="connsiteY42" fmla="*/ 4143665 h 9854455"/>
              <a:gd name="connsiteX43" fmla="*/ 3477386 w 11395430"/>
              <a:gd name="connsiteY43" fmla="*/ 4217138 h 9854455"/>
              <a:gd name="connsiteX44" fmla="*/ 3782268 w 11395430"/>
              <a:gd name="connsiteY44" fmla="*/ 4278689 h 9854455"/>
              <a:gd name="connsiteX45" fmla="*/ 4565530 w 11395430"/>
              <a:gd name="connsiteY45" fmla="*/ 3495427 h 9854455"/>
              <a:gd name="connsiteX46" fmla="*/ 4503979 w 11395430"/>
              <a:gd name="connsiteY46" fmla="*/ 3190545 h 9854455"/>
              <a:gd name="connsiteX47" fmla="*/ 4469289 w 11395430"/>
              <a:gd name="connsiteY47" fmla="*/ 3139095 h 9854455"/>
              <a:gd name="connsiteX48" fmla="*/ 4472055 w 11395430"/>
              <a:gd name="connsiteY48" fmla="*/ 3136745 h 9854455"/>
              <a:gd name="connsiteX49" fmla="*/ 4480919 w 11395430"/>
              <a:gd name="connsiteY49" fmla="*/ 3137592 h 9854455"/>
              <a:gd name="connsiteX50" fmla="*/ 4398306 w 11395430"/>
              <a:gd name="connsiteY50" fmla="*/ 2985393 h 9854455"/>
              <a:gd name="connsiteX51" fmla="*/ 4229433 w 11395430"/>
              <a:gd name="connsiteY51" fmla="*/ 2148931 h 9854455"/>
              <a:gd name="connsiteX52" fmla="*/ 6378364 w 11395430"/>
              <a:gd name="connsiteY52" fmla="*/ 0 h 9854455"/>
              <a:gd name="connsiteX0" fmla="*/ 3323826 w 11395430"/>
              <a:gd name="connsiteY0" fmla="*/ 4113601 h 9854455"/>
              <a:gd name="connsiteX1" fmla="*/ 3329761 w 11395430"/>
              <a:gd name="connsiteY1" fmla="*/ 4117604 h 9854455"/>
              <a:gd name="connsiteX2" fmla="*/ 3323265 w 11395430"/>
              <a:gd name="connsiteY2" fmla="*/ 4114078 h 9854455"/>
              <a:gd name="connsiteX3" fmla="*/ 3323826 w 11395430"/>
              <a:gd name="connsiteY3" fmla="*/ 4113601 h 9854455"/>
              <a:gd name="connsiteX4" fmla="*/ 6378364 w 11395430"/>
              <a:gd name="connsiteY4" fmla="*/ 0 h 9854455"/>
              <a:gd name="connsiteX5" fmla="*/ 8527296 w 11395430"/>
              <a:gd name="connsiteY5" fmla="*/ 2148931 h 9854455"/>
              <a:gd name="connsiteX6" fmla="*/ 8160291 w 11395430"/>
              <a:gd name="connsiteY6" fmla="*/ 3350418 h 9854455"/>
              <a:gd name="connsiteX7" fmla="*/ 8053796 w 11395430"/>
              <a:gd name="connsiteY7" fmla="*/ 3479496 h 9854455"/>
              <a:gd name="connsiteX8" fmla="*/ 8055237 w 11395430"/>
              <a:gd name="connsiteY8" fmla="*/ 3479634 h 9854455"/>
              <a:gd name="connsiteX9" fmla="*/ 7995196 w 11395430"/>
              <a:gd name="connsiteY9" fmla="*/ 3552401 h 9854455"/>
              <a:gd name="connsiteX10" fmla="*/ 7773760 w 11395430"/>
              <a:gd name="connsiteY10" fmla="*/ 4277335 h 9854455"/>
              <a:gd name="connsiteX11" fmla="*/ 9070345 w 11395430"/>
              <a:gd name="connsiteY11" fmla="*/ 5573921 h 9854455"/>
              <a:gd name="connsiteX12" fmla="*/ 9193248 w 11395430"/>
              <a:gd name="connsiteY12" fmla="*/ 5561530 h 9854455"/>
              <a:gd name="connsiteX13" fmla="*/ 9193466 w 11395430"/>
              <a:gd name="connsiteY13" fmla="*/ 5561938 h 9854455"/>
              <a:gd name="connsiteX14" fmla="*/ 8813416 w 11395430"/>
              <a:gd name="connsiteY14" fmla="*/ 5600252 h 9854455"/>
              <a:gd name="connsiteX15" fmla="*/ 9193466 w 11395430"/>
              <a:gd name="connsiteY15" fmla="*/ 5561938 h 9854455"/>
              <a:gd name="connsiteX16" fmla="*/ 9246499 w 11395430"/>
              <a:gd name="connsiteY16" fmla="*/ 5556592 h 9854455"/>
              <a:gd name="connsiteX17" fmla="*/ 11395430 w 11395430"/>
              <a:gd name="connsiteY17" fmla="*/ 7705524 h 9854455"/>
              <a:gd name="connsiteX18" fmla="*/ 9246499 w 11395430"/>
              <a:gd name="connsiteY18" fmla="*/ 9854455 h 9854455"/>
              <a:gd name="connsiteX19" fmla="*/ 7141227 w 11395430"/>
              <a:gd name="connsiteY19" fmla="*/ 8138607 h 9854455"/>
              <a:gd name="connsiteX20" fmla="*/ 7127574 w 11395430"/>
              <a:gd name="connsiteY20" fmla="*/ 8003172 h 9854455"/>
              <a:gd name="connsiteX21" fmla="*/ 7140889 w 11395430"/>
              <a:gd name="connsiteY21" fmla="*/ 8006502 h 9854455"/>
              <a:gd name="connsiteX22" fmla="*/ 7127578 w 11395430"/>
              <a:gd name="connsiteY22" fmla="*/ 8003172 h 9854455"/>
              <a:gd name="connsiteX23" fmla="*/ 7103522 w 11395430"/>
              <a:gd name="connsiteY23" fmla="*/ 7764548 h 9854455"/>
              <a:gd name="connsiteX24" fmla="*/ 7103516 w 11395430"/>
              <a:gd name="connsiteY24" fmla="*/ 7764526 h 9854455"/>
              <a:gd name="connsiteX25" fmla="*/ 7127574 w 11395430"/>
              <a:gd name="connsiteY25" fmla="*/ 8003172 h 9854455"/>
              <a:gd name="connsiteX26" fmla="*/ 7118179 w 11395430"/>
              <a:gd name="connsiteY26" fmla="*/ 8000825 h 9854455"/>
              <a:gd name="connsiteX27" fmla="*/ 7104289 w 11395430"/>
              <a:gd name="connsiteY27" fmla="*/ 7863047 h 9854455"/>
              <a:gd name="connsiteX28" fmla="*/ 5339418 w 11395430"/>
              <a:gd name="connsiteY28" fmla="*/ 6424637 h 9854455"/>
              <a:gd name="connsiteX29" fmla="*/ 4065586 w 11395430"/>
              <a:gd name="connsiteY29" fmla="*/ 6952276 h 9854455"/>
              <a:gd name="connsiteX30" fmla="*/ 3880063 w 11395430"/>
              <a:gd name="connsiteY30" fmla="*/ 7177132 h 9854455"/>
              <a:gd name="connsiteX31" fmla="*/ 3879553 w 11395430"/>
              <a:gd name="connsiteY31" fmla="*/ 7174410 h 9854455"/>
              <a:gd name="connsiteX32" fmla="*/ 3668455 w 11395430"/>
              <a:gd name="connsiteY32" fmla="*/ 7430266 h 9854455"/>
              <a:gd name="connsiteX33" fmla="*/ 2148931 w 11395430"/>
              <a:gd name="connsiteY33" fmla="*/ 8059673 h 9854455"/>
              <a:gd name="connsiteX34" fmla="*/ 0 w 11395430"/>
              <a:gd name="connsiteY34" fmla="*/ 5910742 h 9854455"/>
              <a:gd name="connsiteX35" fmla="*/ 2148931 w 11395430"/>
              <a:gd name="connsiteY35" fmla="*/ 3761810 h 9854455"/>
              <a:gd name="connsiteX36" fmla="*/ 2985393 w 11395430"/>
              <a:gd name="connsiteY36" fmla="*/ 3930683 h 9854455"/>
              <a:gd name="connsiteX37" fmla="*/ 3323265 w 11395430"/>
              <a:gd name="connsiteY37" fmla="*/ 4114078 h 9854455"/>
              <a:gd name="connsiteX38" fmla="*/ 3323262 w 11395430"/>
              <a:gd name="connsiteY38" fmla="*/ 4114078 h 9854455"/>
              <a:gd name="connsiteX39" fmla="*/ 3329757 w 11395430"/>
              <a:gd name="connsiteY39" fmla="*/ 4117604 h 9854455"/>
              <a:gd name="connsiteX40" fmla="*/ 3350415 w 11395430"/>
              <a:gd name="connsiteY40" fmla="*/ 4128815 h 9854455"/>
              <a:gd name="connsiteX41" fmla="*/ 3368416 w 11395430"/>
              <a:gd name="connsiteY41" fmla="*/ 4143665 h 9854455"/>
              <a:gd name="connsiteX42" fmla="*/ 3477386 w 11395430"/>
              <a:gd name="connsiteY42" fmla="*/ 4217138 h 9854455"/>
              <a:gd name="connsiteX43" fmla="*/ 3782268 w 11395430"/>
              <a:gd name="connsiteY43" fmla="*/ 4278689 h 9854455"/>
              <a:gd name="connsiteX44" fmla="*/ 4565530 w 11395430"/>
              <a:gd name="connsiteY44" fmla="*/ 3495427 h 9854455"/>
              <a:gd name="connsiteX45" fmla="*/ 4503979 w 11395430"/>
              <a:gd name="connsiteY45" fmla="*/ 3190545 h 9854455"/>
              <a:gd name="connsiteX46" fmla="*/ 4469289 w 11395430"/>
              <a:gd name="connsiteY46" fmla="*/ 3139095 h 9854455"/>
              <a:gd name="connsiteX47" fmla="*/ 4472055 w 11395430"/>
              <a:gd name="connsiteY47" fmla="*/ 3136745 h 9854455"/>
              <a:gd name="connsiteX48" fmla="*/ 4480919 w 11395430"/>
              <a:gd name="connsiteY48" fmla="*/ 3137592 h 9854455"/>
              <a:gd name="connsiteX49" fmla="*/ 4398306 w 11395430"/>
              <a:gd name="connsiteY49" fmla="*/ 2985393 h 9854455"/>
              <a:gd name="connsiteX50" fmla="*/ 4229433 w 11395430"/>
              <a:gd name="connsiteY50" fmla="*/ 2148931 h 9854455"/>
              <a:gd name="connsiteX51" fmla="*/ 6378364 w 11395430"/>
              <a:gd name="connsiteY51" fmla="*/ 0 h 9854455"/>
              <a:gd name="connsiteX0" fmla="*/ 3323826 w 11395430"/>
              <a:gd name="connsiteY0" fmla="*/ 4113601 h 9854455"/>
              <a:gd name="connsiteX1" fmla="*/ 3329761 w 11395430"/>
              <a:gd name="connsiteY1" fmla="*/ 4117604 h 9854455"/>
              <a:gd name="connsiteX2" fmla="*/ 3323265 w 11395430"/>
              <a:gd name="connsiteY2" fmla="*/ 4114078 h 9854455"/>
              <a:gd name="connsiteX3" fmla="*/ 3323826 w 11395430"/>
              <a:gd name="connsiteY3" fmla="*/ 4113601 h 9854455"/>
              <a:gd name="connsiteX4" fmla="*/ 6378364 w 11395430"/>
              <a:gd name="connsiteY4" fmla="*/ 0 h 9854455"/>
              <a:gd name="connsiteX5" fmla="*/ 8527296 w 11395430"/>
              <a:gd name="connsiteY5" fmla="*/ 2148931 h 9854455"/>
              <a:gd name="connsiteX6" fmla="*/ 8160291 w 11395430"/>
              <a:gd name="connsiteY6" fmla="*/ 3350418 h 9854455"/>
              <a:gd name="connsiteX7" fmla="*/ 8053796 w 11395430"/>
              <a:gd name="connsiteY7" fmla="*/ 3479496 h 9854455"/>
              <a:gd name="connsiteX8" fmla="*/ 8055237 w 11395430"/>
              <a:gd name="connsiteY8" fmla="*/ 3479634 h 9854455"/>
              <a:gd name="connsiteX9" fmla="*/ 7995196 w 11395430"/>
              <a:gd name="connsiteY9" fmla="*/ 3552401 h 9854455"/>
              <a:gd name="connsiteX10" fmla="*/ 7773760 w 11395430"/>
              <a:gd name="connsiteY10" fmla="*/ 4277335 h 9854455"/>
              <a:gd name="connsiteX11" fmla="*/ 9070345 w 11395430"/>
              <a:gd name="connsiteY11" fmla="*/ 5573921 h 9854455"/>
              <a:gd name="connsiteX12" fmla="*/ 9193248 w 11395430"/>
              <a:gd name="connsiteY12" fmla="*/ 5561530 h 9854455"/>
              <a:gd name="connsiteX13" fmla="*/ 9193466 w 11395430"/>
              <a:gd name="connsiteY13" fmla="*/ 5561938 h 9854455"/>
              <a:gd name="connsiteX14" fmla="*/ 9193466 w 11395430"/>
              <a:gd name="connsiteY14" fmla="*/ 5561938 h 9854455"/>
              <a:gd name="connsiteX15" fmla="*/ 9246499 w 11395430"/>
              <a:gd name="connsiteY15" fmla="*/ 5556592 h 9854455"/>
              <a:gd name="connsiteX16" fmla="*/ 11395430 w 11395430"/>
              <a:gd name="connsiteY16" fmla="*/ 7705524 h 9854455"/>
              <a:gd name="connsiteX17" fmla="*/ 9246499 w 11395430"/>
              <a:gd name="connsiteY17" fmla="*/ 9854455 h 9854455"/>
              <a:gd name="connsiteX18" fmla="*/ 7141227 w 11395430"/>
              <a:gd name="connsiteY18" fmla="*/ 8138607 h 9854455"/>
              <a:gd name="connsiteX19" fmla="*/ 7127574 w 11395430"/>
              <a:gd name="connsiteY19" fmla="*/ 8003172 h 9854455"/>
              <a:gd name="connsiteX20" fmla="*/ 7140889 w 11395430"/>
              <a:gd name="connsiteY20" fmla="*/ 8006502 h 9854455"/>
              <a:gd name="connsiteX21" fmla="*/ 7127578 w 11395430"/>
              <a:gd name="connsiteY21" fmla="*/ 8003172 h 9854455"/>
              <a:gd name="connsiteX22" fmla="*/ 7103522 w 11395430"/>
              <a:gd name="connsiteY22" fmla="*/ 7764548 h 9854455"/>
              <a:gd name="connsiteX23" fmla="*/ 7103516 w 11395430"/>
              <a:gd name="connsiteY23" fmla="*/ 7764526 h 9854455"/>
              <a:gd name="connsiteX24" fmla="*/ 7127574 w 11395430"/>
              <a:gd name="connsiteY24" fmla="*/ 8003172 h 9854455"/>
              <a:gd name="connsiteX25" fmla="*/ 7118179 w 11395430"/>
              <a:gd name="connsiteY25" fmla="*/ 8000825 h 9854455"/>
              <a:gd name="connsiteX26" fmla="*/ 7104289 w 11395430"/>
              <a:gd name="connsiteY26" fmla="*/ 7863047 h 9854455"/>
              <a:gd name="connsiteX27" fmla="*/ 5339418 w 11395430"/>
              <a:gd name="connsiteY27" fmla="*/ 6424637 h 9854455"/>
              <a:gd name="connsiteX28" fmla="*/ 4065586 w 11395430"/>
              <a:gd name="connsiteY28" fmla="*/ 6952276 h 9854455"/>
              <a:gd name="connsiteX29" fmla="*/ 3880063 w 11395430"/>
              <a:gd name="connsiteY29" fmla="*/ 7177132 h 9854455"/>
              <a:gd name="connsiteX30" fmla="*/ 3879553 w 11395430"/>
              <a:gd name="connsiteY30" fmla="*/ 7174410 h 9854455"/>
              <a:gd name="connsiteX31" fmla="*/ 3668455 w 11395430"/>
              <a:gd name="connsiteY31" fmla="*/ 7430266 h 9854455"/>
              <a:gd name="connsiteX32" fmla="*/ 2148931 w 11395430"/>
              <a:gd name="connsiteY32" fmla="*/ 8059673 h 9854455"/>
              <a:gd name="connsiteX33" fmla="*/ 0 w 11395430"/>
              <a:gd name="connsiteY33" fmla="*/ 5910742 h 9854455"/>
              <a:gd name="connsiteX34" fmla="*/ 2148931 w 11395430"/>
              <a:gd name="connsiteY34" fmla="*/ 3761810 h 9854455"/>
              <a:gd name="connsiteX35" fmla="*/ 2985393 w 11395430"/>
              <a:gd name="connsiteY35" fmla="*/ 3930683 h 9854455"/>
              <a:gd name="connsiteX36" fmla="*/ 3323265 w 11395430"/>
              <a:gd name="connsiteY36" fmla="*/ 4114078 h 9854455"/>
              <a:gd name="connsiteX37" fmla="*/ 3323262 w 11395430"/>
              <a:gd name="connsiteY37" fmla="*/ 4114078 h 9854455"/>
              <a:gd name="connsiteX38" fmla="*/ 3329757 w 11395430"/>
              <a:gd name="connsiteY38" fmla="*/ 4117604 h 9854455"/>
              <a:gd name="connsiteX39" fmla="*/ 3350415 w 11395430"/>
              <a:gd name="connsiteY39" fmla="*/ 4128815 h 9854455"/>
              <a:gd name="connsiteX40" fmla="*/ 3368416 w 11395430"/>
              <a:gd name="connsiteY40" fmla="*/ 4143665 h 9854455"/>
              <a:gd name="connsiteX41" fmla="*/ 3477386 w 11395430"/>
              <a:gd name="connsiteY41" fmla="*/ 4217138 h 9854455"/>
              <a:gd name="connsiteX42" fmla="*/ 3782268 w 11395430"/>
              <a:gd name="connsiteY42" fmla="*/ 4278689 h 9854455"/>
              <a:gd name="connsiteX43" fmla="*/ 4565530 w 11395430"/>
              <a:gd name="connsiteY43" fmla="*/ 3495427 h 9854455"/>
              <a:gd name="connsiteX44" fmla="*/ 4503979 w 11395430"/>
              <a:gd name="connsiteY44" fmla="*/ 3190545 h 9854455"/>
              <a:gd name="connsiteX45" fmla="*/ 4469289 w 11395430"/>
              <a:gd name="connsiteY45" fmla="*/ 3139095 h 9854455"/>
              <a:gd name="connsiteX46" fmla="*/ 4472055 w 11395430"/>
              <a:gd name="connsiteY46" fmla="*/ 3136745 h 9854455"/>
              <a:gd name="connsiteX47" fmla="*/ 4480919 w 11395430"/>
              <a:gd name="connsiteY47" fmla="*/ 3137592 h 9854455"/>
              <a:gd name="connsiteX48" fmla="*/ 4398306 w 11395430"/>
              <a:gd name="connsiteY48" fmla="*/ 2985393 h 9854455"/>
              <a:gd name="connsiteX49" fmla="*/ 4229433 w 11395430"/>
              <a:gd name="connsiteY49" fmla="*/ 2148931 h 9854455"/>
              <a:gd name="connsiteX50" fmla="*/ 6378364 w 11395430"/>
              <a:gd name="connsiteY50" fmla="*/ 0 h 9854455"/>
              <a:gd name="connsiteX0" fmla="*/ 3323826 w 11395430"/>
              <a:gd name="connsiteY0" fmla="*/ 4113601 h 9854455"/>
              <a:gd name="connsiteX1" fmla="*/ 3329761 w 11395430"/>
              <a:gd name="connsiteY1" fmla="*/ 4117604 h 9854455"/>
              <a:gd name="connsiteX2" fmla="*/ 3323265 w 11395430"/>
              <a:gd name="connsiteY2" fmla="*/ 4114078 h 9854455"/>
              <a:gd name="connsiteX3" fmla="*/ 3323826 w 11395430"/>
              <a:gd name="connsiteY3" fmla="*/ 4113601 h 9854455"/>
              <a:gd name="connsiteX4" fmla="*/ 6378364 w 11395430"/>
              <a:gd name="connsiteY4" fmla="*/ 0 h 9854455"/>
              <a:gd name="connsiteX5" fmla="*/ 8527296 w 11395430"/>
              <a:gd name="connsiteY5" fmla="*/ 2148931 h 9854455"/>
              <a:gd name="connsiteX6" fmla="*/ 8160291 w 11395430"/>
              <a:gd name="connsiteY6" fmla="*/ 3350418 h 9854455"/>
              <a:gd name="connsiteX7" fmla="*/ 8053796 w 11395430"/>
              <a:gd name="connsiteY7" fmla="*/ 3479496 h 9854455"/>
              <a:gd name="connsiteX8" fmla="*/ 8055237 w 11395430"/>
              <a:gd name="connsiteY8" fmla="*/ 3479634 h 9854455"/>
              <a:gd name="connsiteX9" fmla="*/ 7995196 w 11395430"/>
              <a:gd name="connsiteY9" fmla="*/ 3552401 h 9854455"/>
              <a:gd name="connsiteX10" fmla="*/ 7773760 w 11395430"/>
              <a:gd name="connsiteY10" fmla="*/ 4277335 h 9854455"/>
              <a:gd name="connsiteX11" fmla="*/ 9070345 w 11395430"/>
              <a:gd name="connsiteY11" fmla="*/ 5573921 h 9854455"/>
              <a:gd name="connsiteX12" fmla="*/ 9193248 w 11395430"/>
              <a:gd name="connsiteY12" fmla="*/ 5561530 h 9854455"/>
              <a:gd name="connsiteX13" fmla="*/ 9193466 w 11395430"/>
              <a:gd name="connsiteY13" fmla="*/ 5561938 h 9854455"/>
              <a:gd name="connsiteX14" fmla="*/ 9193466 w 11395430"/>
              <a:gd name="connsiteY14" fmla="*/ 5561938 h 9854455"/>
              <a:gd name="connsiteX15" fmla="*/ 9246499 w 11395430"/>
              <a:gd name="connsiteY15" fmla="*/ 5556592 h 9854455"/>
              <a:gd name="connsiteX16" fmla="*/ 11395430 w 11395430"/>
              <a:gd name="connsiteY16" fmla="*/ 7705524 h 9854455"/>
              <a:gd name="connsiteX17" fmla="*/ 9246499 w 11395430"/>
              <a:gd name="connsiteY17" fmla="*/ 9854455 h 9854455"/>
              <a:gd name="connsiteX18" fmla="*/ 7141227 w 11395430"/>
              <a:gd name="connsiteY18" fmla="*/ 8138607 h 9854455"/>
              <a:gd name="connsiteX19" fmla="*/ 7127574 w 11395430"/>
              <a:gd name="connsiteY19" fmla="*/ 8003172 h 9854455"/>
              <a:gd name="connsiteX20" fmla="*/ 7140889 w 11395430"/>
              <a:gd name="connsiteY20" fmla="*/ 8006502 h 9854455"/>
              <a:gd name="connsiteX21" fmla="*/ 7127578 w 11395430"/>
              <a:gd name="connsiteY21" fmla="*/ 8003172 h 9854455"/>
              <a:gd name="connsiteX22" fmla="*/ 7103522 w 11395430"/>
              <a:gd name="connsiteY22" fmla="*/ 7764548 h 9854455"/>
              <a:gd name="connsiteX23" fmla="*/ 7103516 w 11395430"/>
              <a:gd name="connsiteY23" fmla="*/ 7764526 h 9854455"/>
              <a:gd name="connsiteX24" fmla="*/ 7127574 w 11395430"/>
              <a:gd name="connsiteY24" fmla="*/ 8003172 h 9854455"/>
              <a:gd name="connsiteX25" fmla="*/ 7104289 w 11395430"/>
              <a:gd name="connsiteY25" fmla="*/ 7863047 h 9854455"/>
              <a:gd name="connsiteX26" fmla="*/ 5339418 w 11395430"/>
              <a:gd name="connsiteY26" fmla="*/ 6424637 h 9854455"/>
              <a:gd name="connsiteX27" fmla="*/ 4065586 w 11395430"/>
              <a:gd name="connsiteY27" fmla="*/ 6952276 h 9854455"/>
              <a:gd name="connsiteX28" fmla="*/ 3880063 w 11395430"/>
              <a:gd name="connsiteY28" fmla="*/ 7177132 h 9854455"/>
              <a:gd name="connsiteX29" fmla="*/ 3879553 w 11395430"/>
              <a:gd name="connsiteY29" fmla="*/ 7174410 h 9854455"/>
              <a:gd name="connsiteX30" fmla="*/ 3668455 w 11395430"/>
              <a:gd name="connsiteY30" fmla="*/ 7430266 h 9854455"/>
              <a:gd name="connsiteX31" fmla="*/ 2148931 w 11395430"/>
              <a:gd name="connsiteY31" fmla="*/ 8059673 h 9854455"/>
              <a:gd name="connsiteX32" fmla="*/ 0 w 11395430"/>
              <a:gd name="connsiteY32" fmla="*/ 5910742 h 9854455"/>
              <a:gd name="connsiteX33" fmla="*/ 2148931 w 11395430"/>
              <a:gd name="connsiteY33" fmla="*/ 3761810 h 9854455"/>
              <a:gd name="connsiteX34" fmla="*/ 2985393 w 11395430"/>
              <a:gd name="connsiteY34" fmla="*/ 3930683 h 9854455"/>
              <a:gd name="connsiteX35" fmla="*/ 3323265 w 11395430"/>
              <a:gd name="connsiteY35" fmla="*/ 4114078 h 9854455"/>
              <a:gd name="connsiteX36" fmla="*/ 3323262 w 11395430"/>
              <a:gd name="connsiteY36" fmla="*/ 4114078 h 9854455"/>
              <a:gd name="connsiteX37" fmla="*/ 3329757 w 11395430"/>
              <a:gd name="connsiteY37" fmla="*/ 4117604 h 9854455"/>
              <a:gd name="connsiteX38" fmla="*/ 3350415 w 11395430"/>
              <a:gd name="connsiteY38" fmla="*/ 4128815 h 9854455"/>
              <a:gd name="connsiteX39" fmla="*/ 3368416 w 11395430"/>
              <a:gd name="connsiteY39" fmla="*/ 4143665 h 9854455"/>
              <a:gd name="connsiteX40" fmla="*/ 3477386 w 11395430"/>
              <a:gd name="connsiteY40" fmla="*/ 4217138 h 9854455"/>
              <a:gd name="connsiteX41" fmla="*/ 3782268 w 11395430"/>
              <a:gd name="connsiteY41" fmla="*/ 4278689 h 9854455"/>
              <a:gd name="connsiteX42" fmla="*/ 4565530 w 11395430"/>
              <a:gd name="connsiteY42" fmla="*/ 3495427 h 9854455"/>
              <a:gd name="connsiteX43" fmla="*/ 4503979 w 11395430"/>
              <a:gd name="connsiteY43" fmla="*/ 3190545 h 9854455"/>
              <a:gd name="connsiteX44" fmla="*/ 4469289 w 11395430"/>
              <a:gd name="connsiteY44" fmla="*/ 3139095 h 9854455"/>
              <a:gd name="connsiteX45" fmla="*/ 4472055 w 11395430"/>
              <a:gd name="connsiteY45" fmla="*/ 3136745 h 9854455"/>
              <a:gd name="connsiteX46" fmla="*/ 4480919 w 11395430"/>
              <a:gd name="connsiteY46" fmla="*/ 3137592 h 9854455"/>
              <a:gd name="connsiteX47" fmla="*/ 4398306 w 11395430"/>
              <a:gd name="connsiteY47" fmla="*/ 2985393 h 9854455"/>
              <a:gd name="connsiteX48" fmla="*/ 4229433 w 11395430"/>
              <a:gd name="connsiteY48" fmla="*/ 2148931 h 9854455"/>
              <a:gd name="connsiteX49" fmla="*/ 6378364 w 11395430"/>
              <a:gd name="connsiteY49" fmla="*/ 0 h 9854455"/>
              <a:gd name="connsiteX0" fmla="*/ 3323826 w 11395430"/>
              <a:gd name="connsiteY0" fmla="*/ 4113601 h 9854455"/>
              <a:gd name="connsiteX1" fmla="*/ 3329761 w 11395430"/>
              <a:gd name="connsiteY1" fmla="*/ 4117604 h 9854455"/>
              <a:gd name="connsiteX2" fmla="*/ 3323265 w 11395430"/>
              <a:gd name="connsiteY2" fmla="*/ 4114078 h 9854455"/>
              <a:gd name="connsiteX3" fmla="*/ 3323826 w 11395430"/>
              <a:gd name="connsiteY3" fmla="*/ 4113601 h 9854455"/>
              <a:gd name="connsiteX4" fmla="*/ 6378364 w 11395430"/>
              <a:gd name="connsiteY4" fmla="*/ 0 h 9854455"/>
              <a:gd name="connsiteX5" fmla="*/ 8527296 w 11395430"/>
              <a:gd name="connsiteY5" fmla="*/ 2148931 h 9854455"/>
              <a:gd name="connsiteX6" fmla="*/ 8160291 w 11395430"/>
              <a:gd name="connsiteY6" fmla="*/ 3350418 h 9854455"/>
              <a:gd name="connsiteX7" fmla="*/ 8053796 w 11395430"/>
              <a:gd name="connsiteY7" fmla="*/ 3479496 h 9854455"/>
              <a:gd name="connsiteX8" fmla="*/ 8055237 w 11395430"/>
              <a:gd name="connsiteY8" fmla="*/ 3479634 h 9854455"/>
              <a:gd name="connsiteX9" fmla="*/ 7995196 w 11395430"/>
              <a:gd name="connsiteY9" fmla="*/ 3552401 h 9854455"/>
              <a:gd name="connsiteX10" fmla="*/ 7773760 w 11395430"/>
              <a:gd name="connsiteY10" fmla="*/ 4277335 h 9854455"/>
              <a:gd name="connsiteX11" fmla="*/ 9070345 w 11395430"/>
              <a:gd name="connsiteY11" fmla="*/ 5573921 h 9854455"/>
              <a:gd name="connsiteX12" fmla="*/ 9193248 w 11395430"/>
              <a:gd name="connsiteY12" fmla="*/ 5561530 h 9854455"/>
              <a:gd name="connsiteX13" fmla="*/ 9193466 w 11395430"/>
              <a:gd name="connsiteY13" fmla="*/ 5561938 h 9854455"/>
              <a:gd name="connsiteX14" fmla="*/ 9193466 w 11395430"/>
              <a:gd name="connsiteY14" fmla="*/ 5561938 h 9854455"/>
              <a:gd name="connsiteX15" fmla="*/ 9246499 w 11395430"/>
              <a:gd name="connsiteY15" fmla="*/ 5556592 h 9854455"/>
              <a:gd name="connsiteX16" fmla="*/ 11395430 w 11395430"/>
              <a:gd name="connsiteY16" fmla="*/ 7705524 h 9854455"/>
              <a:gd name="connsiteX17" fmla="*/ 9246499 w 11395430"/>
              <a:gd name="connsiteY17" fmla="*/ 9854455 h 9854455"/>
              <a:gd name="connsiteX18" fmla="*/ 7141227 w 11395430"/>
              <a:gd name="connsiteY18" fmla="*/ 8138607 h 9854455"/>
              <a:gd name="connsiteX19" fmla="*/ 7127574 w 11395430"/>
              <a:gd name="connsiteY19" fmla="*/ 8003172 h 9854455"/>
              <a:gd name="connsiteX20" fmla="*/ 7140889 w 11395430"/>
              <a:gd name="connsiteY20" fmla="*/ 8006502 h 9854455"/>
              <a:gd name="connsiteX21" fmla="*/ 7127578 w 11395430"/>
              <a:gd name="connsiteY21" fmla="*/ 8003172 h 9854455"/>
              <a:gd name="connsiteX22" fmla="*/ 7103522 w 11395430"/>
              <a:gd name="connsiteY22" fmla="*/ 7764548 h 9854455"/>
              <a:gd name="connsiteX23" fmla="*/ 7103516 w 11395430"/>
              <a:gd name="connsiteY23" fmla="*/ 7764526 h 9854455"/>
              <a:gd name="connsiteX24" fmla="*/ 7104289 w 11395430"/>
              <a:gd name="connsiteY24" fmla="*/ 7863047 h 9854455"/>
              <a:gd name="connsiteX25" fmla="*/ 5339418 w 11395430"/>
              <a:gd name="connsiteY25" fmla="*/ 6424637 h 9854455"/>
              <a:gd name="connsiteX26" fmla="*/ 4065586 w 11395430"/>
              <a:gd name="connsiteY26" fmla="*/ 6952276 h 9854455"/>
              <a:gd name="connsiteX27" fmla="*/ 3880063 w 11395430"/>
              <a:gd name="connsiteY27" fmla="*/ 7177132 h 9854455"/>
              <a:gd name="connsiteX28" fmla="*/ 3879553 w 11395430"/>
              <a:gd name="connsiteY28" fmla="*/ 7174410 h 9854455"/>
              <a:gd name="connsiteX29" fmla="*/ 3668455 w 11395430"/>
              <a:gd name="connsiteY29" fmla="*/ 7430266 h 9854455"/>
              <a:gd name="connsiteX30" fmla="*/ 2148931 w 11395430"/>
              <a:gd name="connsiteY30" fmla="*/ 8059673 h 9854455"/>
              <a:gd name="connsiteX31" fmla="*/ 0 w 11395430"/>
              <a:gd name="connsiteY31" fmla="*/ 5910742 h 9854455"/>
              <a:gd name="connsiteX32" fmla="*/ 2148931 w 11395430"/>
              <a:gd name="connsiteY32" fmla="*/ 3761810 h 9854455"/>
              <a:gd name="connsiteX33" fmla="*/ 2985393 w 11395430"/>
              <a:gd name="connsiteY33" fmla="*/ 3930683 h 9854455"/>
              <a:gd name="connsiteX34" fmla="*/ 3323265 w 11395430"/>
              <a:gd name="connsiteY34" fmla="*/ 4114078 h 9854455"/>
              <a:gd name="connsiteX35" fmla="*/ 3323262 w 11395430"/>
              <a:gd name="connsiteY35" fmla="*/ 4114078 h 9854455"/>
              <a:gd name="connsiteX36" fmla="*/ 3329757 w 11395430"/>
              <a:gd name="connsiteY36" fmla="*/ 4117604 h 9854455"/>
              <a:gd name="connsiteX37" fmla="*/ 3350415 w 11395430"/>
              <a:gd name="connsiteY37" fmla="*/ 4128815 h 9854455"/>
              <a:gd name="connsiteX38" fmla="*/ 3368416 w 11395430"/>
              <a:gd name="connsiteY38" fmla="*/ 4143665 h 9854455"/>
              <a:gd name="connsiteX39" fmla="*/ 3477386 w 11395430"/>
              <a:gd name="connsiteY39" fmla="*/ 4217138 h 9854455"/>
              <a:gd name="connsiteX40" fmla="*/ 3782268 w 11395430"/>
              <a:gd name="connsiteY40" fmla="*/ 4278689 h 9854455"/>
              <a:gd name="connsiteX41" fmla="*/ 4565530 w 11395430"/>
              <a:gd name="connsiteY41" fmla="*/ 3495427 h 9854455"/>
              <a:gd name="connsiteX42" fmla="*/ 4503979 w 11395430"/>
              <a:gd name="connsiteY42" fmla="*/ 3190545 h 9854455"/>
              <a:gd name="connsiteX43" fmla="*/ 4469289 w 11395430"/>
              <a:gd name="connsiteY43" fmla="*/ 3139095 h 9854455"/>
              <a:gd name="connsiteX44" fmla="*/ 4472055 w 11395430"/>
              <a:gd name="connsiteY44" fmla="*/ 3136745 h 9854455"/>
              <a:gd name="connsiteX45" fmla="*/ 4480919 w 11395430"/>
              <a:gd name="connsiteY45" fmla="*/ 3137592 h 9854455"/>
              <a:gd name="connsiteX46" fmla="*/ 4398306 w 11395430"/>
              <a:gd name="connsiteY46" fmla="*/ 2985393 h 9854455"/>
              <a:gd name="connsiteX47" fmla="*/ 4229433 w 11395430"/>
              <a:gd name="connsiteY47" fmla="*/ 2148931 h 9854455"/>
              <a:gd name="connsiteX48" fmla="*/ 6378364 w 11395430"/>
              <a:gd name="connsiteY48" fmla="*/ 0 h 9854455"/>
              <a:gd name="connsiteX0" fmla="*/ 3323826 w 11395430"/>
              <a:gd name="connsiteY0" fmla="*/ 4113601 h 9854455"/>
              <a:gd name="connsiteX1" fmla="*/ 3329761 w 11395430"/>
              <a:gd name="connsiteY1" fmla="*/ 4117604 h 9854455"/>
              <a:gd name="connsiteX2" fmla="*/ 3323265 w 11395430"/>
              <a:gd name="connsiteY2" fmla="*/ 4114078 h 9854455"/>
              <a:gd name="connsiteX3" fmla="*/ 3323826 w 11395430"/>
              <a:gd name="connsiteY3" fmla="*/ 4113601 h 9854455"/>
              <a:gd name="connsiteX4" fmla="*/ 6378364 w 11395430"/>
              <a:gd name="connsiteY4" fmla="*/ 0 h 9854455"/>
              <a:gd name="connsiteX5" fmla="*/ 8527296 w 11395430"/>
              <a:gd name="connsiteY5" fmla="*/ 2148931 h 9854455"/>
              <a:gd name="connsiteX6" fmla="*/ 8160291 w 11395430"/>
              <a:gd name="connsiteY6" fmla="*/ 3350418 h 9854455"/>
              <a:gd name="connsiteX7" fmla="*/ 8053796 w 11395430"/>
              <a:gd name="connsiteY7" fmla="*/ 3479496 h 9854455"/>
              <a:gd name="connsiteX8" fmla="*/ 8055237 w 11395430"/>
              <a:gd name="connsiteY8" fmla="*/ 3479634 h 9854455"/>
              <a:gd name="connsiteX9" fmla="*/ 7995196 w 11395430"/>
              <a:gd name="connsiteY9" fmla="*/ 3552401 h 9854455"/>
              <a:gd name="connsiteX10" fmla="*/ 7773760 w 11395430"/>
              <a:gd name="connsiteY10" fmla="*/ 4277335 h 9854455"/>
              <a:gd name="connsiteX11" fmla="*/ 9070345 w 11395430"/>
              <a:gd name="connsiteY11" fmla="*/ 5573921 h 9854455"/>
              <a:gd name="connsiteX12" fmla="*/ 9193248 w 11395430"/>
              <a:gd name="connsiteY12" fmla="*/ 5561530 h 9854455"/>
              <a:gd name="connsiteX13" fmla="*/ 9193466 w 11395430"/>
              <a:gd name="connsiteY13" fmla="*/ 5561938 h 9854455"/>
              <a:gd name="connsiteX14" fmla="*/ 9193466 w 11395430"/>
              <a:gd name="connsiteY14" fmla="*/ 5561938 h 9854455"/>
              <a:gd name="connsiteX15" fmla="*/ 9246499 w 11395430"/>
              <a:gd name="connsiteY15" fmla="*/ 5556592 h 9854455"/>
              <a:gd name="connsiteX16" fmla="*/ 11395430 w 11395430"/>
              <a:gd name="connsiteY16" fmla="*/ 7705524 h 9854455"/>
              <a:gd name="connsiteX17" fmla="*/ 9246499 w 11395430"/>
              <a:gd name="connsiteY17" fmla="*/ 9854455 h 9854455"/>
              <a:gd name="connsiteX18" fmla="*/ 7141227 w 11395430"/>
              <a:gd name="connsiteY18" fmla="*/ 8138607 h 9854455"/>
              <a:gd name="connsiteX19" fmla="*/ 7127574 w 11395430"/>
              <a:gd name="connsiteY19" fmla="*/ 8003172 h 9854455"/>
              <a:gd name="connsiteX20" fmla="*/ 7140889 w 11395430"/>
              <a:gd name="connsiteY20" fmla="*/ 8006502 h 9854455"/>
              <a:gd name="connsiteX21" fmla="*/ 7103522 w 11395430"/>
              <a:gd name="connsiteY21" fmla="*/ 7764548 h 9854455"/>
              <a:gd name="connsiteX22" fmla="*/ 7103516 w 11395430"/>
              <a:gd name="connsiteY22" fmla="*/ 7764526 h 9854455"/>
              <a:gd name="connsiteX23" fmla="*/ 7104289 w 11395430"/>
              <a:gd name="connsiteY23" fmla="*/ 7863047 h 9854455"/>
              <a:gd name="connsiteX24" fmla="*/ 5339418 w 11395430"/>
              <a:gd name="connsiteY24" fmla="*/ 6424637 h 9854455"/>
              <a:gd name="connsiteX25" fmla="*/ 4065586 w 11395430"/>
              <a:gd name="connsiteY25" fmla="*/ 6952276 h 9854455"/>
              <a:gd name="connsiteX26" fmla="*/ 3880063 w 11395430"/>
              <a:gd name="connsiteY26" fmla="*/ 7177132 h 9854455"/>
              <a:gd name="connsiteX27" fmla="*/ 3879553 w 11395430"/>
              <a:gd name="connsiteY27" fmla="*/ 7174410 h 9854455"/>
              <a:gd name="connsiteX28" fmla="*/ 3668455 w 11395430"/>
              <a:gd name="connsiteY28" fmla="*/ 7430266 h 9854455"/>
              <a:gd name="connsiteX29" fmla="*/ 2148931 w 11395430"/>
              <a:gd name="connsiteY29" fmla="*/ 8059673 h 9854455"/>
              <a:gd name="connsiteX30" fmla="*/ 0 w 11395430"/>
              <a:gd name="connsiteY30" fmla="*/ 5910742 h 9854455"/>
              <a:gd name="connsiteX31" fmla="*/ 2148931 w 11395430"/>
              <a:gd name="connsiteY31" fmla="*/ 3761810 h 9854455"/>
              <a:gd name="connsiteX32" fmla="*/ 2985393 w 11395430"/>
              <a:gd name="connsiteY32" fmla="*/ 3930683 h 9854455"/>
              <a:gd name="connsiteX33" fmla="*/ 3323265 w 11395430"/>
              <a:gd name="connsiteY33" fmla="*/ 4114078 h 9854455"/>
              <a:gd name="connsiteX34" fmla="*/ 3323262 w 11395430"/>
              <a:gd name="connsiteY34" fmla="*/ 4114078 h 9854455"/>
              <a:gd name="connsiteX35" fmla="*/ 3329757 w 11395430"/>
              <a:gd name="connsiteY35" fmla="*/ 4117604 h 9854455"/>
              <a:gd name="connsiteX36" fmla="*/ 3350415 w 11395430"/>
              <a:gd name="connsiteY36" fmla="*/ 4128815 h 9854455"/>
              <a:gd name="connsiteX37" fmla="*/ 3368416 w 11395430"/>
              <a:gd name="connsiteY37" fmla="*/ 4143665 h 9854455"/>
              <a:gd name="connsiteX38" fmla="*/ 3477386 w 11395430"/>
              <a:gd name="connsiteY38" fmla="*/ 4217138 h 9854455"/>
              <a:gd name="connsiteX39" fmla="*/ 3782268 w 11395430"/>
              <a:gd name="connsiteY39" fmla="*/ 4278689 h 9854455"/>
              <a:gd name="connsiteX40" fmla="*/ 4565530 w 11395430"/>
              <a:gd name="connsiteY40" fmla="*/ 3495427 h 9854455"/>
              <a:gd name="connsiteX41" fmla="*/ 4503979 w 11395430"/>
              <a:gd name="connsiteY41" fmla="*/ 3190545 h 9854455"/>
              <a:gd name="connsiteX42" fmla="*/ 4469289 w 11395430"/>
              <a:gd name="connsiteY42" fmla="*/ 3139095 h 9854455"/>
              <a:gd name="connsiteX43" fmla="*/ 4472055 w 11395430"/>
              <a:gd name="connsiteY43" fmla="*/ 3136745 h 9854455"/>
              <a:gd name="connsiteX44" fmla="*/ 4480919 w 11395430"/>
              <a:gd name="connsiteY44" fmla="*/ 3137592 h 9854455"/>
              <a:gd name="connsiteX45" fmla="*/ 4398306 w 11395430"/>
              <a:gd name="connsiteY45" fmla="*/ 2985393 h 9854455"/>
              <a:gd name="connsiteX46" fmla="*/ 4229433 w 11395430"/>
              <a:gd name="connsiteY46" fmla="*/ 2148931 h 9854455"/>
              <a:gd name="connsiteX47" fmla="*/ 6378364 w 11395430"/>
              <a:gd name="connsiteY47" fmla="*/ 0 h 9854455"/>
              <a:gd name="connsiteX0" fmla="*/ 3323826 w 11395430"/>
              <a:gd name="connsiteY0" fmla="*/ 4113601 h 9854455"/>
              <a:gd name="connsiteX1" fmla="*/ 3329761 w 11395430"/>
              <a:gd name="connsiteY1" fmla="*/ 4117604 h 9854455"/>
              <a:gd name="connsiteX2" fmla="*/ 3323265 w 11395430"/>
              <a:gd name="connsiteY2" fmla="*/ 4114078 h 9854455"/>
              <a:gd name="connsiteX3" fmla="*/ 3323826 w 11395430"/>
              <a:gd name="connsiteY3" fmla="*/ 4113601 h 9854455"/>
              <a:gd name="connsiteX4" fmla="*/ 6378364 w 11395430"/>
              <a:gd name="connsiteY4" fmla="*/ 0 h 9854455"/>
              <a:gd name="connsiteX5" fmla="*/ 8527296 w 11395430"/>
              <a:gd name="connsiteY5" fmla="*/ 2148931 h 9854455"/>
              <a:gd name="connsiteX6" fmla="*/ 8160291 w 11395430"/>
              <a:gd name="connsiteY6" fmla="*/ 3350418 h 9854455"/>
              <a:gd name="connsiteX7" fmla="*/ 8053796 w 11395430"/>
              <a:gd name="connsiteY7" fmla="*/ 3479496 h 9854455"/>
              <a:gd name="connsiteX8" fmla="*/ 8055237 w 11395430"/>
              <a:gd name="connsiteY8" fmla="*/ 3479634 h 9854455"/>
              <a:gd name="connsiteX9" fmla="*/ 7995196 w 11395430"/>
              <a:gd name="connsiteY9" fmla="*/ 3552401 h 9854455"/>
              <a:gd name="connsiteX10" fmla="*/ 7773760 w 11395430"/>
              <a:gd name="connsiteY10" fmla="*/ 4277335 h 9854455"/>
              <a:gd name="connsiteX11" fmla="*/ 9070345 w 11395430"/>
              <a:gd name="connsiteY11" fmla="*/ 5573921 h 9854455"/>
              <a:gd name="connsiteX12" fmla="*/ 9193248 w 11395430"/>
              <a:gd name="connsiteY12" fmla="*/ 5561530 h 9854455"/>
              <a:gd name="connsiteX13" fmla="*/ 9193466 w 11395430"/>
              <a:gd name="connsiteY13" fmla="*/ 5561938 h 9854455"/>
              <a:gd name="connsiteX14" fmla="*/ 9193466 w 11395430"/>
              <a:gd name="connsiteY14" fmla="*/ 5561938 h 9854455"/>
              <a:gd name="connsiteX15" fmla="*/ 9246499 w 11395430"/>
              <a:gd name="connsiteY15" fmla="*/ 5556592 h 9854455"/>
              <a:gd name="connsiteX16" fmla="*/ 11395430 w 11395430"/>
              <a:gd name="connsiteY16" fmla="*/ 7705524 h 9854455"/>
              <a:gd name="connsiteX17" fmla="*/ 9246499 w 11395430"/>
              <a:gd name="connsiteY17" fmla="*/ 9854455 h 9854455"/>
              <a:gd name="connsiteX18" fmla="*/ 7141227 w 11395430"/>
              <a:gd name="connsiteY18" fmla="*/ 8138607 h 9854455"/>
              <a:gd name="connsiteX19" fmla="*/ 7127574 w 11395430"/>
              <a:gd name="connsiteY19" fmla="*/ 8003172 h 9854455"/>
              <a:gd name="connsiteX20" fmla="*/ 7140889 w 11395430"/>
              <a:gd name="connsiteY20" fmla="*/ 8006502 h 9854455"/>
              <a:gd name="connsiteX21" fmla="*/ 7103522 w 11395430"/>
              <a:gd name="connsiteY21" fmla="*/ 7764548 h 9854455"/>
              <a:gd name="connsiteX22" fmla="*/ 7104289 w 11395430"/>
              <a:gd name="connsiteY22" fmla="*/ 7863047 h 9854455"/>
              <a:gd name="connsiteX23" fmla="*/ 5339418 w 11395430"/>
              <a:gd name="connsiteY23" fmla="*/ 6424637 h 9854455"/>
              <a:gd name="connsiteX24" fmla="*/ 4065586 w 11395430"/>
              <a:gd name="connsiteY24" fmla="*/ 6952276 h 9854455"/>
              <a:gd name="connsiteX25" fmla="*/ 3880063 w 11395430"/>
              <a:gd name="connsiteY25" fmla="*/ 7177132 h 9854455"/>
              <a:gd name="connsiteX26" fmla="*/ 3879553 w 11395430"/>
              <a:gd name="connsiteY26" fmla="*/ 7174410 h 9854455"/>
              <a:gd name="connsiteX27" fmla="*/ 3668455 w 11395430"/>
              <a:gd name="connsiteY27" fmla="*/ 7430266 h 9854455"/>
              <a:gd name="connsiteX28" fmla="*/ 2148931 w 11395430"/>
              <a:gd name="connsiteY28" fmla="*/ 8059673 h 9854455"/>
              <a:gd name="connsiteX29" fmla="*/ 0 w 11395430"/>
              <a:gd name="connsiteY29" fmla="*/ 5910742 h 9854455"/>
              <a:gd name="connsiteX30" fmla="*/ 2148931 w 11395430"/>
              <a:gd name="connsiteY30" fmla="*/ 3761810 h 9854455"/>
              <a:gd name="connsiteX31" fmla="*/ 2985393 w 11395430"/>
              <a:gd name="connsiteY31" fmla="*/ 3930683 h 9854455"/>
              <a:gd name="connsiteX32" fmla="*/ 3323265 w 11395430"/>
              <a:gd name="connsiteY32" fmla="*/ 4114078 h 9854455"/>
              <a:gd name="connsiteX33" fmla="*/ 3323262 w 11395430"/>
              <a:gd name="connsiteY33" fmla="*/ 4114078 h 9854455"/>
              <a:gd name="connsiteX34" fmla="*/ 3329757 w 11395430"/>
              <a:gd name="connsiteY34" fmla="*/ 4117604 h 9854455"/>
              <a:gd name="connsiteX35" fmla="*/ 3350415 w 11395430"/>
              <a:gd name="connsiteY35" fmla="*/ 4128815 h 9854455"/>
              <a:gd name="connsiteX36" fmla="*/ 3368416 w 11395430"/>
              <a:gd name="connsiteY36" fmla="*/ 4143665 h 9854455"/>
              <a:gd name="connsiteX37" fmla="*/ 3477386 w 11395430"/>
              <a:gd name="connsiteY37" fmla="*/ 4217138 h 9854455"/>
              <a:gd name="connsiteX38" fmla="*/ 3782268 w 11395430"/>
              <a:gd name="connsiteY38" fmla="*/ 4278689 h 9854455"/>
              <a:gd name="connsiteX39" fmla="*/ 4565530 w 11395430"/>
              <a:gd name="connsiteY39" fmla="*/ 3495427 h 9854455"/>
              <a:gd name="connsiteX40" fmla="*/ 4503979 w 11395430"/>
              <a:gd name="connsiteY40" fmla="*/ 3190545 h 9854455"/>
              <a:gd name="connsiteX41" fmla="*/ 4469289 w 11395430"/>
              <a:gd name="connsiteY41" fmla="*/ 3139095 h 9854455"/>
              <a:gd name="connsiteX42" fmla="*/ 4472055 w 11395430"/>
              <a:gd name="connsiteY42" fmla="*/ 3136745 h 9854455"/>
              <a:gd name="connsiteX43" fmla="*/ 4480919 w 11395430"/>
              <a:gd name="connsiteY43" fmla="*/ 3137592 h 9854455"/>
              <a:gd name="connsiteX44" fmla="*/ 4398306 w 11395430"/>
              <a:gd name="connsiteY44" fmla="*/ 2985393 h 9854455"/>
              <a:gd name="connsiteX45" fmla="*/ 4229433 w 11395430"/>
              <a:gd name="connsiteY45" fmla="*/ 2148931 h 9854455"/>
              <a:gd name="connsiteX46" fmla="*/ 6378364 w 11395430"/>
              <a:gd name="connsiteY46" fmla="*/ 0 h 9854455"/>
              <a:gd name="connsiteX0" fmla="*/ 3323826 w 11395430"/>
              <a:gd name="connsiteY0" fmla="*/ 4113601 h 9854455"/>
              <a:gd name="connsiteX1" fmla="*/ 3329761 w 11395430"/>
              <a:gd name="connsiteY1" fmla="*/ 4117604 h 9854455"/>
              <a:gd name="connsiteX2" fmla="*/ 3323265 w 11395430"/>
              <a:gd name="connsiteY2" fmla="*/ 4114078 h 9854455"/>
              <a:gd name="connsiteX3" fmla="*/ 3323826 w 11395430"/>
              <a:gd name="connsiteY3" fmla="*/ 4113601 h 9854455"/>
              <a:gd name="connsiteX4" fmla="*/ 6378364 w 11395430"/>
              <a:gd name="connsiteY4" fmla="*/ 0 h 9854455"/>
              <a:gd name="connsiteX5" fmla="*/ 8527296 w 11395430"/>
              <a:gd name="connsiteY5" fmla="*/ 2148931 h 9854455"/>
              <a:gd name="connsiteX6" fmla="*/ 8160291 w 11395430"/>
              <a:gd name="connsiteY6" fmla="*/ 3350418 h 9854455"/>
              <a:gd name="connsiteX7" fmla="*/ 8053796 w 11395430"/>
              <a:gd name="connsiteY7" fmla="*/ 3479496 h 9854455"/>
              <a:gd name="connsiteX8" fmla="*/ 8055237 w 11395430"/>
              <a:gd name="connsiteY8" fmla="*/ 3479634 h 9854455"/>
              <a:gd name="connsiteX9" fmla="*/ 7995196 w 11395430"/>
              <a:gd name="connsiteY9" fmla="*/ 3552401 h 9854455"/>
              <a:gd name="connsiteX10" fmla="*/ 7773760 w 11395430"/>
              <a:gd name="connsiteY10" fmla="*/ 4277335 h 9854455"/>
              <a:gd name="connsiteX11" fmla="*/ 9070345 w 11395430"/>
              <a:gd name="connsiteY11" fmla="*/ 5573921 h 9854455"/>
              <a:gd name="connsiteX12" fmla="*/ 9193248 w 11395430"/>
              <a:gd name="connsiteY12" fmla="*/ 5561530 h 9854455"/>
              <a:gd name="connsiteX13" fmla="*/ 9193466 w 11395430"/>
              <a:gd name="connsiteY13" fmla="*/ 5561938 h 9854455"/>
              <a:gd name="connsiteX14" fmla="*/ 9193466 w 11395430"/>
              <a:gd name="connsiteY14" fmla="*/ 5561938 h 9854455"/>
              <a:gd name="connsiteX15" fmla="*/ 9246499 w 11395430"/>
              <a:gd name="connsiteY15" fmla="*/ 5556592 h 9854455"/>
              <a:gd name="connsiteX16" fmla="*/ 11395430 w 11395430"/>
              <a:gd name="connsiteY16" fmla="*/ 7705524 h 9854455"/>
              <a:gd name="connsiteX17" fmla="*/ 9246499 w 11395430"/>
              <a:gd name="connsiteY17" fmla="*/ 9854455 h 9854455"/>
              <a:gd name="connsiteX18" fmla="*/ 7141227 w 11395430"/>
              <a:gd name="connsiteY18" fmla="*/ 8138607 h 9854455"/>
              <a:gd name="connsiteX19" fmla="*/ 7127574 w 11395430"/>
              <a:gd name="connsiteY19" fmla="*/ 8003172 h 9854455"/>
              <a:gd name="connsiteX20" fmla="*/ 7140889 w 11395430"/>
              <a:gd name="connsiteY20" fmla="*/ 8006502 h 9854455"/>
              <a:gd name="connsiteX21" fmla="*/ 7104289 w 11395430"/>
              <a:gd name="connsiteY21" fmla="*/ 7863047 h 9854455"/>
              <a:gd name="connsiteX22" fmla="*/ 5339418 w 11395430"/>
              <a:gd name="connsiteY22" fmla="*/ 6424637 h 9854455"/>
              <a:gd name="connsiteX23" fmla="*/ 4065586 w 11395430"/>
              <a:gd name="connsiteY23" fmla="*/ 6952276 h 9854455"/>
              <a:gd name="connsiteX24" fmla="*/ 3880063 w 11395430"/>
              <a:gd name="connsiteY24" fmla="*/ 7177132 h 9854455"/>
              <a:gd name="connsiteX25" fmla="*/ 3879553 w 11395430"/>
              <a:gd name="connsiteY25" fmla="*/ 7174410 h 9854455"/>
              <a:gd name="connsiteX26" fmla="*/ 3668455 w 11395430"/>
              <a:gd name="connsiteY26" fmla="*/ 7430266 h 9854455"/>
              <a:gd name="connsiteX27" fmla="*/ 2148931 w 11395430"/>
              <a:gd name="connsiteY27" fmla="*/ 8059673 h 9854455"/>
              <a:gd name="connsiteX28" fmla="*/ 0 w 11395430"/>
              <a:gd name="connsiteY28" fmla="*/ 5910742 h 9854455"/>
              <a:gd name="connsiteX29" fmla="*/ 2148931 w 11395430"/>
              <a:gd name="connsiteY29" fmla="*/ 3761810 h 9854455"/>
              <a:gd name="connsiteX30" fmla="*/ 2985393 w 11395430"/>
              <a:gd name="connsiteY30" fmla="*/ 3930683 h 9854455"/>
              <a:gd name="connsiteX31" fmla="*/ 3323265 w 11395430"/>
              <a:gd name="connsiteY31" fmla="*/ 4114078 h 9854455"/>
              <a:gd name="connsiteX32" fmla="*/ 3323262 w 11395430"/>
              <a:gd name="connsiteY32" fmla="*/ 4114078 h 9854455"/>
              <a:gd name="connsiteX33" fmla="*/ 3329757 w 11395430"/>
              <a:gd name="connsiteY33" fmla="*/ 4117604 h 9854455"/>
              <a:gd name="connsiteX34" fmla="*/ 3350415 w 11395430"/>
              <a:gd name="connsiteY34" fmla="*/ 4128815 h 9854455"/>
              <a:gd name="connsiteX35" fmla="*/ 3368416 w 11395430"/>
              <a:gd name="connsiteY35" fmla="*/ 4143665 h 9854455"/>
              <a:gd name="connsiteX36" fmla="*/ 3477386 w 11395430"/>
              <a:gd name="connsiteY36" fmla="*/ 4217138 h 9854455"/>
              <a:gd name="connsiteX37" fmla="*/ 3782268 w 11395430"/>
              <a:gd name="connsiteY37" fmla="*/ 4278689 h 9854455"/>
              <a:gd name="connsiteX38" fmla="*/ 4565530 w 11395430"/>
              <a:gd name="connsiteY38" fmla="*/ 3495427 h 9854455"/>
              <a:gd name="connsiteX39" fmla="*/ 4503979 w 11395430"/>
              <a:gd name="connsiteY39" fmla="*/ 3190545 h 9854455"/>
              <a:gd name="connsiteX40" fmla="*/ 4469289 w 11395430"/>
              <a:gd name="connsiteY40" fmla="*/ 3139095 h 9854455"/>
              <a:gd name="connsiteX41" fmla="*/ 4472055 w 11395430"/>
              <a:gd name="connsiteY41" fmla="*/ 3136745 h 9854455"/>
              <a:gd name="connsiteX42" fmla="*/ 4480919 w 11395430"/>
              <a:gd name="connsiteY42" fmla="*/ 3137592 h 9854455"/>
              <a:gd name="connsiteX43" fmla="*/ 4398306 w 11395430"/>
              <a:gd name="connsiteY43" fmla="*/ 2985393 h 9854455"/>
              <a:gd name="connsiteX44" fmla="*/ 4229433 w 11395430"/>
              <a:gd name="connsiteY44" fmla="*/ 2148931 h 9854455"/>
              <a:gd name="connsiteX45" fmla="*/ 6378364 w 11395430"/>
              <a:gd name="connsiteY45" fmla="*/ 0 h 985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95430" h="9854455">
                <a:moveTo>
                  <a:pt x="3323826" y="4113601"/>
                </a:moveTo>
                <a:lnTo>
                  <a:pt x="3329761" y="4117604"/>
                </a:lnTo>
                <a:lnTo>
                  <a:pt x="3323265" y="4114078"/>
                </a:lnTo>
                <a:lnTo>
                  <a:pt x="3323826" y="4113601"/>
                </a:lnTo>
                <a:close/>
                <a:moveTo>
                  <a:pt x="6378364" y="0"/>
                </a:moveTo>
                <a:cubicBezTo>
                  <a:pt x="7565188" y="0"/>
                  <a:pt x="8527296" y="962108"/>
                  <a:pt x="8527296" y="2148931"/>
                </a:cubicBezTo>
                <a:cubicBezTo>
                  <a:pt x="8527296" y="2593990"/>
                  <a:pt x="8391999" y="3007448"/>
                  <a:pt x="8160291" y="3350418"/>
                </a:cubicBezTo>
                <a:lnTo>
                  <a:pt x="8053796" y="3479496"/>
                </a:lnTo>
                <a:lnTo>
                  <a:pt x="8055237" y="3479634"/>
                </a:lnTo>
                <a:lnTo>
                  <a:pt x="7995196" y="3552401"/>
                </a:lnTo>
                <a:cubicBezTo>
                  <a:pt x="7855394" y="3759339"/>
                  <a:pt x="7773760" y="4008805"/>
                  <a:pt x="7773760" y="4277335"/>
                </a:cubicBezTo>
                <a:cubicBezTo>
                  <a:pt x="7773760" y="4993420"/>
                  <a:pt x="8354261" y="5573921"/>
                  <a:pt x="9070345" y="5573921"/>
                </a:cubicBezTo>
                <a:lnTo>
                  <a:pt x="9193248" y="5561530"/>
                </a:lnTo>
                <a:lnTo>
                  <a:pt x="9193466" y="5561938"/>
                </a:lnTo>
                <a:lnTo>
                  <a:pt x="9193466" y="5561938"/>
                </a:lnTo>
                <a:lnTo>
                  <a:pt x="9246499" y="5556592"/>
                </a:lnTo>
                <a:cubicBezTo>
                  <a:pt x="10433322" y="5556592"/>
                  <a:pt x="11395430" y="6518701"/>
                  <a:pt x="11395430" y="7705524"/>
                </a:cubicBezTo>
                <a:cubicBezTo>
                  <a:pt x="11395430" y="8892347"/>
                  <a:pt x="10433322" y="9854455"/>
                  <a:pt x="9246499" y="9854455"/>
                </a:cubicBezTo>
                <a:cubicBezTo>
                  <a:pt x="8208029" y="9854455"/>
                  <a:pt x="7341605" y="9117840"/>
                  <a:pt x="7141227" y="8138607"/>
                </a:cubicBezTo>
                <a:lnTo>
                  <a:pt x="7127574" y="8003172"/>
                </a:lnTo>
                <a:lnTo>
                  <a:pt x="7140889" y="8006502"/>
                </a:lnTo>
                <a:lnTo>
                  <a:pt x="7104289" y="7863047"/>
                </a:lnTo>
                <a:cubicBezTo>
                  <a:pt x="6936308" y="7042148"/>
                  <a:pt x="6209976" y="6424637"/>
                  <a:pt x="5339418" y="6424637"/>
                </a:cubicBezTo>
                <a:cubicBezTo>
                  <a:pt x="4841956" y="6424637"/>
                  <a:pt x="4391589" y="6626273"/>
                  <a:pt x="4065586" y="6952276"/>
                </a:cubicBezTo>
                <a:lnTo>
                  <a:pt x="3880063" y="7177132"/>
                </a:lnTo>
                <a:lnTo>
                  <a:pt x="3879553" y="7174410"/>
                </a:lnTo>
                <a:lnTo>
                  <a:pt x="3668455" y="7430266"/>
                </a:lnTo>
                <a:cubicBezTo>
                  <a:pt x="3279577" y="7819148"/>
                  <a:pt x="2742343" y="8059673"/>
                  <a:pt x="2148931" y="8059673"/>
                </a:cubicBezTo>
                <a:cubicBezTo>
                  <a:pt x="962108" y="8059673"/>
                  <a:pt x="0" y="7097565"/>
                  <a:pt x="0" y="5910742"/>
                </a:cubicBezTo>
                <a:cubicBezTo>
                  <a:pt x="0" y="4723918"/>
                  <a:pt x="962108" y="3761810"/>
                  <a:pt x="2148931" y="3761810"/>
                </a:cubicBezTo>
                <a:cubicBezTo>
                  <a:pt x="2445637" y="3761810"/>
                  <a:pt x="2728297" y="3821943"/>
                  <a:pt x="2985393" y="3930683"/>
                </a:cubicBezTo>
                <a:lnTo>
                  <a:pt x="3323265" y="4114078"/>
                </a:lnTo>
                <a:lnTo>
                  <a:pt x="3323262" y="4114078"/>
                </a:lnTo>
                <a:lnTo>
                  <a:pt x="3329757" y="4117604"/>
                </a:lnTo>
                <a:lnTo>
                  <a:pt x="3350415" y="4128815"/>
                </a:lnTo>
                <a:lnTo>
                  <a:pt x="3368416" y="4143665"/>
                </a:lnTo>
                <a:lnTo>
                  <a:pt x="3477386" y="4217138"/>
                </a:lnTo>
                <a:cubicBezTo>
                  <a:pt x="3571094" y="4256772"/>
                  <a:pt x="3674121" y="4278689"/>
                  <a:pt x="3782268" y="4278689"/>
                </a:cubicBezTo>
                <a:cubicBezTo>
                  <a:pt x="4214853" y="4278689"/>
                  <a:pt x="4565530" y="3928012"/>
                  <a:pt x="4565530" y="3495427"/>
                </a:cubicBezTo>
                <a:cubicBezTo>
                  <a:pt x="4565530" y="3387280"/>
                  <a:pt x="4543613" y="3284253"/>
                  <a:pt x="4503979" y="3190545"/>
                </a:cubicBezTo>
                <a:lnTo>
                  <a:pt x="4469289" y="3139095"/>
                </a:lnTo>
                <a:lnTo>
                  <a:pt x="4472055" y="3136745"/>
                </a:lnTo>
                <a:lnTo>
                  <a:pt x="4480919" y="3137592"/>
                </a:lnTo>
                <a:lnTo>
                  <a:pt x="4398306" y="2985393"/>
                </a:lnTo>
                <a:cubicBezTo>
                  <a:pt x="4289565" y="2728297"/>
                  <a:pt x="4229433" y="2445637"/>
                  <a:pt x="4229433" y="2148931"/>
                </a:cubicBezTo>
                <a:cubicBezTo>
                  <a:pt x="4229433" y="962108"/>
                  <a:pt x="5191541" y="0"/>
                  <a:pt x="6378364" y="0"/>
                </a:cubicBezTo>
                <a:close/>
              </a:path>
            </a:pathLst>
          </a:custGeom>
          <a:gradFill flip="none" rotWithShape="1">
            <a:gsLst>
              <a:gs pos="0">
                <a:srgbClr val="FFC000">
                  <a:alpha val="92000"/>
                </a:srgbClr>
              </a:gs>
              <a:gs pos="46000">
                <a:srgbClr val="92D050"/>
              </a:gs>
              <a:gs pos="97000">
                <a:srgbClr val="00B050">
                  <a:alpha val="77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5" name="任意多边形: 形状 114"/>
          <p:cNvSpPr/>
          <p:nvPr/>
        </p:nvSpPr>
        <p:spPr>
          <a:xfrm>
            <a:off x="10648950" y="4665749"/>
            <a:ext cx="1543050" cy="306412"/>
          </a:xfrm>
          <a:custGeom>
            <a:avLst/>
            <a:gdLst>
              <a:gd name="connsiteX0" fmla="*/ 0 w 1543050"/>
              <a:gd name="connsiteY0" fmla="*/ 211051 h 306412"/>
              <a:gd name="connsiteX1" fmla="*/ 381000 w 1543050"/>
              <a:gd name="connsiteY1" fmla="*/ 1501 h 306412"/>
              <a:gd name="connsiteX2" fmla="*/ 762000 w 1543050"/>
              <a:gd name="connsiteY2" fmla="*/ 306301 h 306412"/>
              <a:gd name="connsiteX3" fmla="*/ 1143000 w 1543050"/>
              <a:gd name="connsiteY3" fmla="*/ 39601 h 306412"/>
              <a:gd name="connsiteX4" fmla="*/ 1409700 w 1543050"/>
              <a:gd name="connsiteY4" fmla="*/ 268201 h 306412"/>
              <a:gd name="connsiteX5" fmla="*/ 1543050 w 1543050"/>
              <a:gd name="connsiteY5" fmla="*/ 230101 h 30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3050" h="306412">
                <a:moveTo>
                  <a:pt x="0" y="211051"/>
                </a:moveTo>
                <a:cubicBezTo>
                  <a:pt x="127000" y="98338"/>
                  <a:pt x="254000" y="-14374"/>
                  <a:pt x="381000" y="1501"/>
                </a:cubicBezTo>
                <a:cubicBezTo>
                  <a:pt x="508000" y="17376"/>
                  <a:pt x="635000" y="299951"/>
                  <a:pt x="762000" y="306301"/>
                </a:cubicBezTo>
                <a:cubicBezTo>
                  <a:pt x="889000" y="312651"/>
                  <a:pt x="1035050" y="45951"/>
                  <a:pt x="1143000" y="39601"/>
                </a:cubicBezTo>
                <a:cubicBezTo>
                  <a:pt x="1250950" y="33251"/>
                  <a:pt x="1343025" y="236451"/>
                  <a:pt x="1409700" y="268201"/>
                </a:cubicBezTo>
                <a:cubicBezTo>
                  <a:pt x="1476375" y="299951"/>
                  <a:pt x="1509712" y="265026"/>
                  <a:pt x="1543050" y="230101"/>
                </a:cubicBezTo>
              </a:path>
            </a:pathLst>
          </a:custGeom>
          <a:noFill/>
          <a:ln w="15875">
            <a:gradFill flip="none" rotWithShape="1">
              <a:gsLst>
                <a:gs pos="0">
                  <a:srgbClr val="FFFF00">
                    <a:alpha val="81000"/>
                  </a:srgbClr>
                </a:gs>
                <a:gs pos="43000">
                  <a:srgbClr val="92D050"/>
                </a:gs>
                <a:gs pos="72409">
                  <a:srgbClr val="00B050">
                    <a:alpha val="57000"/>
                  </a:srgbClr>
                </a:gs>
                <a:gs pos="100000">
                  <a:srgbClr val="0070C0">
                    <a:alpha val="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6" name="椭圆 115"/>
          <p:cNvSpPr/>
          <p:nvPr/>
        </p:nvSpPr>
        <p:spPr>
          <a:xfrm>
            <a:off x="11811172" y="3414224"/>
            <a:ext cx="109267" cy="10926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p:nvPr/>
        </p:nvSpPr>
        <p:spPr>
          <a:xfrm>
            <a:off x="11811172" y="3645109"/>
            <a:ext cx="109267" cy="10926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a:off x="11811172" y="3875993"/>
            <a:ext cx="109267" cy="10926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文本框 120"/>
          <p:cNvSpPr txBox="1"/>
          <p:nvPr/>
        </p:nvSpPr>
        <p:spPr>
          <a:xfrm>
            <a:off x="2458399" y="2796121"/>
            <a:ext cx="7275208" cy="523220"/>
          </a:xfrm>
          <a:prstGeom prst="rect">
            <a:avLst/>
          </a:prstGeom>
          <a:noFill/>
        </p:spPr>
        <p:txBody>
          <a:bodyPr wrap="square" rtlCol="0">
            <a:spAutoFit/>
          </a:bodyPr>
          <a:lstStyle/>
          <a:p>
            <a:pPr algn="dist"/>
            <a:r>
              <a:rPr lang="zh-CN" altLang="en-US" sz="2800" dirty="0">
                <a:solidFill>
                  <a:schemeClr val="bg1"/>
                </a:solidFill>
                <a:effectLst>
                  <a:outerShdw blurRad="228600" dist="38100" dir="2700000" algn="tl" rotWithShape="0">
                    <a:prstClr val="black">
                      <a:alpha val="83000"/>
                    </a:prstClr>
                  </a:outerShdw>
                </a:effectLst>
                <a:latin typeface="造字工房悦黑体验版常规体" pitchFamily="2" charset="-122"/>
                <a:ea typeface="造字工房悦黑体验版常规体" pitchFamily="2" charset="-122"/>
              </a:rPr>
              <a:t>Fashion Gradient</a:t>
            </a:r>
            <a:r>
              <a:rPr lang="en-US" altLang="zh-CN" sz="2800" dirty="0">
                <a:solidFill>
                  <a:schemeClr val="bg1"/>
                </a:solidFill>
                <a:effectLst>
                  <a:outerShdw blurRad="228600" dist="38100" dir="2700000" algn="tl" rotWithShape="0">
                    <a:prstClr val="black">
                      <a:alpha val="83000"/>
                    </a:prstClr>
                  </a:outerShdw>
                </a:effectLst>
                <a:latin typeface="造字工房悦黑体验版常规体" pitchFamily="2" charset="-122"/>
                <a:ea typeface="造字工房悦黑体验版常规体" pitchFamily="2" charset="-122"/>
              </a:rPr>
              <a:t> ppt </a:t>
            </a:r>
            <a:r>
              <a:rPr lang="zh-CN" altLang="en-US" sz="2800" dirty="0">
                <a:solidFill>
                  <a:schemeClr val="bg1"/>
                </a:solidFill>
                <a:effectLst>
                  <a:outerShdw blurRad="228600" dist="38100" dir="2700000" algn="tl" rotWithShape="0">
                    <a:prstClr val="black">
                      <a:alpha val="83000"/>
                    </a:prstClr>
                  </a:outerShdw>
                </a:effectLst>
                <a:latin typeface="造字工房悦黑体验版常规体" pitchFamily="2" charset="-122"/>
                <a:ea typeface="造字工房悦黑体验版常规体" pitchFamily="2" charset="-122"/>
              </a:rPr>
              <a:t>Template</a:t>
            </a:r>
          </a:p>
        </p:txBody>
      </p:sp>
      <p:grpSp>
        <p:nvGrpSpPr>
          <p:cNvPr id="2" name="组合 1"/>
          <p:cNvGrpSpPr/>
          <p:nvPr/>
        </p:nvGrpSpPr>
        <p:grpSpPr>
          <a:xfrm>
            <a:off x="5181878" y="5110433"/>
            <a:ext cx="1828244" cy="396896"/>
            <a:chOff x="5181878" y="5110433"/>
            <a:chExt cx="1828244" cy="396896"/>
          </a:xfrm>
        </p:grpSpPr>
        <p:sp>
          <p:nvSpPr>
            <p:cNvPr id="119" name="矩形: 圆角 118"/>
            <p:cNvSpPr/>
            <p:nvPr/>
          </p:nvSpPr>
          <p:spPr>
            <a:xfrm>
              <a:off x="5181878" y="5110433"/>
              <a:ext cx="1828244" cy="396000"/>
            </a:xfrm>
            <a:prstGeom prst="roundRect">
              <a:avLst>
                <a:gd name="adj" fmla="val 22112"/>
              </a:avLst>
            </a:prstGeom>
            <a:gradFill flip="none" rotWithShape="1">
              <a:gsLst>
                <a:gs pos="100000">
                  <a:schemeClr val="accent6"/>
                </a:gs>
                <a:gs pos="0">
                  <a:srgbClr val="FFFF00"/>
                </a:gs>
                <a:gs pos="47000">
                  <a:srgbClr val="FFC0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文本框 121"/>
            <p:cNvSpPr txBox="1"/>
            <p:nvPr/>
          </p:nvSpPr>
          <p:spPr>
            <a:xfrm>
              <a:off x="5400939" y="5137997"/>
              <a:ext cx="1390124" cy="369332"/>
            </a:xfrm>
            <a:prstGeom prst="rect">
              <a:avLst/>
            </a:prstGeom>
            <a:noFill/>
          </p:spPr>
          <p:txBody>
            <a:bodyPr wrap="none" rtlCol="0">
              <a:spAutoFit/>
            </a:bodyPr>
            <a:lstStyle/>
            <a:p>
              <a:pPr algn="ctr"/>
              <a:r>
                <a:rPr lang="en-US" altLang="zh-CN" dirty="0">
                  <a:solidFill>
                    <a:srgbClr val="111C30"/>
                  </a:solidFill>
                  <a:latin typeface="Arial" panose="020B0604020202020204" pitchFamily="34" charset="0"/>
                  <a:cs typeface="Arial" panose="020B0604020202020204" pitchFamily="34" charset="0"/>
                </a:rPr>
                <a:t>20XX.12.12</a:t>
              </a:r>
              <a:endParaRPr lang="zh-CN" altLang="en-US" dirty="0">
                <a:solidFill>
                  <a:srgbClr val="111C30"/>
                </a:solidFill>
                <a:latin typeface="Arial" panose="020B0604020202020204" pitchFamily="34" charset="0"/>
                <a:cs typeface="Arial" panose="020B0604020202020204" pitchFamily="34" charset="0"/>
              </a:endParaRPr>
            </a:p>
          </p:txBody>
        </p:sp>
      </p:grpSp>
      <p:sp>
        <p:nvSpPr>
          <p:cNvPr id="123" name="文本框 122"/>
          <p:cNvSpPr txBox="1"/>
          <p:nvPr/>
        </p:nvSpPr>
        <p:spPr>
          <a:xfrm>
            <a:off x="8299681" y="521081"/>
            <a:ext cx="800219" cy="276999"/>
          </a:xfrm>
          <a:prstGeom prst="rect">
            <a:avLst/>
          </a:prstGeom>
          <a:noFill/>
        </p:spPr>
        <p:txBody>
          <a:bodyPr wrap="none" rtlCol="0">
            <a:spAutoFit/>
          </a:bodyPr>
          <a:lstStyle/>
          <a:p>
            <a:r>
              <a:rPr lang="zh-CN" altLang="en-US" sz="1200" dirty="0">
                <a:solidFill>
                  <a:schemeClr val="bg1"/>
                </a:solidFill>
              </a:rPr>
              <a:t>Product launch</a:t>
            </a:r>
          </a:p>
        </p:txBody>
      </p:sp>
      <p:sp>
        <p:nvSpPr>
          <p:cNvPr id="124" name="文本框 123"/>
          <p:cNvSpPr txBox="1"/>
          <p:nvPr/>
        </p:nvSpPr>
        <p:spPr>
          <a:xfrm>
            <a:off x="9539767" y="521081"/>
            <a:ext cx="800219" cy="276999"/>
          </a:xfrm>
          <a:prstGeom prst="rect">
            <a:avLst/>
          </a:prstGeom>
          <a:noFill/>
        </p:spPr>
        <p:txBody>
          <a:bodyPr wrap="none" rtlCol="0">
            <a:spAutoFit/>
          </a:bodyPr>
          <a:lstStyle/>
          <a:p>
            <a:r>
              <a:rPr lang="zh-CN" altLang="en-US" sz="1200" dirty="0">
                <a:solidFill>
                  <a:schemeClr val="bg1"/>
                </a:solidFill>
              </a:rPr>
              <a:t>Summary</a:t>
            </a:r>
          </a:p>
        </p:txBody>
      </p:sp>
      <p:sp>
        <p:nvSpPr>
          <p:cNvPr id="125" name="文本框 124"/>
          <p:cNvSpPr txBox="1"/>
          <p:nvPr/>
        </p:nvSpPr>
        <p:spPr>
          <a:xfrm>
            <a:off x="10514231" y="521081"/>
            <a:ext cx="800219" cy="276999"/>
          </a:xfrm>
          <a:prstGeom prst="rect">
            <a:avLst/>
          </a:prstGeom>
          <a:noFill/>
        </p:spPr>
        <p:txBody>
          <a:bodyPr wrap="none" rtlCol="0">
            <a:spAutoFit/>
          </a:bodyPr>
          <a:lstStyle/>
          <a:p>
            <a:r>
              <a:rPr lang="zh-CN" altLang="en-US" sz="1200" dirty="0">
                <a:solidFill>
                  <a:schemeClr val="bg1"/>
                </a:solidFill>
              </a:rPr>
              <a:t>Business plan</a:t>
            </a:r>
          </a:p>
        </p:txBody>
      </p:sp>
      <p:grpSp>
        <p:nvGrpSpPr>
          <p:cNvPr id="128" name="组合 127"/>
          <p:cNvGrpSpPr/>
          <p:nvPr/>
        </p:nvGrpSpPr>
        <p:grpSpPr>
          <a:xfrm>
            <a:off x="583492" y="332467"/>
            <a:ext cx="934871" cy="609152"/>
            <a:chOff x="321381" y="332467"/>
            <a:chExt cx="934871" cy="609152"/>
          </a:xfrm>
        </p:grpSpPr>
        <p:sp>
          <p:nvSpPr>
            <p:cNvPr id="126" name="download-from-cloud_97558"/>
            <p:cNvSpPr>
              <a:spLocks noChangeAspect="1"/>
            </p:cNvSpPr>
            <p:nvPr/>
          </p:nvSpPr>
          <p:spPr bwMode="auto">
            <a:xfrm>
              <a:off x="550616" y="332467"/>
              <a:ext cx="484741" cy="376831"/>
            </a:xfrm>
            <a:custGeom>
              <a:avLst/>
              <a:gdLst>
                <a:gd name="connsiteX0" fmla="*/ 157472 w 330820"/>
                <a:gd name="connsiteY0" fmla="*/ 95250 h 257175"/>
                <a:gd name="connsiteX1" fmla="*/ 181285 w 330820"/>
                <a:gd name="connsiteY1" fmla="*/ 95250 h 257175"/>
                <a:gd name="connsiteX2" fmla="*/ 181285 w 330820"/>
                <a:gd name="connsiteY2" fmla="*/ 211138 h 257175"/>
                <a:gd name="connsiteX3" fmla="*/ 211447 w 330820"/>
                <a:gd name="connsiteY3" fmla="*/ 180975 h 257175"/>
                <a:gd name="connsiteX4" fmla="*/ 228910 w 330820"/>
                <a:gd name="connsiteY4" fmla="*/ 198438 h 257175"/>
                <a:gd name="connsiteX5" fmla="*/ 168585 w 330820"/>
                <a:gd name="connsiteY5" fmla="*/ 257175 h 257175"/>
                <a:gd name="connsiteX6" fmla="*/ 103497 w 330820"/>
                <a:gd name="connsiteY6" fmla="*/ 198438 h 257175"/>
                <a:gd name="connsiteX7" fmla="*/ 120960 w 330820"/>
                <a:gd name="connsiteY7" fmla="*/ 180975 h 257175"/>
                <a:gd name="connsiteX8" fmla="*/ 157472 w 330820"/>
                <a:gd name="connsiteY8" fmla="*/ 211138 h 257175"/>
                <a:gd name="connsiteX9" fmla="*/ 129173 w 330820"/>
                <a:gd name="connsiteY9" fmla="*/ 0 h 257175"/>
                <a:gd name="connsiteX10" fmla="*/ 191104 w 330820"/>
                <a:gd name="connsiteY10" fmla="*/ 35545 h 257175"/>
                <a:gd name="connsiteX11" fmla="*/ 216141 w 330820"/>
                <a:gd name="connsiteY11" fmla="*/ 30279 h 257175"/>
                <a:gd name="connsiteX12" fmla="*/ 271483 w 330820"/>
                <a:gd name="connsiteY12" fmla="*/ 84254 h 257175"/>
                <a:gd name="connsiteX13" fmla="*/ 330779 w 330820"/>
                <a:gd name="connsiteY13" fmla="*/ 144811 h 257175"/>
                <a:gd name="connsiteX14" fmla="*/ 263577 w 330820"/>
                <a:gd name="connsiteY14" fmla="*/ 215900 h 257175"/>
                <a:gd name="connsiteX15" fmla="*/ 253036 w 330820"/>
                <a:gd name="connsiteY15" fmla="*/ 215900 h 257175"/>
                <a:gd name="connsiteX16" fmla="*/ 253036 w 330820"/>
                <a:gd name="connsiteY16" fmla="*/ 192204 h 257175"/>
                <a:gd name="connsiteX17" fmla="*/ 263577 w 330820"/>
                <a:gd name="connsiteY17" fmla="*/ 192204 h 257175"/>
                <a:gd name="connsiteX18" fmla="*/ 307061 w 330820"/>
                <a:gd name="connsiteY18" fmla="*/ 144811 h 257175"/>
                <a:gd name="connsiteX19" fmla="*/ 270166 w 330820"/>
                <a:gd name="connsiteY19" fmla="*/ 107950 h 257175"/>
                <a:gd name="connsiteX20" fmla="*/ 253036 w 330820"/>
                <a:gd name="connsiteY20" fmla="*/ 107950 h 257175"/>
                <a:gd name="connsiteX21" fmla="*/ 247765 w 330820"/>
                <a:gd name="connsiteY21" fmla="*/ 88203 h 257175"/>
                <a:gd name="connsiteX22" fmla="*/ 199011 w 330820"/>
                <a:gd name="connsiteY22" fmla="*/ 57925 h 257175"/>
                <a:gd name="connsiteX23" fmla="*/ 181881 w 330820"/>
                <a:gd name="connsiteY23" fmla="*/ 64507 h 257175"/>
                <a:gd name="connsiteX24" fmla="*/ 129173 w 330820"/>
                <a:gd name="connsiteY24" fmla="*/ 23697 h 257175"/>
                <a:gd name="connsiteX25" fmla="*/ 94913 w 330820"/>
                <a:gd name="connsiteY25" fmla="*/ 40811 h 257175"/>
                <a:gd name="connsiteX26" fmla="*/ 80419 w 330820"/>
                <a:gd name="connsiteY26" fmla="*/ 80305 h 257175"/>
                <a:gd name="connsiteX27" fmla="*/ 80419 w 330820"/>
                <a:gd name="connsiteY27" fmla="*/ 84254 h 257175"/>
                <a:gd name="connsiteX28" fmla="*/ 80419 w 330820"/>
                <a:gd name="connsiteY28" fmla="*/ 85570 h 257175"/>
                <a:gd name="connsiteX29" fmla="*/ 81736 w 330820"/>
                <a:gd name="connsiteY29" fmla="*/ 105317 h 257175"/>
                <a:gd name="connsiteX30" fmla="*/ 61971 w 330820"/>
                <a:gd name="connsiteY30" fmla="*/ 109267 h 257175"/>
                <a:gd name="connsiteX31" fmla="*/ 23758 w 330820"/>
                <a:gd name="connsiteY31" fmla="*/ 150077 h 257175"/>
                <a:gd name="connsiteX32" fmla="*/ 56700 w 330820"/>
                <a:gd name="connsiteY32" fmla="*/ 192204 h 257175"/>
                <a:gd name="connsiteX33" fmla="*/ 77783 w 330820"/>
                <a:gd name="connsiteY33" fmla="*/ 192204 h 257175"/>
                <a:gd name="connsiteX34" fmla="*/ 77783 w 330820"/>
                <a:gd name="connsiteY34" fmla="*/ 215900 h 257175"/>
                <a:gd name="connsiteX35" fmla="*/ 56700 w 330820"/>
                <a:gd name="connsiteY35" fmla="*/ 215900 h 257175"/>
                <a:gd name="connsiteX36" fmla="*/ 40 w 330820"/>
                <a:gd name="connsiteY36" fmla="*/ 150077 h 257175"/>
                <a:gd name="connsiteX37" fmla="*/ 56700 w 330820"/>
                <a:gd name="connsiteY37" fmla="*/ 85570 h 257175"/>
                <a:gd name="connsiteX38" fmla="*/ 56700 w 330820"/>
                <a:gd name="connsiteY38" fmla="*/ 82937 h 257175"/>
                <a:gd name="connsiteX39" fmla="*/ 129173 w 330820"/>
                <a:gd name="connsiteY39" fmla="*/ 0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0820" h="257175">
                  <a:moveTo>
                    <a:pt x="157472" y="95250"/>
                  </a:moveTo>
                  <a:lnTo>
                    <a:pt x="181285" y="95250"/>
                  </a:lnTo>
                  <a:lnTo>
                    <a:pt x="181285" y="211138"/>
                  </a:lnTo>
                  <a:lnTo>
                    <a:pt x="211447" y="180975"/>
                  </a:lnTo>
                  <a:lnTo>
                    <a:pt x="228910" y="198438"/>
                  </a:lnTo>
                  <a:lnTo>
                    <a:pt x="168585" y="257175"/>
                  </a:lnTo>
                  <a:lnTo>
                    <a:pt x="103497" y="198438"/>
                  </a:lnTo>
                  <a:lnTo>
                    <a:pt x="120960" y="180975"/>
                  </a:lnTo>
                  <a:lnTo>
                    <a:pt x="157472" y="211138"/>
                  </a:lnTo>
                  <a:close/>
                  <a:moveTo>
                    <a:pt x="129173" y="0"/>
                  </a:moveTo>
                  <a:cubicBezTo>
                    <a:pt x="150256" y="0"/>
                    <a:pt x="171339" y="10532"/>
                    <a:pt x="191104" y="35545"/>
                  </a:cubicBezTo>
                  <a:cubicBezTo>
                    <a:pt x="199011" y="31595"/>
                    <a:pt x="208234" y="30279"/>
                    <a:pt x="216141" y="30279"/>
                  </a:cubicBezTo>
                  <a:cubicBezTo>
                    <a:pt x="243812" y="30279"/>
                    <a:pt x="264895" y="50026"/>
                    <a:pt x="271483" y="84254"/>
                  </a:cubicBezTo>
                  <a:cubicBezTo>
                    <a:pt x="301790" y="84254"/>
                    <a:pt x="332097" y="109267"/>
                    <a:pt x="330779" y="144811"/>
                  </a:cubicBezTo>
                  <a:cubicBezTo>
                    <a:pt x="329462" y="179039"/>
                    <a:pt x="299155" y="215900"/>
                    <a:pt x="263577" y="215900"/>
                  </a:cubicBezTo>
                  <a:cubicBezTo>
                    <a:pt x="263577" y="215900"/>
                    <a:pt x="263577" y="215900"/>
                    <a:pt x="253036" y="215900"/>
                  </a:cubicBezTo>
                  <a:cubicBezTo>
                    <a:pt x="253036" y="215900"/>
                    <a:pt x="253036" y="215900"/>
                    <a:pt x="253036" y="192204"/>
                  </a:cubicBezTo>
                  <a:cubicBezTo>
                    <a:pt x="253036" y="192204"/>
                    <a:pt x="253036" y="192204"/>
                    <a:pt x="263577" y="192204"/>
                  </a:cubicBezTo>
                  <a:cubicBezTo>
                    <a:pt x="284660" y="192204"/>
                    <a:pt x="305743" y="168508"/>
                    <a:pt x="307061" y="144811"/>
                  </a:cubicBezTo>
                  <a:cubicBezTo>
                    <a:pt x="307061" y="123748"/>
                    <a:pt x="287296" y="107950"/>
                    <a:pt x="270166" y="107950"/>
                  </a:cubicBezTo>
                  <a:cubicBezTo>
                    <a:pt x="270166" y="107950"/>
                    <a:pt x="270166" y="107950"/>
                    <a:pt x="253036" y="107950"/>
                  </a:cubicBezTo>
                  <a:cubicBezTo>
                    <a:pt x="253036" y="107950"/>
                    <a:pt x="253036" y="107950"/>
                    <a:pt x="247765" y="88203"/>
                  </a:cubicBezTo>
                  <a:cubicBezTo>
                    <a:pt x="242494" y="60558"/>
                    <a:pt x="225364" y="47393"/>
                    <a:pt x="199011" y="57925"/>
                  </a:cubicBezTo>
                  <a:cubicBezTo>
                    <a:pt x="199011" y="57925"/>
                    <a:pt x="199011" y="57925"/>
                    <a:pt x="181881" y="64507"/>
                  </a:cubicBezTo>
                  <a:cubicBezTo>
                    <a:pt x="170021" y="48709"/>
                    <a:pt x="154209" y="23697"/>
                    <a:pt x="129173" y="23697"/>
                  </a:cubicBezTo>
                  <a:cubicBezTo>
                    <a:pt x="117314" y="23697"/>
                    <a:pt x="104137" y="30279"/>
                    <a:pt x="94913" y="40811"/>
                  </a:cubicBezTo>
                  <a:cubicBezTo>
                    <a:pt x="84372" y="51342"/>
                    <a:pt x="79101" y="67140"/>
                    <a:pt x="80419" y="80305"/>
                  </a:cubicBezTo>
                  <a:cubicBezTo>
                    <a:pt x="80419" y="81621"/>
                    <a:pt x="80419" y="82937"/>
                    <a:pt x="80419" y="84254"/>
                  </a:cubicBezTo>
                  <a:cubicBezTo>
                    <a:pt x="80419" y="84254"/>
                    <a:pt x="80419" y="84254"/>
                    <a:pt x="80419" y="85570"/>
                  </a:cubicBezTo>
                  <a:cubicBezTo>
                    <a:pt x="80419" y="85570"/>
                    <a:pt x="80419" y="85570"/>
                    <a:pt x="81736" y="105317"/>
                  </a:cubicBezTo>
                  <a:cubicBezTo>
                    <a:pt x="81736" y="105317"/>
                    <a:pt x="81736" y="105317"/>
                    <a:pt x="61971" y="109267"/>
                  </a:cubicBezTo>
                  <a:cubicBezTo>
                    <a:pt x="44841" y="113216"/>
                    <a:pt x="23758" y="132963"/>
                    <a:pt x="23758" y="150077"/>
                  </a:cubicBezTo>
                  <a:cubicBezTo>
                    <a:pt x="25076" y="165875"/>
                    <a:pt x="35617" y="192204"/>
                    <a:pt x="56700" y="192204"/>
                  </a:cubicBezTo>
                  <a:cubicBezTo>
                    <a:pt x="56700" y="192204"/>
                    <a:pt x="56700" y="192204"/>
                    <a:pt x="77783" y="192204"/>
                  </a:cubicBezTo>
                  <a:cubicBezTo>
                    <a:pt x="77783" y="192204"/>
                    <a:pt x="77783" y="192204"/>
                    <a:pt x="77783" y="215900"/>
                  </a:cubicBezTo>
                  <a:cubicBezTo>
                    <a:pt x="77783" y="215900"/>
                    <a:pt x="77783" y="215900"/>
                    <a:pt x="56700" y="215900"/>
                  </a:cubicBezTo>
                  <a:cubicBezTo>
                    <a:pt x="22440" y="215900"/>
                    <a:pt x="1357" y="181672"/>
                    <a:pt x="40" y="150077"/>
                  </a:cubicBezTo>
                  <a:cubicBezTo>
                    <a:pt x="-1278" y="119798"/>
                    <a:pt x="30347" y="92153"/>
                    <a:pt x="56700" y="85570"/>
                  </a:cubicBezTo>
                  <a:cubicBezTo>
                    <a:pt x="56700" y="84254"/>
                    <a:pt x="56700" y="84254"/>
                    <a:pt x="56700" y="82937"/>
                  </a:cubicBezTo>
                  <a:cubicBezTo>
                    <a:pt x="52747" y="40811"/>
                    <a:pt x="88325" y="0"/>
                    <a:pt x="129173" y="0"/>
                  </a:cubicBezTo>
                  <a:close/>
                </a:path>
              </a:pathLst>
            </a:custGeom>
            <a:solidFill>
              <a:schemeClr val="bg1"/>
            </a:solidFill>
            <a:ln>
              <a:noFill/>
            </a:ln>
          </p:spPr>
        </p:sp>
        <p:sp>
          <p:nvSpPr>
            <p:cNvPr id="127" name="文本框 126"/>
            <p:cNvSpPr txBox="1"/>
            <p:nvPr/>
          </p:nvSpPr>
          <p:spPr>
            <a:xfrm>
              <a:off x="321381" y="680009"/>
              <a:ext cx="934871" cy="261610"/>
            </a:xfrm>
            <a:prstGeom prst="rect">
              <a:avLst/>
            </a:prstGeom>
            <a:noFill/>
          </p:spPr>
          <p:txBody>
            <a:bodyPr wrap="none" rtlCol="0">
              <a:spAutoFit/>
            </a:bodyPr>
            <a:lstStyle/>
            <a:p>
              <a:pPr algn="ctr"/>
              <a:r>
                <a:rPr lang="en-US" altLang="zh-CN" sz="1100" dirty="0">
                  <a:solidFill>
                    <a:schemeClr val="bg1"/>
                  </a:solidFill>
                </a:rPr>
                <a:t>YOU LOGO</a:t>
              </a:r>
              <a:endParaRPr lang="zh-CN" altLang="en-US" sz="1100" dirty="0">
                <a:solidFill>
                  <a:schemeClr val="bg1"/>
                </a:solidFill>
              </a:endParaRPr>
            </a:p>
          </p:txBody>
        </p:sp>
      </p:grpSp>
      <p:sp>
        <p:nvSpPr>
          <p:cNvPr id="131" name="矩形 130"/>
          <p:cNvSpPr/>
          <p:nvPr/>
        </p:nvSpPr>
        <p:spPr>
          <a:xfrm>
            <a:off x="2503434" y="3681731"/>
            <a:ext cx="7103724" cy="338554"/>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60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ea typeface="等线" panose="02010600030101010101" pitchFamily="2" charset="-122"/>
                <a:cs typeface="+mn-cs"/>
              </a:rPr>
              <a:t>THIS TEMPLATE DESIGNED FOR FEI ER SHE JI</a:t>
            </a:r>
            <a:endParaRPr kumimoji="0" lang="zh-CN" altLang="en-US" sz="160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ea typeface="等线" panose="02010600030101010101" pitchFamily="2" charset="-122"/>
              <a:cs typeface="+mn-cs"/>
            </a:endParaRPr>
          </a:p>
        </p:txBody>
      </p:sp>
      <p:pic>
        <p:nvPicPr>
          <p:cNvPr id="36" name="Caro Emerald-Paris">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5493" y="1512384"/>
            <a:ext cx="609600" cy="609600"/>
          </a:xfrm>
          <a:prstGeom prst="rect">
            <a:avLst/>
          </a:prstGeom>
        </p:spPr>
      </p:pic>
    </p:spTree>
    <p:extLst>
      <p:ext uri="{BB962C8B-B14F-4D97-AF65-F5344CB8AC3E}">
        <p14:creationId xmlns:p14="http://schemas.microsoft.com/office/powerpoint/2010/main" val="61318515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1000"/>
                                        <p:tgtEl>
                                          <p:spTgt spid="128"/>
                                        </p:tgtEl>
                                      </p:cBhvr>
                                    </p:animEffect>
                                    <p:anim calcmode="lin" valueType="num">
                                      <p:cBhvr>
                                        <p:cTn id="8" dur="1000" fill="hold"/>
                                        <p:tgtEl>
                                          <p:spTgt spid="128"/>
                                        </p:tgtEl>
                                        <p:attrNameLst>
                                          <p:attrName>ppt_x</p:attrName>
                                        </p:attrNameLst>
                                      </p:cBhvr>
                                      <p:tavLst>
                                        <p:tav tm="0">
                                          <p:val>
                                            <p:strVal val="#ppt_x"/>
                                          </p:val>
                                        </p:tav>
                                        <p:tav tm="100000">
                                          <p:val>
                                            <p:strVal val="#ppt_x"/>
                                          </p:val>
                                        </p:tav>
                                      </p:tavLst>
                                    </p:anim>
                                    <p:anim calcmode="lin" valueType="num">
                                      <p:cBhvr>
                                        <p:cTn id="9" dur="1000" fill="hold"/>
                                        <p:tgtEl>
                                          <p:spTgt spid="128"/>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0"/>
                                  </p:stCondLst>
                                  <p:childTnLst>
                                    <p:set>
                                      <p:cBhvr>
                                        <p:cTn id="11" dur="1" fill="hold">
                                          <p:stCondLst>
                                            <p:cond delay="0"/>
                                          </p:stCondLst>
                                        </p:cTn>
                                        <p:tgtEl>
                                          <p:spTgt spid="76"/>
                                        </p:tgtEl>
                                        <p:attrNameLst>
                                          <p:attrName>style.visibility</p:attrName>
                                        </p:attrNameLst>
                                      </p:cBhvr>
                                      <p:to>
                                        <p:strVal val="visible"/>
                                      </p:to>
                                    </p:set>
                                    <p:anim calcmode="lin" valueType="num">
                                      <p:cBhvr additive="base">
                                        <p:cTn id="12" dur="500" fill="hold"/>
                                        <p:tgtEl>
                                          <p:spTgt spid="76"/>
                                        </p:tgtEl>
                                        <p:attrNameLst>
                                          <p:attrName>ppt_x</p:attrName>
                                        </p:attrNameLst>
                                      </p:cBhvr>
                                      <p:tavLst>
                                        <p:tav tm="0">
                                          <p:val>
                                            <p:strVal val="1+#ppt_w/2"/>
                                          </p:val>
                                        </p:tav>
                                        <p:tav tm="100000">
                                          <p:val>
                                            <p:strVal val="#ppt_x"/>
                                          </p:val>
                                        </p:tav>
                                      </p:tavLst>
                                    </p:anim>
                                    <p:anim calcmode="lin" valueType="num">
                                      <p:cBhvr additive="base">
                                        <p:cTn id="13" dur="500" fill="hold"/>
                                        <p:tgtEl>
                                          <p:spTgt spid="76"/>
                                        </p:tgtEl>
                                        <p:attrNameLst>
                                          <p:attrName>ppt_y</p:attrName>
                                        </p:attrNameLst>
                                      </p:cBhvr>
                                      <p:tavLst>
                                        <p:tav tm="0">
                                          <p:val>
                                            <p:strVal val="#ppt_y"/>
                                          </p:val>
                                        </p:tav>
                                        <p:tav tm="100000">
                                          <p:val>
                                            <p:strVal val="#ppt_y"/>
                                          </p:val>
                                        </p:tav>
                                      </p:tavLst>
                                    </p:anim>
                                  </p:childTnLst>
                                </p:cTn>
                              </p:par>
                              <p:par>
                                <p:cTn id="14" presetID="35" presetClass="path" presetSubtype="0" autoRev="1" fill="hold" grpId="1" nodeType="withEffect">
                                  <p:stCondLst>
                                    <p:cond delay="500"/>
                                  </p:stCondLst>
                                  <p:childTnLst>
                                    <p:animMotion origin="layout" path="M -2.08333E-6 -3.7037E-6 L -0.04817 -3.7037E-6 " pathEditMode="relative" rAng="0" ptsTypes="AA">
                                      <p:cBhvr>
                                        <p:cTn id="15" dur="3000" fill="hold"/>
                                        <p:tgtEl>
                                          <p:spTgt spid="76"/>
                                        </p:tgtEl>
                                        <p:attrNameLst>
                                          <p:attrName>ppt_x</p:attrName>
                                          <p:attrName>ppt_y</p:attrName>
                                        </p:attrNameLst>
                                      </p:cBhvr>
                                      <p:rCtr x="-2409" y="0"/>
                                    </p:animMotion>
                                  </p:childTnLst>
                                </p:cTn>
                              </p:par>
                              <p:par>
                                <p:cTn id="16" presetID="22" presetClass="entr" presetSubtype="8" fill="hold" grpId="0" nodeType="withEffect">
                                  <p:stCondLst>
                                    <p:cond delay="0"/>
                                  </p:stCondLst>
                                  <p:childTnLst>
                                    <p:set>
                                      <p:cBhvr>
                                        <p:cTn id="17" dur="1" fill="hold">
                                          <p:stCondLst>
                                            <p:cond delay="0"/>
                                          </p:stCondLst>
                                        </p:cTn>
                                        <p:tgtEl>
                                          <p:spTgt spid="79"/>
                                        </p:tgtEl>
                                        <p:attrNameLst>
                                          <p:attrName>style.visibility</p:attrName>
                                        </p:attrNameLst>
                                      </p:cBhvr>
                                      <p:to>
                                        <p:strVal val="visible"/>
                                      </p:to>
                                    </p:set>
                                    <p:animEffect transition="in" filter="wipe(left)">
                                      <p:cBhvr>
                                        <p:cTn id="18" dur="2250"/>
                                        <p:tgtEl>
                                          <p:spTgt spid="79"/>
                                        </p:tgtEl>
                                      </p:cBhvr>
                                    </p:animEffect>
                                  </p:childTnLst>
                                </p:cTn>
                              </p:par>
                              <p:par>
                                <p:cTn id="19" presetID="10" presetClass="entr" presetSubtype="0" fill="hold" grpId="0" nodeType="withEffect">
                                  <p:stCondLst>
                                    <p:cond delay="2300"/>
                                  </p:stCondLst>
                                  <p:childTnLst>
                                    <p:set>
                                      <p:cBhvr>
                                        <p:cTn id="20" dur="1" fill="hold">
                                          <p:stCondLst>
                                            <p:cond delay="0"/>
                                          </p:stCondLst>
                                        </p:cTn>
                                        <p:tgtEl>
                                          <p:spTgt spid="78"/>
                                        </p:tgtEl>
                                        <p:attrNameLst>
                                          <p:attrName>style.visibility</p:attrName>
                                        </p:attrNameLst>
                                      </p:cBhvr>
                                      <p:to>
                                        <p:strVal val="visible"/>
                                      </p:to>
                                    </p:set>
                                    <p:animEffect transition="in" filter="fade">
                                      <p:cBhvr>
                                        <p:cTn id="21" dur="1500"/>
                                        <p:tgtEl>
                                          <p:spTgt spid="78"/>
                                        </p:tgtEl>
                                      </p:cBhvr>
                                    </p:animEffect>
                                  </p:childTnLst>
                                </p:cTn>
                              </p:par>
                              <p:par>
                                <p:cTn id="22" presetID="53" presetClass="entr" presetSubtype="528" fill="hold" grpId="0" nodeType="withEffect">
                                  <p:stCondLst>
                                    <p:cond delay="2300"/>
                                  </p:stCondLst>
                                  <p:childTnLst>
                                    <p:set>
                                      <p:cBhvr>
                                        <p:cTn id="23" dur="1" fill="hold">
                                          <p:stCondLst>
                                            <p:cond delay="0"/>
                                          </p:stCondLst>
                                        </p:cTn>
                                        <p:tgtEl>
                                          <p:spTgt spid="87"/>
                                        </p:tgtEl>
                                        <p:attrNameLst>
                                          <p:attrName>style.visibility</p:attrName>
                                        </p:attrNameLst>
                                      </p:cBhvr>
                                      <p:to>
                                        <p:strVal val="visible"/>
                                      </p:to>
                                    </p:set>
                                    <p:anim calcmode="lin" valueType="num">
                                      <p:cBhvr>
                                        <p:cTn id="24" dur="1500" fill="hold"/>
                                        <p:tgtEl>
                                          <p:spTgt spid="87"/>
                                        </p:tgtEl>
                                        <p:attrNameLst>
                                          <p:attrName>ppt_w</p:attrName>
                                        </p:attrNameLst>
                                      </p:cBhvr>
                                      <p:tavLst>
                                        <p:tav tm="0">
                                          <p:val>
                                            <p:fltVal val="0"/>
                                          </p:val>
                                        </p:tav>
                                        <p:tav tm="100000">
                                          <p:val>
                                            <p:strVal val="#ppt_w"/>
                                          </p:val>
                                        </p:tav>
                                      </p:tavLst>
                                    </p:anim>
                                    <p:anim calcmode="lin" valueType="num">
                                      <p:cBhvr>
                                        <p:cTn id="25" dur="1500" fill="hold"/>
                                        <p:tgtEl>
                                          <p:spTgt spid="87"/>
                                        </p:tgtEl>
                                        <p:attrNameLst>
                                          <p:attrName>ppt_h</p:attrName>
                                        </p:attrNameLst>
                                      </p:cBhvr>
                                      <p:tavLst>
                                        <p:tav tm="0">
                                          <p:val>
                                            <p:fltVal val="0"/>
                                          </p:val>
                                        </p:tav>
                                        <p:tav tm="100000">
                                          <p:val>
                                            <p:strVal val="#ppt_h"/>
                                          </p:val>
                                        </p:tav>
                                      </p:tavLst>
                                    </p:anim>
                                    <p:animEffect transition="in" filter="fade">
                                      <p:cBhvr>
                                        <p:cTn id="26" dur="1500"/>
                                        <p:tgtEl>
                                          <p:spTgt spid="87"/>
                                        </p:tgtEl>
                                      </p:cBhvr>
                                    </p:animEffect>
                                    <p:anim calcmode="lin" valueType="num">
                                      <p:cBhvr>
                                        <p:cTn id="27" dur="1500" fill="hold"/>
                                        <p:tgtEl>
                                          <p:spTgt spid="87"/>
                                        </p:tgtEl>
                                        <p:attrNameLst>
                                          <p:attrName>ppt_x</p:attrName>
                                        </p:attrNameLst>
                                      </p:cBhvr>
                                      <p:tavLst>
                                        <p:tav tm="0">
                                          <p:val>
                                            <p:fltVal val="0.5"/>
                                          </p:val>
                                        </p:tav>
                                        <p:tav tm="100000">
                                          <p:val>
                                            <p:strVal val="#ppt_x"/>
                                          </p:val>
                                        </p:tav>
                                      </p:tavLst>
                                    </p:anim>
                                    <p:anim calcmode="lin" valueType="num">
                                      <p:cBhvr>
                                        <p:cTn id="28" dur="1500" fill="hold"/>
                                        <p:tgtEl>
                                          <p:spTgt spid="8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3750"/>
                                  </p:stCondLst>
                                  <p:childTnLst>
                                    <p:set>
                                      <p:cBhvr>
                                        <p:cTn id="30" dur="1" fill="hold">
                                          <p:stCondLst>
                                            <p:cond delay="0"/>
                                          </p:stCondLst>
                                        </p:cTn>
                                        <p:tgtEl>
                                          <p:spTgt spid="88"/>
                                        </p:tgtEl>
                                        <p:attrNameLst>
                                          <p:attrName>style.visibility</p:attrName>
                                        </p:attrNameLst>
                                      </p:cBhvr>
                                      <p:to>
                                        <p:strVal val="visible"/>
                                      </p:to>
                                    </p:set>
                                    <p:anim calcmode="lin" valueType="num">
                                      <p:cBhvr>
                                        <p:cTn id="31" dur="1500" fill="hold"/>
                                        <p:tgtEl>
                                          <p:spTgt spid="88"/>
                                        </p:tgtEl>
                                        <p:attrNameLst>
                                          <p:attrName>ppt_w</p:attrName>
                                        </p:attrNameLst>
                                      </p:cBhvr>
                                      <p:tavLst>
                                        <p:tav tm="0">
                                          <p:val>
                                            <p:fltVal val="0"/>
                                          </p:val>
                                        </p:tav>
                                        <p:tav tm="100000">
                                          <p:val>
                                            <p:strVal val="#ppt_w"/>
                                          </p:val>
                                        </p:tav>
                                      </p:tavLst>
                                    </p:anim>
                                    <p:anim calcmode="lin" valueType="num">
                                      <p:cBhvr>
                                        <p:cTn id="32" dur="1500" fill="hold"/>
                                        <p:tgtEl>
                                          <p:spTgt spid="88"/>
                                        </p:tgtEl>
                                        <p:attrNameLst>
                                          <p:attrName>ppt_h</p:attrName>
                                        </p:attrNameLst>
                                      </p:cBhvr>
                                      <p:tavLst>
                                        <p:tav tm="0">
                                          <p:val>
                                            <p:fltVal val="0"/>
                                          </p:val>
                                        </p:tav>
                                        <p:tav tm="100000">
                                          <p:val>
                                            <p:strVal val="#ppt_h"/>
                                          </p:val>
                                        </p:tav>
                                      </p:tavLst>
                                    </p:anim>
                                    <p:animEffect transition="in" filter="fade">
                                      <p:cBhvr>
                                        <p:cTn id="33" dur="1500"/>
                                        <p:tgtEl>
                                          <p:spTgt spid="88"/>
                                        </p:tgtEl>
                                      </p:cBhvr>
                                    </p:animEffect>
                                    <p:anim calcmode="lin" valueType="num">
                                      <p:cBhvr>
                                        <p:cTn id="34" dur="1500" fill="hold"/>
                                        <p:tgtEl>
                                          <p:spTgt spid="88"/>
                                        </p:tgtEl>
                                        <p:attrNameLst>
                                          <p:attrName>ppt_x</p:attrName>
                                        </p:attrNameLst>
                                      </p:cBhvr>
                                      <p:tavLst>
                                        <p:tav tm="0">
                                          <p:val>
                                            <p:fltVal val="0.5"/>
                                          </p:val>
                                        </p:tav>
                                        <p:tav tm="100000">
                                          <p:val>
                                            <p:strVal val="#ppt_x"/>
                                          </p:val>
                                        </p:tav>
                                      </p:tavLst>
                                    </p:anim>
                                    <p:anim calcmode="lin" valueType="num">
                                      <p:cBhvr>
                                        <p:cTn id="35" dur="1500" fill="hold"/>
                                        <p:tgtEl>
                                          <p:spTgt spid="8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3500"/>
                                  </p:stCondLst>
                                  <p:childTnLst>
                                    <p:set>
                                      <p:cBhvr>
                                        <p:cTn id="37" dur="1" fill="hold">
                                          <p:stCondLst>
                                            <p:cond delay="0"/>
                                          </p:stCondLst>
                                        </p:cTn>
                                        <p:tgtEl>
                                          <p:spTgt spid="15"/>
                                        </p:tgtEl>
                                        <p:attrNameLst>
                                          <p:attrName>style.visibility</p:attrName>
                                        </p:attrNameLst>
                                      </p:cBhvr>
                                      <p:to>
                                        <p:strVal val="visible"/>
                                      </p:to>
                                    </p:set>
                                    <p:anim calcmode="lin" valueType="num">
                                      <p:cBhvr>
                                        <p:cTn id="38" dur="1500" fill="hold"/>
                                        <p:tgtEl>
                                          <p:spTgt spid="15"/>
                                        </p:tgtEl>
                                        <p:attrNameLst>
                                          <p:attrName>ppt_w</p:attrName>
                                        </p:attrNameLst>
                                      </p:cBhvr>
                                      <p:tavLst>
                                        <p:tav tm="0">
                                          <p:val>
                                            <p:fltVal val="0"/>
                                          </p:val>
                                        </p:tav>
                                        <p:tav tm="100000">
                                          <p:val>
                                            <p:strVal val="#ppt_w"/>
                                          </p:val>
                                        </p:tav>
                                      </p:tavLst>
                                    </p:anim>
                                    <p:anim calcmode="lin" valueType="num">
                                      <p:cBhvr>
                                        <p:cTn id="39" dur="1500" fill="hold"/>
                                        <p:tgtEl>
                                          <p:spTgt spid="15"/>
                                        </p:tgtEl>
                                        <p:attrNameLst>
                                          <p:attrName>ppt_h</p:attrName>
                                        </p:attrNameLst>
                                      </p:cBhvr>
                                      <p:tavLst>
                                        <p:tav tm="0">
                                          <p:val>
                                            <p:fltVal val="0"/>
                                          </p:val>
                                        </p:tav>
                                        <p:tav tm="100000">
                                          <p:val>
                                            <p:strVal val="#ppt_h"/>
                                          </p:val>
                                        </p:tav>
                                      </p:tavLst>
                                    </p:anim>
                                    <p:animEffect transition="in" filter="fade">
                                      <p:cBhvr>
                                        <p:cTn id="40" dur="1500"/>
                                        <p:tgtEl>
                                          <p:spTgt spid="15"/>
                                        </p:tgtEl>
                                      </p:cBhvr>
                                    </p:animEffect>
                                    <p:anim calcmode="lin" valueType="num">
                                      <p:cBhvr>
                                        <p:cTn id="41" dur="1500" fill="hold"/>
                                        <p:tgtEl>
                                          <p:spTgt spid="15"/>
                                        </p:tgtEl>
                                        <p:attrNameLst>
                                          <p:attrName>ppt_x</p:attrName>
                                        </p:attrNameLst>
                                      </p:cBhvr>
                                      <p:tavLst>
                                        <p:tav tm="0">
                                          <p:val>
                                            <p:fltVal val="0.5"/>
                                          </p:val>
                                        </p:tav>
                                        <p:tav tm="100000">
                                          <p:val>
                                            <p:strVal val="#ppt_x"/>
                                          </p:val>
                                        </p:tav>
                                      </p:tavLst>
                                    </p:anim>
                                    <p:anim calcmode="lin" valueType="num">
                                      <p:cBhvr>
                                        <p:cTn id="42" dur="1500" fill="hold"/>
                                        <p:tgtEl>
                                          <p:spTgt spid="15"/>
                                        </p:tgtEl>
                                        <p:attrNameLst>
                                          <p:attrName>ppt_y</p:attrName>
                                        </p:attrNameLst>
                                      </p:cBhvr>
                                      <p:tavLst>
                                        <p:tav tm="0">
                                          <p:val>
                                            <p:fltVal val="0.5"/>
                                          </p:val>
                                        </p:tav>
                                        <p:tav tm="100000">
                                          <p:val>
                                            <p:strVal val="#ppt_y"/>
                                          </p:val>
                                        </p:tav>
                                      </p:tavLst>
                                    </p:anim>
                                  </p:childTnLst>
                                </p:cTn>
                              </p:par>
                              <p:par>
                                <p:cTn id="43" presetID="53" presetClass="entr" presetSubtype="528" fill="hold" grpId="0" nodeType="withEffect">
                                  <p:stCondLst>
                                    <p:cond delay="2500"/>
                                  </p:stCondLst>
                                  <p:childTnLst>
                                    <p:set>
                                      <p:cBhvr>
                                        <p:cTn id="44" dur="1" fill="hold">
                                          <p:stCondLst>
                                            <p:cond delay="0"/>
                                          </p:stCondLst>
                                        </p:cTn>
                                        <p:tgtEl>
                                          <p:spTgt spid="89"/>
                                        </p:tgtEl>
                                        <p:attrNameLst>
                                          <p:attrName>style.visibility</p:attrName>
                                        </p:attrNameLst>
                                      </p:cBhvr>
                                      <p:to>
                                        <p:strVal val="visible"/>
                                      </p:to>
                                    </p:set>
                                    <p:anim calcmode="lin" valueType="num">
                                      <p:cBhvr>
                                        <p:cTn id="45" dur="1500" fill="hold"/>
                                        <p:tgtEl>
                                          <p:spTgt spid="89"/>
                                        </p:tgtEl>
                                        <p:attrNameLst>
                                          <p:attrName>ppt_w</p:attrName>
                                        </p:attrNameLst>
                                      </p:cBhvr>
                                      <p:tavLst>
                                        <p:tav tm="0">
                                          <p:val>
                                            <p:fltVal val="0"/>
                                          </p:val>
                                        </p:tav>
                                        <p:tav tm="100000">
                                          <p:val>
                                            <p:strVal val="#ppt_w"/>
                                          </p:val>
                                        </p:tav>
                                      </p:tavLst>
                                    </p:anim>
                                    <p:anim calcmode="lin" valueType="num">
                                      <p:cBhvr>
                                        <p:cTn id="46" dur="1500" fill="hold"/>
                                        <p:tgtEl>
                                          <p:spTgt spid="89"/>
                                        </p:tgtEl>
                                        <p:attrNameLst>
                                          <p:attrName>ppt_h</p:attrName>
                                        </p:attrNameLst>
                                      </p:cBhvr>
                                      <p:tavLst>
                                        <p:tav tm="0">
                                          <p:val>
                                            <p:fltVal val="0"/>
                                          </p:val>
                                        </p:tav>
                                        <p:tav tm="100000">
                                          <p:val>
                                            <p:strVal val="#ppt_h"/>
                                          </p:val>
                                        </p:tav>
                                      </p:tavLst>
                                    </p:anim>
                                    <p:animEffect transition="in" filter="fade">
                                      <p:cBhvr>
                                        <p:cTn id="47" dur="1500"/>
                                        <p:tgtEl>
                                          <p:spTgt spid="89"/>
                                        </p:tgtEl>
                                      </p:cBhvr>
                                    </p:animEffect>
                                    <p:anim calcmode="lin" valueType="num">
                                      <p:cBhvr>
                                        <p:cTn id="48" dur="1500" fill="hold"/>
                                        <p:tgtEl>
                                          <p:spTgt spid="89"/>
                                        </p:tgtEl>
                                        <p:attrNameLst>
                                          <p:attrName>ppt_x</p:attrName>
                                        </p:attrNameLst>
                                      </p:cBhvr>
                                      <p:tavLst>
                                        <p:tav tm="0">
                                          <p:val>
                                            <p:fltVal val="0.5"/>
                                          </p:val>
                                        </p:tav>
                                        <p:tav tm="100000">
                                          <p:val>
                                            <p:strVal val="#ppt_x"/>
                                          </p:val>
                                        </p:tav>
                                      </p:tavLst>
                                    </p:anim>
                                    <p:anim calcmode="lin" valueType="num">
                                      <p:cBhvr>
                                        <p:cTn id="49" dur="1500" fill="hold"/>
                                        <p:tgtEl>
                                          <p:spTgt spid="89"/>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3250"/>
                                  </p:stCondLst>
                                  <p:childTnLst>
                                    <p:set>
                                      <p:cBhvr>
                                        <p:cTn id="51" dur="1" fill="hold">
                                          <p:stCondLst>
                                            <p:cond delay="0"/>
                                          </p:stCondLst>
                                        </p:cTn>
                                        <p:tgtEl>
                                          <p:spTgt spid="90"/>
                                        </p:tgtEl>
                                        <p:attrNameLst>
                                          <p:attrName>style.visibility</p:attrName>
                                        </p:attrNameLst>
                                      </p:cBhvr>
                                      <p:to>
                                        <p:strVal val="visible"/>
                                      </p:to>
                                    </p:set>
                                    <p:anim calcmode="lin" valueType="num">
                                      <p:cBhvr>
                                        <p:cTn id="52" dur="1500" fill="hold"/>
                                        <p:tgtEl>
                                          <p:spTgt spid="90"/>
                                        </p:tgtEl>
                                        <p:attrNameLst>
                                          <p:attrName>ppt_w</p:attrName>
                                        </p:attrNameLst>
                                      </p:cBhvr>
                                      <p:tavLst>
                                        <p:tav tm="0">
                                          <p:val>
                                            <p:fltVal val="0"/>
                                          </p:val>
                                        </p:tav>
                                        <p:tav tm="100000">
                                          <p:val>
                                            <p:strVal val="#ppt_w"/>
                                          </p:val>
                                        </p:tav>
                                      </p:tavLst>
                                    </p:anim>
                                    <p:anim calcmode="lin" valueType="num">
                                      <p:cBhvr>
                                        <p:cTn id="53" dur="1500" fill="hold"/>
                                        <p:tgtEl>
                                          <p:spTgt spid="90"/>
                                        </p:tgtEl>
                                        <p:attrNameLst>
                                          <p:attrName>ppt_h</p:attrName>
                                        </p:attrNameLst>
                                      </p:cBhvr>
                                      <p:tavLst>
                                        <p:tav tm="0">
                                          <p:val>
                                            <p:fltVal val="0"/>
                                          </p:val>
                                        </p:tav>
                                        <p:tav tm="100000">
                                          <p:val>
                                            <p:strVal val="#ppt_h"/>
                                          </p:val>
                                        </p:tav>
                                      </p:tavLst>
                                    </p:anim>
                                    <p:animEffect transition="in" filter="fade">
                                      <p:cBhvr>
                                        <p:cTn id="54" dur="1500"/>
                                        <p:tgtEl>
                                          <p:spTgt spid="90"/>
                                        </p:tgtEl>
                                      </p:cBhvr>
                                    </p:animEffect>
                                    <p:anim calcmode="lin" valueType="num">
                                      <p:cBhvr>
                                        <p:cTn id="55" dur="1500" fill="hold"/>
                                        <p:tgtEl>
                                          <p:spTgt spid="90"/>
                                        </p:tgtEl>
                                        <p:attrNameLst>
                                          <p:attrName>ppt_x</p:attrName>
                                        </p:attrNameLst>
                                      </p:cBhvr>
                                      <p:tavLst>
                                        <p:tav tm="0">
                                          <p:val>
                                            <p:fltVal val="0.5"/>
                                          </p:val>
                                        </p:tav>
                                        <p:tav tm="100000">
                                          <p:val>
                                            <p:strVal val="#ppt_x"/>
                                          </p:val>
                                        </p:tav>
                                      </p:tavLst>
                                    </p:anim>
                                    <p:anim calcmode="lin" valueType="num">
                                      <p:cBhvr>
                                        <p:cTn id="56" dur="1500" fill="hold"/>
                                        <p:tgtEl>
                                          <p:spTgt spid="90"/>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4000"/>
                                  </p:stCondLst>
                                  <p:childTnLst>
                                    <p:set>
                                      <p:cBhvr>
                                        <p:cTn id="58" dur="1" fill="hold">
                                          <p:stCondLst>
                                            <p:cond delay="0"/>
                                          </p:stCondLst>
                                        </p:cTn>
                                        <p:tgtEl>
                                          <p:spTgt spid="84"/>
                                        </p:tgtEl>
                                        <p:attrNameLst>
                                          <p:attrName>style.visibility</p:attrName>
                                        </p:attrNameLst>
                                      </p:cBhvr>
                                      <p:to>
                                        <p:strVal val="visible"/>
                                      </p:to>
                                    </p:set>
                                    <p:anim calcmode="lin" valueType="num">
                                      <p:cBhvr>
                                        <p:cTn id="59" dur="1500" fill="hold"/>
                                        <p:tgtEl>
                                          <p:spTgt spid="84"/>
                                        </p:tgtEl>
                                        <p:attrNameLst>
                                          <p:attrName>ppt_w</p:attrName>
                                        </p:attrNameLst>
                                      </p:cBhvr>
                                      <p:tavLst>
                                        <p:tav tm="0">
                                          <p:val>
                                            <p:fltVal val="0"/>
                                          </p:val>
                                        </p:tav>
                                        <p:tav tm="100000">
                                          <p:val>
                                            <p:strVal val="#ppt_w"/>
                                          </p:val>
                                        </p:tav>
                                      </p:tavLst>
                                    </p:anim>
                                    <p:anim calcmode="lin" valueType="num">
                                      <p:cBhvr>
                                        <p:cTn id="60" dur="1500" fill="hold"/>
                                        <p:tgtEl>
                                          <p:spTgt spid="84"/>
                                        </p:tgtEl>
                                        <p:attrNameLst>
                                          <p:attrName>ppt_h</p:attrName>
                                        </p:attrNameLst>
                                      </p:cBhvr>
                                      <p:tavLst>
                                        <p:tav tm="0">
                                          <p:val>
                                            <p:fltVal val="0"/>
                                          </p:val>
                                        </p:tav>
                                        <p:tav tm="100000">
                                          <p:val>
                                            <p:strVal val="#ppt_h"/>
                                          </p:val>
                                        </p:tav>
                                      </p:tavLst>
                                    </p:anim>
                                    <p:animEffect transition="in" filter="fade">
                                      <p:cBhvr>
                                        <p:cTn id="61" dur="1500"/>
                                        <p:tgtEl>
                                          <p:spTgt spid="84"/>
                                        </p:tgtEl>
                                      </p:cBhvr>
                                    </p:animEffect>
                                    <p:anim calcmode="lin" valueType="num">
                                      <p:cBhvr>
                                        <p:cTn id="62" dur="1500" fill="hold"/>
                                        <p:tgtEl>
                                          <p:spTgt spid="84"/>
                                        </p:tgtEl>
                                        <p:attrNameLst>
                                          <p:attrName>ppt_x</p:attrName>
                                        </p:attrNameLst>
                                      </p:cBhvr>
                                      <p:tavLst>
                                        <p:tav tm="0">
                                          <p:val>
                                            <p:fltVal val="0.5"/>
                                          </p:val>
                                        </p:tav>
                                        <p:tav tm="100000">
                                          <p:val>
                                            <p:strVal val="#ppt_x"/>
                                          </p:val>
                                        </p:tav>
                                      </p:tavLst>
                                    </p:anim>
                                    <p:anim calcmode="lin" valueType="num">
                                      <p:cBhvr>
                                        <p:cTn id="63" dur="1500" fill="hold"/>
                                        <p:tgtEl>
                                          <p:spTgt spid="8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3000"/>
                                  </p:stCondLst>
                                  <p:childTnLst>
                                    <p:set>
                                      <p:cBhvr>
                                        <p:cTn id="65" dur="1" fill="hold">
                                          <p:stCondLst>
                                            <p:cond delay="0"/>
                                          </p:stCondLst>
                                        </p:cTn>
                                        <p:tgtEl>
                                          <p:spTgt spid="85"/>
                                        </p:tgtEl>
                                        <p:attrNameLst>
                                          <p:attrName>style.visibility</p:attrName>
                                        </p:attrNameLst>
                                      </p:cBhvr>
                                      <p:to>
                                        <p:strVal val="visible"/>
                                      </p:to>
                                    </p:set>
                                    <p:anim calcmode="lin" valueType="num">
                                      <p:cBhvr>
                                        <p:cTn id="66" dur="1500" fill="hold"/>
                                        <p:tgtEl>
                                          <p:spTgt spid="85"/>
                                        </p:tgtEl>
                                        <p:attrNameLst>
                                          <p:attrName>ppt_w</p:attrName>
                                        </p:attrNameLst>
                                      </p:cBhvr>
                                      <p:tavLst>
                                        <p:tav tm="0">
                                          <p:val>
                                            <p:fltVal val="0"/>
                                          </p:val>
                                        </p:tav>
                                        <p:tav tm="100000">
                                          <p:val>
                                            <p:strVal val="#ppt_w"/>
                                          </p:val>
                                        </p:tav>
                                      </p:tavLst>
                                    </p:anim>
                                    <p:anim calcmode="lin" valueType="num">
                                      <p:cBhvr>
                                        <p:cTn id="67" dur="1500" fill="hold"/>
                                        <p:tgtEl>
                                          <p:spTgt spid="85"/>
                                        </p:tgtEl>
                                        <p:attrNameLst>
                                          <p:attrName>ppt_h</p:attrName>
                                        </p:attrNameLst>
                                      </p:cBhvr>
                                      <p:tavLst>
                                        <p:tav tm="0">
                                          <p:val>
                                            <p:fltVal val="0"/>
                                          </p:val>
                                        </p:tav>
                                        <p:tav tm="100000">
                                          <p:val>
                                            <p:strVal val="#ppt_h"/>
                                          </p:val>
                                        </p:tav>
                                      </p:tavLst>
                                    </p:anim>
                                    <p:animEffect transition="in" filter="fade">
                                      <p:cBhvr>
                                        <p:cTn id="68" dur="1500"/>
                                        <p:tgtEl>
                                          <p:spTgt spid="85"/>
                                        </p:tgtEl>
                                      </p:cBhvr>
                                    </p:animEffect>
                                    <p:anim calcmode="lin" valueType="num">
                                      <p:cBhvr>
                                        <p:cTn id="69" dur="1500" fill="hold"/>
                                        <p:tgtEl>
                                          <p:spTgt spid="85"/>
                                        </p:tgtEl>
                                        <p:attrNameLst>
                                          <p:attrName>ppt_x</p:attrName>
                                        </p:attrNameLst>
                                      </p:cBhvr>
                                      <p:tavLst>
                                        <p:tav tm="0">
                                          <p:val>
                                            <p:fltVal val="0.5"/>
                                          </p:val>
                                        </p:tav>
                                        <p:tav tm="100000">
                                          <p:val>
                                            <p:strVal val="#ppt_x"/>
                                          </p:val>
                                        </p:tav>
                                      </p:tavLst>
                                    </p:anim>
                                    <p:anim calcmode="lin" valueType="num">
                                      <p:cBhvr>
                                        <p:cTn id="70" dur="1500" fill="hold"/>
                                        <p:tgtEl>
                                          <p:spTgt spid="85"/>
                                        </p:tgtEl>
                                        <p:attrNameLst>
                                          <p:attrName>ppt_y</p:attrName>
                                        </p:attrNameLst>
                                      </p:cBhvr>
                                      <p:tavLst>
                                        <p:tav tm="0">
                                          <p:val>
                                            <p:fltVal val="0.5"/>
                                          </p:val>
                                        </p:tav>
                                        <p:tav tm="100000">
                                          <p:val>
                                            <p:strVal val="#ppt_y"/>
                                          </p:val>
                                        </p:tav>
                                      </p:tavLst>
                                    </p:anim>
                                  </p:childTnLst>
                                </p:cTn>
                              </p:par>
                              <p:par>
                                <p:cTn id="71" presetID="53" presetClass="entr" presetSubtype="528" fill="hold" grpId="0" nodeType="withEffect">
                                  <p:stCondLst>
                                    <p:cond delay="2750"/>
                                  </p:stCondLst>
                                  <p:childTnLst>
                                    <p:set>
                                      <p:cBhvr>
                                        <p:cTn id="72" dur="1" fill="hold">
                                          <p:stCondLst>
                                            <p:cond delay="0"/>
                                          </p:stCondLst>
                                        </p:cTn>
                                        <p:tgtEl>
                                          <p:spTgt spid="86"/>
                                        </p:tgtEl>
                                        <p:attrNameLst>
                                          <p:attrName>style.visibility</p:attrName>
                                        </p:attrNameLst>
                                      </p:cBhvr>
                                      <p:to>
                                        <p:strVal val="visible"/>
                                      </p:to>
                                    </p:set>
                                    <p:anim calcmode="lin" valueType="num">
                                      <p:cBhvr>
                                        <p:cTn id="73" dur="1500" fill="hold"/>
                                        <p:tgtEl>
                                          <p:spTgt spid="86"/>
                                        </p:tgtEl>
                                        <p:attrNameLst>
                                          <p:attrName>ppt_w</p:attrName>
                                        </p:attrNameLst>
                                      </p:cBhvr>
                                      <p:tavLst>
                                        <p:tav tm="0">
                                          <p:val>
                                            <p:fltVal val="0"/>
                                          </p:val>
                                        </p:tav>
                                        <p:tav tm="100000">
                                          <p:val>
                                            <p:strVal val="#ppt_w"/>
                                          </p:val>
                                        </p:tav>
                                      </p:tavLst>
                                    </p:anim>
                                    <p:anim calcmode="lin" valueType="num">
                                      <p:cBhvr>
                                        <p:cTn id="74" dur="1500" fill="hold"/>
                                        <p:tgtEl>
                                          <p:spTgt spid="86"/>
                                        </p:tgtEl>
                                        <p:attrNameLst>
                                          <p:attrName>ppt_h</p:attrName>
                                        </p:attrNameLst>
                                      </p:cBhvr>
                                      <p:tavLst>
                                        <p:tav tm="0">
                                          <p:val>
                                            <p:fltVal val="0"/>
                                          </p:val>
                                        </p:tav>
                                        <p:tav tm="100000">
                                          <p:val>
                                            <p:strVal val="#ppt_h"/>
                                          </p:val>
                                        </p:tav>
                                      </p:tavLst>
                                    </p:anim>
                                    <p:animEffect transition="in" filter="fade">
                                      <p:cBhvr>
                                        <p:cTn id="75" dur="1500"/>
                                        <p:tgtEl>
                                          <p:spTgt spid="86"/>
                                        </p:tgtEl>
                                      </p:cBhvr>
                                    </p:animEffect>
                                    <p:anim calcmode="lin" valueType="num">
                                      <p:cBhvr>
                                        <p:cTn id="76" dur="1500" fill="hold"/>
                                        <p:tgtEl>
                                          <p:spTgt spid="86"/>
                                        </p:tgtEl>
                                        <p:attrNameLst>
                                          <p:attrName>ppt_x</p:attrName>
                                        </p:attrNameLst>
                                      </p:cBhvr>
                                      <p:tavLst>
                                        <p:tav tm="0">
                                          <p:val>
                                            <p:fltVal val="0.5"/>
                                          </p:val>
                                        </p:tav>
                                        <p:tav tm="100000">
                                          <p:val>
                                            <p:strVal val="#ppt_x"/>
                                          </p:val>
                                        </p:tav>
                                      </p:tavLst>
                                    </p:anim>
                                    <p:anim calcmode="lin" valueType="num">
                                      <p:cBhvr>
                                        <p:cTn id="77" dur="1500" fill="hold"/>
                                        <p:tgtEl>
                                          <p:spTgt spid="86"/>
                                        </p:tgtEl>
                                        <p:attrNameLst>
                                          <p:attrName>ppt_y</p:attrName>
                                        </p:attrNameLst>
                                      </p:cBhvr>
                                      <p:tavLst>
                                        <p:tav tm="0">
                                          <p:val>
                                            <p:fltVal val="0.5"/>
                                          </p:val>
                                        </p:tav>
                                        <p:tav tm="100000">
                                          <p:val>
                                            <p:strVal val="#ppt_y"/>
                                          </p:val>
                                        </p:tav>
                                      </p:tavLst>
                                    </p:anim>
                                  </p:childTnLst>
                                </p:cTn>
                              </p:par>
                              <p:par>
                                <p:cTn id="78" presetID="10" presetClass="entr" presetSubtype="0" fill="hold" grpId="0" nodeType="withEffect">
                                  <p:stCondLst>
                                    <p:cond delay="4000"/>
                                  </p:stCondLst>
                                  <p:childTnLst>
                                    <p:set>
                                      <p:cBhvr>
                                        <p:cTn id="79" dur="1" fill="hold">
                                          <p:stCondLst>
                                            <p:cond delay="0"/>
                                          </p:stCondLst>
                                        </p:cTn>
                                        <p:tgtEl>
                                          <p:spTgt spid="82"/>
                                        </p:tgtEl>
                                        <p:attrNameLst>
                                          <p:attrName>style.visibility</p:attrName>
                                        </p:attrNameLst>
                                      </p:cBhvr>
                                      <p:to>
                                        <p:strVal val="visible"/>
                                      </p:to>
                                    </p:set>
                                    <p:animEffect transition="in" filter="fade">
                                      <p:cBhvr>
                                        <p:cTn id="80" dur="750"/>
                                        <p:tgtEl>
                                          <p:spTgt spid="82"/>
                                        </p:tgtEl>
                                      </p:cBhvr>
                                    </p:animEffect>
                                  </p:childTnLst>
                                </p:cTn>
                              </p:par>
                              <p:par>
                                <p:cTn id="81" presetID="31" presetClass="entr" presetSubtype="0" fill="hold" grpId="0" nodeType="withEffect">
                                  <p:stCondLst>
                                    <p:cond delay="5000"/>
                                  </p:stCondLst>
                                  <p:childTnLst>
                                    <p:set>
                                      <p:cBhvr>
                                        <p:cTn id="82" dur="1" fill="hold">
                                          <p:stCondLst>
                                            <p:cond delay="0"/>
                                          </p:stCondLst>
                                        </p:cTn>
                                        <p:tgtEl>
                                          <p:spTgt spid="113"/>
                                        </p:tgtEl>
                                        <p:attrNameLst>
                                          <p:attrName>style.visibility</p:attrName>
                                        </p:attrNameLst>
                                      </p:cBhvr>
                                      <p:to>
                                        <p:strVal val="visible"/>
                                      </p:to>
                                    </p:set>
                                    <p:anim calcmode="lin" valueType="num">
                                      <p:cBhvr>
                                        <p:cTn id="83" dur="1000" fill="hold"/>
                                        <p:tgtEl>
                                          <p:spTgt spid="113"/>
                                        </p:tgtEl>
                                        <p:attrNameLst>
                                          <p:attrName>ppt_w</p:attrName>
                                        </p:attrNameLst>
                                      </p:cBhvr>
                                      <p:tavLst>
                                        <p:tav tm="0">
                                          <p:val>
                                            <p:fltVal val="0"/>
                                          </p:val>
                                        </p:tav>
                                        <p:tav tm="100000">
                                          <p:val>
                                            <p:strVal val="#ppt_w"/>
                                          </p:val>
                                        </p:tav>
                                      </p:tavLst>
                                    </p:anim>
                                    <p:anim calcmode="lin" valueType="num">
                                      <p:cBhvr>
                                        <p:cTn id="84" dur="1000" fill="hold"/>
                                        <p:tgtEl>
                                          <p:spTgt spid="113"/>
                                        </p:tgtEl>
                                        <p:attrNameLst>
                                          <p:attrName>ppt_h</p:attrName>
                                        </p:attrNameLst>
                                      </p:cBhvr>
                                      <p:tavLst>
                                        <p:tav tm="0">
                                          <p:val>
                                            <p:fltVal val="0"/>
                                          </p:val>
                                        </p:tav>
                                        <p:tav tm="100000">
                                          <p:val>
                                            <p:strVal val="#ppt_h"/>
                                          </p:val>
                                        </p:tav>
                                      </p:tavLst>
                                    </p:anim>
                                    <p:anim calcmode="lin" valueType="num">
                                      <p:cBhvr>
                                        <p:cTn id="85" dur="1000" fill="hold"/>
                                        <p:tgtEl>
                                          <p:spTgt spid="113"/>
                                        </p:tgtEl>
                                        <p:attrNameLst>
                                          <p:attrName>style.rotation</p:attrName>
                                        </p:attrNameLst>
                                      </p:cBhvr>
                                      <p:tavLst>
                                        <p:tav tm="0">
                                          <p:val>
                                            <p:fltVal val="90"/>
                                          </p:val>
                                        </p:tav>
                                        <p:tav tm="100000">
                                          <p:val>
                                            <p:fltVal val="0"/>
                                          </p:val>
                                        </p:tav>
                                      </p:tavLst>
                                    </p:anim>
                                    <p:animEffect transition="in" filter="fade">
                                      <p:cBhvr>
                                        <p:cTn id="86" dur="1000"/>
                                        <p:tgtEl>
                                          <p:spTgt spid="113"/>
                                        </p:tgtEl>
                                      </p:cBhvr>
                                    </p:animEffect>
                                  </p:childTnLst>
                                </p:cTn>
                              </p:par>
                              <p:par>
                                <p:cTn id="87" presetID="22" presetClass="entr" presetSubtype="8" fill="hold" grpId="0" nodeType="withEffect">
                                  <p:stCondLst>
                                    <p:cond delay="6000"/>
                                  </p:stCondLst>
                                  <p:childTnLst>
                                    <p:set>
                                      <p:cBhvr>
                                        <p:cTn id="88" dur="1" fill="hold">
                                          <p:stCondLst>
                                            <p:cond delay="0"/>
                                          </p:stCondLst>
                                        </p:cTn>
                                        <p:tgtEl>
                                          <p:spTgt spid="115"/>
                                        </p:tgtEl>
                                        <p:attrNameLst>
                                          <p:attrName>style.visibility</p:attrName>
                                        </p:attrNameLst>
                                      </p:cBhvr>
                                      <p:to>
                                        <p:strVal val="visible"/>
                                      </p:to>
                                    </p:set>
                                    <p:animEffect transition="in" filter="wipe(left)">
                                      <p:cBhvr>
                                        <p:cTn id="89" dur="500"/>
                                        <p:tgtEl>
                                          <p:spTgt spid="115"/>
                                        </p:tgtEl>
                                      </p:cBhvr>
                                    </p:animEffect>
                                  </p:childTnLst>
                                </p:cTn>
                              </p:par>
                              <p:par>
                                <p:cTn id="90" presetID="21" presetClass="entr" presetSubtype="1" fill="hold" grpId="0" nodeType="withEffect">
                                  <p:stCondLst>
                                    <p:cond delay="4500"/>
                                  </p:stCondLst>
                                  <p:childTnLst>
                                    <p:set>
                                      <p:cBhvr>
                                        <p:cTn id="91" dur="1" fill="hold">
                                          <p:stCondLst>
                                            <p:cond delay="0"/>
                                          </p:stCondLst>
                                        </p:cTn>
                                        <p:tgtEl>
                                          <p:spTgt spid="14"/>
                                        </p:tgtEl>
                                        <p:attrNameLst>
                                          <p:attrName>style.visibility</p:attrName>
                                        </p:attrNameLst>
                                      </p:cBhvr>
                                      <p:to>
                                        <p:strVal val="visible"/>
                                      </p:to>
                                    </p:set>
                                    <p:animEffect transition="in" filter="wheel(1)">
                                      <p:cBhvr>
                                        <p:cTn id="92" dur="2000"/>
                                        <p:tgtEl>
                                          <p:spTgt spid="14"/>
                                        </p:tgtEl>
                                      </p:cBhvr>
                                    </p:animEffect>
                                  </p:childTnLst>
                                </p:cTn>
                              </p:par>
                              <p:par>
                                <p:cTn id="93" presetID="21" presetClass="entr" presetSubtype="1" fill="hold" grpId="0" nodeType="withEffect">
                                  <p:stCondLst>
                                    <p:cond delay="6000"/>
                                  </p:stCondLst>
                                  <p:childTnLst>
                                    <p:set>
                                      <p:cBhvr>
                                        <p:cTn id="94" dur="1" fill="hold">
                                          <p:stCondLst>
                                            <p:cond delay="0"/>
                                          </p:stCondLst>
                                        </p:cTn>
                                        <p:tgtEl>
                                          <p:spTgt spid="91"/>
                                        </p:tgtEl>
                                        <p:attrNameLst>
                                          <p:attrName>style.visibility</p:attrName>
                                        </p:attrNameLst>
                                      </p:cBhvr>
                                      <p:to>
                                        <p:strVal val="visible"/>
                                      </p:to>
                                    </p:set>
                                    <p:animEffect transition="in" filter="wheel(1)">
                                      <p:cBhvr>
                                        <p:cTn id="95" dur="2000"/>
                                        <p:tgtEl>
                                          <p:spTgt spid="91"/>
                                        </p:tgtEl>
                                      </p:cBhvr>
                                    </p:animEffect>
                                  </p:childTnLst>
                                </p:cTn>
                              </p:par>
                              <p:par>
                                <p:cTn id="96" presetID="10" presetClass="entr" presetSubtype="0" fill="hold" grpId="0" nodeType="withEffect">
                                  <p:stCondLst>
                                    <p:cond delay="7300"/>
                                  </p:stCondLst>
                                  <p:childTnLst>
                                    <p:set>
                                      <p:cBhvr>
                                        <p:cTn id="97" dur="1" fill="hold">
                                          <p:stCondLst>
                                            <p:cond delay="0"/>
                                          </p:stCondLst>
                                        </p:cTn>
                                        <p:tgtEl>
                                          <p:spTgt spid="81"/>
                                        </p:tgtEl>
                                        <p:attrNameLst>
                                          <p:attrName>style.visibility</p:attrName>
                                        </p:attrNameLst>
                                      </p:cBhvr>
                                      <p:to>
                                        <p:strVal val="visible"/>
                                      </p:to>
                                    </p:set>
                                    <p:animEffect transition="in" filter="fade">
                                      <p:cBhvr>
                                        <p:cTn id="98" dur="800"/>
                                        <p:tgtEl>
                                          <p:spTgt spid="81"/>
                                        </p:tgtEl>
                                      </p:cBhvr>
                                    </p:animEffect>
                                  </p:childTnLst>
                                </p:cTn>
                              </p:par>
                              <p:par>
                                <p:cTn id="99" presetID="10" presetClass="entr" presetSubtype="0" fill="hold" grpId="0" nodeType="withEffect">
                                  <p:stCondLst>
                                    <p:cond delay="7900"/>
                                  </p:stCondLst>
                                  <p:childTnLst>
                                    <p:set>
                                      <p:cBhvr>
                                        <p:cTn id="100" dur="1" fill="hold">
                                          <p:stCondLst>
                                            <p:cond delay="0"/>
                                          </p:stCondLst>
                                        </p:cTn>
                                        <p:tgtEl>
                                          <p:spTgt spid="12"/>
                                        </p:tgtEl>
                                        <p:attrNameLst>
                                          <p:attrName>style.visibility</p:attrName>
                                        </p:attrNameLst>
                                      </p:cBhvr>
                                      <p:to>
                                        <p:strVal val="visible"/>
                                      </p:to>
                                    </p:set>
                                    <p:animEffect transition="in" filter="fade">
                                      <p:cBhvr>
                                        <p:cTn id="101" dur="1000"/>
                                        <p:tgtEl>
                                          <p:spTgt spid="12"/>
                                        </p:tgtEl>
                                      </p:cBhvr>
                                    </p:animEffect>
                                  </p:childTnLst>
                                </p:cTn>
                              </p:par>
                              <p:par>
                                <p:cTn id="102" presetID="10" presetClass="entr" presetSubtype="0" fill="hold" grpId="0" nodeType="withEffect">
                                  <p:stCondLst>
                                    <p:cond delay="8600"/>
                                  </p:stCondLst>
                                  <p:childTnLst>
                                    <p:set>
                                      <p:cBhvr>
                                        <p:cTn id="103" dur="1" fill="hold">
                                          <p:stCondLst>
                                            <p:cond delay="0"/>
                                          </p:stCondLst>
                                        </p:cTn>
                                        <p:tgtEl>
                                          <p:spTgt spid="83"/>
                                        </p:tgtEl>
                                        <p:attrNameLst>
                                          <p:attrName>style.visibility</p:attrName>
                                        </p:attrNameLst>
                                      </p:cBhvr>
                                      <p:to>
                                        <p:strVal val="visible"/>
                                      </p:to>
                                    </p:set>
                                    <p:animEffect transition="in" filter="fade">
                                      <p:cBhvr>
                                        <p:cTn id="104" dur="900"/>
                                        <p:tgtEl>
                                          <p:spTgt spid="83"/>
                                        </p:tgtEl>
                                      </p:cBhvr>
                                    </p:animEffect>
                                  </p:childTnLst>
                                </p:cTn>
                              </p:par>
                              <p:par>
                                <p:cTn id="105" presetID="56" presetClass="entr" presetSubtype="0" fill="hold" grpId="0" nodeType="withEffect">
                                  <p:stCondLst>
                                    <p:cond delay="6500"/>
                                  </p:stCondLst>
                                  <p:iterate type="lt">
                                    <p:tmPct val="10000"/>
                                  </p:iterate>
                                  <p:childTnLst>
                                    <p:set>
                                      <p:cBhvr>
                                        <p:cTn id="106" dur="1" fill="hold">
                                          <p:stCondLst>
                                            <p:cond delay="0"/>
                                          </p:stCondLst>
                                        </p:cTn>
                                        <p:tgtEl>
                                          <p:spTgt spid="121"/>
                                        </p:tgtEl>
                                        <p:attrNameLst>
                                          <p:attrName>style.visibility</p:attrName>
                                        </p:attrNameLst>
                                      </p:cBhvr>
                                      <p:to>
                                        <p:strVal val="visible"/>
                                      </p:to>
                                    </p:set>
                                    <p:anim by="(-#ppt_w*2)" calcmode="lin" valueType="num">
                                      <p:cBhvr rctx="PPT">
                                        <p:cTn id="107" dur="500" autoRev="1" fill="hold">
                                          <p:stCondLst>
                                            <p:cond delay="0"/>
                                          </p:stCondLst>
                                        </p:cTn>
                                        <p:tgtEl>
                                          <p:spTgt spid="121"/>
                                        </p:tgtEl>
                                        <p:attrNameLst>
                                          <p:attrName>ppt_w</p:attrName>
                                        </p:attrNameLst>
                                      </p:cBhvr>
                                    </p:anim>
                                    <p:anim by="(#ppt_w*0.50)" calcmode="lin" valueType="num">
                                      <p:cBhvr>
                                        <p:cTn id="108" dur="500" decel="50000" autoRev="1" fill="hold">
                                          <p:stCondLst>
                                            <p:cond delay="0"/>
                                          </p:stCondLst>
                                        </p:cTn>
                                        <p:tgtEl>
                                          <p:spTgt spid="121"/>
                                        </p:tgtEl>
                                        <p:attrNameLst>
                                          <p:attrName>ppt_x</p:attrName>
                                        </p:attrNameLst>
                                      </p:cBhvr>
                                    </p:anim>
                                    <p:anim from="(-#ppt_h/2)" to="(#ppt_y)" calcmode="lin" valueType="num">
                                      <p:cBhvr>
                                        <p:cTn id="109" dur="1000" fill="hold">
                                          <p:stCondLst>
                                            <p:cond delay="0"/>
                                          </p:stCondLst>
                                        </p:cTn>
                                        <p:tgtEl>
                                          <p:spTgt spid="121"/>
                                        </p:tgtEl>
                                        <p:attrNameLst>
                                          <p:attrName>ppt_y</p:attrName>
                                        </p:attrNameLst>
                                      </p:cBhvr>
                                    </p:anim>
                                    <p:animRot by="21600000">
                                      <p:cBhvr>
                                        <p:cTn id="110" dur="1000" fill="hold">
                                          <p:stCondLst>
                                            <p:cond delay="0"/>
                                          </p:stCondLst>
                                        </p:cTn>
                                        <p:tgtEl>
                                          <p:spTgt spid="121"/>
                                        </p:tgtEl>
                                        <p:attrNameLst>
                                          <p:attrName>r</p:attrName>
                                        </p:attrNameLst>
                                      </p:cBhvr>
                                    </p:animRot>
                                  </p:childTnLst>
                                </p:cTn>
                              </p:par>
                              <p:par>
                                <p:cTn id="111" presetID="53" presetClass="entr" presetSubtype="16" fill="hold" grpId="0" nodeType="withEffect">
                                  <p:stCondLst>
                                    <p:cond delay="8500"/>
                                  </p:stCondLst>
                                  <p:iterate type="lt">
                                    <p:tmPct val="10000"/>
                                  </p:iterate>
                                  <p:childTnLst>
                                    <p:set>
                                      <p:cBhvr>
                                        <p:cTn id="112" dur="1" fill="hold">
                                          <p:stCondLst>
                                            <p:cond delay="0"/>
                                          </p:stCondLst>
                                        </p:cTn>
                                        <p:tgtEl>
                                          <p:spTgt spid="131"/>
                                        </p:tgtEl>
                                        <p:attrNameLst>
                                          <p:attrName>style.visibility</p:attrName>
                                        </p:attrNameLst>
                                      </p:cBhvr>
                                      <p:to>
                                        <p:strVal val="visible"/>
                                      </p:to>
                                    </p:set>
                                    <p:anim calcmode="lin" valueType="num">
                                      <p:cBhvr>
                                        <p:cTn id="113" dur="500" fill="hold"/>
                                        <p:tgtEl>
                                          <p:spTgt spid="131"/>
                                        </p:tgtEl>
                                        <p:attrNameLst>
                                          <p:attrName>ppt_w</p:attrName>
                                        </p:attrNameLst>
                                      </p:cBhvr>
                                      <p:tavLst>
                                        <p:tav tm="0">
                                          <p:val>
                                            <p:fltVal val="0"/>
                                          </p:val>
                                        </p:tav>
                                        <p:tav tm="100000">
                                          <p:val>
                                            <p:strVal val="#ppt_w"/>
                                          </p:val>
                                        </p:tav>
                                      </p:tavLst>
                                    </p:anim>
                                    <p:anim calcmode="lin" valueType="num">
                                      <p:cBhvr>
                                        <p:cTn id="114" dur="500" fill="hold"/>
                                        <p:tgtEl>
                                          <p:spTgt spid="131"/>
                                        </p:tgtEl>
                                        <p:attrNameLst>
                                          <p:attrName>ppt_h</p:attrName>
                                        </p:attrNameLst>
                                      </p:cBhvr>
                                      <p:tavLst>
                                        <p:tav tm="0">
                                          <p:val>
                                            <p:fltVal val="0"/>
                                          </p:val>
                                        </p:tav>
                                        <p:tav tm="100000">
                                          <p:val>
                                            <p:strVal val="#ppt_h"/>
                                          </p:val>
                                        </p:tav>
                                      </p:tavLst>
                                    </p:anim>
                                    <p:animEffect transition="in" filter="fade">
                                      <p:cBhvr>
                                        <p:cTn id="115" dur="500"/>
                                        <p:tgtEl>
                                          <p:spTgt spid="131"/>
                                        </p:tgtEl>
                                      </p:cBhvr>
                                    </p:animEffect>
                                  </p:childTnLst>
                                </p:cTn>
                              </p:par>
                              <p:par>
                                <p:cTn id="116" presetID="53" presetClass="entr" presetSubtype="16" fill="hold" nodeType="withEffect">
                                  <p:stCondLst>
                                    <p:cond delay="10600"/>
                                  </p:stCondLst>
                                  <p:childTnLst>
                                    <p:set>
                                      <p:cBhvr>
                                        <p:cTn id="117" dur="1" fill="hold">
                                          <p:stCondLst>
                                            <p:cond delay="0"/>
                                          </p:stCondLst>
                                        </p:cTn>
                                        <p:tgtEl>
                                          <p:spTgt spid="2"/>
                                        </p:tgtEl>
                                        <p:attrNameLst>
                                          <p:attrName>style.visibility</p:attrName>
                                        </p:attrNameLst>
                                      </p:cBhvr>
                                      <p:to>
                                        <p:strVal val="visible"/>
                                      </p:to>
                                    </p:set>
                                    <p:anim calcmode="lin" valueType="num">
                                      <p:cBhvr>
                                        <p:cTn id="118" dur="500" fill="hold"/>
                                        <p:tgtEl>
                                          <p:spTgt spid="2"/>
                                        </p:tgtEl>
                                        <p:attrNameLst>
                                          <p:attrName>ppt_w</p:attrName>
                                        </p:attrNameLst>
                                      </p:cBhvr>
                                      <p:tavLst>
                                        <p:tav tm="0">
                                          <p:val>
                                            <p:fltVal val="0"/>
                                          </p:val>
                                        </p:tav>
                                        <p:tav tm="100000">
                                          <p:val>
                                            <p:strVal val="#ppt_w"/>
                                          </p:val>
                                        </p:tav>
                                      </p:tavLst>
                                    </p:anim>
                                    <p:anim calcmode="lin" valueType="num">
                                      <p:cBhvr>
                                        <p:cTn id="119" dur="500" fill="hold"/>
                                        <p:tgtEl>
                                          <p:spTgt spid="2"/>
                                        </p:tgtEl>
                                        <p:attrNameLst>
                                          <p:attrName>ppt_h</p:attrName>
                                        </p:attrNameLst>
                                      </p:cBhvr>
                                      <p:tavLst>
                                        <p:tav tm="0">
                                          <p:val>
                                            <p:fltVal val="0"/>
                                          </p:val>
                                        </p:tav>
                                        <p:tav tm="100000">
                                          <p:val>
                                            <p:strVal val="#ppt_h"/>
                                          </p:val>
                                        </p:tav>
                                      </p:tavLst>
                                    </p:anim>
                                    <p:animEffect transition="in" filter="fade">
                                      <p:cBhvr>
                                        <p:cTn id="120" dur="500"/>
                                        <p:tgtEl>
                                          <p:spTgt spid="2"/>
                                        </p:tgtEl>
                                      </p:cBhvr>
                                    </p:animEffect>
                                  </p:childTnLst>
                                </p:cTn>
                              </p:par>
                              <p:par>
                                <p:cTn id="121" presetID="10" presetClass="entr" presetSubtype="0" fill="hold" grpId="0" nodeType="withEffect">
                                  <p:stCondLst>
                                    <p:cond delay="11100"/>
                                  </p:stCondLst>
                                  <p:childTnLst>
                                    <p:set>
                                      <p:cBhvr>
                                        <p:cTn id="122" dur="1" fill="hold">
                                          <p:stCondLst>
                                            <p:cond delay="0"/>
                                          </p:stCondLst>
                                        </p:cTn>
                                        <p:tgtEl>
                                          <p:spTgt spid="123"/>
                                        </p:tgtEl>
                                        <p:attrNameLst>
                                          <p:attrName>style.visibility</p:attrName>
                                        </p:attrNameLst>
                                      </p:cBhvr>
                                      <p:to>
                                        <p:strVal val="visible"/>
                                      </p:to>
                                    </p:set>
                                    <p:animEffect transition="in" filter="fade">
                                      <p:cBhvr>
                                        <p:cTn id="123" dur="500"/>
                                        <p:tgtEl>
                                          <p:spTgt spid="123"/>
                                        </p:tgtEl>
                                      </p:cBhvr>
                                    </p:animEffect>
                                  </p:childTnLst>
                                </p:cTn>
                              </p:par>
                              <p:par>
                                <p:cTn id="124" presetID="10" presetClass="entr" presetSubtype="0" fill="hold" grpId="0" nodeType="withEffect">
                                  <p:stCondLst>
                                    <p:cond delay="11100"/>
                                  </p:stCondLst>
                                  <p:childTnLst>
                                    <p:set>
                                      <p:cBhvr>
                                        <p:cTn id="125" dur="1" fill="hold">
                                          <p:stCondLst>
                                            <p:cond delay="0"/>
                                          </p:stCondLst>
                                        </p:cTn>
                                        <p:tgtEl>
                                          <p:spTgt spid="124"/>
                                        </p:tgtEl>
                                        <p:attrNameLst>
                                          <p:attrName>style.visibility</p:attrName>
                                        </p:attrNameLst>
                                      </p:cBhvr>
                                      <p:to>
                                        <p:strVal val="visible"/>
                                      </p:to>
                                    </p:set>
                                    <p:animEffect transition="in" filter="fade">
                                      <p:cBhvr>
                                        <p:cTn id="126" dur="500"/>
                                        <p:tgtEl>
                                          <p:spTgt spid="124"/>
                                        </p:tgtEl>
                                      </p:cBhvr>
                                    </p:animEffect>
                                  </p:childTnLst>
                                </p:cTn>
                              </p:par>
                              <p:par>
                                <p:cTn id="127" presetID="10" presetClass="entr" presetSubtype="0" fill="hold" grpId="0" nodeType="withEffect">
                                  <p:stCondLst>
                                    <p:cond delay="11100"/>
                                  </p:stCondLst>
                                  <p:childTnLst>
                                    <p:set>
                                      <p:cBhvr>
                                        <p:cTn id="128" dur="1" fill="hold">
                                          <p:stCondLst>
                                            <p:cond delay="0"/>
                                          </p:stCondLst>
                                        </p:cTn>
                                        <p:tgtEl>
                                          <p:spTgt spid="125"/>
                                        </p:tgtEl>
                                        <p:attrNameLst>
                                          <p:attrName>style.visibility</p:attrName>
                                        </p:attrNameLst>
                                      </p:cBhvr>
                                      <p:to>
                                        <p:strVal val="visible"/>
                                      </p:to>
                                    </p:set>
                                    <p:animEffect transition="in" filter="fade">
                                      <p:cBhvr>
                                        <p:cTn id="129" dur="500"/>
                                        <p:tgtEl>
                                          <p:spTgt spid="125"/>
                                        </p:tgtEl>
                                      </p:cBhvr>
                                    </p:animEffect>
                                  </p:childTnLst>
                                </p:cTn>
                              </p:par>
                              <p:par>
                                <p:cTn id="130" presetID="1" presetClass="mediacall" presetSubtype="0" fill="hold" nodeType="withEffect">
                                  <p:stCondLst>
                                    <p:cond delay="0"/>
                                  </p:stCondLst>
                                  <p:childTnLst>
                                    <p:cmd type="call" cmd="playFrom(0.0)">
                                      <p:cBhvr>
                                        <p:cTn id="131" dur="1" fill="hold"/>
                                        <p:tgtEl>
                                          <p:spTgt spid="3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32" repeatCount="indefinite" fill="hold" display="0">
                  <p:stCondLst>
                    <p:cond delay="indefinite"/>
                  </p:stCondLst>
                  <p:endCondLst>
                    <p:cond evt="onStopAudio" delay="0">
                      <p:tgtEl>
                        <p:sldTgt/>
                      </p:tgtEl>
                    </p:cond>
                  </p:endCondLst>
                </p:cTn>
                <p:tgtEl>
                  <p:spTgt spid="36"/>
                </p:tgtEl>
              </p:cMediaNode>
            </p:audio>
          </p:childTnLst>
        </p:cTn>
      </p:par>
    </p:tnLst>
    <p:bldLst>
      <p:bldP spid="78" grpId="0" animBg="1"/>
      <p:bldP spid="76" grpId="0" animBg="1"/>
      <p:bldP spid="76" grpId="1" animBg="1"/>
      <p:bldP spid="79" grpId="0" animBg="1"/>
      <p:bldP spid="12" grpId="0" animBg="1"/>
      <p:bldP spid="81" grpId="0" animBg="1"/>
      <p:bldP spid="82" grpId="0" animBg="1"/>
      <p:bldP spid="14" grpId="0" animBg="1"/>
      <p:bldP spid="83" grpId="0" animBg="1"/>
      <p:bldP spid="15" grpId="0" animBg="1"/>
      <p:bldP spid="84" grpId="0" animBg="1"/>
      <p:bldP spid="85" grpId="0" animBg="1"/>
      <p:bldP spid="86" grpId="0" animBg="1"/>
      <p:bldP spid="87" grpId="0" animBg="1"/>
      <p:bldP spid="88" grpId="0" animBg="1"/>
      <p:bldP spid="89" grpId="0" animBg="1"/>
      <p:bldP spid="90" grpId="0" animBg="1"/>
      <p:bldP spid="91" grpId="0" animBg="1"/>
      <p:bldP spid="113" grpId="0" animBg="1"/>
      <p:bldP spid="115" grpId="0" animBg="1"/>
      <p:bldP spid="121" grpId="0"/>
      <p:bldP spid="123" grpId="0"/>
      <p:bldP spid="124" grpId="0"/>
      <p:bldP spid="125" grpId="0"/>
      <p:bldP spid="1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flipH="1">
            <a:off x="1151299" y="2190382"/>
            <a:ext cx="3743930" cy="707886"/>
          </a:xfrm>
          <a:prstGeom prst="rect">
            <a:avLst/>
          </a:prstGeom>
          <a:noFill/>
        </p:spPr>
        <p:txBody>
          <a:bodyPr wrap="square" rtlCol="0">
            <a:spAutoFit/>
          </a:bodyPr>
          <a:lstStyle/>
          <a:p>
            <a:pPr algn="r">
              <a:lnSpc>
                <a:spcPts val="1800"/>
              </a:lnSpc>
            </a:pPr>
            <a:r>
              <a:rPr lang="zh-CN" altLang="en-US" sz="1000" dirty="0">
                <a:solidFill>
                  <a:schemeClr val="bg1">
                    <a:alpha val="80000"/>
                  </a:schemeClr>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 After you hit your content here, or by copying your text, choose paste in this box and choose to keep only the text.</a:t>
            </a:r>
            <a:endParaRPr lang="en-US" altLang="zh-CN" sz="1000" dirty="0">
              <a:solidFill>
                <a:schemeClr val="bg1">
                  <a:alpha val="80000"/>
                </a:schemeClr>
              </a:solidFill>
              <a:latin typeface="微软雅黑" panose="020B0503020204020204" pitchFamily="34" charset="-122"/>
              <a:ea typeface="微软雅黑" panose="020B0503020204020204" pitchFamily="34" charset="-122"/>
            </a:endParaRPr>
          </a:p>
        </p:txBody>
      </p:sp>
      <p:sp>
        <p:nvSpPr>
          <p:cNvPr id="9" name="矩形: 圆角 8"/>
          <p:cNvSpPr/>
          <p:nvPr/>
        </p:nvSpPr>
        <p:spPr>
          <a:xfrm>
            <a:off x="1521593" y="3445681"/>
            <a:ext cx="3277637" cy="312347"/>
          </a:xfrm>
          <a:prstGeom prst="roundRect">
            <a:avLst>
              <a:gd name="adj" fmla="val 50000"/>
            </a:avLst>
          </a:prstGeom>
          <a:gradFill flip="none" rotWithShape="1">
            <a:gsLst>
              <a:gs pos="0">
                <a:srgbClr val="92D050">
                  <a:alpha val="78000"/>
                </a:srgbClr>
              </a:gs>
              <a:gs pos="100000">
                <a:srgbClr val="00B050">
                  <a:alpha val="1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latin typeface="Arial"/>
              <a:ea typeface="微软雅黑"/>
            </a:endParaRPr>
          </a:p>
        </p:txBody>
      </p:sp>
      <p:sp>
        <p:nvSpPr>
          <p:cNvPr id="10" name="矩形: 圆角 9"/>
          <p:cNvSpPr/>
          <p:nvPr/>
        </p:nvSpPr>
        <p:spPr>
          <a:xfrm>
            <a:off x="2638821" y="3909841"/>
            <a:ext cx="2160407" cy="312347"/>
          </a:xfrm>
          <a:prstGeom prst="roundRect">
            <a:avLst>
              <a:gd name="adj" fmla="val 50000"/>
            </a:avLst>
          </a:prstGeom>
          <a:gradFill flip="none" rotWithShape="1">
            <a:gsLst>
              <a:gs pos="0">
                <a:srgbClr val="92D050">
                  <a:alpha val="78000"/>
                </a:srgbClr>
              </a:gs>
              <a:gs pos="100000">
                <a:srgbClr val="00B050">
                  <a:alpha val="1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latin typeface="Arial"/>
              <a:ea typeface="微软雅黑"/>
            </a:endParaRPr>
          </a:p>
        </p:txBody>
      </p:sp>
      <p:sp>
        <p:nvSpPr>
          <p:cNvPr id="11" name="矩形: 圆角 10"/>
          <p:cNvSpPr/>
          <p:nvPr/>
        </p:nvSpPr>
        <p:spPr>
          <a:xfrm>
            <a:off x="1990750" y="4374000"/>
            <a:ext cx="2808481" cy="312347"/>
          </a:xfrm>
          <a:prstGeom prst="roundRect">
            <a:avLst>
              <a:gd name="adj" fmla="val 50000"/>
            </a:avLst>
          </a:prstGeom>
          <a:gradFill flip="none" rotWithShape="1">
            <a:gsLst>
              <a:gs pos="0">
                <a:srgbClr val="92D050">
                  <a:alpha val="78000"/>
                </a:srgbClr>
              </a:gs>
              <a:gs pos="100000">
                <a:srgbClr val="00B050">
                  <a:alpha val="1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latin typeface="Arial"/>
              <a:ea typeface="微软雅黑"/>
            </a:endParaRPr>
          </a:p>
        </p:txBody>
      </p:sp>
      <p:sp>
        <p:nvSpPr>
          <p:cNvPr id="12" name="矩形: 圆角 11"/>
          <p:cNvSpPr/>
          <p:nvPr/>
        </p:nvSpPr>
        <p:spPr>
          <a:xfrm>
            <a:off x="3625674" y="4838158"/>
            <a:ext cx="1173556" cy="312347"/>
          </a:xfrm>
          <a:prstGeom prst="roundRect">
            <a:avLst>
              <a:gd name="adj" fmla="val 50000"/>
            </a:avLst>
          </a:prstGeom>
          <a:gradFill flip="none" rotWithShape="1">
            <a:gsLst>
              <a:gs pos="0">
                <a:srgbClr val="92D050">
                  <a:alpha val="78000"/>
                </a:srgbClr>
              </a:gs>
              <a:gs pos="100000">
                <a:srgbClr val="00B050">
                  <a:alpha val="1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latin typeface="Arial"/>
              <a:ea typeface="微软雅黑"/>
            </a:endParaRPr>
          </a:p>
        </p:txBody>
      </p:sp>
      <p:sp>
        <p:nvSpPr>
          <p:cNvPr id="13" name="矩形 12"/>
          <p:cNvSpPr/>
          <p:nvPr/>
        </p:nvSpPr>
        <p:spPr>
          <a:xfrm>
            <a:off x="1521593" y="3410109"/>
            <a:ext cx="998991" cy="369332"/>
          </a:xfrm>
          <a:prstGeom prst="rect">
            <a:avLst/>
          </a:prstGeom>
        </p:spPr>
        <p:txBody>
          <a:bodyPr wrap="none" anchor="ctr">
            <a:spAutoFit/>
          </a:bodyPr>
          <a:lstStyle/>
          <a:p>
            <a:r>
              <a:rPr lang="en-US" altLang="zh-CN" dirty="0">
                <a:solidFill>
                  <a:schemeClr val="bg1"/>
                </a:solidFill>
                <a:cs typeface="Arial" panose="020B0604020202020204" pitchFamily="34" charset="0"/>
              </a:rPr>
              <a:t>256,642</a:t>
            </a:r>
          </a:p>
        </p:txBody>
      </p:sp>
      <p:sp>
        <p:nvSpPr>
          <p:cNvPr id="14" name="矩形 13"/>
          <p:cNvSpPr/>
          <p:nvPr/>
        </p:nvSpPr>
        <p:spPr>
          <a:xfrm>
            <a:off x="2651335" y="3871941"/>
            <a:ext cx="998991" cy="369332"/>
          </a:xfrm>
          <a:prstGeom prst="rect">
            <a:avLst/>
          </a:prstGeom>
        </p:spPr>
        <p:txBody>
          <a:bodyPr wrap="none" anchor="ctr">
            <a:spAutoFit/>
          </a:bodyPr>
          <a:lstStyle/>
          <a:p>
            <a:r>
              <a:rPr lang="en-US" altLang="zh-CN" dirty="0">
                <a:solidFill>
                  <a:schemeClr val="bg1"/>
                </a:solidFill>
                <a:cs typeface="Arial" panose="020B0604020202020204" pitchFamily="34" charset="0"/>
              </a:rPr>
              <a:t>210,366</a:t>
            </a:r>
          </a:p>
        </p:txBody>
      </p:sp>
      <p:sp>
        <p:nvSpPr>
          <p:cNvPr id="15" name="矩形 14"/>
          <p:cNvSpPr/>
          <p:nvPr/>
        </p:nvSpPr>
        <p:spPr>
          <a:xfrm>
            <a:off x="2015371" y="4350359"/>
            <a:ext cx="998991" cy="369332"/>
          </a:xfrm>
          <a:prstGeom prst="rect">
            <a:avLst/>
          </a:prstGeom>
        </p:spPr>
        <p:txBody>
          <a:bodyPr wrap="none" anchor="ctr">
            <a:spAutoFit/>
          </a:bodyPr>
          <a:lstStyle/>
          <a:p>
            <a:r>
              <a:rPr lang="en-US" altLang="zh-CN" dirty="0">
                <a:solidFill>
                  <a:schemeClr val="bg1"/>
                </a:solidFill>
                <a:cs typeface="Arial" panose="020B0604020202020204" pitchFamily="34" charset="0"/>
              </a:rPr>
              <a:t>244,484</a:t>
            </a:r>
          </a:p>
        </p:txBody>
      </p:sp>
      <p:sp>
        <p:nvSpPr>
          <p:cNvPr id="16" name="矩形 15"/>
          <p:cNvSpPr/>
          <p:nvPr/>
        </p:nvSpPr>
        <p:spPr>
          <a:xfrm>
            <a:off x="3653238" y="4808139"/>
            <a:ext cx="998991" cy="369332"/>
          </a:xfrm>
          <a:prstGeom prst="rect">
            <a:avLst/>
          </a:prstGeom>
        </p:spPr>
        <p:txBody>
          <a:bodyPr wrap="none" anchor="ctr">
            <a:spAutoFit/>
          </a:bodyPr>
          <a:lstStyle/>
          <a:p>
            <a:r>
              <a:rPr lang="en-US" altLang="zh-CN" dirty="0">
                <a:solidFill>
                  <a:schemeClr val="bg1"/>
                </a:solidFill>
                <a:cs typeface="Arial" panose="020B0604020202020204" pitchFamily="34" charset="0"/>
              </a:rPr>
              <a:t>125,872</a:t>
            </a:r>
          </a:p>
        </p:txBody>
      </p:sp>
      <p:sp>
        <p:nvSpPr>
          <p:cNvPr id="17" name="矩形 16"/>
          <p:cNvSpPr/>
          <p:nvPr/>
        </p:nvSpPr>
        <p:spPr>
          <a:xfrm>
            <a:off x="7224665" y="2180247"/>
            <a:ext cx="3790447" cy="707886"/>
          </a:xfrm>
          <a:prstGeom prst="rect">
            <a:avLst/>
          </a:prstGeom>
          <a:noFill/>
        </p:spPr>
        <p:txBody>
          <a:bodyPr wrap="square" rtlCol="0">
            <a:spAutoFit/>
          </a:bodyPr>
          <a:lstStyle/>
          <a:p>
            <a:pPr algn="just">
              <a:lnSpc>
                <a:spcPts val="1800"/>
              </a:lnSpc>
            </a:pPr>
            <a:r>
              <a:rPr lang="zh-CN" altLang="en-US" sz="1000" dirty="0">
                <a:solidFill>
                  <a:schemeClr val="bg1">
                    <a:alpha val="80000"/>
                  </a:schemeClr>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 After you hit your content here, or by copying your text, choose paste in this box and choose to keep only the text.</a:t>
            </a:r>
          </a:p>
        </p:txBody>
      </p:sp>
      <p:sp>
        <p:nvSpPr>
          <p:cNvPr id="18" name="矩形: 圆角 17"/>
          <p:cNvSpPr/>
          <p:nvPr/>
        </p:nvSpPr>
        <p:spPr>
          <a:xfrm flipH="1">
            <a:off x="7367182" y="3445681"/>
            <a:ext cx="3647930" cy="312347"/>
          </a:xfrm>
          <a:prstGeom prst="roundRect">
            <a:avLst>
              <a:gd name="adj" fmla="val 50000"/>
            </a:avLst>
          </a:prstGeom>
          <a:gradFill flip="none" rotWithShape="1">
            <a:gsLst>
              <a:gs pos="0">
                <a:srgbClr val="FFC000">
                  <a:alpha val="49000"/>
                </a:srgbClr>
              </a:gs>
              <a:gs pos="99000">
                <a:srgbClr val="FFFF00">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latin typeface="Arial"/>
              <a:ea typeface="微软雅黑"/>
            </a:endParaRPr>
          </a:p>
        </p:txBody>
      </p:sp>
      <p:sp>
        <p:nvSpPr>
          <p:cNvPr id="19" name="矩形: 圆角 18"/>
          <p:cNvSpPr/>
          <p:nvPr/>
        </p:nvSpPr>
        <p:spPr>
          <a:xfrm flipH="1">
            <a:off x="7367183" y="3909841"/>
            <a:ext cx="2421640" cy="312347"/>
          </a:xfrm>
          <a:prstGeom prst="roundRect">
            <a:avLst>
              <a:gd name="adj" fmla="val 50000"/>
            </a:avLst>
          </a:prstGeom>
          <a:gradFill flip="none" rotWithShape="1">
            <a:gsLst>
              <a:gs pos="0">
                <a:srgbClr val="FFC000">
                  <a:alpha val="49000"/>
                </a:srgbClr>
              </a:gs>
              <a:gs pos="99000">
                <a:srgbClr val="FFFF00">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latin typeface="Arial"/>
              <a:ea typeface="微软雅黑"/>
            </a:endParaRPr>
          </a:p>
        </p:txBody>
      </p:sp>
      <p:sp>
        <p:nvSpPr>
          <p:cNvPr id="20" name="矩形: 圆角 19"/>
          <p:cNvSpPr/>
          <p:nvPr/>
        </p:nvSpPr>
        <p:spPr>
          <a:xfrm flipH="1">
            <a:off x="7367183" y="4374000"/>
            <a:ext cx="3407935" cy="312347"/>
          </a:xfrm>
          <a:prstGeom prst="roundRect">
            <a:avLst>
              <a:gd name="adj" fmla="val 50000"/>
            </a:avLst>
          </a:prstGeom>
          <a:gradFill flip="none" rotWithShape="1">
            <a:gsLst>
              <a:gs pos="0">
                <a:srgbClr val="FFC000">
                  <a:alpha val="49000"/>
                </a:srgbClr>
              </a:gs>
              <a:gs pos="99000">
                <a:srgbClr val="FFFF00">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latin typeface="Arial"/>
              <a:ea typeface="微软雅黑"/>
            </a:endParaRPr>
          </a:p>
        </p:txBody>
      </p:sp>
      <p:sp>
        <p:nvSpPr>
          <p:cNvPr id="21" name="矩形: 圆角 20"/>
          <p:cNvSpPr/>
          <p:nvPr/>
        </p:nvSpPr>
        <p:spPr>
          <a:xfrm flipH="1">
            <a:off x="7367185" y="4838158"/>
            <a:ext cx="1366177" cy="312347"/>
          </a:xfrm>
          <a:prstGeom prst="roundRect">
            <a:avLst>
              <a:gd name="adj" fmla="val 50000"/>
            </a:avLst>
          </a:prstGeom>
          <a:gradFill flip="none" rotWithShape="1">
            <a:gsLst>
              <a:gs pos="0">
                <a:srgbClr val="FFC000">
                  <a:alpha val="49000"/>
                </a:srgbClr>
              </a:gs>
              <a:gs pos="99000">
                <a:srgbClr val="FFFF00">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latin typeface="Arial"/>
              <a:ea typeface="微软雅黑"/>
            </a:endParaRPr>
          </a:p>
        </p:txBody>
      </p:sp>
      <p:sp>
        <p:nvSpPr>
          <p:cNvPr id="22" name="矩形 21"/>
          <p:cNvSpPr/>
          <p:nvPr/>
        </p:nvSpPr>
        <p:spPr>
          <a:xfrm flipH="1">
            <a:off x="9992175" y="3419634"/>
            <a:ext cx="998991" cy="369332"/>
          </a:xfrm>
          <a:prstGeom prst="rect">
            <a:avLst/>
          </a:prstGeom>
        </p:spPr>
        <p:txBody>
          <a:bodyPr wrap="none" anchor="ctr">
            <a:spAutoFit/>
          </a:bodyPr>
          <a:lstStyle/>
          <a:p>
            <a:pPr algn="r"/>
            <a:r>
              <a:rPr lang="en-US" altLang="zh-CN" dirty="0">
                <a:solidFill>
                  <a:schemeClr val="bg1"/>
                </a:solidFill>
                <a:cs typeface="Arial" panose="020B0604020202020204" pitchFamily="34" charset="0"/>
              </a:rPr>
              <a:t>272,686</a:t>
            </a:r>
          </a:p>
        </p:txBody>
      </p:sp>
      <p:sp>
        <p:nvSpPr>
          <p:cNvPr id="23" name="矩形 22"/>
          <p:cNvSpPr/>
          <p:nvPr/>
        </p:nvSpPr>
        <p:spPr>
          <a:xfrm flipH="1">
            <a:off x="8789832" y="3879824"/>
            <a:ext cx="998991" cy="369332"/>
          </a:xfrm>
          <a:prstGeom prst="rect">
            <a:avLst/>
          </a:prstGeom>
        </p:spPr>
        <p:txBody>
          <a:bodyPr wrap="none" anchor="ctr">
            <a:spAutoFit/>
          </a:bodyPr>
          <a:lstStyle/>
          <a:p>
            <a:pPr algn="r"/>
            <a:r>
              <a:rPr lang="en-US" altLang="zh-CN" dirty="0">
                <a:solidFill>
                  <a:schemeClr val="bg1"/>
                </a:solidFill>
                <a:cs typeface="Arial" panose="020B0604020202020204" pitchFamily="34" charset="0"/>
              </a:rPr>
              <a:t>239,325</a:t>
            </a:r>
          </a:p>
        </p:txBody>
      </p:sp>
      <p:sp>
        <p:nvSpPr>
          <p:cNvPr id="24" name="矩形 23"/>
          <p:cNvSpPr/>
          <p:nvPr/>
        </p:nvSpPr>
        <p:spPr>
          <a:xfrm flipH="1">
            <a:off x="9776127" y="4350361"/>
            <a:ext cx="998991" cy="369332"/>
          </a:xfrm>
          <a:prstGeom prst="rect">
            <a:avLst/>
          </a:prstGeom>
        </p:spPr>
        <p:txBody>
          <a:bodyPr wrap="none" anchor="ctr">
            <a:spAutoFit/>
          </a:bodyPr>
          <a:lstStyle/>
          <a:p>
            <a:pPr algn="r"/>
            <a:r>
              <a:rPr lang="en-US" altLang="zh-CN" dirty="0">
                <a:solidFill>
                  <a:schemeClr val="bg1"/>
                </a:solidFill>
                <a:cs typeface="Arial" panose="020B0604020202020204" pitchFamily="34" charset="0"/>
              </a:rPr>
              <a:t>265,484</a:t>
            </a:r>
          </a:p>
        </p:txBody>
      </p:sp>
      <p:sp>
        <p:nvSpPr>
          <p:cNvPr id="25" name="矩形 24"/>
          <p:cNvSpPr/>
          <p:nvPr/>
        </p:nvSpPr>
        <p:spPr>
          <a:xfrm flipH="1">
            <a:off x="7734371" y="4808147"/>
            <a:ext cx="998991" cy="369332"/>
          </a:xfrm>
          <a:prstGeom prst="rect">
            <a:avLst/>
          </a:prstGeom>
        </p:spPr>
        <p:txBody>
          <a:bodyPr wrap="none" anchor="ctr">
            <a:spAutoFit/>
          </a:bodyPr>
          <a:lstStyle/>
          <a:p>
            <a:pPr algn="r"/>
            <a:r>
              <a:rPr lang="en-US" altLang="zh-CN" dirty="0">
                <a:solidFill>
                  <a:schemeClr val="bg1"/>
                </a:solidFill>
                <a:cs typeface="Arial" panose="020B0604020202020204" pitchFamily="34" charset="0"/>
              </a:rPr>
              <a:t>217,482</a:t>
            </a:r>
          </a:p>
        </p:txBody>
      </p:sp>
      <p:sp>
        <p:nvSpPr>
          <p:cNvPr id="26" name="椭圆 25"/>
          <p:cNvSpPr/>
          <p:nvPr/>
        </p:nvSpPr>
        <p:spPr>
          <a:xfrm>
            <a:off x="5366100" y="2886306"/>
            <a:ext cx="1458212" cy="1458210"/>
          </a:xfrm>
          <a:prstGeom prst="ellipse">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lt1"/>
                </a:solidFill>
              </a:rPr>
              <a:t>Vs</a:t>
            </a:r>
            <a:endParaRPr lang="zh-CN" altLang="en-US" dirty="0">
              <a:solidFill>
                <a:schemeClr val="lt1"/>
              </a:solidFill>
            </a:endParaRPr>
          </a:p>
        </p:txBody>
      </p:sp>
      <p:sp>
        <p:nvSpPr>
          <p:cNvPr id="27" name="圆角矩形 26"/>
          <p:cNvSpPr/>
          <p:nvPr/>
        </p:nvSpPr>
        <p:spPr>
          <a:xfrm>
            <a:off x="3625843" y="1505800"/>
            <a:ext cx="1173220" cy="471090"/>
          </a:xfrm>
          <a:prstGeom prst="roundRect">
            <a:avLst/>
          </a:prstGeom>
          <a:noFill/>
          <a:ln>
            <a:gradFill flip="none" rotWithShape="1">
              <a:gsLst>
                <a:gs pos="0">
                  <a:srgbClr val="FFC000">
                    <a:alpha val="83000"/>
                  </a:srgbClr>
                </a:gs>
                <a:gs pos="36000">
                  <a:srgbClr val="FFFF00">
                    <a:alpha val="72000"/>
                  </a:srgbClr>
                </a:gs>
                <a:gs pos="62000">
                  <a:srgbClr val="92D050">
                    <a:alpha val="60000"/>
                  </a:srgbClr>
                </a:gs>
                <a:gs pos="89000">
                  <a:srgbClr val="00B050">
                    <a:alpha val="2000"/>
                  </a:srgbClr>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lt1"/>
                </a:solidFill>
              </a:rPr>
              <a:t>2018</a:t>
            </a:r>
            <a:endParaRPr lang="zh-CN" altLang="en-US" dirty="0">
              <a:solidFill>
                <a:schemeClr val="lt1"/>
              </a:solidFill>
            </a:endParaRPr>
          </a:p>
        </p:txBody>
      </p:sp>
      <p:sp>
        <p:nvSpPr>
          <p:cNvPr id="28" name="圆角矩形 27"/>
          <p:cNvSpPr/>
          <p:nvPr/>
        </p:nvSpPr>
        <p:spPr>
          <a:xfrm>
            <a:off x="7319510" y="1505800"/>
            <a:ext cx="1173222" cy="471090"/>
          </a:xfrm>
          <a:prstGeom prst="roundRect">
            <a:avLst/>
          </a:prstGeom>
          <a:noFill/>
          <a:ln>
            <a:gradFill flip="none" rotWithShape="1">
              <a:gsLst>
                <a:gs pos="0">
                  <a:srgbClr val="FFC000">
                    <a:alpha val="83000"/>
                  </a:srgbClr>
                </a:gs>
                <a:gs pos="36000">
                  <a:srgbClr val="FFFF00">
                    <a:alpha val="72000"/>
                  </a:srgbClr>
                </a:gs>
                <a:gs pos="62000">
                  <a:srgbClr val="92D050">
                    <a:alpha val="60000"/>
                  </a:srgbClr>
                </a:gs>
                <a:gs pos="89000">
                  <a:srgbClr val="00B050">
                    <a:alpha val="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lt1"/>
                </a:solidFill>
              </a:rPr>
              <a:t>2019</a:t>
            </a:r>
            <a:endParaRPr lang="zh-CN" altLang="en-US" dirty="0">
              <a:solidFill>
                <a:schemeClr val="lt1"/>
              </a:solidFill>
            </a:endParaRPr>
          </a:p>
        </p:txBody>
      </p:sp>
      <p:sp>
        <p:nvSpPr>
          <p:cNvPr id="29" name="TextBox 30"/>
          <p:cNvSpPr txBox="1"/>
          <p:nvPr/>
        </p:nvSpPr>
        <p:spPr>
          <a:xfrm>
            <a:off x="705792" y="3468391"/>
            <a:ext cx="800219" cy="276999"/>
          </a:xfrm>
          <a:prstGeom prst="rect">
            <a:avLst/>
          </a:prstGeom>
          <a:noFill/>
        </p:spPr>
        <p:txBody>
          <a:bodyPr wrap="none" rtlCol="0">
            <a:spAutoFit/>
          </a:bodyPr>
          <a:lstStyle/>
          <a:p>
            <a:pPr algn="r"/>
            <a:r>
              <a:rPr lang="zh-CN" altLang="en-US" sz="1200" dirty="0">
                <a:solidFill>
                  <a:schemeClr val="bg1"/>
                </a:solidFill>
                <a:latin typeface="微软雅黑" pitchFamily="34" charset="-122"/>
                <a:ea typeface="微软雅黑" pitchFamily="34" charset="-122"/>
              </a:rPr>
              <a:t>Add a title</a:t>
            </a:r>
          </a:p>
        </p:txBody>
      </p:sp>
      <p:sp>
        <p:nvSpPr>
          <p:cNvPr id="30" name="TextBox 32"/>
          <p:cNvSpPr txBox="1"/>
          <p:nvPr/>
        </p:nvSpPr>
        <p:spPr>
          <a:xfrm>
            <a:off x="1774726" y="3925915"/>
            <a:ext cx="800219" cy="276999"/>
          </a:xfrm>
          <a:prstGeom prst="rect">
            <a:avLst/>
          </a:prstGeom>
          <a:noFill/>
        </p:spPr>
        <p:txBody>
          <a:bodyPr wrap="none" rtlCol="0">
            <a:spAutoFit/>
          </a:bodyPr>
          <a:lstStyle/>
          <a:p>
            <a:pPr algn="r"/>
            <a:r>
              <a:rPr lang="zh-CN" altLang="en-US" sz="1200" dirty="0">
                <a:solidFill>
                  <a:schemeClr val="bg1"/>
                </a:solidFill>
                <a:latin typeface="微软雅黑" pitchFamily="34" charset="-122"/>
                <a:ea typeface="微软雅黑" pitchFamily="34" charset="-122"/>
              </a:rPr>
              <a:t>Add a title</a:t>
            </a:r>
          </a:p>
        </p:txBody>
      </p:sp>
      <p:sp>
        <p:nvSpPr>
          <p:cNvPr id="31" name="TextBox 33"/>
          <p:cNvSpPr txBox="1"/>
          <p:nvPr/>
        </p:nvSpPr>
        <p:spPr>
          <a:xfrm>
            <a:off x="1188621" y="4391673"/>
            <a:ext cx="800219" cy="276999"/>
          </a:xfrm>
          <a:prstGeom prst="rect">
            <a:avLst/>
          </a:prstGeom>
          <a:noFill/>
        </p:spPr>
        <p:txBody>
          <a:bodyPr wrap="none" rtlCol="0">
            <a:spAutoFit/>
          </a:bodyPr>
          <a:lstStyle/>
          <a:p>
            <a:pPr algn="r"/>
            <a:r>
              <a:rPr lang="zh-CN" altLang="en-US" sz="1200" dirty="0">
                <a:solidFill>
                  <a:schemeClr val="bg1"/>
                </a:solidFill>
                <a:latin typeface="微软雅黑" pitchFamily="34" charset="-122"/>
                <a:ea typeface="微软雅黑" pitchFamily="34" charset="-122"/>
              </a:rPr>
              <a:t>Add a title</a:t>
            </a:r>
          </a:p>
        </p:txBody>
      </p:sp>
      <p:sp>
        <p:nvSpPr>
          <p:cNvPr id="32" name="TextBox 34"/>
          <p:cNvSpPr txBox="1"/>
          <p:nvPr/>
        </p:nvSpPr>
        <p:spPr>
          <a:xfrm>
            <a:off x="2760301" y="4855831"/>
            <a:ext cx="800219" cy="276999"/>
          </a:xfrm>
          <a:prstGeom prst="rect">
            <a:avLst/>
          </a:prstGeom>
          <a:noFill/>
        </p:spPr>
        <p:txBody>
          <a:bodyPr wrap="none" rtlCol="0">
            <a:spAutoFit/>
          </a:bodyPr>
          <a:lstStyle/>
          <a:p>
            <a:pPr algn="r"/>
            <a:r>
              <a:rPr lang="zh-CN" altLang="en-US" sz="1200" dirty="0">
                <a:solidFill>
                  <a:schemeClr val="bg1"/>
                </a:solidFill>
                <a:latin typeface="微软雅黑" pitchFamily="34" charset="-122"/>
                <a:ea typeface="微软雅黑" pitchFamily="34" charset="-122"/>
              </a:rPr>
              <a:t>Add a title</a:t>
            </a:r>
          </a:p>
        </p:txBody>
      </p:sp>
      <p:sp>
        <p:nvSpPr>
          <p:cNvPr id="33" name="TextBox 35"/>
          <p:cNvSpPr txBox="1"/>
          <p:nvPr/>
        </p:nvSpPr>
        <p:spPr>
          <a:xfrm>
            <a:off x="11015112" y="3468391"/>
            <a:ext cx="800219" cy="276999"/>
          </a:xfrm>
          <a:prstGeom prst="rect">
            <a:avLst/>
          </a:prstGeom>
          <a:noFill/>
        </p:spPr>
        <p:txBody>
          <a:bodyPr wrap="none" rtlCol="0">
            <a:spAutoFit/>
          </a:bodyPr>
          <a:lstStyle/>
          <a:p>
            <a:r>
              <a:rPr lang="zh-CN" altLang="en-US" sz="1200" dirty="0">
                <a:solidFill>
                  <a:schemeClr val="bg1"/>
                </a:solidFill>
                <a:latin typeface="微软雅黑" pitchFamily="34" charset="-122"/>
                <a:ea typeface="微软雅黑" pitchFamily="34" charset="-122"/>
              </a:rPr>
              <a:t>Add a title</a:t>
            </a:r>
          </a:p>
        </p:txBody>
      </p:sp>
      <p:sp>
        <p:nvSpPr>
          <p:cNvPr id="34" name="TextBox 36"/>
          <p:cNvSpPr txBox="1"/>
          <p:nvPr/>
        </p:nvSpPr>
        <p:spPr>
          <a:xfrm>
            <a:off x="9802415" y="3925915"/>
            <a:ext cx="800219" cy="276999"/>
          </a:xfrm>
          <a:prstGeom prst="rect">
            <a:avLst/>
          </a:prstGeom>
          <a:noFill/>
        </p:spPr>
        <p:txBody>
          <a:bodyPr wrap="none" rtlCol="0">
            <a:spAutoFit/>
          </a:bodyPr>
          <a:lstStyle/>
          <a:p>
            <a:r>
              <a:rPr lang="zh-CN" altLang="en-US" sz="1200" dirty="0">
                <a:solidFill>
                  <a:schemeClr val="bg1"/>
                </a:solidFill>
                <a:latin typeface="微软雅黑" pitchFamily="34" charset="-122"/>
                <a:ea typeface="微软雅黑" pitchFamily="34" charset="-122"/>
              </a:rPr>
              <a:t>Add a title</a:t>
            </a:r>
          </a:p>
        </p:txBody>
      </p:sp>
      <p:sp>
        <p:nvSpPr>
          <p:cNvPr id="35" name="TextBox 37"/>
          <p:cNvSpPr txBox="1"/>
          <p:nvPr/>
        </p:nvSpPr>
        <p:spPr>
          <a:xfrm>
            <a:off x="10792581" y="4391673"/>
            <a:ext cx="800219" cy="276999"/>
          </a:xfrm>
          <a:prstGeom prst="rect">
            <a:avLst/>
          </a:prstGeom>
          <a:noFill/>
        </p:spPr>
        <p:txBody>
          <a:bodyPr wrap="none" rtlCol="0">
            <a:spAutoFit/>
          </a:bodyPr>
          <a:lstStyle/>
          <a:p>
            <a:r>
              <a:rPr lang="zh-CN" altLang="en-US" sz="1200" dirty="0">
                <a:solidFill>
                  <a:schemeClr val="bg1"/>
                </a:solidFill>
                <a:latin typeface="微软雅黑" pitchFamily="34" charset="-122"/>
                <a:ea typeface="微软雅黑" pitchFamily="34" charset="-122"/>
              </a:rPr>
              <a:t>Add a title</a:t>
            </a:r>
          </a:p>
        </p:txBody>
      </p:sp>
      <p:sp>
        <p:nvSpPr>
          <p:cNvPr id="36" name="TextBox 38"/>
          <p:cNvSpPr txBox="1"/>
          <p:nvPr/>
        </p:nvSpPr>
        <p:spPr>
          <a:xfrm>
            <a:off x="8733362" y="4855831"/>
            <a:ext cx="800219" cy="276999"/>
          </a:xfrm>
          <a:prstGeom prst="rect">
            <a:avLst/>
          </a:prstGeom>
          <a:noFill/>
        </p:spPr>
        <p:txBody>
          <a:bodyPr wrap="none" rtlCol="0">
            <a:spAutoFit/>
          </a:bodyPr>
          <a:lstStyle/>
          <a:p>
            <a:r>
              <a:rPr lang="zh-CN" altLang="en-US" sz="1200" dirty="0">
                <a:solidFill>
                  <a:schemeClr val="bg1"/>
                </a:solidFill>
                <a:latin typeface="微软雅黑" pitchFamily="34" charset="-122"/>
                <a:ea typeface="微软雅黑" pitchFamily="34" charset="-122"/>
              </a:rPr>
              <a:t>Add a title</a:t>
            </a:r>
          </a:p>
        </p:txBody>
      </p:sp>
      <p:sp>
        <p:nvSpPr>
          <p:cNvPr id="37" name="文本框 36"/>
          <p:cNvSpPr txBox="1"/>
          <p:nvPr/>
        </p:nvSpPr>
        <p:spPr>
          <a:xfrm>
            <a:off x="4468483" y="362160"/>
            <a:ext cx="2897518" cy="523220"/>
          </a:xfrm>
          <a:prstGeom prst="rect">
            <a:avLst/>
          </a:prstGeom>
          <a:noFill/>
        </p:spPr>
        <p:txBody>
          <a:bodyPr wrap="square" rtlCol="0">
            <a:spAutoFit/>
          </a:bodyPr>
          <a:lstStyle/>
          <a:p>
            <a:pPr algn="dist"/>
            <a:r>
              <a:rPr lang="zh-CN" altLang="en-US" sz="2800" dirty="0">
                <a:gradFill>
                  <a:gsLst>
                    <a:gs pos="0">
                      <a:srgbClr val="FFC000">
                        <a:alpha val="97000"/>
                      </a:srgbClr>
                    </a:gs>
                    <a:gs pos="32000">
                      <a:srgbClr val="FFFF00">
                        <a:alpha val="89000"/>
                      </a:srgbClr>
                    </a:gs>
                    <a:gs pos="63000">
                      <a:srgbClr val="92D050">
                        <a:alpha val="50000"/>
                      </a:srgbClr>
                    </a:gs>
                    <a:gs pos="100000">
                      <a:srgbClr val="00B050">
                        <a:alpha val="26000"/>
                      </a:srgbClr>
                    </a:gs>
                  </a:gsLst>
                  <a:lin ang="5400000" scaled="1"/>
                </a:gradFill>
              </a:rPr>
              <a:t>Title text added</a:t>
            </a:r>
          </a:p>
        </p:txBody>
      </p:sp>
      <p:cxnSp>
        <p:nvCxnSpPr>
          <p:cNvPr id="38" name="直接连接符 37"/>
          <p:cNvCxnSpPr>
            <a:cxnSpLocks/>
          </p:cNvCxnSpPr>
          <p:nvPr/>
        </p:nvCxnSpPr>
        <p:spPr>
          <a:xfrm>
            <a:off x="5288185" y="971754"/>
            <a:ext cx="1615630" cy="0"/>
          </a:xfrm>
          <a:prstGeom prst="line">
            <a:avLst/>
          </a:prstGeom>
          <a:noFill/>
          <a:ln w="22225">
            <a:gradFill flip="none" rotWithShape="1">
              <a:gsLst>
                <a:gs pos="0">
                  <a:schemeClr val="bg1">
                    <a:alpha val="0"/>
                  </a:schemeClr>
                </a:gs>
                <a:gs pos="50000">
                  <a:schemeClr val="bg1"/>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012094191"/>
      </p:ext>
    </p:extLst>
  </p:cSld>
  <p:clrMapOvr>
    <a:masterClrMapping/>
  </p:clrMapOvr>
  <mc:AlternateContent xmlns:mc="http://schemas.openxmlformats.org/markup-compatibility/2006" xmlns:p14="http://schemas.microsoft.com/office/powerpoint/2010/main">
    <mc:Choice Requires="p14">
      <p:transition spd="slow" p14:dur="900" advTm="4000">
        <p14:warp dir="in"/>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0-#ppt_w/2"/>
                                          </p:val>
                                        </p:tav>
                                        <p:tav tm="100000">
                                          <p:val>
                                            <p:strVal val="#ppt_x"/>
                                          </p:val>
                                        </p:tav>
                                      </p:tavLst>
                                    </p:anim>
                                    <p:anim calcmode="lin" valueType="num">
                                      <p:cBhvr additive="base">
                                        <p:cTn id="8" dur="10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1+#ppt_w/2"/>
                                          </p:val>
                                        </p:tav>
                                        <p:tav tm="100000">
                                          <p:val>
                                            <p:strVal val="#ppt_x"/>
                                          </p:val>
                                        </p:tav>
                                      </p:tavLst>
                                    </p:anim>
                                    <p:anim calcmode="lin" valueType="num">
                                      <p:cBhvr additive="base">
                                        <p:cTn id="12" dur="10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0-#ppt_w/2"/>
                                          </p:val>
                                        </p:tav>
                                        <p:tav tm="100000">
                                          <p:val>
                                            <p:strVal val="#ppt_x"/>
                                          </p:val>
                                        </p:tav>
                                      </p:tavLst>
                                    </p:anim>
                                    <p:anim calcmode="lin" valueType="num">
                                      <p:cBhvr additive="base">
                                        <p:cTn id="20" dur="1000" fill="hold"/>
                                        <p:tgtEl>
                                          <p:spTgt spid="17"/>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300" fill="hold"/>
                                        <p:tgtEl>
                                          <p:spTgt spid="26"/>
                                        </p:tgtEl>
                                        <p:attrNameLst>
                                          <p:attrName>ppt_w</p:attrName>
                                        </p:attrNameLst>
                                      </p:cBhvr>
                                      <p:tavLst>
                                        <p:tav tm="0">
                                          <p:val>
                                            <p:fltVal val="0"/>
                                          </p:val>
                                        </p:tav>
                                        <p:tav tm="100000">
                                          <p:val>
                                            <p:strVal val="#ppt_w"/>
                                          </p:val>
                                        </p:tav>
                                      </p:tavLst>
                                    </p:anim>
                                    <p:anim calcmode="lin" valueType="num">
                                      <p:cBhvr>
                                        <p:cTn id="25" dur="300" fill="hold"/>
                                        <p:tgtEl>
                                          <p:spTgt spid="26"/>
                                        </p:tgtEl>
                                        <p:attrNameLst>
                                          <p:attrName>ppt_h</p:attrName>
                                        </p:attrNameLst>
                                      </p:cBhvr>
                                      <p:tavLst>
                                        <p:tav tm="0">
                                          <p:val>
                                            <p:fltVal val="0"/>
                                          </p:val>
                                        </p:tav>
                                        <p:tav tm="100000">
                                          <p:val>
                                            <p:strVal val="#ppt_h"/>
                                          </p:val>
                                        </p:tav>
                                      </p:tavLst>
                                    </p:anim>
                                  </p:childTnLst>
                                </p:cTn>
                              </p:par>
                              <p:par>
                                <p:cTn id="26" presetID="6" presetClass="emph" presetSubtype="0" autoRev="1" fill="hold" grpId="1" nodeType="withEffect">
                                  <p:stCondLst>
                                    <p:cond delay="250"/>
                                  </p:stCondLst>
                                  <p:childTnLst>
                                    <p:animScale>
                                      <p:cBhvr>
                                        <p:cTn id="27" dur="200" fill="hold"/>
                                        <p:tgtEl>
                                          <p:spTgt spid="26"/>
                                        </p:tgtEl>
                                      </p:cBhvr>
                                      <p:by x="110000" y="110000"/>
                                    </p:animScale>
                                  </p:childTnLst>
                                </p:cTn>
                              </p:par>
                            </p:childTnLst>
                          </p:cTn>
                        </p:par>
                        <p:par>
                          <p:cTn id="28" fill="hold">
                            <p:stCondLst>
                              <p:cond delay="1650"/>
                            </p:stCondLst>
                            <p:childTnLst>
                              <p:par>
                                <p:cTn id="29" presetID="22" presetClass="entr" presetSubtype="2"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right)">
                                      <p:cBhvr>
                                        <p:cTn id="31" dur="1000"/>
                                        <p:tgtEl>
                                          <p:spTgt spid="9"/>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right)">
                                      <p:cBhvr>
                                        <p:cTn id="34" dur="1000"/>
                                        <p:tgtEl>
                                          <p:spTgt spid="10"/>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right)">
                                      <p:cBhvr>
                                        <p:cTn id="37" dur="1000"/>
                                        <p:tgtEl>
                                          <p:spTgt spid="11"/>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right)">
                                      <p:cBhvr>
                                        <p:cTn id="40" dur="1000"/>
                                        <p:tgtEl>
                                          <p:spTgt spid="1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1000"/>
                                        <p:tgtEl>
                                          <p:spTgt spid="1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1000"/>
                                        <p:tgtEl>
                                          <p:spTgt spid="1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1000"/>
                                        <p:tgtEl>
                                          <p:spTgt spid="20"/>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1000"/>
                                        <p:tgtEl>
                                          <p:spTgt spid="21"/>
                                        </p:tgtEl>
                                      </p:cBhvr>
                                    </p:animEffect>
                                  </p:childTnLst>
                                </p:cTn>
                              </p:par>
                              <p:par>
                                <p:cTn id="53" presetID="12" presetClass="entr" presetSubtype="4" fill="hold" grpId="0" nodeType="withEffect">
                                  <p:stCondLst>
                                    <p:cond delay="0"/>
                                  </p:stCondLst>
                                  <p:iterate type="lt">
                                    <p:tmPct val="20000"/>
                                  </p:iterate>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p:tgtEl>
                                          <p:spTgt spid="13"/>
                                        </p:tgtEl>
                                        <p:attrNameLst>
                                          <p:attrName>ppt_y</p:attrName>
                                        </p:attrNameLst>
                                      </p:cBhvr>
                                      <p:tavLst>
                                        <p:tav tm="0">
                                          <p:val>
                                            <p:strVal val="#ppt_y+#ppt_h*1.125000"/>
                                          </p:val>
                                        </p:tav>
                                        <p:tav tm="100000">
                                          <p:val>
                                            <p:strVal val="#ppt_y"/>
                                          </p:val>
                                        </p:tav>
                                      </p:tavLst>
                                    </p:anim>
                                    <p:animEffect transition="in" filter="wipe(up)">
                                      <p:cBhvr>
                                        <p:cTn id="56" dur="500"/>
                                        <p:tgtEl>
                                          <p:spTgt spid="13"/>
                                        </p:tgtEl>
                                      </p:cBhvr>
                                    </p:animEffect>
                                  </p:childTnLst>
                                </p:cTn>
                              </p:par>
                              <p:par>
                                <p:cTn id="57" presetID="12" presetClass="entr" presetSubtype="4" fill="hold" grpId="0" nodeType="withEffect">
                                  <p:stCondLst>
                                    <p:cond delay="0"/>
                                  </p:stCondLst>
                                  <p:iterate type="lt">
                                    <p:tmPct val="20000"/>
                                  </p:iterate>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p:tgtEl>
                                          <p:spTgt spid="14"/>
                                        </p:tgtEl>
                                        <p:attrNameLst>
                                          <p:attrName>ppt_y</p:attrName>
                                        </p:attrNameLst>
                                      </p:cBhvr>
                                      <p:tavLst>
                                        <p:tav tm="0">
                                          <p:val>
                                            <p:strVal val="#ppt_y+#ppt_h*1.125000"/>
                                          </p:val>
                                        </p:tav>
                                        <p:tav tm="100000">
                                          <p:val>
                                            <p:strVal val="#ppt_y"/>
                                          </p:val>
                                        </p:tav>
                                      </p:tavLst>
                                    </p:anim>
                                    <p:animEffect transition="in" filter="wipe(up)">
                                      <p:cBhvr>
                                        <p:cTn id="60" dur="500"/>
                                        <p:tgtEl>
                                          <p:spTgt spid="14"/>
                                        </p:tgtEl>
                                      </p:cBhvr>
                                    </p:animEffect>
                                  </p:childTnLst>
                                </p:cTn>
                              </p:par>
                              <p:par>
                                <p:cTn id="61" presetID="12" presetClass="entr" presetSubtype="4" fill="hold" grpId="0" nodeType="withEffect">
                                  <p:stCondLst>
                                    <p:cond delay="0"/>
                                  </p:stCondLst>
                                  <p:iterate type="lt">
                                    <p:tmPct val="20000"/>
                                  </p:iterate>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p:tgtEl>
                                          <p:spTgt spid="15"/>
                                        </p:tgtEl>
                                        <p:attrNameLst>
                                          <p:attrName>ppt_y</p:attrName>
                                        </p:attrNameLst>
                                      </p:cBhvr>
                                      <p:tavLst>
                                        <p:tav tm="0">
                                          <p:val>
                                            <p:strVal val="#ppt_y+#ppt_h*1.125000"/>
                                          </p:val>
                                        </p:tav>
                                        <p:tav tm="100000">
                                          <p:val>
                                            <p:strVal val="#ppt_y"/>
                                          </p:val>
                                        </p:tav>
                                      </p:tavLst>
                                    </p:anim>
                                    <p:animEffect transition="in" filter="wipe(up)">
                                      <p:cBhvr>
                                        <p:cTn id="64" dur="500"/>
                                        <p:tgtEl>
                                          <p:spTgt spid="15"/>
                                        </p:tgtEl>
                                      </p:cBhvr>
                                    </p:animEffect>
                                  </p:childTnLst>
                                </p:cTn>
                              </p:par>
                              <p:par>
                                <p:cTn id="65" presetID="12" presetClass="entr" presetSubtype="4" fill="hold" grpId="0" nodeType="withEffect">
                                  <p:stCondLst>
                                    <p:cond delay="0"/>
                                  </p:stCondLst>
                                  <p:iterate type="lt">
                                    <p:tmPct val="20000"/>
                                  </p:iterate>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p:tgtEl>
                                          <p:spTgt spid="16"/>
                                        </p:tgtEl>
                                        <p:attrNameLst>
                                          <p:attrName>ppt_y</p:attrName>
                                        </p:attrNameLst>
                                      </p:cBhvr>
                                      <p:tavLst>
                                        <p:tav tm="0">
                                          <p:val>
                                            <p:strVal val="#ppt_y+#ppt_h*1.125000"/>
                                          </p:val>
                                        </p:tav>
                                        <p:tav tm="100000">
                                          <p:val>
                                            <p:strVal val="#ppt_y"/>
                                          </p:val>
                                        </p:tav>
                                      </p:tavLst>
                                    </p:anim>
                                    <p:animEffect transition="in" filter="wipe(up)">
                                      <p:cBhvr>
                                        <p:cTn id="68" dur="500"/>
                                        <p:tgtEl>
                                          <p:spTgt spid="16"/>
                                        </p:tgtEl>
                                      </p:cBhvr>
                                    </p:animEffect>
                                  </p:childTnLst>
                                </p:cTn>
                              </p:par>
                              <p:par>
                                <p:cTn id="69" presetID="12" presetClass="entr" presetSubtype="4" fill="hold" grpId="0" nodeType="withEffect">
                                  <p:stCondLst>
                                    <p:cond delay="0"/>
                                  </p:stCondLst>
                                  <p:iterate type="lt">
                                    <p:tmPct val="20000"/>
                                  </p:iterate>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p:tgtEl>
                                          <p:spTgt spid="22"/>
                                        </p:tgtEl>
                                        <p:attrNameLst>
                                          <p:attrName>ppt_y</p:attrName>
                                        </p:attrNameLst>
                                      </p:cBhvr>
                                      <p:tavLst>
                                        <p:tav tm="0">
                                          <p:val>
                                            <p:strVal val="#ppt_y+#ppt_h*1.125000"/>
                                          </p:val>
                                        </p:tav>
                                        <p:tav tm="100000">
                                          <p:val>
                                            <p:strVal val="#ppt_y"/>
                                          </p:val>
                                        </p:tav>
                                      </p:tavLst>
                                    </p:anim>
                                    <p:animEffect transition="in" filter="wipe(up)">
                                      <p:cBhvr>
                                        <p:cTn id="72" dur="500"/>
                                        <p:tgtEl>
                                          <p:spTgt spid="22"/>
                                        </p:tgtEl>
                                      </p:cBhvr>
                                    </p:animEffect>
                                  </p:childTnLst>
                                </p:cTn>
                              </p:par>
                              <p:par>
                                <p:cTn id="73" presetID="12" presetClass="entr" presetSubtype="4" fill="hold" grpId="0" nodeType="withEffect">
                                  <p:stCondLst>
                                    <p:cond delay="0"/>
                                  </p:stCondLst>
                                  <p:iterate type="lt">
                                    <p:tmPct val="20000"/>
                                  </p:iterate>
                                  <p:childTnLst>
                                    <p:set>
                                      <p:cBhvr>
                                        <p:cTn id="74" dur="1" fill="hold">
                                          <p:stCondLst>
                                            <p:cond delay="0"/>
                                          </p:stCondLst>
                                        </p:cTn>
                                        <p:tgtEl>
                                          <p:spTgt spid="23"/>
                                        </p:tgtEl>
                                        <p:attrNameLst>
                                          <p:attrName>style.visibility</p:attrName>
                                        </p:attrNameLst>
                                      </p:cBhvr>
                                      <p:to>
                                        <p:strVal val="visible"/>
                                      </p:to>
                                    </p:set>
                                    <p:anim calcmode="lin" valueType="num">
                                      <p:cBhvr additive="base">
                                        <p:cTn id="75" dur="500"/>
                                        <p:tgtEl>
                                          <p:spTgt spid="23"/>
                                        </p:tgtEl>
                                        <p:attrNameLst>
                                          <p:attrName>ppt_y</p:attrName>
                                        </p:attrNameLst>
                                      </p:cBhvr>
                                      <p:tavLst>
                                        <p:tav tm="0">
                                          <p:val>
                                            <p:strVal val="#ppt_y+#ppt_h*1.125000"/>
                                          </p:val>
                                        </p:tav>
                                        <p:tav tm="100000">
                                          <p:val>
                                            <p:strVal val="#ppt_y"/>
                                          </p:val>
                                        </p:tav>
                                      </p:tavLst>
                                    </p:anim>
                                    <p:animEffect transition="in" filter="wipe(up)">
                                      <p:cBhvr>
                                        <p:cTn id="76" dur="500"/>
                                        <p:tgtEl>
                                          <p:spTgt spid="23"/>
                                        </p:tgtEl>
                                      </p:cBhvr>
                                    </p:animEffect>
                                  </p:childTnLst>
                                </p:cTn>
                              </p:par>
                              <p:par>
                                <p:cTn id="77" presetID="12" presetClass="entr" presetSubtype="4" fill="hold" grpId="0" nodeType="withEffect">
                                  <p:stCondLst>
                                    <p:cond delay="0"/>
                                  </p:stCondLst>
                                  <p:iterate type="lt">
                                    <p:tmPct val="20000"/>
                                  </p:iterate>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p:tgtEl>
                                          <p:spTgt spid="24"/>
                                        </p:tgtEl>
                                        <p:attrNameLst>
                                          <p:attrName>ppt_y</p:attrName>
                                        </p:attrNameLst>
                                      </p:cBhvr>
                                      <p:tavLst>
                                        <p:tav tm="0">
                                          <p:val>
                                            <p:strVal val="#ppt_y+#ppt_h*1.125000"/>
                                          </p:val>
                                        </p:tav>
                                        <p:tav tm="100000">
                                          <p:val>
                                            <p:strVal val="#ppt_y"/>
                                          </p:val>
                                        </p:tav>
                                      </p:tavLst>
                                    </p:anim>
                                    <p:animEffect transition="in" filter="wipe(up)">
                                      <p:cBhvr>
                                        <p:cTn id="80" dur="500"/>
                                        <p:tgtEl>
                                          <p:spTgt spid="24"/>
                                        </p:tgtEl>
                                      </p:cBhvr>
                                    </p:animEffect>
                                  </p:childTnLst>
                                </p:cTn>
                              </p:par>
                              <p:par>
                                <p:cTn id="81" presetID="12" presetClass="entr" presetSubtype="4" fill="hold" grpId="0" nodeType="withEffect">
                                  <p:stCondLst>
                                    <p:cond delay="0"/>
                                  </p:stCondLst>
                                  <p:iterate type="lt">
                                    <p:tmPct val="20000"/>
                                  </p:iterate>
                                  <p:childTnLst>
                                    <p:set>
                                      <p:cBhvr>
                                        <p:cTn id="82" dur="1" fill="hold">
                                          <p:stCondLst>
                                            <p:cond delay="0"/>
                                          </p:stCondLst>
                                        </p:cTn>
                                        <p:tgtEl>
                                          <p:spTgt spid="25"/>
                                        </p:tgtEl>
                                        <p:attrNameLst>
                                          <p:attrName>style.visibility</p:attrName>
                                        </p:attrNameLst>
                                      </p:cBhvr>
                                      <p:to>
                                        <p:strVal val="visible"/>
                                      </p:to>
                                    </p:set>
                                    <p:anim calcmode="lin" valueType="num">
                                      <p:cBhvr additive="base">
                                        <p:cTn id="83" dur="500"/>
                                        <p:tgtEl>
                                          <p:spTgt spid="25"/>
                                        </p:tgtEl>
                                        <p:attrNameLst>
                                          <p:attrName>ppt_y</p:attrName>
                                        </p:attrNameLst>
                                      </p:cBhvr>
                                      <p:tavLst>
                                        <p:tav tm="0">
                                          <p:val>
                                            <p:strVal val="#ppt_y+#ppt_h*1.125000"/>
                                          </p:val>
                                        </p:tav>
                                        <p:tav tm="100000">
                                          <p:val>
                                            <p:strVal val="#ppt_y"/>
                                          </p:val>
                                        </p:tav>
                                      </p:tavLst>
                                    </p:anim>
                                    <p:animEffect transition="in" filter="wipe(up)">
                                      <p:cBhvr>
                                        <p:cTn id="84" dur="500"/>
                                        <p:tgtEl>
                                          <p:spTgt spid="25"/>
                                        </p:tgtEl>
                                      </p:cBhvr>
                                    </p:animEffect>
                                  </p:childTnLst>
                                </p:cTn>
                              </p:par>
                            </p:childTnLst>
                          </p:cTn>
                        </p:par>
                        <p:par>
                          <p:cTn id="85" fill="hold">
                            <p:stCondLst>
                              <p:cond delay="2750"/>
                            </p:stCondLst>
                            <p:childTnLst>
                              <p:par>
                                <p:cTn id="86" presetID="10" presetClass="entr" presetSubtype="0" fill="hold" grpId="0" nodeType="afterEffect">
                                  <p:stCondLst>
                                    <p:cond delay="0"/>
                                  </p:stCondLst>
                                  <p:iterate type="lt">
                                    <p:tmPct val="10000"/>
                                  </p:iterate>
                                  <p:childTnLst>
                                    <p:set>
                                      <p:cBhvr>
                                        <p:cTn id="87" dur="1" fill="hold">
                                          <p:stCondLst>
                                            <p:cond delay="0"/>
                                          </p:stCondLst>
                                        </p:cTn>
                                        <p:tgtEl>
                                          <p:spTgt spid="29"/>
                                        </p:tgtEl>
                                        <p:attrNameLst>
                                          <p:attrName>style.visibility</p:attrName>
                                        </p:attrNameLst>
                                      </p:cBhvr>
                                      <p:to>
                                        <p:strVal val="visible"/>
                                      </p:to>
                                    </p:set>
                                    <p:animEffect transition="in" filter="fade">
                                      <p:cBhvr>
                                        <p:cTn id="88" dur="500"/>
                                        <p:tgtEl>
                                          <p:spTgt spid="29"/>
                                        </p:tgtEl>
                                      </p:cBhvr>
                                    </p:animEffect>
                                  </p:childTnLst>
                                </p:cTn>
                              </p:par>
                              <p:par>
                                <p:cTn id="89" presetID="10" presetClass="entr" presetSubtype="0" fill="hold" grpId="0" nodeType="withEffect">
                                  <p:stCondLst>
                                    <p:cond delay="0"/>
                                  </p:stCondLst>
                                  <p:iterate type="lt">
                                    <p:tmPct val="10000"/>
                                  </p:iterate>
                                  <p:childTnLst>
                                    <p:set>
                                      <p:cBhvr>
                                        <p:cTn id="90" dur="1" fill="hold">
                                          <p:stCondLst>
                                            <p:cond delay="0"/>
                                          </p:stCondLst>
                                        </p:cTn>
                                        <p:tgtEl>
                                          <p:spTgt spid="30"/>
                                        </p:tgtEl>
                                        <p:attrNameLst>
                                          <p:attrName>style.visibility</p:attrName>
                                        </p:attrNameLst>
                                      </p:cBhvr>
                                      <p:to>
                                        <p:strVal val="visible"/>
                                      </p:to>
                                    </p:set>
                                    <p:animEffect transition="in" filter="fade">
                                      <p:cBhvr>
                                        <p:cTn id="91" dur="500"/>
                                        <p:tgtEl>
                                          <p:spTgt spid="30"/>
                                        </p:tgtEl>
                                      </p:cBhvr>
                                    </p:animEffect>
                                  </p:childTnLst>
                                </p:cTn>
                              </p:par>
                              <p:par>
                                <p:cTn id="92" presetID="10" presetClass="entr" presetSubtype="0" fill="hold" grpId="0" nodeType="withEffect">
                                  <p:stCondLst>
                                    <p:cond delay="0"/>
                                  </p:stCondLst>
                                  <p:iterate type="lt">
                                    <p:tmPct val="10000"/>
                                  </p:iterate>
                                  <p:childTnLst>
                                    <p:set>
                                      <p:cBhvr>
                                        <p:cTn id="93" dur="1" fill="hold">
                                          <p:stCondLst>
                                            <p:cond delay="0"/>
                                          </p:stCondLst>
                                        </p:cTn>
                                        <p:tgtEl>
                                          <p:spTgt spid="31"/>
                                        </p:tgtEl>
                                        <p:attrNameLst>
                                          <p:attrName>style.visibility</p:attrName>
                                        </p:attrNameLst>
                                      </p:cBhvr>
                                      <p:to>
                                        <p:strVal val="visible"/>
                                      </p:to>
                                    </p:set>
                                    <p:animEffect transition="in" filter="fade">
                                      <p:cBhvr>
                                        <p:cTn id="94" dur="500"/>
                                        <p:tgtEl>
                                          <p:spTgt spid="31"/>
                                        </p:tgtEl>
                                      </p:cBhvr>
                                    </p:animEffect>
                                  </p:childTnLst>
                                </p:cTn>
                              </p:par>
                              <p:par>
                                <p:cTn id="95" presetID="10" presetClass="entr" presetSubtype="0" fill="hold" grpId="0" nodeType="withEffect">
                                  <p:stCondLst>
                                    <p:cond delay="0"/>
                                  </p:stCondLst>
                                  <p:iterate type="lt">
                                    <p:tmPct val="10000"/>
                                  </p:iterate>
                                  <p:childTnLst>
                                    <p:set>
                                      <p:cBhvr>
                                        <p:cTn id="96" dur="1" fill="hold">
                                          <p:stCondLst>
                                            <p:cond delay="0"/>
                                          </p:stCondLst>
                                        </p:cTn>
                                        <p:tgtEl>
                                          <p:spTgt spid="32"/>
                                        </p:tgtEl>
                                        <p:attrNameLst>
                                          <p:attrName>style.visibility</p:attrName>
                                        </p:attrNameLst>
                                      </p:cBhvr>
                                      <p:to>
                                        <p:strVal val="visible"/>
                                      </p:to>
                                    </p:set>
                                    <p:animEffect transition="in" filter="fade">
                                      <p:cBhvr>
                                        <p:cTn id="97" dur="500"/>
                                        <p:tgtEl>
                                          <p:spTgt spid="32"/>
                                        </p:tgtEl>
                                      </p:cBhvr>
                                    </p:animEffect>
                                  </p:childTnLst>
                                </p:cTn>
                              </p:par>
                              <p:par>
                                <p:cTn id="98" presetID="10" presetClass="entr" presetSubtype="0" fill="hold" grpId="0" nodeType="withEffect">
                                  <p:stCondLst>
                                    <p:cond delay="0"/>
                                  </p:stCondLst>
                                  <p:iterate type="lt">
                                    <p:tmPct val="10000"/>
                                  </p:iterate>
                                  <p:childTnLst>
                                    <p:set>
                                      <p:cBhvr>
                                        <p:cTn id="99" dur="1" fill="hold">
                                          <p:stCondLst>
                                            <p:cond delay="0"/>
                                          </p:stCondLst>
                                        </p:cTn>
                                        <p:tgtEl>
                                          <p:spTgt spid="33"/>
                                        </p:tgtEl>
                                        <p:attrNameLst>
                                          <p:attrName>style.visibility</p:attrName>
                                        </p:attrNameLst>
                                      </p:cBhvr>
                                      <p:to>
                                        <p:strVal val="visible"/>
                                      </p:to>
                                    </p:set>
                                    <p:animEffect transition="in" filter="fade">
                                      <p:cBhvr>
                                        <p:cTn id="100" dur="500"/>
                                        <p:tgtEl>
                                          <p:spTgt spid="33"/>
                                        </p:tgtEl>
                                      </p:cBhvr>
                                    </p:animEffect>
                                  </p:childTnLst>
                                </p:cTn>
                              </p:par>
                              <p:par>
                                <p:cTn id="101" presetID="10" presetClass="entr" presetSubtype="0" fill="hold" grpId="0" nodeType="withEffect">
                                  <p:stCondLst>
                                    <p:cond delay="0"/>
                                  </p:stCondLst>
                                  <p:iterate type="lt">
                                    <p:tmPct val="10000"/>
                                  </p:iterate>
                                  <p:childTnLst>
                                    <p:set>
                                      <p:cBhvr>
                                        <p:cTn id="102" dur="1" fill="hold">
                                          <p:stCondLst>
                                            <p:cond delay="0"/>
                                          </p:stCondLst>
                                        </p:cTn>
                                        <p:tgtEl>
                                          <p:spTgt spid="34"/>
                                        </p:tgtEl>
                                        <p:attrNameLst>
                                          <p:attrName>style.visibility</p:attrName>
                                        </p:attrNameLst>
                                      </p:cBhvr>
                                      <p:to>
                                        <p:strVal val="visible"/>
                                      </p:to>
                                    </p:set>
                                    <p:animEffect transition="in" filter="fade">
                                      <p:cBhvr>
                                        <p:cTn id="103" dur="500"/>
                                        <p:tgtEl>
                                          <p:spTgt spid="34"/>
                                        </p:tgtEl>
                                      </p:cBhvr>
                                    </p:animEffect>
                                  </p:childTnLst>
                                </p:cTn>
                              </p:par>
                              <p:par>
                                <p:cTn id="104" presetID="10" presetClass="entr" presetSubtype="0" fill="hold" grpId="0" nodeType="withEffect">
                                  <p:stCondLst>
                                    <p:cond delay="0"/>
                                  </p:stCondLst>
                                  <p:iterate type="lt">
                                    <p:tmPct val="10000"/>
                                  </p:iterate>
                                  <p:childTnLst>
                                    <p:set>
                                      <p:cBhvr>
                                        <p:cTn id="105" dur="1" fill="hold">
                                          <p:stCondLst>
                                            <p:cond delay="0"/>
                                          </p:stCondLst>
                                        </p:cTn>
                                        <p:tgtEl>
                                          <p:spTgt spid="35"/>
                                        </p:tgtEl>
                                        <p:attrNameLst>
                                          <p:attrName>style.visibility</p:attrName>
                                        </p:attrNameLst>
                                      </p:cBhvr>
                                      <p:to>
                                        <p:strVal val="visible"/>
                                      </p:to>
                                    </p:set>
                                    <p:animEffect transition="in" filter="fade">
                                      <p:cBhvr>
                                        <p:cTn id="106" dur="500"/>
                                        <p:tgtEl>
                                          <p:spTgt spid="35"/>
                                        </p:tgtEl>
                                      </p:cBhvr>
                                    </p:animEffect>
                                  </p:childTnLst>
                                </p:cTn>
                              </p:par>
                              <p:par>
                                <p:cTn id="107" presetID="10" presetClass="entr" presetSubtype="0" fill="hold" grpId="0" nodeType="withEffect">
                                  <p:stCondLst>
                                    <p:cond delay="0"/>
                                  </p:stCondLst>
                                  <p:iterate type="lt">
                                    <p:tmPct val="10000"/>
                                  </p:iterate>
                                  <p:childTnLst>
                                    <p:set>
                                      <p:cBhvr>
                                        <p:cTn id="108" dur="1" fill="hold">
                                          <p:stCondLst>
                                            <p:cond delay="0"/>
                                          </p:stCondLst>
                                        </p:cTn>
                                        <p:tgtEl>
                                          <p:spTgt spid="36"/>
                                        </p:tgtEl>
                                        <p:attrNameLst>
                                          <p:attrName>style.visibility</p:attrName>
                                        </p:attrNameLst>
                                      </p:cBhvr>
                                      <p:to>
                                        <p:strVal val="visible"/>
                                      </p:to>
                                    </p:set>
                                    <p:animEffect transition="in" filter="fade">
                                      <p:cBhvr>
                                        <p:cTn id="10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3" grpId="0"/>
      <p:bldP spid="14" grpId="0"/>
      <p:bldP spid="15" grpId="0"/>
      <p:bldP spid="16" grpId="0"/>
      <p:bldP spid="17" grpId="0"/>
      <p:bldP spid="18" grpId="0" animBg="1"/>
      <p:bldP spid="19" grpId="0" animBg="1"/>
      <p:bldP spid="20" grpId="0" animBg="1"/>
      <p:bldP spid="21" grpId="0" animBg="1"/>
      <p:bldP spid="22" grpId="0"/>
      <p:bldP spid="23" grpId="0"/>
      <p:bldP spid="24" grpId="0"/>
      <p:bldP spid="25" grpId="0"/>
      <p:bldP spid="26" grpId="0" animBg="1"/>
      <p:bldP spid="26" grpId="1" animBg="1"/>
      <p:bldP spid="27" grpId="0" animBg="1"/>
      <p:bldP spid="28" grpId="0" animBg="1"/>
      <p:bldP spid="29" grpId="0"/>
      <p:bldP spid="30" grpId="0"/>
      <p:bldP spid="31" grpId="0"/>
      <p:bldP spid="32" grpId="0"/>
      <p:bldP spid="33" grpId="0"/>
      <p:bldP spid="34" grpId="0"/>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1"/>
          <p:cNvGraphicFramePr/>
          <p:nvPr>
            <p:extLst>
              <p:ext uri="{D42A27DB-BD31-4B8C-83A1-F6EECF244321}">
                <p14:modId xmlns:p14="http://schemas.microsoft.com/office/powerpoint/2010/main" val="2327319500"/>
              </p:ext>
            </p:extLst>
          </p:nvPr>
        </p:nvGraphicFramePr>
        <p:xfrm>
          <a:off x="1551255" y="1703733"/>
          <a:ext cx="5575093" cy="3566821"/>
        </p:xfrm>
        <a:graphic>
          <a:graphicData uri="http://schemas.openxmlformats.org/drawingml/2006/chart">
            <c:chart xmlns:c="http://schemas.openxmlformats.org/drawingml/2006/chart" xmlns:r="http://schemas.openxmlformats.org/officeDocument/2006/relationships" r:id="rId3"/>
          </a:graphicData>
        </a:graphic>
      </p:graphicFrame>
      <p:sp>
        <p:nvSpPr>
          <p:cNvPr id="11" name="文本框 10"/>
          <p:cNvSpPr txBox="1"/>
          <p:nvPr/>
        </p:nvSpPr>
        <p:spPr>
          <a:xfrm>
            <a:off x="7542684" y="2313842"/>
            <a:ext cx="3075847" cy="1477328"/>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 After you hit your content here, or by copying your text, choose paste in this box and choose to keep only the text. After you hit your content here, or by copying your text, choose paste in this box and choose to keep only the text.</a:t>
            </a:r>
          </a:p>
        </p:txBody>
      </p:sp>
      <p:sp>
        <p:nvSpPr>
          <p:cNvPr id="12" name="TextBox 692"/>
          <p:cNvSpPr txBox="1"/>
          <p:nvPr/>
        </p:nvSpPr>
        <p:spPr>
          <a:xfrm>
            <a:off x="7542684" y="4205684"/>
            <a:ext cx="1980029" cy="400110"/>
          </a:xfrm>
          <a:prstGeom prst="rect">
            <a:avLst/>
          </a:prstGeom>
          <a:noFill/>
        </p:spPr>
        <p:txBody>
          <a:bodyPr wrap="none" rtlCol="0">
            <a:spAutoFit/>
          </a:bodyPr>
          <a:lstStyle/>
          <a:p>
            <a:r>
              <a:rPr lang="zh-CN" altLang="en-US" sz="2000" dirty="0">
                <a:gradFill>
                  <a:gsLst>
                    <a:gs pos="69000">
                      <a:srgbClr val="FFFF00">
                        <a:alpha val="67000"/>
                      </a:srgbClr>
                    </a:gs>
                    <a:gs pos="30000">
                      <a:srgbClr val="92D050">
                        <a:alpha val="38000"/>
                      </a:srgbClr>
                    </a:gs>
                    <a:gs pos="0">
                      <a:srgbClr val="00B050">
                        <a:alpha val="0"/>
                      </a:srgbClr>
                    </a:gs>
                    <a:gs pos="100000">
                      <a:srgbClr val="FFC000">
                        <a:alpha val="69000"/>
                      </a:srgbClr>
                    </a:gs>
                  </a:gsLst>
                  <a:lin ang="16200000" scaled="1"/>
                </a:gradFill>
                <a:latin typeface="+mj-ea"/>
                <a:ea typeface="+mj-ea"/>
              </a:rPr>
              <a:t>Full-year sales breakout</a:t>
            </a:r>
          </a:p>
        </p:txBody>
      </p:sp>
      <p:sp>
        <p:nvSpPr>
          <p:cNvPr id="13" name="文本框 12"/>
          <p:cNvSpPr txBox="1"/>
          <p:nvPr/>
        </p:nvSpPr>
        <p:spPr>
          <a:xfrm>
            <a:off x="7542684" y="4605794"/>
            <a:ext cx="2723823" cy="646331"/>
          </a:xfrm>
          <a:prstGeom prst="rect">
            <a:avLst/>
          </a:prstGeom>
          <a:noFill/>
        </p:spPr>
        <p:txBody>
          <a:bodyPr wrap="none" rtlCol="0" anchor="ctr">
            <a:spAutoFit/>
          </a:bodyPr>
          <a:lstStyle/>
          <a:p>
            <a:r>
              <a:rPr lang="en-US" altLang="zh-CN" sz="3600" dirty="0">
                <a:solidFill>
                  <a:srgbClr val="FFC000">
                    <a:alpha val="77000"/>
                  </a:srgbClr>
                </a:solidFill>
                <a:ea typeface="+mj-ea"/>
              </a:rPr>
              <a:t>127,586,300</a:t>
            </a:r>
            <a:endParaRPr lang="zh-CN" altLang="en-US" sz="3600" dirty="0">
              <a:solidFill>
                <a:srgbClr val="FFC000">
                  <a:alpha val="77000"/>
                </a:srgbClr>
              </a:solidFill>
              <a:ea typeface="+mj-ea"/>
            </a:endParaRPr>
          </a:p>
        </p:txBody>
      </p:sp>
      <p:sp>
        <p:nvSpPr>
          <p:cNvPr id="14" name="文本框 13"/>
          <p:cNvSpPr txBox="1"/>
          <p:nvPr/>
        </p:nvSpPr>
        <p:spPr>
          <a:xfrm>
            <a:off x="4502989" y="362160"/>
            <a:ext cx="2863012" cy="523220"/>
          </a:xfrm>
          <a:prstGeom prst="rect">
            <a:avLst/>
          </a:prstGeom>
          <a:noFill/>
        </p:spPr>
        <p:txBody>
          <a:bodyPr wrap="square" rtlCol="0">
            <a:spAutoFit/>
          </a:bodyPr>
          <a:lstStyle/>
          <a:p>
            <a:pPr algn="dist"/>
            <a:r>
              <a:rPr lang="zh-CN" altLang="en-US" sz="2800" dirty="0">
                <a:gradFill>
                  <a:gsLst>
                    <a:gs pos="0">
                      <a:srgbClr val="FFC000">
                        <a:alpha val="97000"/>
                      </a:srgbClr>
                    </a:gs>
                    <a:gs pos="32000">
                      <a:srgbClr val="FFFF00">
                        <a:alpha val="89000"/>
                      </a:srgbClr>
                    </a:gs>
                    <a:gs pos="63000">
                      <a:srgbClr val="92D050">
                        <a:alpha val="50000"/>
                      </a:srgbClr>
                    </a:gs>
                    <a:gs pos="100000">
                      <a:srgbClr val="00B050">
                        <a:alpha val="26000"/>
                      </a:srgbClr>
                    </a:gs>
                  </a:gsLst>
                  <a:lin ang="5400000" scaled="1"/>
                </a:gradFill>
              </a:rPr>
              <a:t>Title text added</a:t>
            </a:r>
          </a:p>
        </p:txBody>
      </p:sp>
      <p:cxnSp>
        <p:nvCxnSpPr>
          <p:cNvPr id="15" name="直接连接符 14"/>
          <p:cNvCxnSpPr>
            <a:cxnSpLocks/>
          </p:cNvCxnSpPr>
          <p:nvPr/>
        </p:nvCxnSpPr>
        <p:spPr>
          <a:xfrm>
            <a:off x="5288185" y="971754"/>
            <a:ext cx="1615630" cy="0"/>
          </a:xfrm>
          <a:prstGeom prst="line">
            <a:avLst/>
          </a:prstGeom>
          <a:noFill/>
          <a:ln w="22225">
            <a:gradFill flip="none" rotWithShape="1">
              <a:gsLst>
                <a:gs pos="0">
                  <a:schemeClr val="bg1">
                    <a:alpha val="0"/>
                  </a:schemeClr>
                </a:gs>
                <a:gs pos="50000">
                  <a:schemeClr val="bg1"/>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426421347"/>
      </p:ext>
    </p:extLst>
  </p:cSld>
  <p:clrMapOvr>
    <a:masterClrMapping/>
  </p:clrMapOvr>
  <mc:AlternateContent xmlns:mc="http://schemas.openxmlformats.org/markup-compatibility/2006" xmlns:p14="http://schemas.microsoft.com/office/powerpoint/2010/main">
    <mc:Choice Requires="p14">
      <p:transition spd="slow" p14:dur="900" advTm="4000">
        <p14:warp dir="in"/>
      </p:transition>
    </mc:Choice>
    <mc:Fallback xmlns:c="http://schemas.openxmlformats.org/drawingml/2006/chart"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iterate type="lt">
                                    <p:tmPct val="10000"/>
                                  </p:iterate>
                                  <p:childTnLst>
                                    <p:set>
                                      <p:cBhvr>
                                        <p:cTn id="10" dur="1" fill="hold">
                                          <p:stCondLst>
                                            <p:cond delay="0"/>
                                          </p:stCondLst>
                                        </p:cTn>
                                        <p:tgtEl>
                                          <p:spTgt spid="11"/>
                                        </p:tgtEl>
                                        <p:attrNameLst>
                                          <p:attrName>style.visibility</p:attrName>
                                        </p:attrNameLst>
                                      </p:cBhvr>
                                      <p:to>
                                        <p:strVal val="visible"/>
                                      </p:to>
                                    </p:set>
                                    <p:anim calcmode="lin" valueType="num">
                                      <p:cBhvr>
                                        <p:cTn id="11" dur="300" fill="hold"/>
                                        <p:tgtEl>
                                          <p:spTgt spid="11"/>
                                        </p:tgtEl>
                                        <p:attrNameLst>
                                          <p:attrName>ppt_w</p:attrName>
                                        </p:attrNameLst>
                                      </p:cBhvr>
                                      <p:tavLst>
                                        <p:tav tm="0">
                                          <p:val>
                                            <p:fltVal val="0"/>
                                          </p:val>
                                        </p:tav>
                                        <p:tav tm="100000">
                                          <p:val>
                                            <p:strVal val="#ppt_w"/>
                                          </p:val>
                                        </p:tav>
                                      </p:tavLst>
                                    </p:anim>
                                    <p:anim calcmode="lin" valueType="num">
                                      <p:cBhvr>
                                        <p:cTn id="12" dur="300" fill="hold"/>
                                        <p:tgtEl>
                                          <p:spTgt spid="11"/>
                                        </p:tgtEl>
                                        <p:attrNameLst>
                                          <p:attrName>ppt_h</p:attrName>
                                        </p:attrNameLst>
                                      </p:cBhvr>
                                      <p:tavLst>
                                        <p:tav tm="0">
                                          <p:val>
                                            <p:fltVal val="0"/>
                                          </p:val>
                                        </p:tav>
                                        <p:tav tm="100000">
                                          <p:val>
                                            <p:strVal val="#ppt_h"/>
                                          </p:val>
                                        </p:tav>
                                      </p:tavLst>
                                    </p:anim>
                                    <p:animEffect transition="in" filter="fade">
                                      <p:cBhvr>
                                        <p:cTn id="13" dur="300"/>
                                        <p:tgtEl>
                                          <p:spTgt spid="11"/>
                                        </p:tgtEl>
                                      </p:cBhvr>
                                    </p:animEffect>
                                  </p:childTnLst>
                                </p:cTn>
                              </p:par>
                            </p:childTnLst>
                          </p:cTn>
                        </p:par>
                        <p:par>
                          <p:cTn id="14" fill="hold">
                            <p:stCondLst>
                              <p:cond delay="378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4280"/>
                            </p:stCondLst>
                            <p:childTnLst>
                              <p:par>
                                <p:cTn id="19" presetID="23" presetClass="entr" presetSubtype="32" fill="hold" grpId="0" nodeType="afterEffect">
                                  <p:stCondLst>
                                    <p:cond delay="0"/>
                                  </p:stCondLst>
                                  <p:iterate type="lt">
                                    <p:tmPct val="30000"/>
                                  </p:iterate>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strVal val="4*#ppt_w"/>
                                          </p:val>
                                        </p:tav>
                                        <p:tav tm="100000">
                                          <p:val>
                                            <p:strVal val="#ppt_w"/>
                                          </p:val>
                                        </p:tav>
                                      </p:tavLst>
                                    </p:anim>
                                    <p:anim calcmode="lin" valueType="num">
                                      <p:cBhvr>
                                        <p:cTn id="22" dur="500" fill="hold"/>
                                        <p:tgtEl>
                                          <p:spTgt spid="13"/>
                                        </p:tgtEl>
                                        <p:attrNameLst>
                                          <p:attrName>ppt_h</p:attrName>
                                        </p:attrNameLst>
                                      </p:cBhvr>
                                      <p:tavLst>
                                        <p:tav tm="0">
                                          <p:val>
                                            <p:strVal val="4*#ppt_h"/>
                                          </p:val>
                                        </p:tav>
                                        <p:tav tm="100000">
                                          <p:val>
                                            <p:strVal val="#ppt_h"/>
                                          </p:val>
                                        </p:tav>
                                      </p:tavLst>
                                    </p:anim>
                                  </p:childTnLst>
                                </p:cTn>
                              </p:par>
                              <p:par>
                                <p:cTn id="23" presetID="10" presetClass="entr" presetSubtype="0" fill="hold" grpId="1" nodeType="withEffect">
                                  <p:stCondLst>
                                    <p:cond delay="0"/>
                                  </p:stCondLst>
                                  <p:iterate type="lt">
                                    <p:tmPct val="30000"/>
                                  </p:iterate>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1" grpId="0"/>
      <p:bldP spid="12" grpId="0"/>
      <p:bldP spid="13" grpId="0"/>
      <p:bldP spid="1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1451969" y="3873500"/>
            <a:ext cx="1571625" cy="1571625"/>
          </a:xfrm>
          <a:prstGeom prst="ellipse">
            <a:avLst/>
          </a:prstGeom>
          <a:blipFill dpi="0" rotWithShape="1">
            <a:blip r:embed="rId3"/>
            <a:srcRect/>
            <a:tile tx="0" ty="0" sx="50000" sy="50000" flip="none" algn="ctr"/>
          </a:blipFill>
          <a:ln w="25400">
            <a:gradFill>
              <a:gsLst>
                <a:gs pos="0">
                  <a:srgbClr val="FFC000">
                    <a:alpha val="83000"/>
                  </a:srgbClr>
                </a:gs>
                <a:gs pos="35000">
                  <a:srgbClr val="FFFF00">
                    <a:alpha val="77000"/>
                  </a:srgbClr>
                </a:gs>
                <a:gs pos="66000">
                  <a:srgbClr val="92D050">
                    <a:alpha val="58000"/>
                  </a:srgbClr>
                </a:gs>
                <a:gs pos="100000">
                  <a:srgbClr val="00B050">
                    <a:alpha val="27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sp>
        <p:nvSpPr>
          <p:cNvPr id="9" name="椭圆 8"/>
          <p:cNvSpPr/>
          <p:nvPr/>
        </p:nvSpPr>
        <p:spPr>
          <a:xfrm>
            <a:off x="4638081" y="3873500"/>
            <a:ext cx="1571625" cy="1571625"/>
          </a:xfrm>
          <a:prstGeom prst="ellipse">
            <a:avLst/>
          </a:prstGeom>
          <a:blipFill dpi="0" rotWithShape="1">
            <a:blip r:embed="rId4"/>
            <a:srcRect/>
            <a:tile tx="0" ty="0" sx="50000" sy="50000" flip="none" algn="ctr"/>
          </a:blipFill>
          <a:ln w="25400">
            <a:gradFill>
              <a:gsLst>
                <a:gs pos="0">
                  <a:srgbClr val="FFC000">
                    <a:alpha val="83000"/>
                  </a:srgbClr>
                </a:gs>
                <a:gs pos="35000">
                  <a:srgbClr val="FFFF00">
                    <a:alpha val="77000"/>
                  </a:srgbClr>
                </a:gs>
                <a:gs pos="66000">
                  <a:srgbClr val="92D050">
                    <a:alpha val="58000"/>
                  </a:srgbClr>
                </a:gs>
                <a:gs pos="100000">
                  <a:srgbClr val="00B050">
                    <a:alpha val="27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sp>
        <p:nvSpPr>
          <p:cNvPr id="10" name="椭圆 9"/>
          <p:cNvSpPr/>
          <p:nvPr/>
        </p:nvSpPr>
        <p:spPr>
          <a:xfrm>
            <a:off x="7824194" y="3873500"/>
            <a:ext cx="1571625" cy="1571625"/>
          </a:xfrm>
          <a:prstGeom prst="ellipse">
            <a:avLst/>
          </a:prstGeom>
          <a:blipFill dpi="0" rotWithShape="1">
            <a:blip r:embed="rId5"/>
            <a:srcRect/>
            <a:tile tx="0" ty="0" sx="50000" sy="50000" flip="none" algn="ctr"/>
          </a:blipFill>
          <a:ln w="25400">
            <a:gradFill>
              <a:gsLst>
                <a:gs pos="0">
                  <a:srgbClr val="FFC000">
                    <a:alpha val="83000"/>
                  </a:srgbClr>
                </a:gs>
                <a:gs pos="35000">
                  <a:srgbClr val="FFFF00">
                    <a:alpha val="77000"/>
                  </a:srgbClr>
                </a:gs>
                <a:gs pos="66000">
                  <a:srgbClr val="92D050">
                    <a:alpha val="58000"/>
                  </a:srgbClr>
                </a:gs>
                <a:gs pos="100000">
                  <a:srgbClr val="00B050">
                    <a:alpha val="27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sp>
        <p:nvSpPr>
          <p:cNvPr id="14" name="任意多边形 13"/>
          <p:cNvSpPr/>
          <p:nvPr/>
        </p:nvSpPr>
        <p:spPr>
          <a:xfrm>
            <a:off x="1451969" y="1554136"/>
            <a:ext cx="2896479" cy="2156057"/>
          </a:xfrm>
          <a:custGeom>
            <a:avLst/>
            <a:gdLst>
              <a:gd name="connsiteX0" fmla="*/ 109398 w 2896479"/>
              <a:gd name="connsiteY0" fmla="*/ 0 h 2156057"/>
              <a:gd name="connsiteX1" fmla="*/ 2787081 w 2896479"/>
              <a:gd name="connsiteY1" fmla="*/ 0 h 2156057"/>
              <a:gd name="connsiteX2" fmla="*/ 2896479 w 2896479"/>
              <a:gd name="connsiteY2" fmla="*/ 109398 h 2156057"/>
              <a:gd name="connsiteX3" fmla="*/ 2896479 w 2896479"/>
              <a:gd name="connsiteY3" fmla="*/ 1790865 h 2156057"/>
              <a:gd name="connsiteX4" fmla="*/ 2787081 w 2896479"/>
              <a:gd name="connsiteY4" fmla="*/ 1900263 h 2156057"/>
              <a:gd name="connsiteX5" fmla="*/ 758441 w 2896479"/>
              <a:gd name="connsiteY5" fmla="*/ 1900263 h 2156057"/>
              <a:gd name="connsiteX6" fmla="*/ 502647 w 2896479"/>
              <a:gd name="connsiteY6" fmla="*/ 2156057 h 2156057"/>
              <a:gd name="connsiteX7" fmla="*/ 502647 w 2896479"/>
              <a:gd name="connsiteY7" fmla="*/ 1900263 h 2156057"/>
              <a:gd name="connsiteX8" fmla="*/ 109398 w 2896479"/>
              <a:gd name="connsiteY8" fmla="*/ 1900263 h 2156057"/>
              <a:gd name="connsiteX9" fmla="*/ 0 w 2896479"/>
              <a:gd name="connsiteY9" fmla="*/ 1790865 h 2156057"/>
              <a:gd name="connsiteX10" fmla="*/ 0 w 2896479"/>
              <a:gd name="connsiteY10" fmla="*/ 109398 h 2156057"/>
              <a:gd name="connsiteX11" fmla="*/ 109398 w 2896479"/>
              <a:gd name="connsiteY11" fmla="*/ 0 h 215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96479" h="2156057">
                <a:moveTo>
                  <a:pt x="109398" y="0"/>
                </a:moveTo>
                <a:lnTo>
                  <a:pt x="2787081" y="0"/>
                </a:lnTo>
                <a:cubicBezTo>
                  <a:pt x="2847500" y="0"/>
                  <a:pt x="2896479" y="48979"/>
                  <a:pt x="2896479" y="109398"/>
                </a:cubicBezTo>
                <a:lnTo>
                  <a:pt x="2896479" y="1790865"/>
                </a:lnTo>
                <a:cubicBezTo>
                  <a:pt x="2896479" y="1851284"/>
                  <a:pt x="2847500" y="1900263"/>
                  <a:pt x="2787081" y="1900263"/>
                </a:cubicBezTo>
                <a:lnTo>
                  <a:pt x="758441" y="1900263"/>
                </a:lnTo>
                <a:lnTo>
                  <a:pt x="502647" y="2156057"/>
                </a:lnTo>
                <a:lnTo>
                  <a:pt x="502647" y="1900263"/>
                </a:lnTo>
                <a:lnTo>
                  <a:pt x="109398" y="1900263"/>
                </a:lnTo>
                <a:cubicBezTo>
                  <a:pt x="48979" y="1900263"/>
                  <a:pt x="0" y="1851284"/>
                  <a:pt x="0" y="1790865"/>
                </a:cubicBezTo>
                <a:lnTo>
                  <a:pt x="0" y="109398"/>
                </a:lnTo>
                <a:cubicBezTo>
                  <a:pt x="0" y="48979"/>
                  <a:pt x="48979" y="0"/>
                  <a:pt x="109398" y="0"/>
                </a:cubicBezTo>
                <a:close/>
              </a:path>
            </a:pathLst>
          </a:custGeom>
          <a:noFill/>
          <a:ln>
            <a:gradFill flip="none" rotWithShape="1">
              <a:gsLst>
                <a:gs pos="0">
                  <a:srgbClr val="FFC000">
                    <a:alpha val="83000"/>
                  </a:srgbClr>
                </a:gs>
                <a:gs pos="36000">
                  <a:srgbClr val="FFFF00">
                    <a:alpha val="72000"/>
                  </a:srgbClr>
                </a:gs>
                <a:gs pos="62000">
                  <a:srgbClr val="92D050">
                    <a:alpha val="60000"/>
                  </a:srgbClr>
                </a:gs>
                <a:gs pos="89000">
                  <a:srgbClr val="00B050">
                    <a:alpha val="2000"/>
                  </a:srgb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a typeface="微软雅黑"/>
            </a:endParaRPr>
          </a:p>
        </p:txBody>
      </p:sp>
      <p:sp>
        <p:nvSpPr>
          <p:cNvPr id="15" name="任意多边形 14"/>
          <p:cNvSpPr/>
          <p:nvPr/>
        </p:nvSpPr>
        <p:spPr>
          <a:xfrm>
            <a:off x="4638081" y="1554136"/>
            <a:ext cx="2896479" cy="2156057"/>
          </a:xfrm>
          <a:custGeom>
            <a:avLst/>
            <a:gdLst>
              <a:gd name="connsiteX0" fmla="*/ 109398 w 2896479"/>
              <a:gd name="connsiteY0" fmla="*/ 0 h 2156057"/>
              <a:gd name="connsiteX1" fmla="*/ 2787081 w 2896479"/>
              <a:gd name="connsiteY1" fmla="*/ 0 h 2156057"/>
              <a:gd name="connsiteX2" fmla="*/ 2896479 w 2896479"/>
              <a:gd name="connsiteY2" fmla="*/ 109398 h 2156057"/>
              <a:gd name="connsiteX3" fmla="*/ 2896479 w 2896479"/>
              <a:gd name="connsiteY3" fmla="*/ 1790865 h 2156057"/>
              <a:gd name="connsiteX4" fmla="*/ 2787081 w 2896479"/>
              <a:gd name="connsiteY4" fmla="*/ 1900263 h 2156057"/>
              <a:gd name="connsiteX5" fmla="*/ 758441 w 2896479"/>
              <a:gd name="connsiteY5" fmla="*/ 1900263 h 2156057"/>
              <a:gd name="connsiteX6" fmla="*/ 502647 w 2896479"/>
              <a:gd name="connsiteY6" fmla="*/ 2156057 h 2156057"/>
              <a:gd name="connsiteX7" fmla="*/ 502647 w 2896479"/>
              <a:gd name="connsiteY7" fmla="*/ 1900263 h 2156057"/>
              <a:gd name="connsiteX8" fmla="*/ 109398 w 2896479"/>
              <a:gd name="connsiteY8" fmla="*/ 1900263 h 2156057"/>
              <a:gd name="connsiteX9" fmla="*/ 0 w 2896479"/>
              <a:gd name="connsiteY9" fmla="*/ 1790865 h 2156057"/>
              <a:gd name="connsiteX10" fmla="*/ 0 w 2896479"/>
              <a:gd name="connsiteY10" fmla="*/ 109398 h 2156057"/>
              <a:gd name="connsiteX11" fmla="*/ 109398 w 2896479"/>
              <a:gd name="connsiteY11" fmla="*/ 0 h 215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96479" h="2156057">
                <a:moveTo>
                  <a:pt x="109398" y="0"/>
                </a:moveTo>
                <a:lnTo>
                  <a:pt x="2787081" y="0"/>
                </a:lnTo>
                <a:cubicBezTo>
                  <a:pt x="2847500" y="0"/>
                  <a:pt x="2896479" y="48979"/>
                  <a:pt x="2896479" y="109398"/>
                </a:cubicBezTo>
                <a:lnTo>
                  <a:pt x="2896479" y="1790865"/>
                </a:lnTo>
                <a:cubicBezTo>
                  <a:pt x="2896479" y="1851284"/>
                  <a:pt x="2847500" y="1900263"/>
                  <a:pt x="2787081" y="1900263"/>
                </a:cubicBezTo>
                <a:lnTo>
                  <a:pt x="758441" y="1900263"/>
                </a:lnTo>
                <a:lnTo>
                  <a:pt x="502647" y="2156057"/>
                </a:lnTo>
                <a:lnTo>
                  <a:pt x="502647" y="1900263"/>
                </a:lnTo>
                <a:lnTo>
                  <a:pt x="109398" y="1900263"/>
                </a:lnTo>
                <a:cubicBezTo>
                  <a:pt x="48979" y="1900263"/>
                  <a:pt x="0" y="1851284"/>
                  <a:pt x="0" y="1790865"/>
                </a:cubicBezTo>
                <a:lnTo>
                  <a:pt x="0" y="109398"/>
                </a:lnTo>
                <a:cubicBezTo>
                  <a:pt x="0" y="48979"/>
                  <a:pt x="48979" y="0"/>
                  <a:pt x="109398" y="0"/>
                </a:cubicBezTo>
                <a:close/>
              </a:path>
            </a:pathLst>
          </a:custGeom>
          <a:noFill/>
          <a:ln>
            <a:gradFill flip="none" rotWithShape="1">
              <a:gsLst>
                <a:gs pos="0">
                  <a:srgbClr val="FFC000">
                    <a:alpha val="83000"/>
                  </a:srgbClr>
                </a:gs>
                <a:gs pos="36000">
                  <a:srgbClr val="FFFF00">
                    <a:alpha val="72000"/>
                  </a:srgbClr>
                </a:gs>
                <a:gs pos="62000">
                  <a:srgbClr val="92D050">
                    <a:alpha val="60000"/>
                  </a:srgbClr>
                </a:gs>
                <a:gs pos="89000">
                  <a:srgbClr val="00B050">
                    <a:alpha val="2000"/>
                  </a:srgb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a typeface="微软雅黑"/>
            </a:endParaRPr>
          </a:p>
        </p:txBody>
      </p:sp>
      <p:sp>
        <p:nvSpPr>
          <p:cNvPr id="16" name="任意多边形 15"/>
          <p:cNvSpPr/>
          <p:nvPr/>
        </p:nvSpPr>
        <p:spPr>
          <a:xfrm>
            <a:off x="7824193" y="1554136"/>
            <a:ext cx="2896479" cy="2156057"/>
          </a:xfrm>
          <a:custGeom>
            <a:avLst/>
            <a:gdLst>
              <a:gd name="connsiteX0" fmla="*/ 109398 w 2896479"/>
              <a:gd name="connsiteY0" fmla="*/ 0 h 2156057"/>
              <a:gd name="connsiteX1" fmla="*/ 2787081 w 2896479"/>
              <a:gd name="connsiteY1" fmla="*/ 0 h 2156057"/>
              <a:gd name="connsiteX2" fmla="*/ 2896479 w 2896479"/>
              <a:gd name="connsiteY2" fmla="*/ 109398 h 2156057"/>
              <a:gd name="connsiteX3" fmla="*/ 2896479 w 2896479"/>
              <a:gd name="connsiteY3" fmla="*/ 1790865 h 2156057"/>
              <a:gd name="connsiteX4" fmla="*/ 2787081 w 2896479"/>
              <a:gd name="connsiteY4" fmla="*/ 1900263 h 2156057"/>
              <a:gd name="connsiteX5" fmla="*/ 758441 w 2896479"/>
              <a:gd name="connsiteY5" fmla="*/ 1900263 h 2156057"/>
              <a:gd name="connsiteX6" fmla="*/ 502647 w 2896479"/>
              <a:gd name="connsiteY6" fmla="*/ 2156057 h 2156057"/>
              <a:gd name="connsiteX7" fmla="*/ 502647 w 2896479"/>
              <a:gd name="connsiteY7" fmla="*/ 1900263 h 2156057"/>
              <a:gd name="connsiteX8" fmla="*/ 109398 w 2896479"/>
              <a:gd name="connsiteY8" fmla="*/ 1900263 h 2156057"/>
              <a:gd name="connsiteX9" fmla="*/ 0 w 2896479"/>
              <a:gd name="connsiteY9" fmla="*/ 1790865 h 2156057"/>
              <a:gd name="connsiteX10" fmla="*/ 0 w 2896479"/>
              <a:gd name="connsiteY10" fmla="*/ 109398 h 2156057"/>
              <a:gd name="connsiteX11" fmla="*/ 109398 w 2896479"/>
              <a:gd name="connsiteY11" fmla="*/ 0 h 215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96479" h="2156057">
                <a:moveTo>
                  <a:pt x="109398" y="0"/>
                </a:moveTo>
                <a:lnTo>
                  <a:pt x="2787081" y="0"/>
                </a:lnTo>
                <a:cubicBezTo>
                  <a:pt x="2847500" y="0"/>
                  <a:pt x="2896479" y="48979"/>
                  <a:pt x="2896479" y="109398"/>
                </a:cubicBezTo>
                <a:lnTo>
                  <a:pt x="2896479" y="1790865"/>
                </a:lnTo>
                <a:cubicBezTo>
                  <a:pt x="2896479" y="1851284"/>
                  <a:pt x="2847500" y="1900263"/>
                  <a:pt x="2787081" y="1900263"/>
                </a:cubicBezTo>
                <a:lnTo>
                  <a:pt x="758441" y="1900263"/>
                </a:lnTo>
                <a:lnTo>
                  <a:pt x="502647" y="2156057"/>
                </a:lnTo>
                <a:lnTo>
                  <a:pt x="502647" y="1900263"/>
                </a:lnTo>
                <a:lnTo>
                  <a:pt x="109398" y="1900263"/>
                </a:lnTo>
                <a:cubicBezTo>
                  <a:pt x="48979" y="1900263"/>
                  <a:pt x="0" y="1851284"/>
                  <a:pt x="0" y="1790865"/>
                </a:cubicBezTo>
                <a:lnTo>
                  <a:pt x="0" y="109398"/>
                </a:lnTo>
                <a:cubicBezTo>
                  <a:pt x="0" y="48979"/>
                  <a:pt x="48979" y="0"/>
                  <a:pt x="109398" y="0"/>
                </a:cubicBezTo>
                <a:close/>
              </a:path>
            </a:pathLst>
          </a:custGeom>
          <a:noFill/>
          <a:ln>
            <a:gradFill flip="none" rotWithShape="1">
              <a:gsLst>
                <a:gs pos="0">
                  <a:srgbClr val="FFC000">
                    <a:alpha val="83000"/>
                  </a:srgbClr>
                </a:gs>
                <a:gs pos="36000">
                  <a:srgbClr val="FFFF00">
                    <a:alpha val="72000"/>
                  </a:srgbClr>
                </a:gs>
                <a:gs pos="62000">
                  <a:srgbClr val="92D050">
                    <a:alpha val="60000"/>
                  </a:srgbClr>
                </a:gs>
                <a:gs pos="89000">
                  <a:srgbClr val="00B050">
                    <a:alpha val="2000"/>
                  </a:srgb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a typeface="微软雅黑"/>
            </a:endParaRPr>
          </a:p>
        </p:txBody>
      </p:sp>
      <p:sp>
        <p:nvSpPr>
          <p:cNvPr id="18" name="TextBox 17"/>
          <p:cNvSpPr txBox="1"/>
          <p:nvPr/>
        </p:nvSpPr>
        <p:spPr>
          <a:xfrm>
            <a:off x="1622952" y="1731325"/>
            <a:ext cx="1415772" cy="338554"/>
          </a:xfrm>
          <a:prstGeom prst="rect">
            <a:avLst/>
          </a:prstGeom>
          <a:noFill/>
        </p:spPr>
        <p:txBody>
          <a:bodyPr wrap="none" rtlCol="0">
            <a:spAutoFit/>
          </a:bodyPr>
          <a:lstStyle>
            <a:defPPr>
              <a:defRPr lang="zh-CN"/>
            </a:defPPr>
            <a:lvl1pPr algn="ct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pPr algn="l"/>
            <a:r>
              <a:rPr lang="zh-CN" altLang="en-US" dirty="0"/>
              <a:t>Click to add a title</a:t>
            </a:r>
          </a:p>
        </p:txBody>
      </p:sp>
      <p:sp>
        <p:nvSpPr>
          <p:cNvPr id="19" name="TextBox 18"/>
          <p:cNvSpPr txBox="1"/>
          <p:nvPr/>
        </p:nvSpPr>
        <p:spPr>
          <a:xfrm>
            <a:off x="1626653" y="2055045"/>
            <a:ext cx="2535771" cy="1246495"/>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 After you hit your content here, or by copying your text, choose paste in this box and choose to keep only the text.</a:t>
            </a:r>
          </a:p>
        </p:txBody>
      </p:sp>
      <p:sp>
        <p:nvSpPr>
          <p:cNvPr id="20" name="TextBox 17"/>
          <p:cNvSpPr txBox="1"/>
          <p:nvPr/>
        </p:nvSpPr>
        <p:spPr>
          <a:xfrm>
            <a:off x="4814561" y="1731325"/>
            <a:ext cx="1415772" cy="338554"/>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21" name="TextBox 18"/>
          <p:cNvSpPr txBox="1"/>
          <p:nvPr/>
        </p:nvSpPr>
        <p:spPr>
          <a:xfrm>
            <a:off x="4818262" y="2055045"/>
            <a:ext cx="2535771" cy="1246495"/>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 After you hit your content here, or by copying your text, choose paste in this box and choose to keep only the text.</a:t>
            </a:r>
          </a:p>
        </p:txBody>
      </p:sp>
      <p:sp>
        <p:nvSpPr>
          <p:cNvPr id="22" name="TextBox 17"/>
          <p:cNvSpPr txBox="1"/>
          <p:nvPr/>
        </p:nvSpPr>
        <p:spPr>
          <a:xfrm>
            <a:off x="7997376" y="1731325"/>
            <a:ext cx="1415772" cy="338554"/>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23" name="TextBox 18"/>
          <p:cNvSpPr txBox="1"/>
          <p:nvPr/>
        </p:nvSpPr>
        <p:spPr>
          <a:xfrm>
            <a:off x="8001077" y="2055045"/>
            <a:ext cx="2535771" cy="1246495"/>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 After you hit your content here, or by copying your text, choose paste in this box and choose to keep only the text.</a:t>
            </a:r>
          </a:p>
        </p:txBody>
      </p:sp>
      <p:sp>
        <p:nvSpPr>
          <p:cNvPr id="24" name="文本框 23"/>
          <p:cNvSpPr txBox="1"/>
          <p:nvPr/>
        </p:nvSpPr>
        <p:spPr>
          <a:xfrm>
            <a:off x="4572000" y="362160"/>
            <a:ext cx="2794001" cy="523220"/>
          </a:xfrm>
          <a:prstGeom prst="rect">
            <a:avLst/>
          </a:prstGeom>
          <a:noFill/>
        </p:spPr>
        <p:txBody>
          <a:bodyPr wrap="square" rtlCol="0">
            <a:spAutoFit/>
          </a:bodyPr>
          <a:lstStyle/>
          <a:p>
            <a:pPr algn="dist"/>
            <a:r>
              <a:rPr lang="zh-CN" altLang="en-US" sz="2800" dirty="0">
                <a:gradFill>
                  <a:gsLst>
                    <a:gs pos="0">
                      <a:srgbClr val="FFC000">
                        <a:alpha val="97000"/>
                      </a:srgbClr>
                    </a:gs>
                    <a:gs pos="32000">
                      <a:srgbClr val="FFFF00">
                        <a:alpha val="89000"/>
                      </a:srgbClr>
                    </a:gs>
                    <a:gs pos="63000">
                      <a:srgbClr val="92D050">
                        <a:alpha val="50000"/>
                      </a:srgbClr>
                    </a:gs>
                    <a:gs pos="100000">
                      <a:srgbClr val="00B050">
                        <a:alpha val="26000"/>
                      </a:srgbClr>
                    </a:gs>
                  </a:gsLst>
                  <a:lin ang="5400000" scaled="1"/>
                </a:gradFill>
              </a:rPr>
              <a:t>Title text added</a:t>
            </a:r>
          </a:p>
        </p:txBody>
      </p:sp>
      <p:cxnSp>
        <p:nvCxnSpPr>
          <p:cNvPr id="25" name="直接连接符 24"/>
          <p:cNvCxnSpPr>
            <a:cxnSpLocks/>
          </p:cNvCxnSpPr>
          <p:nvPr/>
        </p:nvCxnSpPr>
        <p:spPr>
          <a:xfrm>
            <a:off x="5288185" y="971754"/>
            <a:ext cx="1615630" cy="0"/>
          </a:xfrm>
          <a:prstGeom prst="line">
            <a:avLst/>
          </a:prstGeom>
          <a:noFill/>
          <a:ln w="22225">
            <a:gradFill flip="none" rotWithShape="1">
              <a:gsLst>
                <a:gs pos="0">
                  <a:schemeClr val="bg1">
                    <a:alpha val="0"/>
                  </a:schemeClr>
                </a:gs>
                <a:gs pos="50000">
                  <a:schemeClr val="bg1"/>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759207818"/>
      </p:ext>
    </p:extLst>
  </p:cSld>
  <p:clrMapOvr>
    <a:masterClrMapping/>
  </p:clrMapOvr>
  <mc:AlternateContent xmlns:mc="http://schemas.openxmlformats.org/markup-compatibility/2006" xmlns:p14="http://schemas.microsoft.com/office/powerpoint/2010/main">
    <mc:Choice Requires="p14">
      <p:transition spd="slow" p14:dur="900" advTm="4000">
        <p14:warp dir="in"/>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randombar(horizontal)">
                                      <p:cBhvr>
                                        <p:cTn id="29" dur="500"/>
                                        <p:tgtEl>
                                          <p:spTgt spid="19"/>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randombar(horizontal)">
                                      <p:cBhvr>
                                        <p:cTn id="42" dur="500"/>
                                        <p:tgtEl>
                                          <p:spTgt spid="21"/>
                                        </p:tgtEl>
                                      </p:cBhvr>
                                    </p:animEffect>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randombar(horizontal)">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animBg="1"/>
      <p:bldP spid="15" grpId="0" animBg="1"/>
      <p:bldP spid="16" grpId="0" animBg="1"/>
      <p:bldP spid="18" grpId="0"/>
      <p:bldP spid="19" grpId="0"/>
      <p:bldP spid="20" grpId="0"/>
      <p:bldP spid="2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41"/>
          <p:cNvSpPr/>
          <p:nvPr/>
        </p:nvSpPr>
        <p:spPr>
          <a:xfrm>
            <a:off x="3089275" y="1376363"/>
            <a:ext cx="2309813" cy="1701800"/>
          </a:xfrm>
          <a:custGeom>
            <a:avLst/>
            <a:gdLst>
              <a:gd name="connsiteX0" fmla="*/ 0 w 1817093"/>
              <a:gd name="connsiteY0" fmla="*/ 0 h 891822"/>
              <a:gd name="connsiteX1" fmla="*/ 1354665 w 1817093"/>
              <a:gd name="connsiteY1" fmla="*/ 0 h 891822"/>
              <a:gd name="connsiteX2" fmla="*/ 1817093 w 1817093"/>
              <a:gd name="connsiteY2" fmla="*/ 891822 h 891822"/>
              <a:gd name="connsiteX3" fmla="*/ 462428 w 1817093"/>
              <a:gd name="connsiteY3" fmla="*/ 891822 h 891822"/>
            </a:gdLst>
            <a:ahLst/>
            <a:cxnLst>
              <a:cxn ang="0">
                <a:pos x="connsiteX0" y="connsiteY0"/>
              </a:cxn>
              <a:cxn ang="0">
                <a:pos x="connsiteX1" y="connsiteY1"/>
              </a:cxn>
              <a:cxn ang="0">
                <a:pos x="connsiteX2" y="connsiteY2"/>
              </a:cxn>
              <a:cxn ang="0">
                <a:pos x="connsiteX3" y="connsiteY3"/>
              </a:cxn>
            </a:cxnLst>
            <a:rect l="l" t="t" r="r" b="b"/>
            <a:pathLst>
              <a:path w="1817093" h="891822">
                <a:moveTo>
                  <a:pt x="0" y="0"/>
                </a:moveTo>
                <a:lnTo>
                  <a:pt x="1354665" y="0"/>
                </a:lnTo>
                <a:lnTo>
                  <a:pt x="1817093" y="891822"/>
                </a:lnTo>
                <a:lnTo>
                  <a:pt x="462428" y="891822"/>
                </a:lnTo>
                <a:close/>
              </a:path>
            </a:pathLst>
          </a:custGeom>
          <a:blipFill>
            <a:blip r:embed="rId3"/>
            <a:stretch>
              <a:fillRect/>
            </a:stretch>
          </a:blipFill>
          <a:ln w="19050">
            <a:gradFill>
              <a:gsLst>
                <a:gs pos="0">
                  <a:srgbClr val="FFC000">
                    <a:alpha val="82000"/>
                  </a:srgbClr>
                </a:gs>
                <a:gs pos="42000">
                  <a:srgbClr val="FFFF00">
                    <a:alpha val="60000"/>
                  </a:srgbClr>
                </a:gs>
                <a:gs pos="70000">
                  <a:srgbClr val="92D050">
                    <a:alpha val="33000"/>
                  </a:srgbClr>
                </a:gs>
                <a:gs pos="100000">
                  <a:srgbClr val="00B050">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13" name="Freeform 43"/>
          <p:cNvSpPr/>
          <p:nvPr/>
        </p:nvSpPr>
        <p:spPr>
          <a:xfrm>
            <a:off x="4940300" y="1376363"/>
            <a:ext cx="2311400" cy="1701800"/>
          </a:xfrm>
          <a:custGeom>
            <a:avLst/>
            <a:gdLst>
              <a:gd name="connsiteX0" fmla="*/ 0 w 1817093"/>
              <a:gd name="connsiteY0" fmla="*/ 0 h 891822"/>
              <a:gd name="connsiteX1" fmla="*/ 1354665 w 1817093"/>
              <a:gd name="connsiteY1" fmla="*/ 0 h 891822"/>
              <a:gd name="connsiteX2" fmla="*/ 1817093 w 1817093"/>
              <a:gd name="connsiteY2" fmla="*/ 891822 h 891822"/>
              <a:gd name="connsiteX3" fmla="*/ 462428 w 1817093"/>
              <a:gd name="connsiteY3" fmla="*/ 891822 h 891822"/>
            </a:gdLst>
            <a:ahLst/>
            <a:cxnLst>
              <a:cxn ang="0">
                <a:pos x="connsiteX0" y="connsiteY0"/>
              </a:cxn>
              <a:cxn ang="0">
                <a:pos x="connsiteX1" y="connsiteY1"/>
              </a:cxn>
              <a:cxn ang="0">
                <a:pos x="connsiteX2" y="connsiteY2"/>
              </a:cxn>
              <a:cxn ang="0">
                <a:pos x="connsiteX3" y="connsiteY3"/>
              </a:cxn>
            </a:cxnLst>
            <a:rect l="l" t="t" r="r" b="b"/>
            <a:pathLst>
              <a:path w="1817093" h="891822">
                <a:moveTo>
                  <a:pt x="0" y="0"/>
                </a:moveTo>
                <a:lnTo>
                  <a:pt x="1354665" y="0"/>
                </a:lnTo>
                <a:lnTo>
                  <a:pt x="1817093" y="891822"/>
                </a:lnTo>
                <a:lnTo>
                  <a:pt x="462428" y="891822"/>
                </a:lnTo>
                <a:close/>
              </a:path>
            </a:pathLst>
          </a:custGeom>
          <a:blipFill>
            <a:blip r:embed="rId4"/>
            <a:stretch>
              <a:fillRect/>
            </a:stretch>
          </a:blipFill>
          <a:ln w="19050">
            <a:gradFill>
              <a:gsLst>
                <a:gs pos="0">
                  <a:srgbClr val="FFC000">
                    <a:alpha val="82000"/>
                  </a:srgbClr>
                </a:gs>
                <a:gs pos="42000">
                  <a:srgbClr val="FFFF00">
                    <a:alpha val="60000"/>
                  </a:srgbClr>
                </a:gs>
                <a:gs pos="70000">
                  <a:srgbClr val="92D050">
                    <a:alpha val="33000"/>
                  </a:srgbClr>
                </a:gs>
                <a:gs pos="100000">
                  <a:srgbClr val="00B050">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14" name="Freeform 45"/>
          <p:cNvSpPr/>
          <p:nvPr/>
        </p:nvSpPr>
        <p:spPr>
          <a:xfrm>
            <a:off x="6792913" y="1376363"/>
            <a:ext cx="2309812" cy="1701800"/>
          </a:xfrm>
          <a:custGeom>
            <a:avLst/>
            <a:gdLst>
              <a:gd name="connsiteX0" fmla="*/ 0 w 1817093"/>
              <a:gd name="connsiteY0" fmla="*/ 0 h 891822"/>
              <a:gd name="connsiteX1" fmla="*/ 1354665 w 1817093"/>
              <a:gd name="connsiteY1" fmla="*/ 0 h 891822"/>
              <a:gd name="connsiteX2" fmla="*/ 1817093 w 1817093"/>
              <a:gd name="connsiteY2" fmla="*/ 891822 h 891822"/>
              <a:gd name="connsiteX3" fmla="*/ 462428 w 1817093"/>
              <a:gd name="connsiteY3" fmla="*/ 891822 h 891822"/>
            </a:gdLst>
            <a:ahLst/>
            <a:cxnLst>
              <a:cxn ang="0">
                <a:pos x="connsiteX0" y="connsiteY0"/>
              </a:cxn>
              <a:cxn ang="0">
                <a:pos x="connsiteX1" y="connsiteY1"/>
              </a:cxn>
              <a:cxn ang="0">
                <a:pos x="connsiteX2" y="connsiteY2"/>
              </a:cxn>
              <a:cxn ang="0">
                <a:pos x="connsiteX3" y="connsiteY3"/>
              </a:cxn>
            </a:cxnLst>
            <a:rect l="l" t="t" r="r" b="b"/>
            <a:pathLst>
              <a:path w="1817093" h="891822">
                <a:moveTo>
                  <a:pt x="0" y="0"/>
                </a:moveTo>
                <a:lnTo>
                  <a:pt x="1354665" y="0"/>
                </a:lnTo>
                <a:lnTo>
                  <a:pt x="1817093" y="891822"/>
                </a:lnTo>
                <a:lnTo>
                  <a:pt x="462428" y="891822"/>
                </a:lnTo>
                <a:close/>
              </a:path>
            </a:pathLst>
          </a:custGeom>
          <a:blipFill>
            <a:blip r:embed="rId5"/>
            <a:stretch>
              <a:fillRect/>
            </a:stretch>
          </a:blipFill>
          <a:ln w="19050">
            <a:gradFill>
              <a:gsLst>
                <a:gs pos="0">
                  <a:srgbClr val="FFC000">
                    <a:alpha val="82000"/>
                  </a:srgbClr>
                </a:gs>
                <a:gs pos="42000">
                  <a:srgbClr val="FFFF00">
                    <a:alpha val="60000"/>
                  </a:srgbClr>
                </a:gs>
                <a:gs pos="70000">
                  <a:srgbClr val="92D050">
                    <a:alpha val="33000"/>
                  </a:srgbClr>
                </a:gs>
                <a:gs pos="100000">
                  <a:srgbClr val="00B050">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15" name="Freeform 47"/>
          <p:cNvSpPr/>
          <p:nvPr/>
        </p:nvSpPr>
        <p:spPr>
          <a:xfrm>
            <a:off x="8643938" y="1376363"/>
            <a:ext cx="2309812" cy="1701800"/>
          </a:xfrm>
          <a:custGeom>
            <a:avLst/>
            <a:gdLst>
              <a:gd name="connsiteX0" fmla="*/ 0 w 1817093"/>
              <a:gd name="connsiteY0" fmla="*/ 0 h 891822"/>
              <a:gd name="connsiteX1" fmla="*/ 1354665 w 1817093"/>
              <a:gd name="connsiteY1" fmla="*/ 0 h 891822"/>
              <a:gd name="connsiteX2" fmla="*/ 1817093 w 1817093"/>
              <a:gd name="connsiteY2" fmla="*/ 891822 h 891822"/>
              <a:gd name="connsiteX3" fmla="*/ 462428 w 1817093"/>
              <a:gd name="connsiteY3" fmla="*/ 891822 h 891822"/>
            </a:gdLst>
            <a:ahLst/>
            <a:cxnLst>
              <a:cxn ang="0">
                <a:pos x="connsiteX0" y="connsiteY0"/>
              </a:cxn>
              <a:cxn ang="0">
                <a:pos x="connsiteX1" y="connsiteY1"/>
              </a:cxn>
              <a:cxn ang="0">
                <a:pos x="connsiteX2" y="connsiteY2"/>
              </a:cxn>
              <a:cxn ang="0">
                <a:pos x="connsiteX3" y="connsiteY3"/>
              </a:cxn>
            </a:cxnLst>
            <a:rect l="l" t="t" r="r" b="b"/>
            <a:pathLst>
              <a:path w="1817093" h="891822">
                <a:moveTo>
                  <a:pt x="0" y="0"/>
                </a:moveTo>
                <a:lnTo>
                  <a:pt x="1354665" y="0"/>
                </a:lnTo>
                <a:lnTo>
                  <a:pt x="1817093" y="891822"/>
                </a:lnTo>
                <a:lnTo>
                  <a:pt x="462428" y="891822"/>
                </a:lnTo>
                <a:close/>
              </a:path>
            </a:pathLst>
          </a:custGeom>
          <a:blipFill>
            <a:blip r:embed="rId6"/>
            <a:stretch>
              <a:fillRect/>
            </a:stretch>
          </a:blipFill>
          <a:ln w="19050">
            <a:gradFill>
              <a:gsLst>
                <a:gs pos="0">
                  <a:srgbClr val="FFC000">
                    <a:alpha val="82000"/>
                  </a:srgbClr>
                </a:gs>
                <a:gs pos="42000">
                  <a:srgbClr val="FFFF00">
                    <a:alpha val="60000"/>
                  </a:srgbClr>
                </a:gs>
                <a:gs pos="70000">
                  <a:srgbClr val="92D050">
                    <a:alpha val="33000"/>
                  </a:srgbClr>
                </a:gs>
                <a:gs pos="100000">
                  <a:srgbClr val="00B050">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17" name="Freeform 38"/>
          <p:cNvSpPr/>
          <p:nvPr/>
        </p:nvSpPr>
        <p:spPr>
          <a:xfrm>
            <a:off x="1238250" y="1376363"/>
            <a:ext cx="2309813" cy="1701800"/>
          </a:xfrm>
          <a:custGeom>
            <a:avLst/>
            <a:gdLst>
              <a:gd name="connsiteX0" fmla="*/ 0 w 1817093"/>
              <a:gd name="connsiteY0" fmla="*/ 0 h 891822"/>
              <a:gd name="connsiteX1" fmla="*/ 1354665 w 1817093"/>
              <a:gd name="connsiteY1" fmla="*/ 0 h 891822"/>
              <a:gd name="connsiteX2" fmla="*/ 1817093 w 1817093"/>
              <a:gd name="connsiteY2" fmla="*/ 891822 h 891822"/>
              <a:gd name="connsiteX3" fmla="*/ 462428 w 1817093"/>
              <a:gd name="connsiteY3" fmla="*/ 891822 h 891822"/>
            </a:gdLst>
            <a:ahLst/>
            <a:cxnLst>
              <a:cxn ang="0">
                <a:pos x="connsiteX0" y="connsiteY0"/>
              </a:cxn>
              <a:cxn ang="0">
                <a:pos x="connsiteX1" y="connsiteY1"/>
              </a:cxn>
              <a:cxn ang="0">
                <a:pos x="connsiteX2" y="connsiteY2"/>
              </a:cxn>
              <a:cxn ang="0">
                <a:pos x="connsiteX3" y="connsiteY3"/>
              </a:cxn>
            </a:cxnLst>
            <a:rect l="l" t="t" r="r" b="b"/>
            <a:pathLst>
              <a:path w="1817093" h="891822">
                <a:moveTo>
                  <a:pt x="0" y="0"/>
                </a:moveTo>
                <a:lnTo>
                  <a:pt x="1354665" y="0"/>
                </a:lnTo>
                <a:lnTo>
                  <a:pt x="1817093" y="891822"/>
                </a:lnTo>
                <a:lnTo>
                  <a:pt x="462428" y="891822"/>
                </a:lnTo>
                <a:close/>
              </a:path>
            </a:pathLst>
          </a:custGeom>
          <a:blipFill>
            <a:blip r:embed="rId7"/>
            <a:stretch>
              <a:fillRect/>
            </a:stretch>
          </a:blipFill>
          <a:ln w="19050">
            <a:gradFill>
              <a:gsLst>
                <a:gs pos="0">
                  <a:srgbClr val="FFC000">
                    <a:alpha val="82000"/>
                  </a:srgbClr>
                </a:gs>
                <a:gs pos="42000">
                  <a:srgbClr val="FFFF00">
                    <a:alpha val="60000"/>
                  </a:srgbClr>
                </a:gs>
                <a:gs pos="70000">
                  <a:srgbClr val="92D050">
                    <a:alpha val="33000"/>
                  </a:srgbClr>
                </a:gs>
                <a:gs pos="100000">
                  <a:srgbClr val="00B050">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21" name="任意多边形 20"/>
          <p:cNvSpPr/>
          <p:nvPr/>
        </p:nvSpPr>
        <p:spPr>
          <a:xfrm>
            <a:off x="1238250" y="3078163"/>
            <a:ext cx="2309813" cy="1516062"/>
          </a:xfrm>
          <a:custGeom>
            <a:avLst/>
            <a:gdLst>
              <a:gd name="connsiteX0" fmla="*/ 587819 w 2309813"/>
              <a:gd name="connsiteY0" fmla="*/ 0 h 1516062"/>
              <a:gd name="connsiteX1" fmla="*/ 2309813 w 2309813"/>
              <a:gd name="connsiteY1" fmla="*/ 0 h 1516062"/>
              <a:gd name="connsiteX2" fmla="*/ 1721994 w 2309813"/>
              <a:gd name="connsiteY2" fmla="*/ 1516062 h 1516062"/>
              <a:gd name="connsiteX3" fmla="*/ 0 w 2309813"/>
              <a:gd name="connsiteY3" fmla="*/ 1516062 h 1516062"/>
            </a:gdLst>
            <a:ahLst/>
            <a:cxnLst>
              <a:cxn ang="0">
                <a:pos x="connsiteX0" y="connsiteY0"/>
              </a:cxn>
              <a:cxn ang="0">
                <a:pos x="connsiteX1" y="connsiteY1"/>
              </a:cxn>
              <a:cxn ang="0">
                <a:pos x="connsiteX2" y="connsiteY2"/>
              </a:cxn>
              <a:cxn ang="0">
                <a:pos x="connsiteX3" y="connsiteY3"/>
              </a:cxn>
            </a:cxnLst>
            <a:rect l="l" t="t" r="r" b="b"/>
            <a:pathLst>
              <a:path w="2309813" h="1516062">
                <a:moveTo>
                  <a:pt x="587819" y="0"/>
                </a:moveTo>
                <a:lnTo>
                  <a:pt x="2309813" y="0"/>
                </a:lnTo>
                <a:lnTo>
                  <a:pt x="1721994" y="1516062"/>
                </a:lnTo>
                <a:lnTo>
                  <a:pt x="0" y="1516062"/>
                </a:lnTo>
                <a:close/>
              </a:path>
            </a:pathLst>
          </a:cu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任意多边形 27"/>
          <p:cNvSpPr/>
          <p:nvPr/>
        </p:nvSpPr>
        <p:spPr>
          <a:xfrm>
            <a:off x="3089275" y="3078162"/>
            <a:ext cx="2309813" cy="1516062"/>
          </a:xfrm>
          <a:custGeom>
            <a:avLst/>
            <a:gdLst>
              <a:gd name="connsiteX0" fmla="*/ 587819 w 2309813"/>
              <a:gd name="connsiteY0" fmla="*/ 0 h 1516062"/>
              <a:gd name="connsiteX1" fmla="*/ 2309813 w 2309813"/>
              <a:gd name="connsiteY1" fmla="*/ 0 h 1516062"/>
              <a:gd name="connsiteX2" fmla="*/ 1721994 w 2309813"/>
              <a:gd name="connsiteY2" fmla="*/ 1516062 h 1516062"/>
              <a:gd name="connsiteX3" fmla="*/ 0 w 2309813"/>
              <a:gd name="connsiteY3" fmla="*/ 1516062 h 1516062"/>
            </a:gdLst>
            <a:ahLst/>
            <a:cxnLst>
              <a:cxn ang="0">
                <a:pos x="connsiteX0" y="connsiteY0"/>
              </a:cxn>
              <a:cxn ang="0">
                <a:pos x="connsiteX1" y="connsiteY1"/>
              </a:cxn>
              <a:cxn ang="0">
                <a:pos x="connsiteX2" y="connsiteY2"/>
              </a:cxn>
              <a:cxn ang="0">
                <a:pos x="connsiteX3" y="connsiteY3"/>
              </a:cxn>
            </a:cxnLst>
            <a:rect l="l" t="t" r="r" b="b"/>
            <a:pathLst>
              <a:path w="2309813" h="1516062">
                <a:moveTo>
                  <a:pt x="587819" y="0"/>
                </a:moveTo>
                <a:lnTo>
                  <a:pt x="2309813" y="0"/>
                </a:lnTo>
                <a:lnTo>
                  <a:pt x="1721994" y="1516062"/>
                </a:lnTo>
                <a:lnTo>
                  <a:pt x="0" y="1516062"/>
                </a:lnTo>
                <a:close/>
              </a:path>
            </a:pathLst>
          </a:cu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 name="任意多边形 28"/>
          <p:cNvSpPr/>
          <p:nvPr/>
        </p:nvSpPr>
        <p:spPr>
          <a:xfrm>
            <a:off x="4940300" y="3078162"/>
            <a:ext cx="2311400" cy="1516062"/>
          </a:xfrm>
          <a:custGeom>
            <a:avLst/>
            <a:gdLst>
              <a:gd name="connsiteX0" fmla="*/ 588223 w 2311400"/>
              <a:gd name="connsiteY0" fmla="*/ 0 h 1516062"/>
              <a:gd name="connsiteX1" fmla="*/ 2311400 w 2311400"/>
              <a:gd name="connsiteY1" fmla="*/ 0 h 1516062"/>
              <a:gd name="connsiteX2" fmla="*/ 1723177 w 2311400"/>
              <a:gd name="connsiteY2" fmla="*/ 1516062 h 1516062"/>
              <a:gd name="connsiteX3" fmla="*/ 0 w 2311400"/>
              <a:gd name="connsiteY3" fmla="*/ 1516062 h 1516062"/>
            </a:gdLst>
            <a:ahLst/>
            <a:cxnLst>
              <a:cxn ang="0">
                <a:pos x="connsiteX0" y="connsiteY0"/>
              </a:cxn>
              <a:cxn ang="0">
                <a:pos x="connsiteX1" y="connsiteY1"/>
              </a:cxn>
              <a:cxn ang="0">
                <a:pos x="connsiteX2" y="connsiteY2"/>
              </a:cxn>
              <a:cxn ang="0">
                <a:pos x="connsiteX3" y="connsiteY3"/>
              </a:cxn>
            </a:cxnLst>
            <a:rect l="l" t="t" r="r" b="b"/>
            <a:pathLst>
              <a:path w="2311400" h="1516062">
                <a:moveTo>
                  <a:pt x="588223" y="0"/>
                </a:moveTo>
                <a:lnTo>
                  <a:pt x="2311400" y="0"/>
                </a:lnTo>
                <a:lnTo>
                  <a:pt x="1723177" y="1516062"/>
                </a:lnTo>
                <a:lnTo>
                  <a:pt x="0" y="1516062"/>
                </a:lnTo>
                <a:close/>
              </a:path>
            </a:pathLst>
          </a:cu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 name="任意多边形 26"/>
          <p:cNvSpPr/>
          <p:nvPr/>
        </p:nvSpPr>
        <p:spPr>
          <a:xfrm>
            <a:off x="6792912" y="3078163"/>
            <a:ext cx="2309812" cy="1516062"/>
          </a:xfrm>
          <a:custGeom>
            <a:avLst/>
            <a:gdLst>
              <a:gd name="connsiteX0" fmla="*/ 587819 w 2309812"/>
              <a:gd name="connsiteY0" fmla="*/ 0 h 1516062"/>
              <a:gd name="connsiteX1" fmla="*/ 2309812 w 2309812"/>
              <a:gd name="connsiteY1" fmla="*/ 0 h 1516062"/>
              <a:gd name="connsiteX2" fmla="*/ 1721993 w 2309812"/>
              <a:gd name="connsiteY2" fmla="*/ 1516062 h 1516062"/>
              <a:gd name="connsiteX3" fmla="*/ 0 w 2309812"/>
              <a:gd name="connsiteY3" fmla="*/ 1516062 h 1516062"/>
            </a:gdLst>
            <a:ahLst/>
            <a:cxnLst>
              <a:cxn ang="0">
                <a:pos x="connsiteX0" y="connsiteY0"/>
              </a:cxn>
              <a:cxn ang="0">
                <a:pos x="connsiteX1" y="connsiteY1"/>
              </a:cxn>
              <a:cxn ang="0">
                <a:pos x="connsiteX2" y="connsiteY2"/>
              </a:cxn>
              <a:cxn ang="0">
                <a:pos x="connsiteX3" y="connsiteY3"/>
              </a:cxn>
            </a:cxnLst>
            <a:rect l="l" t="t" r="r" b="b"/>
            <a:pathLst>
              <a:path w="2309812" h="1516062">
                <a:moveTo>
                  <a:pt x="587819" y="0"/>
                </a:moveTo>
                <a:lnTo>
                  <a:pt x="2309812" y="0"/>
                </a:lnTo>
                <a:lnTo>
                  <a:pt x="1721993" y="1516062"/>
                </a:lnTo>
                <a:lnTo>
                  <a:pt x="0" y="1516062"/>
                </a:lnTo>
                <a:close/>
              </a:path>
            </a:pathLst>
          </a:cu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 name="任意多边形 25"/>
          <p:cNvSpPr/>
          <p:nvPr/>
        </p:nvSpPr>
        <p:spPr>
          <a:xfrm>
            <a:off x="8643938" y="3078163"/>
            <a:ext cx="2309812" cy="1516062"/>
          </a:xfrm>
          <a:custGeom>
            <a:avLst/>
            <a:gdLst>
              <a:gd name="connsiteX0" fmla="*/ 587819 w 2309812"/>
              <a:gd name="connsiteY0" fmla="*/ 0 h 1516062"/>
              <a:gd name="connsiteX1" fmla="*/ 2309812 w 2309812"/>
              <a:gd name="connsiteY1" fmla="*/ 0 h 1516062"/>
              <a:gd name="connsiteX2" fmla="*/ 1721993 w 2309812"/>
              <a:gd name="connsiteY2" fmla="*/ 1516062 h 1516062"/>
              <a:gd name="connsiteX3" fmla="*/ 0 w 2309812"/>
              <a:gd name="connsiteY3" fmla="*/ 1516062 h 1516062"/>
            </a:gdLst>
            <a:ahLst/>
            <a:cxnLst>
              <a:cxn ang="0">
                <a:pos x="connsiteX0" y="connsiteY0"/>
              </a:cxn>
              <a:cxn ang="0">
                <a:pos x="connsiteX1" y="connsiteY1"/>
              </a:cxn>
              <a:cxn ang="0">
                <a:pos x="connsiteX2" y="connsiteY2"/>
              </a:cxn>
              <a:cxn ang="0">
                <a:pos x="connsiteX3" y="connsiteY3"/>
              </a:cxn>
            </a:cxnLst>
            <a:rect l="l" t="t" r="r" b="b"/>
            <a:pathLst>
              <a:path w="2309812" h="1516062">
                <a:moveTo>
                  <a:pt x="587819" y="0"/>
                </a:moveTo>
                <a:lnTo>
                  <a:pt x="2309812" y="0"/>
                </a:lnTo>
                <a:lnTo>
                  <a:pt x="1721993" y="1516062"/>
                </a:lnTo>
                <a:lnTo>
                  <a:pt x="0" y="1516062"/>
                </a:lnTo>
                <a:close/>
              </a:path>
            </a:pathLst>
          </a:cu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Freeform 6"/>
          <p:cNvSpPr>
            <a:spLocks noEditPoints="1"/>
          </p:cNvSpPr>
          <p:nvPr/>
        </p:nvSpPr>
        <p:spPr bwMode="auto">
          <a:xfrm>
            <a:off x="9603582" y="3595688"/>
            <a:ext cx="390525" cy="481013"/>
          </a:xfrm>
          <a:custGeom>
            <a:avLst/>
            <a:gdLst>
              <a:gd name="T0" fmla="*/ 52 w 104"/>
              <a:gd name="T1" fmla="*/ 44 h 128"/>
              <a:gd name="T2" fmla="*/ 36 w 104"/>
              <a:gd name="T3" fmla="*/ 60 h 128"/>
              <a:gd name="T4" fmla="*/ 52 w 104"/>
              <a:gd name="T5" fmla="*/ 76 h 128"/>
              <a:gd name="T6" fmla="*/ 68 w 104"/>
              <a:gd name="T7" fmla="*/ 60 h 128"/>
              <a:gd name="T8" fmla="*/ 52 w 104"/>
              <a:gd name="T9" fmla="*/ 44 h 128"/>
              <a:gd name="T10" fmla="*/ 52 w 104"/>
              <a:gd name="T11" fmla="*/ 68 h 128"/>
              <a:gd name="T12" fmla="*/ 44 w 104"/>
              <a:gd name="T13" fmla="*/ 60 h 128"/>
              <a:gd name="T14" fmla="*/ 52 w 104"/>
              <a:gd name="T15" fmla="*/ 52 h 128"/>
              <a:gd name="T16" fmla="*/ 60 w 104"/>
              <a:gd name="T17" fmla="*/ 60 h 128"/>
              <a:gd name="T18" fmla="*/ 52 w 104"/>
              <a:gd name="T19" fmla="*/ 68 h 128"/>
              <a:gd name="T20" fmla="*/ 102 w 104"/>
              <a:gd name="T21" fmla="*/ 14 h 128"/>
              <a:gd name="T22" fmla="*/ 96 w 104"/>
              <a:gd name="T23" fmla="*/ 12 h 128"/>
              <a:gd name="T24" fmla="*/ 96 w 104"/>
              <a:gd name="T25" fmla="*/ 12 h 128"/>
              <a:gd name="T26" fmla="*/ 92 w 104"/>
              <a:gd name="T27" fmla="*/ 12 h 128"/>
              <a:gd name="T28" fmla="*/ 76 w 104"/>
              <a:gd name="T29" fmla="*/ 10 h 128"/>
              <a:gd name="T30" fmla="*/ 56 w 104"/>
              <a:gd name="T31" fmla="*/ 1 h 128"/>
              <a:gd name="T32" fmla="*/ 52 w 104"/>
              <a:gd name="T33" fmla="*/ 0 h 128"/>
              <a:gd name="T34" fmla="*/ 47 w 104"/>
              <a:gd name="T35" fmla="*/ 1 h 128"/>
              <a:gd name="T36" fmla="*/ 28 w 104"/>
              <a:gd name="T37" fmla="*/ 10 h 128"/>
              <a:gd name="T38" fmla="*/ 12 w 104"/>
              <a:gd name="T39" fmla="*/ 12 h 128"/>
              <a:gd name="T40" fmla="*/ 9 w 104"/>
              <a:gd name="T41" fmla="*/ 12 h 128"/>
              <a:gd name="T42" fmla="*/ 8 w 104"/>
              <a:gd name="T43" fmla="*/ 12 h 128"/>
              <a:gd name="T44" fmla="*/ 3 w 104"/>
              <a:gd name="T45" fmla="*/ 14 h 128"/>
              <a:gd name="T46" fmla="*/ 0 w 104"/>
              <a:gd name="T47" fmla="*/ 20 h 128"/>
              <a:gd name="T48" fmla="*/ 0 w 104"/>
              <a:gd name="T49" fmla="*/ 44 h 128"/>
              <a:gd name="T50" fmla="*/ 50 w 104"/>
              <a:gd name="T51" fmla="*/ 128 h 128"/>
              <a:gd name="T52" fmla="*/ 52 w 104"/>
              <a:gd name="T53" fmla="*/ 128 h 128"/>
              <a:gd name="T54" fmla="*/ 53 w 104"/>
              <a:gd name="T55" fmla="*/ 128 h 128"/>
              <a:gd name="T56" fmla="*/ 104 w 104"/>
              <a:gd name="T57" fmla="*/ 44 h 128"/>
              <a:gd name="T58" fmla="*/ 104 w 104"/>
              <a:gd name="T59" fmla="*/ 24 h 128"/>
              <a:gd name="T60" fmla="*/ 102 w 104"/>
              <a:gd name="T61" fmla="*/ 14 h 128"/>
              <a:gd name="T62" fmla="*/ 96 w 104"/>
              <a:gd name="T63" fmla="*/ 44 h 128"/>
              <a:gd name="T64" fmla="*/ 52 w 104"/>
              <a:gd name="T65" fmla="*/ 120 h 128"/>
              <a:gd name="T66" fmla="*/ 8 w 104"/>
              <a:gd name="T67" fmla="*/ 44 h 128"/>
              <a:gd name="T68" fmla="*/ 8 w 104"/>
              <a:gd name="T69" fmla="*/ 20 h 128"/>
              <a:gd name="T70" fmla="*/ 12 w 104"/>
              <a:gd name="T71" fmla="*/ 20 h 128"/>
              <a:gd name="T72" fmla="*/ 30 w 104"/>
              <a:gd name="T73" fmla="*/ 18 h 128"/>
              <a:gd name="T74" fmla="*/ 52 w 104"/>
              <a:gd name="T75" fmla="*/ 8 h 128"/>
              <a:gd name="T76" fmla="*/ 74 w 104"/>
              <a:gd name="T77" fmla="*/ 18 h 128"/>
              <a:gd name="T78" fmla="*/ 92 w 104"/>
              <a:gd name="T79" fmla="*/ 20 h 128"/>
              <a:gd name="T80" fmla="*/ 96 w 104"/>
              <a:gd name="T81" fmla="*/ 20 h 128"/>
              <a:gd name="T82" fmla="*/ 96 w 104"/>
              <a:gd name="T83"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128">
                <a:moveTo>
                  <a:pt x="52" y="44"/>
                </a:moveTo>
                <a:cubicBezTo>
                  <a:pt x="43" y="44"/>
                  <a:pt x="36" y="51"/>
                  <a:pt x="36" y="60"/>
                </a:cubicBezTo>
                <a:cubicBezTo>
                  <a:pt x="36" y="69"/>
                  <a:pt x="43" y="76"/>
                  <a:pt x="52" y="76"/>
                </a:cubicBezTo>
                <a:cubicBezTo>
                  <a:pt x="61" y="76"/>
                  <a:pt x="68" y="69"/>
                  <a:pt x="68" y="60"/>
                </a:cubicBezTo>
                <a:cubicBezTo>
                  <a:pt x="68" y="51"/>
                  <a:pt x="61" y="44"/>
                  <a:pt x="52" y="44"/>
                </a:cubicBezTo>
                <a:close/>
                <a:moveTo>
                  <a:pt x="52" y="68"/>
                </a:moveTo>
                <a:cubicBezTo>
                  <a:pt x="48" y="68"/>
                  <a:pt x="44" y="64"/>
                  <a:pt x="44" y="60"/>
                </a:cubicBezTo>
                <a:cubicBezTo>
                  <a:pt x="44" y="56"/>
                  <a:pt x="48" y="52"/>
                  <a:pt x="52" y="52"/>
                </a:cubicBezTo>
                <a:cubicBezTo>
                  <a:pt x="56" y="52"/>
                  <a:pt x="60" y="56"/>
                  <a:pt x="60" y="60"/>
                </a:cubicBezTo>
                <a:cubicBezTo>
                  <a:pt x="60" y="64"/>
                  <a:pt x="56" y="68"/>
                  <a:pt x="52" y="68"/>
                </a:cubicBezTo>
                <a:close/>
                <a:moveTo>
                  <a:pt x="102" y="14"/>
                </a:moveTo>
                <a:cubicBezTo>
                  <a:pt x="100" y="13"/>
                  <a:pt x="98" y="12"/>
                  <a:pt x="96" y="12"/>
                </a:cubicBezTo>
                <a:cubicBezTo>
                  <a:pt x="96" y="12"/>
                  <a:pt x="96" y="12"/>
                  <a:pt x="96" y="12"/>
                </a:cubicBezTo>
                <a:cubicBezTo>
                  <a:pt x="95" y="12"/>
                  <a:pt x="94" y="12"/>
                  <a:pt x="92" y="12"/>
                </a:cubicBezTo>
                <a:cubicBezTo>
                  <a:pt x="89" y="12"/>
                  <a:pt x="82" y="12"/>
                  <a:pt x="76" y="10"/>
                </a:cubicBezTo>
                <a:cubicBezTo>
                  <a:pt x="68" y="8"/>
                  <a:pt x="59" y="3"/>
                  <a:pt x="56" y="1"/>
                </a:cubicBezTo>
                <a:cubicBezTo>
                  <a:pt x="55" y="1"/>
                  <a:pt x="53" y="0"/>
                  <a:pt x="52" y="0"/>
                </a:cubicBezTo>
                <a:cubicBezTo>
                  <a:pt x="50" y="0"/>
                  <a:pt x="49" y="1"/>
                  <a:pt x="47" y="1"/>
                </a:cubicBezTo>
                <a:cubicBezTo>
                  <a:pt x="47" y="2"/>
                  <a:pt x="37" y="8"/>
                  <a:pt x="28" y="10"/>
                </a:cubicBezTo>
                <a:cubicBezTo>
                  <a:pt x="22" y="12"/>
                  <a:pt x="15" y="12"/>
                  <a:pt x="12" y="12"/>
                </a:cubicBezTo>
                <a:cubicBezTo>
                  <a:pt x="10" y="12"/>
                  <a:pt x="9" y="12"/>
                  <a:pt x="9" y="12"/>
                </a:cubicBezTo>
                <a:cubicBezTo>
                  <a:pt x="8" y="12"/>
                  <a:pt x="8" y="12"/>
                  <a:pt x="8" y="12"/>
                </a:cubicBezTo>
                <a:cubicBezTo>
                  <a:pt x="6" y="12"/>
                  <a:pt x="4" y="13"/>
                  <a:pt x="3" y="14"/>
                </a:cubicBezTo>
                <a:cubicBezTo>
                  <a:pt x="1" y="16"/>
                  <a:pt x="0" y="18"/>
                  <a:pt x="0" y="20"/>
                </a:cubicBezTo>
                <a:cubicBezTo>
                  <a:pt x="0" y="44"/>
                  <a:pt x="0" y="44"/>
                  <a:pt x="0" y="44"/>
                </a:cubicBezTo>
                <a:cubicBezTo>
                  <a:pt x="0" y="118"/>
                  <a:pt x="48" y="127"/>
                  <a:pt x="50" y="128"/>
                </a:cubicBezTo>
                <a:cubicBezTo>
                  <a:pt x="51" y="128"/>
                  <a:pt x="51" y="128"/>
                  <a:pt x="52" y="128"/>
                </a:cubicBezTo>
                <a:cubicBezTo>
                  <a:pt x="52" y="128"/>
                  <a:pt x="53" y="128"/>
                  <a:pt x="53" y="128"/>
                </a:cubicBezTo>
                <a:cubicBezTo>
                  <a:pt x="55" y="127"/>
                  <a:pt x="104" y="118"/>
                  <a:pt x="104" y="44"/>
                </a:cubicBezTo>
                <a:cubicBezTo>
                  <a:pt x="104" y="24"/>
                  <a:pt x="104" y="24"/>
                  <a:pt x="104" y="24"/>
                </a:cubicBezTo>
                <a:cubicBezTo>
                  <a:pt x="104" y="22"/>
                  <a:pt x="103" y="16"/>
                  <a:pt x="102" y="14"/>
                </a:cubicBezTo>
                <a:close/>
                <a:moveTo>
                  <a:pt x="96" y="44"/>
                </a:moveTo>
                <a:cubicBezTo>
                  <a:pt x="96" y="112"/>
                  <a:pt x="52" y="120"/>
                  <a:pt x="52" y="120"/>
                </a:cubicBezTo>
                <a:cubicBezTo>
                  <a:pt x="52" y="120"/>
                  <a:pt x="8" y="112"/>
                  <a:pt x="8" y="44"/>
                </a:cubicBezTo>
                <a:cubicBezTo>
                  <a:pt x="8" y="26"/>
                  <a:pt x="8" y="20"/>
                  <a:pt x="8" y="20"/>
                </a:cubicBezTo>
                <a:cubicBezTo>
                  <a:pt x="8" y="20"/>
                  <a:pt x="9" y="20"/>
                  <a:pt x="12" y="20"/>
                </a:cubicBezTo>
                <a:cubicBezTo>
                  <a:pt x="16" y="20"/>
                  <a:pt x="23" y="20"/>
                  <a:pt x="30" y="18"/>
                </a:cubicBezTo>
                <a:cubicBezTo>
                  <a:pt x="41" y="15"/>
                  <a:pt x="52" y="8"/>
                  <a:pt x="52" y="8"/>
                </a:cubicBezTo>
                <a:cubicBezTo>
                  <a:pt x="52" y="8"/>
                  <a:pt x="63" y="15"/>
                  <a:pt x="74" y="18"/>
                </a:cubicBezTo>
                <a:cubicBezTo>
                  <a:pt x="81" y="20"/>
                  <a:pt x="88" y="20"/>
                  <a:pt x="92" y="20"/>
                </a:cubicBezTo>
                <a:cubicBezTo>
                  <a:pt x="95" y="20"/>
                  <a:pt x="96" y="20"/>
                  <a:pt x="96" y="20"/>
                </a:cubicBezTo>
                <a:cubicBezTo>
                  <a:pt x="96" y="20"/>
                  <a:pt x="96" y="26"/>
                  <a:pt x="96" y="4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6" name="Freeform 7"/>
          <p:cNvSpPr>
            <a:spLocks noEditPoints="1"/>
          </p:cNvSpPr>
          <p:nvPr/>
        </p:nvSpPr>
        <p:spPr bwMode="auto">
          <a:xfrm>
            <a:off x="2151062" y="3594100"/>
            <a:ext cx="484188" cy="484188"/>
          </a:xfrm>
          <a:custGeom>
            <a:avLst/>
            <a:gdLst>
              <a:gd name="T0" fmla="*/ 91 w 129"/>
              <a:gd name="T1" fmla="*/ 24 h 129"/>
              <a:gd name="T2" fmla="*/ 77 w 129"/>
              <a:gd name="T3" fmla="*/ 38 h 129"/>
              <a:gd name="T4" fmla="*/ 91 w 129"/>
              <a:gd name="T5" fmla="*/ 52 h 129"/>
              <a:gd name="T6" fmla="*/ 105 w 129"/>
              <a:gd name="T7" fmla="*/ 38 h 129"/>
              <a:gd name="T8" fmla="*/ 91 w 129"/>
              <a:gd name="T9" fmla="*/ 24 h 129"/>
              <a:gd name="T10" fmla="*/ 91 w 129"/>
              <a:gd name="T11" fmla="*/ 44 h 129"/>
              <a:gd name="T12" fmla="*/ 85 w 129"/>
              <a:gd name="T13" fmla="*/ 38 h 129"/>
              <a:gd name="T14" fmla="*/ 91 w 129"/>
              <a:gd name="T15" fmla="*/ 32 h 129"/>
              <a:gd name="T16" fmla="*/ 97 w 129"/>
              <a:gd name="T17" fmla="*/ 38 h 129"/>
              <a:gd name="T18" fmla="*/ 91 w 129"/>
              <a:gd name="T19" fmla="*/ 44 h 129"/>
              <a:gd name="T20" fmla="*/ 119 w 129"/>
              <a:gd name="T21" fmla="*/ 0 h 129"/>
              <a:gd name="T22" fmla="*/ 73 w 129"/>
              <a:gd name="T23" fmla="*/ 0 h 129"/>
              <a:gd name="T24" fmla="*/ 55 w 129"/>
              <a:gd name="T25" fmla="*/ 7 h 129"/>
              <a:gd name="T26" fmla="*/ 4 w 129"/>
              <a:gd name="T27" fmla="*/ 57 h 129"/>
              <a:gd name="T28" fmla="*/ 4 w 129"/>
              <a:gd name="T29" fmla="*/ 73 h 129"/>
              <a:gd name="T30" fmla="*/ 57 w 129"/>
              <a:gd name="T31" fmla="*/ 125 h 129"/>
              <a:gd name="T32" fmla="*/ 72 w 129"/>
              <a:gd name="T33" fmla="*/ 125 h 129"/>
              <a:gd name="T34" fmla="*/ 124 w 129"/>
              <a:gd name="T35" fmla="*/ 74 h 129"/>
              <a:gd name="T36" fmla="*/ 129 w 129"/>
              <a:gd name="T37" fmla="*/ 54 h 129"/>
              <a:gd name="T38" fmla="*/ 129 w 129"/>
              <a:gd name="T39" fmla="*/ 11 h 129"/>
              <a:gd name="T40" fmla="*/ 119 w 129"/>
              <a:gd name="T41" fmla="*/ 0 h 129"/>
              <a:gd name="T42" fmla="*/ 121 w 129"/>
              <a:gd name="T43" fmla="*/ 54 h 129"/>
              <a:gd name="T44" fmla="*/ 116 w 129"/>
              <a:gd name="T45" fmla="*/ 70 h 129"/>
              <a:gd name="T46" fmla="*/ 71 w 129"/>
              <a:gd name="T47" fmla="*/ 115 h 129"/>
              <a:gd name="T48" fmla="*/ 58 w 129"/>
              <a:gd name="T49" fmla="*/ 115 h 129"/>
              <a:gd name="T50" fmla="*/ 14 w 129"/>
              <a:gd name="T51" fmla="*/ 71 h 129"/>
              <a:gd name="T52" fmla="*/ 14 w 129"/>
              <a:gd name="T53" fmla="*/ 58 h 129"/>
              <a:gd name="T54" fmla="*/ 58 w 129"/>
              <a:gd name="T55" fmla="*/ 14 h 129"/>
              <a:gd name="T56" fmla="*/ 74 w 129"/>
              <a:gd name="T57" fmla="*/ 8 h 129"/>
              <a:gd name="T58" fmla="*/ 112 w 129"/>
              <a:gd name="T59" fmla="*/ 8 h 129"/>
              <a:gd name="T60" fmla="*/ 121 w 129"/>
              <a:gd name="T61" fmla="*/ 17 h 129"/>
              <a:gd name="T62" fmla="*/ 121 w 129"/>
              <a:gd name="T63" fmla="*/ 5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9" h="129">
                <a:moveTo>
                  <a:pt x="91" y="24"/>
                </a:moveTo>
                <a:cubicBezTo>
                  <a:pt x="83" y="24"/>
                  <a:pt x="77" y="30"/>
                  <a:pt x="77" y="38"/>
                </a:cubicBezTo>
                <a:cubicBezTo>
                  <a:pt x="77" y="46"/>
                  <a:pt x="83" y="52"/>
                  <a:pt x="91" y="52"/>
                </a:cubicBezTo>
                <a:cubicBezTo>
                  <a:pt x="99" y="52"/>
                  <a:pt x="105" y="46"/>
                  <a:pt x="105" y="38"/>
                </a:cubicBezTo>
                <a:cubicBezTo>
                  <a:pt x="105" y="30"/>
                  <a:pt x="99" y="24"/>
                  <a:pt x="91" y="24"/>
                </a:cubicBezTo>
                <a:close/>
                <a:moveTo>
                  <a:pt x="91" y="44"/>
                </a:moveTo>
                <a:cubicBezTo>
                  <a:pt x="88" y="44"/>
                  <a:pt x="85" y="41"/>
                  <a:pt x="85" y="38"/>
                </a:cubicBezTo>
                <a:cubicBezTo>
                  <a:pt x="85" y="35"/>
                  <a:pt x="88" y="32"/>
                  <a:pt x="91" y="32"/>
                </a:cubicBezTo>
                <a:cubicBezTo>
                  <a:pt x="94" y="32"/>
                  <a:pt x="97" y="35"/>
                  <a:pt x="97" y="38"/>
                </a:cubicBezTo>
                <a:cubicBezTo>
                  <a:pt x="97" y="41"/>
                  <a:pt x="94" y="44"/>
                  <a:pt x="91" y="44"/>
                </a:cubicBezTo>
                <a:close/>
                <a:moveTo>
                  <a:pt x="119" y="0"/>
                </a:moveTo>
                <a:cubicBezTo>
                  <a:pt x="73" y="0"/>
                  <a:pt x="73" y="0"/>
                  <a:pt x="73" y="0"/>
                </a:cubicBezTo>
                <a:cubicBezTo>
                  <a:pt x="66" y="0"/>
                  <a:pt x="60" y="2"/>
                  <a:pt x="55" y="7"/>
                </a:cubicBezTo>
                <a:cubicBezTo>
                  <a:pt x="4" y="57"/>
                  <a:pt x="4" y="57"/>
                  <a:pt x="4" y="57"/>
                </a:cubicBezTo>
                <a:cubicBezTo>
                  <a:pt x="0" y="61"/>
                  <a:pt x="0" y="68"/>
                  <a:pt x="4" y="73"/>
                </a:cubicBezTo>
                <a:cubicBezTo>
                  <a:pt x="57" y="125"/>
                  <a:pt x="57" y="125"/>
                  <a:pt x="57" y="125"/>
                </a:cubicBezTo>
                <a:cubicBezTo>
                  <a:pt x="61" y="129"/>
                  <a:pt x="68" y="129"/>
                  <a:pt x="72" y="125"/>
                </a:cubicBezTo>
                <a:cubicBezTo>
                  <a:pt x="124" y="74"/>
                  <a:pt x="124" y="74"/>
                  <a:pt x="124" y="74"/>
                </a:cubicBezTo>
                <a:cubicBezTo>
                  <a:pt x="129" y="68"/>
                  <a:pt x="129" y="57"/>
                  <a:pt x="129" y="54"/>
                </a:cubicBezTo>
                <a:cubicBezTo>
                  <a:pt x="129" y="11"/>
                  <a:pt x="129" y="11"/>
                  <a:pt x="129" y="11"/>
                </a:cubicBezTo>
                <a:cubicBezTo>
                  <a:pt x="129" y="5"/>
                  <a:pt x="125" y="0"/>
                  <a:pt x="119" y="0"/>
                </a:cubicBezTo>
                <a:close/>
                <a:moveTo>
                  <a:pt x="121" y="54"/>
                </a:moveTo>
                <a:cubicBezTo>
                  <a:pt x="121" y="56"/>
                  <a:pt x="121" y="66"/>
                  <a:pt x="116" y="70"/>
                </a:cubicBezTo>
                <a:cubicBezTo>
                  <a:pt x="71" y="115"/>
                  <a:pt x="71" y="115"/>
                  <a:pt x="71" y="115"/>
                </a:cubicBezTo>
                <a:cubicBezTo>
                  <a:pt x="68" y="118"/>
                  <a:pt x="62" y="118"/>
                  <a:pt x="58" y="115"/>
                </a:cubicBezTo>
                <a:cubicBezTo>
                  <a:pt x="14" y="71"/>
                  <a:pt x="14" y="71"/>
                  <a:pt x="14" y="71"/>
                </a:cubicBezTo>
                <a:cubicBezTo>
                  <a:pt x="10" y="67"/>
                  <a:pt x="10" y="62"/>
                  <a:pt x="14" y="58"/>
                </a:cubicBezTo>
                <a:cubicBezTo>
                  <a:pt x="58" y="14"/>
                  <a:pt x="58" y="14"/>
                  <a:pt x="58" y="14"/>
                </a:cubicBezTo>
                <a:cubicBezTo>
                  <a:pt x="63" y="10"/>
                  <a:pt x="68" y="8"/>
                  <a:pt x="74" y="8"/>
                </a:cubicBezTo>
                <a:cubicBezTo>
                  <a:pt x="112" y="8"/>
                  <a:pt x="112" y="8"/>
                  <a:pt x="112" y="8"/>
                </a:cubicBezTo>
                <a:cubicBezTo>
                  <a:pt x="117" y="8"/>
                  <a:pt x="121" y="12"/>
                  <a:pt x="121" y="17"/>
                </a:cubicBezTo>
                <a:lnTo>
                  <a:pt x="121" y="54"/>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7" name="Freeform 8"/>
          <p:cNvSpPr>
            <a:spLocks noEditPoints="1"/>
          </p:cNvSpPr>
          <p:nvPr/>
        </p:nvSpPr>
        <p:spPr bwMode="auto">
          <a:xfrm>
            <a:off x="7707312" y="3625850"/>
            <a:ext cx="481013" cy="420688"/>
          </a:xfrm>
          <a:custGeom>
            <a:avLst/>
            <a:gdLst>
              <a:gd name="T0" fmla="*/ 71 w 128"/>
              <a:gd name="T1" fmla="*/ 61 h 112"/>
              <a:gd name="T2" fmla="*/ 68 w 128"/>
              <a:gd name="T3" fmla="*/ 60 h 112"/>
              <a:gd name="T4" fmla="*/ 65 w 128"/>
              <a:gd name="T5" fmla="*/ 61 h 112"/>
              <a:gd name="T6" fmla="*/ 53 w 128"/>
              <a:gd name="T7" fmla="*/ 73 h 112"/>
              <a:gd name="T8" fmla="*/ 53 w 128"/>
              <a:gd name="T9" fmla="*/ 79 h 112"/>
              <a:gd name="T10" fmla="*/ 60 w 128"/>
              <a:gd name="T11" fmla="*/ 79 h 112"/>
              <a:gd name="T12" fmla="*/ 64 w 128"/>
              <a:gd name="T13" fmla="*/ 74 h 112"/>
              <a:gd name="T14" fmla="*/ 64 w 128"/>
              <a:gd name="T15" fmla="*/ 108 h 112"/>
              <a:gd name="T16" fmla="*/ 68 w 128"/>
              <a:gd name="T17" fmla="*/ 112 h 112"/>
              <a:gd name="T18" fmla="*/ 68 w 128"/>
              <a:gd name="T19" fmla="*/ 112 h 112"/>
              <a:gd name="T20" fmla="*/ 72 w 128"/>
              <a:gd name="T21" fmla="*/ 108 h 112"/>
              <a:gd name="T22" fmla="*/ 72 w 128"/>
              <a:gd name="T23" fmla="*/ 74 h 112"/>
              <a:gd name="T24" fmla="*/ 77 w 128"/>
              <a:gd name="T25" fmla="*/ 79 h 112"/>
              <a:gd name="T26" fmla="*/ 83 w 128"/>
              <a:gd name="T27" fmla="*/ 79 h 112"/>
              <a:gd name="T28" fmla="*/ 83 w 128"/>
              <a:gd name="T29" fmla="*/ 73 h 112"/>
              <a:gd name="T30" fmla="*/ 71 w 128"/>
              <a:gd name="T31" fmla="*/ 61 h 112"/>
              <a:gd name="T32" fmla="*/ 111 w 128"/>
              <a:gd name="T33" fmla="*/ 43 h 112"/>
              <a:gd name="T34" fmla="*/ 111 w 128"/>
              <a:gd name="T35" fmla="*/ 43 h 112"/>
              <a:gd name="T36" fmla="*/ 101 w 128"/>
              <a:gd name="T37" fmla="*/ 12 h 112"/>
              <a:gd name="T38" fmla="*/ 77 w 128"/>
              <a:gd name="T39" fmla="*/ 1 h 112"/>
              <a:gd name="T40" fmla="*/ 43 w 128"/>
              <a:gd name="T41" fmla="*/ 21 h 112"/>
              <a:gd name="T42" fmla="*/ 43 w 128"/>
              <a:gd name="T43" fmla="*/ 21 h 112"/>
              <a:gd name="T44" fmla="*/ 37 w 128"/>
              <a:gd name="T45" fmla="*/ 20 h 112"/>
              <a:gd name="T46" fmla="*/ 26 w 128"/>
              <a:gd name="T47" fmla="*/ 25 h 112"/>
              <a:gd name="T48" fmla="*/ 12 w 128"/>
              <a:gd name="T49" fmla="*/ 50 h 112"/>
              <a:gd name="T50" fmla="*/ 12 w 128"/>
              <a:gd name="T51" fmla="*/ 51 h 112"/>
              <a:gd name="T52" fmla="*/ 0 w 128"/>
              <a:gd name="T53" fmla="*/ 70 h 112"/>
              <a:gd name="T54" fmla="*/ 0 w 128"/>
              <a:gd name="T55" fmla="*/ 74 h 112"/>
              <a:gd name="T56" fmla="*/ 22 w 128"/>
              <a:gd name="T57" fmla="*/ 96 h 112"/>
              <a:gd name="T58" fmla="*/ 40 w 128"/>
              <a:gd name="T59" fmla="*/ 96 h 112"/>
              <a:gd name="T60" fmla="*/ 40 w 128"/>
              <a:gd name="T61" fmla="*/ 96 h 112"/>
              <a:gd name="T62" fmla="*/ 44 w 128"/>
              <a:gd name="T63" fmla="*/ 92 h 112"/>
              <a:gd name="T64" fmla="*/ 40 w 128"/>
              <a:gd name="T65" fmla="*/ 88 h 112"/>
              <a:gd name="T66" fmla="*/ 24 w 128"/>
              <a:gd name="T67" fmla="*/ 88 h 112"/>
              <a:gd name="T68" fmla="*/ 8 w 128"/>
              <a:gd name="T69" fmla="*/ 72 h 112"/>
              <a:gd name="T70" fmla="*/ 23 w 128"/>
              <a:gd name="T71" fmla="*/ 56 h 112"/>
              <a:gd name="T72" fmla="*/ 20 w 128"/>
              <a:gd name="T73" fmla="*/ 46 h 112"/>
              <a:gd name="T74" fmla="*/ 38 w 128"/>
              <a:gd name="T75" fmla="*/ 28 h 112"/>
              <a:gd name="T76" fmla="*/ 48 w 128"/>
              <a:gd name="T77" fmla="*/ 31 h 112"/>
              <a:gd name="T78" fmla="*/ 76 w 128"/>
              <a:gd name="T79" fmla="*/ 8 h 112"/>
              <a:gd name="T80" fmla="*/ 104 w 128"/>
              <a:gd name="T81" fmla="*/ 36 h 112"/>
              <a:gd name="T82" fmla="*/ 101 w 128"/>
              <a:gd name="T83" fmla="*/ 48 h 112"/>
              <a:gd name="T84" fmla="*/ 120 w 128"/>
              <a:gd name="T85" fmla="*/ 68 h 112"/>
              <a:gd name="T86" fmla="*/ 100 w 128"/>
              <a:gd name="T87" fmla="*/ 88 h 112"/>
              <a:gd name="T88" fmla="*/ 96 w 128"/>
              <a:gd name="T89" fmla="*/ 88 h 112"/>
              <a:gd name="T90" fmla="*/ 92 w 128"/>
              <a:gd name="T91" fmla="*/ 92 h 112"/>
              <a:gd name="T92" fmla="*/ 96 w 128"/>
              <a:gd name="T93" fmla="*/ 96 h 112"/>
              <a:gd name="T94" fmla="*/ 96 w 128"/>
              <a:gd name="T95" fmla="*/ 96 h 112"/>
              <a:gd name="T96" fmla="*/ 98 w 128"/>
              <a:gd name="T97" fmla="*/ 96 h 112"/>
              <a:gd name="T98" fmla="*/ 127 w 128"/>
              <a:gd name="T99" fmla="*/ 70 h 112"/>
              <a:gd name="T100" fmla="*/ 111 w 128"/>
              <a:gd name="T101" fmla="*/ 4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8" h="112">
                <a:moveTo>
                  <a:pt x="71" y="61"/>
                </a:moveTo>
                <a:cubicBezTo>
                  <a:pt x="71" y="60"/>
                  <a:pt x="69" y="60"/>
                  <a:pt x="68" y="60"/>
                </a:cubicBezTo>
                <a:cubicBezTo>
                  <a:pt x="67" y="60"/>
                  <a:pt x="66" y="60"/>
                  <a:pt x="65" y="61"/>
                </a:cubicBezTo>
                <a:cubicBezTo>
                  <a:pt x="53" y="73"/>
                  <a:pt x="53" y="73"/>
                  <a:pt x="53" y="73"/>
                </a:cubicBezTo>
                <a:cubicBezTo>
                  <a:pt x="52" y="74"/>
                  <a:pt x="52" y="77"/>
                  <a:pt x="53" y="79"/>
                </a:cubicBezTo>
                <a:cubicBezTo>
                  <a:pt x="55" y="80"/>
                  <a:pt x="58" y="80"/>
                  <a:pt x="60" y="79"/>
                </a:cubicBezTo>
                <a:cubicBezTo>
                  <a:pt x="64" y="74"/>
                  <a:pt x="64" y="74"/>
                  <a:pt x="64" y="74"/>
                </a:cubicBezTo>
                <a:cubicBezTo>
                  <a:pt x="64" y="108"/>
                  <a:pt x="64" y="108"/>
                  <a:pt x="64" y="108"/>
                </a:cubicBezTo>
                <a:cubicBezTo>
                  <a:pt x="64" y="110"/>
                  <a:pt x="66" y="112"/>
                  <a:pt x="68" y="112"/>
                </a:cubicBezTo>
                <a:cubicBezTo>
                  <a:pt x="68" y="112"/>
                  <a:pt x="68" y="112"/>
                  <a:pt x="68" y="112"/>
                </a:cubicBezTo>
                <a:cubicBezTo>
                  <a:pt x="70" y="112"/>
                  <a:pt x="72" y="110"/>
                  <a:pt x="72" y="108"/>
                </a:cubicBezTo>
                <a:cubicBezTo>
                  <a:pt x="72" y="74"/>
                  <a:pt x="72" y="74"/>
                  <a:pt x="72" y="74"/>
                </a:cubicBezTo>
                <a:cubicBezTo>
                  <a:pt x="77" y="79"/>
                  <a:pt x="77" y="79"/>
                  <a:pt x="77" y="79"/>
                </a:cubicBezTo>
                <a:cubicBezTo>
                  <a:pt x="78" y="80"/>
                  <a:pt x="81" y="80"/>
                  <a:pt x="83" y="79"/>
                </a:cubicBezTo>
                <a:cubicBezTo>
                  <a:pt x="85" y="77"/>
                  <a:pt x="85" y="74"/>
                  <a:pt x="83" y="73"/>
                </a:cubicBezTo>
                <a:lnTo>
                  <a:pt x="71" y="61"/>
                </a:lnTo>
                <a:close/>
                <a:moveTo>
                  <a:pt x="111" y="43"/>
                </a:moveTo>
                <a:cubicBezTo>
                  <a:pt x="111" y="43"/>
                  <a:pt x="111" y="43"/>
                  <a:pt x="111" y="43"/>
                </a:cubicBezTo>
                <a:cubicBezTo>
                  <a:pt x="113" y="34"/>
                  <a:pt x="111" y="24"/>
                  <a:pt x="101" y="12"/>
                </a:cubicBezTo>
                <a:cubicBezTo>
                  <a:pt x="95" y="5"/>
                  <a:pt x="86" y="1"/>
                  <a:pt x="77" y="1"/>
                </a:cubicBezTo>
                <a:cubicBezTo>
                  <a:pt x="62" y="0"/>
                  <a:pt x="49" y="8"/>
                  <a:pt x="43" y="21"/>
                </a:cubicBezTo>
                <a:cubicBezTo>
                  <a:pt x="43" y="21"/>
                  <a:pt x="43" y="21"/>
                  <a:pt x="43" y="21"/>
                </a:cubicBezTo>
                <a:cubicBezTo>
                  <a:pt x="41" y="21"/>
                  <a:pt x="39" y="20"/>
                  <a:pt x="37" y="20"/>
                </a:cubicBezTo>
                <a:cubicBezTo>
                  <a:pt x="33" y="21"/>
                  <a:pt x="29" y="22"/>
                  <a:pt x="26" y="25"/>
                </a:cubicBezTo>
                <a:cubicBezTo>
                  <a:pt x="12" y="35"/>
                  <a:pt x="11" y="43"/>
                  <a:pt x="12" y="50"/>
                </a:cubicBezTo>
                <a:cubicBezTo>
                  <a:pt x="12" y="50"/>
                  <a:pt x="12" y="50"/>
                  <a:pt x="12" y="51"/>
                </a:cubicBezTo>
                <a:cubicBezTo>
                  <a:pt x="5" y="54"/>
                  <a:pt x="0" y="62"/>
                  <a:pt x="0" y="70"/>
                </a:cubicBezTo>
                <a:cubicBezTo>
                  <a:pt x="0" y="74"/>
                  <a:pt x="0" y="74"/>
                  <a:pt x="0" y="74"/>
                </a:cubicBezTo>
                <a:cubicBezTo>
                  <a:pt x="0" y="86"/>
                  <a:pt x="10" y="96"/>
                  <a:pt x="22" y="96"/>
                </a:cubicBezTo>
                <a:cubicBezTo>
                  <a:pt x="40" y="96"/>
                  <a:pt x="40" y="96"/>
                  <a:pt x="40" y="96"/>
                </a:cubicBezTo>
                <a:cubicBezTo>
                  <a:pt x="40" y="96"/>
                  <a:pt x="40" y="96"/>
                  <a:pt x="40" y="96"/>
                </a:cubicBezTo>
                <a:cubicBezTo>
                  <a:pt x="42" y="96"/>
                  <a:pt x="44" y="94"/>
                  <a:pt x="44" y="92"/>
                </a:cubicBezTo>
                <a:cubicBezTo>
                  <a:pt x="44" y="90"/>
                  <a:pt x="42" y="88"/>
                  <a:pt x="40" y="88"/>
                </a:cubicBezTo>
                <a:cubicBezTo>
                  <a:pt x="24" y="88"/>
                  <a:pt x="24" y="88"/>
                  <a:pt x="24" y="88"/>
                </a:cubicBezTo>
                <a:cubicBezTo>
                  <a:pt x="15" y="88"/>
                  <a:pt x="8" y="81"/>
                  <a:pt x="8" y="72"/>
                </a:cubicBezTo>
                <a:cubicBezTo>
                  <a:pt x="8" y="64"/>
                  <a:pt x="15" y="57"/>
                  <a:pt x="23" y="56"/>
                </a:cubicBezTo>
                <a:cubicBezTo>
                  <a:pt x="21" y="53"/>
                  <a:pt x="20" y="50"/>
                  <a:pt x="20" y="46"/>
                </a:cubicBezTo>
                <a:cubicBezTo>
                  <a:pt x="20" y="36"/>
                  <a:pt x="28" y="28"/>
                  <a:pt x="38" y="28"/>
                </a:cubicBezTo>
                <a:cubicBezTo>
                  <a:pt x="42" y="28"/>
                  <a:pt x="46" y="29"/>
                  <a:pt x="48" y="31"/>
                </a:cubicBezTo>
                <a:cubicBezTo>
                  <a:pt x="51" y="18"/>
                  <a:pt x="62" y="8"/>
                  <a:pt x="76" y="8"/>
                </a:cubicBezTo>
                <a:cubicBezTo>
                  <a:pt x="91" y="8"/>
                  <a:pt x="104" y="21"/>
                  <a:pt x="104" y="36"/>
                </a:cubicBezTo>
                <a:cubicBezTo>
                  <a:pt x="104" y="40"/>
                  <a:pt x="103" y="44"/>
                  <a:pt x="101" y="48"/>
                </a:cubicBezTo>
                <a:cubicBezTo>
                  <a:pt x="112" y="49"/>
                  <a:pt x="120" y="57"/>
                  <a:pt x="120" y="68"/>
                </a:cubicBezTo>
                <a:cubicBezTo>
                  <a:pt x="120" y="79"/>
                  <a:pt x="111" y="88"/>
                  <a:pt x="100" y="88"/>
                </a:cubicBezTo>
                <a:cubicBezTo>
                  <a:pt x="96" y="88"/>
                  <a:pt x="96" y="88"/>
                  <a:pt x="96" y="88"/>
                </a:cubicBezTo>
                <a:cubicBezTo>
                  <a:pt x="94" y="88"/>
                  <a:pt x="92" y="90"/>
                  <a:pt x="92" y="92"/>
                </a:cubicBezTo>
                <a:cubicBezTo>
                  <a:pt x="92" y="94"/>
                  <a:pt x="94" y="96"/>
                  <a:pt x="96" y="96"/>
                </a:cubicBezTo>
                <a:cubicBezTo>
                  <a:pt x="96" y="96"/>
                  <a:pt x="96" y="96"/>
                  <a:pt x="96" y="96"/>
                </a:cubicBezTo>
                <a:cubicBezTo>
                  <a:pt x="98" y="96"/>
                  <a:pt x="98" y="96"/>
                  <a:pt x="98" y="96"/>
                </a:cubicBezTo>
                <a:cubicBezTo>
                  <a:pt x="113" y="96"/>
                  <a:pt x="127" y="85"/>
                  <a:pt x="127" y="70"/>
                </a:cubicBezTo>
                <a:cubicBezTo>
                  <a:pt x="128" y="58"/>
                  <a:pt x="121" y="47"/>
                  <a:pt x="111" y="43"/>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8" name="Freeform 9"/>
          <p:cNvSpPr>
            <a:spLocks noEditPoints="1"/>
          </p:cNvSpPr>
          <p:nvPr/>
        </p:nvSpPr>
        <p:spPr bwMode="auto">
          <a:xfrm>
            <a:off x="4003675" y="3671093"/>
            <a:ext cx="481013" cy="330200"/>
          </a:xfrm>
          <a:custGeom>
            <a:avLst/>
            <a:gdLst>
              <a:gd name="T0" fmla="*/ 64 w 128"/>
              <a:gd name="T1" fmla="*/ 20 h 88"/>
              <a:gd name="T2" fmla="*/ 40 w 128"/>
              <a:gd name="T3" fmla="*/ 44 h 88"/>
              <a:gd name="T4" fmla="*/ 64 w 128"/>
              <a:gd name="T5" fmla="*/ 68 h 88"/>
              <a:gd name="T6" fmla="*/ 88 w 128"/>
              <a:gd name="T7" fmla="*/ 44 h 88"/>
              <a:gd name="T8" fmla="*/ 64 w 128"/>
              <a:gd name="T9" fmla="*/ 20 h 88"/>
              <a:gd name="T10" fmla="*/ 64 w 128"/>
              <a:gd name="T11" fmla="*/ 60 h 88"/>
              <a:gd name="T12" fmla="*/ 48 w 128"/>
              <a:gd name="T13" fmla="*/ 44 h 88"/>
              <a:gd name="T14" fmla="*/ 64 w 128"/>
              <a:gd name="T15" fmla="*/ 28 h 88"/>
              <a:gd name="T16" fmla="*/ 80 w 128"/>
              <a:gd name="T17" fmla="*/ 44 h 88"/>
              <a:gd name="T18" fmla="*/ 64 w 128"/>
              <a:gd name="T19" fmla="*/ 60 h 88"/>
              <a:gd name="T20" fmla="*/ 64 w 128"/>
              <a:gd name="T21" fmla="*/ 0 h 88"/>
              <a:gd name="T22" fmla="*/ 0 w 128"/>
              <a:gd name="T23" fmla="*/ 44 h 88"/>
              <a:gd name="T24" fmla="*/ 64 w 128"/>
              <a:gd name="T25" fmla="*/ 88 h 88"/>
              <a:gd name="T26" fmla="*/ 128 w 128"/>
              <a:gd name="T27" fmla="*/ 44 h 88"/>
              <a:gd name="T28" fmla="*/ 64 w 128"/>
              <a:gd name="T29" fmla="*/ 0 h 88"/>
              <a:gd name="T30" fmla="*/ 64 w 128"/>
              <a:gd name="T31" fmla="*/ 80 h 88"/>
              <a:gd name="T32" fmla="*/ 8 w 128"/>
              <a:gd name="T33" fmla="*/ 44 h 88"/>
              <a:gd name="T34" fmla="*/ 64 w 128"/>
              <a:gd name="T35" fmla="*/ 8 h 88"/>
              <a:gd name="T36" fmla="*/ 120 w 128"/>
              <a:gd name="T37" fmla="*/ 44 h 88"/>
              <a:gd name="T38" fmla="*/ 64 w 128"/>
              <a:gd name="T39"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88">
                <a:moveTo>
                  <a:pt x="64" y="20"/>
                </a:moveTo>
                <a:cubicBezTo>
                  <a:pt x="51" y="20"/>
                  <a:pt x="40" y="31"/>
                  <a:pt x="40" y="44"/>
                </a:cubicBezTo>
                <a:cubicBezTo>
                  <a:pt x="40" y="57"/>
                  <a:pt x="51" y="68"/>
                  <a:pt x="64" y="68"/>
                </a:cubicBezTo>
                <a:cubicBezTo>
                  <a:pt x="77" y="68"/>
                  <a:pt x="88" y="57"/>
                  <a:pt x="88" y="44"/>
                </a:cubicBezTo>
                <a:cubicBezTo>
                  <a:pt x="88" y="31"/>
                  <a:pt x="77" y="20"/>
                  <a:pt x="64" y="20"/>
                </a:cubicBezTo>
                <a:close/>
                <a:moveTo>
                  <a:pt x="64" y="60"/>
                </a:moveTo>
                <a:cubicBezTo>
                  <a:pt x="55" y="60"/>
                  <a:pt x="48" y="53"/>
                  <a:pt x="48" y="44"/>
                </a:cubicBezTo>
                <a:cubicBezTo>
                  <a:pt x="48" y="35"/>
                  <a:pt x="55" y="28"/>
                  <a:pt x="64" y="28"/>
                </a:cubicBezTo>
                <a:cubicBezTo>
                  <a:pt x="73" y="28"/>
                  <a:pt x="80" y="35"/>
                  <a:pt x="80" y="44"/>
                </a:cubicBezTo>
                <a:cubicBezTo>
                  <a:pt x="80" y="53"/>
                  <a:pt x="73" y="60"/>
                  <a:pt x="64" y="60"/>
                </a:cubicBezTo>
                <a:close/>
                <a:moveTo>
                  <a:pt x="64" y="0"/>
                </a:moveTo>
                <a:cubicBezTo>
                  <a:pt x="29" y="0"/>
                  <a:pt x="0" y="20"/>
                  <a:pt x="0" y="44"/>
                </a:cubicBezTo>
                <a:cubicBezTo>
                  <a:pt x="0" y="68"/>
                  <a:pt x="29" y="88"/>
                  <a:pt x="64" y="88"/>
                </a:cubicBezTo>
                <a:cubicBezTo>
                  <a:pt x="99" y="88"/>
                  <a:pt x="128" y="68"/>
                  <a:pt x="128" y="44"/>
                </a:cubicBezTo>
                <a:cubicBezTo>
                  <a:pt x="128" y="20"/>
                  <a:pt x="99" y="0"/>
                  <a:pt x="64" y="0"/>
                </a:cubicBezTo>
                <a:close/>
                <a:moveTo>
                  <a:pt x="64" y="80"/>
                </a:moveTo>
                <a:cubicBezTo>
                  <a:pt x="33" y="80"/>
                  <a:pt x="8" y="64"/>
                  <a:pt x="8" y="44"/>
                </a:cubicBezTo>
                <a:cubicBezTo>
                  <a:pt x="8" y="24"/>
                  <a:pt x="33" y="8"/>
                  <a:pt x="64" y="8"/>
                </a:cubicBezTo>
                <a:cubicBezTo>
                  <a:pt x="95" y="8"/>
                  <a:pt x="120" y="24"/>
                  <a:pt x="120" y="44"/>
                </a:cubicBezTo>
                <a:cubicBezTo>
                  <a:pt x="120" y="64"/>
                  <a:pt x="95" y="80"/>
                  <a:pt x="64" y="8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9" name="Freeform 10"/>
          <p:cNvSpPr>
            <a:spLocks noEditPoints="1"/>
          </p:cNvSpPr>
          <p:nvPr/>
        </p:nvSpPr>
        <p:spPr bwMode="auto">
          <a:xfrm>
            <a:off x="5915819" y="3595687"/>
            <a:ext cx="360363" cy="481013"/>
          </a:xfrm>
          <a:custGeom>
            <a:avLst/>
            <a:gdLst>
              <a:gd name="T0" fmla="*/ 48 w 96"/>
              <a:gd name="T1" fmla="*/ 0 h 128"/>
              <a:gd name="T2" fmla="*/ 0 w 96"/>
              <a:gd name="T3" fmla="*/ 48 h 128"/>
              <a:gd name="T4" fmla="*/ 28 w 96"/>
              <a:gd name="T5" fmla="*/ 92 h 128"/>
              <a:gd name="T6" fmla="*/ 28 w 96"/>
              <a:gd name="T7" fmla="*/ 120 h 128"/>
              <a:gd name="T8" fmla="*/ 36 w 96"/>
              <a:gd name="T9" fmla="*/ 128 h 128"/>
              <a:gd name="T10" fmla="*/ 60 w 96"/>
              <a:gd name="T11" fmla="*/ 128 h 128"/>
              <a:gd name="T12" fmla="*/ 68 w 96"/>
              <a:gd name="T13" fmla="*/ 120 h 128"/>
              <a:gd name="T14" fmla="*/ 68 w 96"/>
              <a:gd name="T15" fmla="*/ 92 h 128"/>
              <a:gd name="T16" fmla="*/ 96 w 96"/>
              <a:gd name="T17" fmla="*/ 48 h 128"/>
              <a:gd name="T18" fmla="*/ 48 w 96"/>
              <a:gd name="T19" fmla="*/ 0 h 128"/>
              <a:gd name="T20" fmla="*/ 60 w 96"/>
              <a:gd name="T21" fmla="*/ 116 h 128"/>
              <a:gd name="T22" fmla="*/ 56 w 96"/>
              <a:gd name="T23" fmla="*/ 120 h 128"/>
              <a:gd name="T24" fmla="*/ 40 w 96"/>
              <a:gd name="T25" fmla="*/ 120 h 128"/>
              <a:gd name="T26" fmla="*/ 36 w 96"/>
              <a:gd name="T27" fmla="*/ 116 h 128"/>
              <a:gd name="T28" fmla="*/ 36 w 96"/>
              <a:gd name="T29" fmla="*/ 108 h 128"/>
              <a:gd name="T30" fmla="*/ 40 w 96"/>
              <a:gd name="T31" fmla="*/ 104 h 128"/>
              <a:gd name="T32" fmla="*/ 56 w 96"/>
              <a:gd name="T33" fmla="*/ 104 h 128"/>
              <a:gd name="T34" fmla="*/ 60 w 96"/>
              <a:gd name="T35" fmla="*/ 108 h 128"/>
              <a:gd name="T36" fmla="*/ 60 w 96"/>
              <a:gd name="T37" fmla="*/ 116 h 128"/>
              <a:gd name="T38" fmla="*/ 60 w 96"/>
              <a:gd name="T39" fmla="*/ 86 h 128"/>
              <a:gd name="T40" fmla="*/ 60 w 96"/>
              <a:gd name="T41" fmla="*/ 96 h 128"/>
              <a:gd name="T42" fmla="*/ 36 w 96"/>
              <a:gd name="T43" fmla="*/ 96 h 128"/>
              <a:gd name="T44" fmla="*/ 36 w 96"/>
              <a:gd name="T45" fmla="*/ 86 h 128"/>
              <a:gd name="T46" fmla="*/ 8 w 96"/>
              <a:gd name="T47" fmla="*/ 48 h 128"/>
              <a:gd name="T48" fmla="*/ 48 w 96"/>
              <a:gd name="T49" fmla="*/ 8 h 128"/>
              <a:gd name="T50" fmla="*/ 88 w 96"/>
              <a:gd name="T51" fmla="*/ 48 h 128"/>
              <a:gd name="T52" fmla="*/ 60 w 96"/>
              <a:gd name="T53" fmla="*/ 8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128">
                <a:moveTo>
                  <a:pt x="48" y="0"/>
                </a:moveTo>
                <a:cubicBezTo>
                  <a:pt x="21" y="0"/>
                  <a:pt x="0" y="21"/>
                  <a:pt x="0" y="48"/>
                </a:cubicBezTo>
                <a:cubicBezTo>
                  <a:pt x="0" y="67"/>
                  <a:pt x="11" y="84"/>
                  <a:pt x="28" y="92"/>
                </a:cubicBezTo>
                <a:cubicBezTo>
                  <a:pt x="28" y="120"/>
                  <a:pt x="28" y="120"/>
                  <a:pt x="28" y="120"/>
                </a:cubicBezTo>
                <a:cubicBezTo>
                  <a:pt x="28" y="124"/>
                  <a:pt x="32" y="128"/>
                  <a:pt x="36" y="128"/>
                </a:cubicBezTo>
                <a:cubicBezTo>
                  <a:pt x="60" y="128"/>
                  <a:pt x="60" y="128"/>
                  <a:pt x="60" y="128"/>
                </a:cubicBezTo>
                <a:cubicBezTo>
                  <a:pt x="64" y="128"/>
                  <a:pt x="68" y="124"/>
                  <a:pt x="68" y="120"/>
                </a:cubicBezTo>
                <a:cubicBezTo>
                  <a:pt x="68" y="92"/>
                  <a:pt x="68" y="92"/>
                  <a:pt x="68" y="92"/>
                </a:cubicBezTo>
                <a:cubicBezTo>
                  <a:pt x="85" y="84"/>
                  <a:pt x="96" y="67"/>
                  <a:pt x="96" y="48"/>
                </a:cubicBezTo>
                <a:cubicBezTo>
                  <a:pt x="96" y="21"/>
                  <a:pt x="75" y="0"/>
                  <a:pt x="48" y="0"/>
                </a:cubicBezTo>
                <a:close/>
                <a:moveTo>
                  <a:pt x="60" y="116"/>
                </a:moveTo>
                <a:cubicBezTo>
                  <a:pt x="60" y="118"/>
                  <a:pt x="58" y="120"/>
                  <a:pt x="56" y="120"/>
                </a:cubicBezTo>
                <a:cubicBezTo>
                  <a:pt x="40" y="120"/>
                  <a:pt x="40" y="120"/>
                  <a:pt x="40" y="120"/>
                </a:cubicBezTo>
                <a:cubicBezTo>
                  <a:pt x="38" y="120"/>
                  <a:pt x="36" y="118"/>
                  <a:pt x="36" y="116"/>
                </a:cubicBezTo>
                <a:cubicBezTo>
                  <a:pt x="36" y="108"/>
                  <a:pt x="36" y="108"/>
                  <a:pt x="36" y="108"/>
                </a:cubicBezTo>
                <a:cubicBezTo>
                  <a:pt x="36" y="106"/>
                  <a:pt x="38" y="104"/>
                  <a:pt x="40" y="104"/>
                </a:cubicBezTo>
                <a:cubicBezTo>
                  <a:pt x="56" y="104"/>
                  <a:pt x="56" y="104"/>
                  <a:pt x="56" y="104"/>
                </a:cubicBezTo>
                <a:cubicBezTo>
                  <a:pt x="58" y="104"/>
                  <a:pt x="60" y="106"/>
                  <a:pt x="60" y="108"/>
                </a:cubicBezTo>
                <a:lnTo>
                  <a:pt x="60" y="116"/>
                </a:lnTo>
                <a:close/>
                <a:moveTo>
                  <a:pt x="60" y="86"/>
                </a:moveTo>
                <a:cubicBezTo>
                  <a:pt x="60" y="96"/>
                  <a:pt x="60" y="96"/>
                  <a:pt x="60" y="96"/>
                </a:cubicBezTo>
                <a:cubicBezTo>
                  <a:pt x="36" y="96"/>
                  <a:pt x="36" y="96"/>
                  <a:pt x="36" y="96"/>
                </a:cubicBezTo>
                <a:cubicBezTo>
                  <a:pt x="36" y="86"/>
                  <a:pt x="36" y="86"/>
                  <a:pt x="36" y="86"/>
                </a:cubicBezTo>
                <a:cubicBezTo>
                  <a:pt x="20" y="81"/>
                  <a:pt x="8" y="66"/>
                  <a:pt x="8" y="48"/>
                </a:cubicBezTo>
                <a:cubicBezTo>
                  <a:pt x="8" y="26"/>
                  <a:pt x="26" y="8"/>
                  <a:pt x="48" y="8"/>
                </a:cubicBezTo>
                <a:cubicBezTo>
                  <a:pt x="70" y="8"/>
                  <a:pt x="88" y="26"/>
                  <a:pt x="88" y="48"/>
                </a:cubicBezTo>
                <a:cubicBezTo>
                  <a:pt x="88" y="66"/>
                  <a:pt x="76" y="81"/>
                  <a:pt x="60" y="86"/>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41" name="TextBox 17"/>
          <p:cNvSpPr txBox="1"/>
          <p:nvPr/>
        </p:nvSpPr>
        <p:spPr>
          <a:xfrm>
            <a:off x="1368643" y="4771607"/>
            <a:ext cx="1415772" cy="338554"/>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42" name="TextBox 18"/>
          <p:cNvSpPr txBox="1"/>
          <p:nvPr/>
        </p:nvSpPr>
        <p:spPr>
          <a:xfrm>
            <a:off x="1209613" y="5110161"/>
            <a:ext cx="1733832" cy="784830"/>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a:t>
            </a:r>
          </a:p>
        </p:txBody>
      </p:sp>
      <p:sp>
        <p:nvSpPr>
          <p:cNvPr id="43" name="TextBox 17"/>
          <p:cNvSpPr txBox="1"/>
          <p:nvPr/>
        </p:nvSpPr>
        <p:spPr>
          <a:xfrm>
            <a:off x="3236153" y="4771607"/>
            <a:ext cx="1415772" cy="338554"/>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44" name="TextBox 18"/>
          <p:cNvSpPr txBox="1"/>
          <p:nvPr/>
        </p:nvSpPr>
        <p:spPr>
          <a:xfrm>
            <a:off x="3077123" y="5110161"/>
            <a:ext cx="1733832" cy="784830"/>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a:t>
            </a:r>
          </a:p>
        </p:txBody>
      </p:sp>
      <p:sp>
        <p:nvSpPr>
          <p:cNvPr id="45" name="TextBox 17"/>
          <p:cNvSpPr txBox="1"/>
          <p:nvPr/>
        </p:nvSpPr>
        <p:spPr>
          <a:xfrm>
            <a:off x="5103663" y="4771607"/>
            <a:ext cx="1415772" cy="338554"/>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46" name="TextBox 18"/>
          <p:cNvSpPr txBox="1"/>
          <p:nvPr/>
        </p:nvSpPr>
        <p:spPr>
          <a:xfrm>
            <a:off x="4944633" y="5110161"/>
            <a:ext cx="1733832" cy="784830"/>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a:t>
            </a:r>
          </a:p>
        </p:txBody>
      </p:sp>
      <p:sp>
        <p:nvSpPr>
          <p:cNvPr id="47" name="TextBox 17"/>
          <p:cNvSpPr txBox="1"/>
          <p:nvPr/>
        </p:nvSpPr>
        <p:spPr>
          <a:xfrm>
            <a:off x="6971173" y="4771607"/>
            <a:ext cx="1415772" cy="338554"/>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48" name="TextBox 18"/>
          <p:cNvSpPr txBox="1"/>
          <p:nvPr/>
        </p:nvSpPr>
        <p:spPr>
          <a:xfrm>
            <a:off x="6812143" y="5110161"/>
            <a:ext cx="1733832" cy="784830"/>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a:t>
            </a:r>
          </a:p>
        </p:txBody>
      </p:sp>
      <p:sp>
        <p:nvSpPr>
          <p:cNvPr id="49" name="TextBox 17"/>
          <p:cNvSpPr txBox="1"/>
          <p:nvPr/>
        </p:nvSpPr>
        <p:spPr>
          <a:xfrm>
            <a:off x="8838682" y="4771607"/>
            <a:ext cx="1415772" cy="338554"/>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50" name="TextBox 18"/>
          <p:cNvSpPr txBox="1"/>
          <p:nvPr/>
        </p:nvSpPr>
        <p:spPr>
          <a:xfrm>
            <a:off x="8679652" y="5110161"/>
            <a:ext cx="1733832" cy="784830"/>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a:t>
            </a:r>
          </a:p>
        </p:txBody>
      </p:sp>
      <p:sp>
        <p:nvSpPr>
          <p:cNvPr id="33" name="文本框 32"/>
          <p:cNvSpPr txBox="1"/>
          <p:nvPr/>
        </p:nvSpPr>
        <p:spPr>
          <a:xfrm>
            <a:off x="4484688" y="362160"/>
            <a:ext cx="2881313" cy="523220"/>
          </a:xfrm>
          <a:prstGeom prst="rect">
            <a:avLst/>
          </a:prstGeom>
          <a:noFill/>
        </p:spPr>
        <p:txBody>
          <a:bodyPr wrap="square" rtlCol="0">
            <a:spAutoFit/>
          </a:bodyPr>
          <a:lstStyle/>
          <a:p>
            <a:pPr algn="dist"/>
            <a:r>
              <a:rPr lang="zh-CN" altLang="en-US" sz="2800" dirty="0">
                <a:gradFill>
                  <a:gsLst>
                    <a:gs pos="0">
                      <a:srgbClr val="FFC000">
                        <a:alpha val="97000"/>
                      </a:srgbClr>
                    </a:gs>
                    <a:gs pos="32000">
                      <a:srgbClr val="FFFF00">
                        <a:alpha val="89000"/>
                      </a:srgbClr>
                    </a:gs>
                    <a:gs pos="63000">
                      <a:srgbClr val="92D050">
                        <a:alpha val="50000"/>
                      </a:srgbClr>
                    </a:gs>
                    <a:gs pos="100000">
                      <a:srgbClr val="00B050">
                        <a:alpha val="26000"/>
                      </a:srgbClr>
                    </a:gs>
                  </a:gsLst>
                  <a:lin ang="5400000" scaled="1"/>
                </a:gradFill>
              </a:rPr>
              <a:t>Title text added</a:t>
            </a:r>
          </a:p>
        </p:txBody>
      </p:sp>
      <p:cxnSp>
        <p:nvCxnSpPr>
          <p:cNvPr id="34" name="直接连接符 33"/>
          <p:cNvCxnSpPr>
            <a:cxnSpLocks/>
          </p:cNvCxnSpPr>
          <p:nvPr/>
        </p:nvCxnSpPr>
        <p:spPr>
          <a:xfrm>
            <a:off x="5288185" y="971754"/>
            <a:ext cx="1615630" cy="0"/>
          </a:xfrm>
          <a:prstGeom prst="line">
            <a:avLst/>
          </a:prstGeom>
          <a:noFill/>
          <a:ln w="22225">
            <a:gradFill flip="none" rotWithShape="1">
              <a:gsLst>
                <a:gs pos="0">
                  <a:schemeClr val="bg1">
                    <a:alpha val="0"/>
                  </a:schemeClr>
                </a:gs>
                <a:gs pos="50000">
                  <a:schemeClr val="bg1"/>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119666562"/>
      </p:ext>
    </p:extLst>
  </p:cSld>
  <p:clrMapOvr>
    <a:masterClrMapping/>
  </p:clrMapOvr>
  <mc:AlternateContent xmlns:mc="http://schemas.openxmlformats.org/markup-compatibility/2006" xmlns:p14="http://schemas.microsoft.com/office/powerpoint/2010/main">
    <mc:Choice Requires="p14">
      <p:transition spd="slow" p14:dur="900" advTm="4000">
        <p14:warp dir="in"/>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0-#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0-#ppt_w/2"/>
                                          </p:val>
                                        </p:tav>
                                        <p:tav tm="100000">
                                          <p:val>
                                            <p:strVal val="#ppt_x"/>
                                          </p:val>
                                        </p:tav>
                                      </p:tavLst>
                                    </p:anim>
                                    <p:anim calcmode="lin" valueType="num">
                                      <p:cBhvr additive="base">
                                        <p:cTn id="12" dur="100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0-#ppt_w/2"/>
                                          </p:val>
                                        </p:tav>
                                        <p:tav tm="100000">
                                          <p:val>
                                            <p:strVal val="#ppt_x"/>
                                          </p:val>
                                        </p:tav>
                                      </p:tavLst>
                                    </p:anim>
                                    <p:anim calcmode="lin" valueType="num">
                                      <p:cBhvr additive="base">
                                        <p:cTn id="16" dur="10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0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000" fill="hold"/>
                                        <p:tgtEl>
                                          <p:spTgt spid="27"/>
                                        </p:tgtEl>
                                        <p:attrNameLst>
                                          <p:attrName>ppt_x</p:attrName>
                                        </p:attrNameLst>
                                      </p:cBhvr>
                                      <p:tavLst>
                                        <p:tav tm="0">
                                          <p:val>
                                            <p:strVal val="0-#ppt_w/2"/>
                                          </p:val>
                                        </p:tav>
                                        <p:tav tm="100000">
                                          <p:val>
                                            <p:strVal val="#ppt_x"/>
                                          </p:val>
                                        </p:tav>
                                      </p:tavLst>
                                    </p:anim>
                                    <p:anim calcmode="lin" valueType="num">
                                      <p:cBhvr additive="base">
                                        <p:cTn id="20" dur="1000" fill="hold"/>
                                        <p:tgtEl>
                                          <p:spTgt spid="27"/>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0-#ppt_w/2"/>
                                          </p:val>
                                        </p:tav>
                                        <p:tav tm="100000">
                                          <p:val>
                                            <p:strVal val="#ppt_x"/>
                                          </p:val>
                                        </p:tav>
                                      </p:tavLst>
                                    </p:anim>
                                    <p:anim calcmode="lin" valueType="num">
                                      <p:cBhvr additive="base">
                                        <p:cTn id="24" dur="10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20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1000" fill="hold"/>
                                        <p:tgtEl>
                                          <p:spTgt spid="29"/>
                                        </p:tgtEl>
                                        <p:attrNameLst>
                                          <p:attrName>ppt_x</p:attrName>
                                        </p:attrNameLst>
                                      </p:cBhvr>
                                      <p:tavLst>
                                        <p:tav tm="0">
                                          <p:val>
                                            <p:strVal val="0-#ppt_w/2"/>
                                          </p:val>
                                        </p:tav>
                                        <p:tav tm="100000">
                                          <p:val>
                                            <p:strVal val="#ppt_x"/>
                                          </p:val>
                                        </p:tav>
                                      </p:tavLst>
                                    </p:anim>
                                    <p:anim calcmode="lin" valueType="num">
                                      <p:cBhvr additive="base">
                                        <p:cTn id="28" dur="1000" fill="hold"/>
                                        <p:tgtEl>
                                          <p:spTgt spid="29"/>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30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000" fill="hold"/>
                                        <p:tgtEl>
                                          <p:spTgt spid="12"/>
                                        </p:tgtEl>
                                        <p:attrNameLst>
                                          <p:attrName>ppt_x</p:attrName>
                                        </p:attrNameLst>
                                      </p:cBhvr>
                                      <p:tavLst>
                                        <p:tav tm="0">
                                          <p:val>
                                            <p:strVal val="0-#ppt_w/2"/>
                                          </p:val>
                                        </p:tav>
                                        <p:tav tm="100000">
                                          <p:val>
                                            <p:strVal val="#ppt_x"/>
                                          </p:val>
                                        </p:tav>
                                      </p:tavLst>
                                    </p:anim>
                                    <p:anim calcmode="lin" valueType="num">
                                      <p:cBhvr additive="base">
                                        <p:cTn id="32" dur="1000" fill="hold"/>
                                        <p:tgtEl>
                                          <p:spTgt spid="12"/>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30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1000" fill="hold"/>
                                        <p:tgtEl>
                                          <p:spTgt spid="28"/>
                                        </p:tgtEl>
                                        <p:attrNameLst>
                                          <p:attrName>ppt_x</p:attrName>
                                        </p:attrNameLst>
                                      </p:cBhvr>
                                      <p:tavLst>
                                        <p:tav tm="0">
                                          <p:val>
                                            <p:strVal val="0-#ppt_w/2"/>
                                          </p:val>
                                        </p:tav>
                                        <p:tav tm="100000">
                                          <p:val>
                                            <p:strVal val="#ppt_x"/>
                                          </p:val>
                                        </p:tav>
                                      </p:tavLst>
                                    </p:anim>
                                    <p:anim calcmode="lin" valueType="num">
                                      <p:cBhvr additive="base">
                                        <p:cTn id="36" dur="1000" fill="hold"/>
                                        <p:tgtEl>
                                          <p:spTgt spid="28"/>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40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0-#ppt_w/2"/>
                                          </p:val>
                                        </p:tav>
                                        <p:tav tm="100000">
                                          <p:val>
                                            <p:strVal val="#ppt_x"/>
                                          </p:val>
                                        </p:tav>
                                      </p:tavLst>
                                    </p:anim>
                                    <p:anim calcmode="lin" valueType="num">
                                      <p:cBhvr additive="base">
                                        <p:cTn id="40" dur="1000" fill="hold"/>
                                        <p:tgtEl>
                                          <p:spTgt spid="17"/>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40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1000" fill="hold"/>
                                        <p:tgtEl>
                                          <p:spTgt spid="21"/>
                                        </p:tgtEl>
                                        <p:attrNameLst>
                                          <p:attrName>ppt_x</p:attrName>
                                        </p:attrNameLst>
                                      </p:cBhvr>
                                      <p:tavLst>
                                        <p:tav tm="0">
                                          <p:val>
                                            <p:strVal val="0-#ppt_w/2"/>
                                          </p:val>
                                        </p:tav>
                                        <p:tav tm="100000">
                                          <p:val>
                                            <p:strVal val="#ppt_x"/>
                                          </p:val>
                                        </p:tav>
                                      </p:tavLst>
                                    </p:anim>
                                    <p:anim calcmode="lin" valueType="num">
                                      <p:cBhvr additive="base">
                                        <p:cTn id="44" dur="1000" fill="hold"/>
                                        <p:tgtEl>
                                          <p:spTgt spid="21"/>
                                        </p:tgtEl>
                                        <p:attrNameLst>
                                          <p:attrName>ppt_y</p:attrName>
                                        </p:attrNameLst>
                                      </p:cBhvr>
                                      <p:tavLst>
                                        <p:tav tm="0">
                                          <p:val>
                                            <p:strVal val="#ppt_y"/>
                                          </p:val>
                                        </p:tav>
                                        <p:tav tm="100000">
                                          <p:val>
                                            <p:strVal val="#ppt_y"/>
                                          </p:val>
                                        </p:tav>
                                      </p:tavLst>
                                    </p:anim>
                                  </p:childTnLst>
                                </p:cTn>
                              </p:par>
                            </p:childTnLst>
                          </p:cTn>
                        </p:par>
                        <p:par>
                          <p:cTn id="45" fill="hold">
                            <p:stCondLst>
                              <p:cond delay="1400"/>
                            </p:stCondLst>
                            <p:childTnLst>
                              <p:par>
                                <p:cTn id="46" presetID="10"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500"/>
                                        <p:tgtEl>
                                          <p:spTgt spid="39"/>
                                        </p:tgtEl>
                                      </p:cBhvr>
                                    </p:animEffect>
                                  </p:childTnLst>
                                </p:cTn>
                              </p:par>
                            </p:childTnLst>
                          </p:cTn>
                        </p:par>
                        <p:par>
                          <p:cTn id="61" fill="hold">
                            <p:stCondLst>
                              <p:cond delay="1900"/>
                            </p:stCondLst>
                            <p:childTnLst>
                              <p:par>
                                <p:cTn id="62" presetID="2" presetClass="entr" presetSubtype="4" decel="100000" fill="hold" grpId="0" nodeType="afterEffect">
                                  <p:stCondLst>
                                    <p:cond delay="0"/>
                                  </p:stCondLst>
                                  <p:childTnLst>
                                    <p:set>
                                      <p:cBhvr>
                                        <p:cTn id="63" dur="1" fill="hold">
                                          <p:stCondLst>
                                            <p:cond delay="0"/>
                                          </p:stCondLst>
                                        </p:cTn>
                                        <p:tgtEl>
                                          <p:spTgt spid="41"/>
                                        </p:tgtEl>
                                        <p:attrNameLst>
                                          <p:attrName>style.visibility</p:attrName>
                                        </p:attrNameLst>
                                      </p:cBhvr>
                                      <p:to>
                                        <p:strVal val="visible"/>
                                      </p:to>
                                    </p:set>
                                    <p:anim calcmode="lin" valueType="num">
                                      <p:cBhvr additive="base">
                                        <p:cTn id="64" dur="1000" fill="hold"/>
                                        <p:tgtEl>
                                          <p:spTgt spid="41"/>
                                        </p:tgtEl>
                                        <p:attrNameLst>
                                          <p:attrName>ppt_x</p:attrName>
                                        </p:attrNameLst>
                                      </p:cBhvr>
                                      <p:tavLst>
                                        <p:tav tm="0">
                                          <p:val>
                                            <p:strVal val="#ppt_x"/>
                                          </p:val>
                                        </p:tav>
                                        <p:tav tm="100000">
                                          <p:val>
                                            <p:strVal val="#ppt_x"/>
                                          </p:val>
                                        </p:tav>
                                      </p:tavLst>
                                    </p:anim>
                                    <p:anim calcmode="lin" valueType="num">
                                      <p:cBhvr additive="base">
                                        <p:cTn id="65" dur="1000" fill="hold"/>
                                        <p:tgtEl>
                                          <p:spTgt spid="41"/>
                                        </p:tgtEl>
                                        <p:attrNameLst>
                                          <p:attrName>ppt_y</p:attrName>
                                        </p:attrNameLst>
                                      </p:cBhvr>
                                      <p:tavLst>
                                        <p:tav tm="0">
                                          <p:val>
                                            <p:strVal val="1+#ppt_h/2"/>
                                          </p:val>
                                        </p:tav>
                                        <p:tav tm="100000">
                                          <p:val>
                                            <p:strVal val="#ppt_y"/>
                                          </p:val>
                                        </p:tav>
                                      </p:tavLst>
                                    </p:anim>
                                  </p:childTnLst>
                                </p:cTn>
                              </p:par>
                              <p:par>
                                <p:cTn id="66" presetID="53" presetClass="entr" presetSubtype="16"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childTnLst>
                                </p:cTn>
                              </p:par>
                              <p:par>
                                <p:cTn id="71" presetID="2" presetClass="entr" presetSubtype="4" decel="10000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53" presetClass="entr" presetSubtype="16"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2" presetClass="entr" presetSubtype="4" decel="100000" fill="hold" grpId="0" nodeType="with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additive="base">
                                        <p:cTn id="82" dur="1000" fill="hold"/>
                                        <p:tgtEl>
                                          <p:spTgt spid="45"/>
                                        </p:tgtEl>
                                        <p:attrNameLst>
                                          <p:attrName>ppt_x</p:attrName>
                                        </p:attrNameLst>
                                      </p:cBhvr>
                                      <p:tavLst>
                                        <p:tav tm="0">
                                          <p:val>
                                            <p:strVal val="#ppt_x"/>
                                          </p:val>
                                        </p:tav>
                                        <p:tav tm="100000">
                                          <p:val>
                                            <p:strVal val="#ppt_x"/>
                                          </p:val>
                                        </p:tav>
                                      </p:tavLst>
                                    </p:anim>
                                    <p:anim calcmode="lin" valueType="num">
                                      <p:cBhvr additive="base">
                                        <p:cTn id="83" dur="1000" fill="hold"/>
                                        <p:tgtEl>
                                          <p:spTgt spid="45"/>
                                        </p:tgtEl>
                                        <p:attrNameLst>
                                          <p:attrName>ppt_y</p:attrName>
                                        </p:attrNameLst>
                                      </p:cBhvr>
                                      <p:tavLst>
                                        <p:tav tm="0">
                                          <p:val>
                                            <p:strVal val="1+#ppt_h/2"/>
                                          </p:val>
                                        </p:tav>
                                        <p:tav tm="100000">
                                          <p:val>
                                            <p:strVal val="#ppt_y"/>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500" fill="hold"/>
                                        <p:tgtEl>
                                          <p:spTgt spid="46"/>
                                        </p:tgtEl>
                                        <p:attrNameLst>
                                          <p:attrName>ppt_w</p:attrName>
                                        </p:attrNameLst>
                                      </p:cBhvr>
                                      <p:tavLst>
                                        <p:tav tm="0">
                                          <p:val>
                                            <p:fltVal val="0"/>
                                          </p:val>
                                        </p:tav>
                                        <p:tav tm="100000">
                                          <p:val>
                                            <p:strVal val="#ppt_w"/>
                                          </p:val>
                                        </p:tav>
                                      </p:tavLst>
                                    </p:anim>
                                    <p:anim calcmode="lin" valueType="num">
                                      <p:cBhvr>
                                        <p:cTn id="87" dur="500" fill="hold"/>
                                        <p:tgtEl>
                                          <p:spTgt spid="46"/>
                                        </p:tgtEl>
                                        <p:attrNameLst>
                                          <p:attrName>ppt_h</p:attrName>
                                        </p:attrNameLst>
                                      </p:cBhvr>
                                      <p:tavLst>
                                        <p:tav tm="0">
                                          <p:val>
                                            <p:fltVal val="0"/>
                                          </p:val>
                                        </p:tav>
                                        <p:tav tm="100000">
                                          <p:val>
                                            <p:strVal val="#ppt_h"/>
                                          </p:val>
                                        </p:tav>
                                      </p:tavLst>
                                    </p:anim>
                                    <p:animEffect transition="in" filter="fade">
                                      <p:cBhvr>
                                        <p:cTn id="88" dur="500"/>
                                        <p:tgtEl>
                                          <p:spTgt spid="46"/>
                                        </p:tgtEl>
                                      </p:cBhvr>
                                    </p:animEffect>
                                  </p:childTnLst>
                                </p:cTn>
                              </p:par>
                              <p:par>
                                <p:cTn id="89" presetID="2" presetClass="entr" presetSubtype="4" decel="100000" fill="hold" grpId="0" nodeType="withEffect">
                                  <p:stCondLst>
                                    <p:cond delay="0"/>
                                  </p:stCondLst>
                                  <p:childTnLst>
                                    <p:set>
                                      <p:cBhvr>
                                        <p:cTn id="90" dur="1" fill="hold">
                                          <p:stCondLst>
                                            <p:cond delay="0"/>
                                          </p:stCondLst>
                                        </p:cTn>
                                        <p:tgtEl>
                                          <p:spTgt spid="47"/>
                                        </p:tgtEl>
                                        <p:attrNameLst>
                                          <p:attrName>style.visibility</p:attrName>
                                        </p:attrNameLst>
                                      </p:cBhvr>
                                      <p:to>
                                        <p:strVal val="visible"/>
                                      </p:to>
                                    </p:set>
                                    <p:anim calcmode="lin" valueType="num">
                                      <p:cBhvr additive="base">
                                        <p:cTn id="91" dur="1000" fill="hold"/>
                                        <p:tgtEl>
                                          <p:spTgt spid="47"/>
                                        </p:tgtEl>
                                        <p:attrNameLst>
                                          <p:attrName>ppt_x</p:attrName>
                                        </p:attrNameLst>
                                      </p:cBhvr>
                                      <p:tavLst>
                                        <p:tav tm="0">
                                          <p:val>
                                            <p:strVal val="#ppt_x"/>
                                          </p:val>
                                        </p:tav>
                                        <p:tav tm="100000">
                                          <p:val>
                                            <p:strVal val="#ppt_x"/>
                                          </p:val>
                                        </p:tav>
                                      </p:tavLst>
                                    </p:anim>
                                    <p:anim calcmode="lin" valueType="num">
                                      <p:cBhvr additive="base">
                                        <p:cTn id="92" dur="1000" fill="hold"/>
                                        <p:tgtEl>
                                          <p:spTgt spid="47"/>
                                        </p:tgtEl>
                                        <p:attrNameLst>
                                          <p:attrName>ppt_y</p:attrName>
                                        </p:attrNameLst>
                                      </p:cBhvr>
                                      <p:tavLst>
                                        <p:tav tm="0">
                                          <p:val>
                                            <p:strVal val="1+#ppt_h/2"/>
                                          </p:val>
                                        </p:tav>
                                        <p:tav tm="100000">
                                          <p:val>
                                            <p:strVal val="#ppt_y"/>
                                          </p:val>
                                        </p:tav>
                                      </p:tavLst>
                                    </p:anim>
                                  </p:childTnLst>
                                </p:cTn>
                              </p:par>
                              <p:par>
                                <p:cTn id="93" presetID="53" presetClass="entr" presetSubtype="16" fill="hold" grpId="0" nodeType="withEffect">
                                  <p:stCondLst>
                                    <p:cond delay="0"/>
                                  </p:stCondLst>
                                  <p:childTnLst>
                                    <p:set>
                                      <p:cBhvr>
                                        <p:cTn id="94" dur="1" fill="hold">
                                          <p:stCondLst>
                                            <p:cond delay="0"/>
                                          </p:stCondLst>
                                        </p:cTn>
                                        <p:tgtEl>
                                          <p:spTgt spid="48"/>
                                        </p:tgtEl>
                                        <p:attrNameLst>
                                          <p:attrName>style.visibility</p:attrName>
                                        </p:attrNameLst>
                                      </p:cBhvr>
                                      <p:to>
                                        <p:strVal val="visible"/>
                                      </p:to>
                                    </p:set>
                                    <p:anim calcmode="lin" valueType="num">
                                      <p:cBhvr>
                                        <p:cTn id="95" dur="500" fill="hold"/>
                                        <p:tgtEl>
                                          <p:spTgt spid="48"/>
                                        </p:tgtEl>
                                        <p:attrNameLst>
                                          <p:attrName>ppt_w</p:attrName>
                                        </p:attrNameLst>
                                      </p:cBhvr>
                                      <p:tavLst>
                                        <p:tav tm="0">
                                          <p:val>
                                            <p:fltVal val="0"/>
                                          </p:val>
                                        </p:tav>
                                        <p:tav tm="100000">
                                          <p:val>
                                            <p:strVal val="#ppt_w"/>
                                          </p:val>
                                        </p:tav>
                                      </p:tavLst>
                                    </p:anim>
                                    <p:anim calcmode="lin" valueType="num">
                                      <p:cBhvr>
                                        <p:cTn id="96" dur="500" fill="hold"/>
                                        <p:tgtEl>
                                          <p:spTgt spid="48"/>
                                        </p:tgtEl>
                                        <p:attrNameLst>
                                          <p:attrName>ppt_h</p:attrName>
                                        </p:attrNameLst>
                                      </p:cBhvr>
                                      <p:tavLst>
                                        <p:tav tm="0">
                                          <p:val>
                                            <p:fltVal val="0"/>
                                          </p:val>
                                        </p:tav>
                                        <p:tav tm="100000">
                                          <p:val>
                                            <p:strVal val="#ppt_h"/>
                                          </p:val>
                                        </p:tav>
                                      </p:tavLst>
                                    </p:anim>
                                    <p:animEffect transition="in" filter="fade">
                                      <p:cBhvr>
                                        <p:cTn id="97" dur="500"/>
                                        <p:tgtEl>
                                          <p:spTgt spid="48"/>
                                        </p:tgtEl>
                                      </p:cBhvr>
                                    </p:animEffect>
                                  </p:childTnLst>
                                </p:cTn>
                              </p:par>
                              <p:par>
                                <p:cTn id="98" presetID="2" presetClass="entr" presetSubtype="4" decel="100000" fill="hold" grpId="0" nodeType="withEffect">
                                  <p:stCondLst>
                                    <p:cond delay="0"/>
                                  </p:stCondLst>
                                  <p:childTnLst>
                                    <p:set>
                                      <p:cBhvr>
                                        <p:cTn id="99" dur="1" fill="hold">
                                          <p:stCondLst>
                                            <p:cond delay="0"/>
                                          </p:stCondLst>
                                        </p:cTn>
                                        <p:tgtEl>
                                          <p:spTgt spid="49"/>
                                        </p:tgtEl>
                                        <p:attrNameLst>
                                          <p:attrName>style.visibility</p:attrName>
                                        </p:attrNameLst>
                                      </p:cBhvr>
                                      <p:to>
                                        <p:strVal val="visible"/>
                                      </p:to>
                                    </p:set>
                                    <p:anim calcmode="lin" valueType="num">
                                      <p:cBhvr additive="base">
                                        <p:cTn id="100" dur="1000" fill="hold"/>
                                        <p:tgtEl>
                                          <p:spTgt spid="49"/>
                                        </p:tgtEl>
                                        <p:attrNameLst>
                                          <p:attrName>ppt_x</p:attrName>
                                        </p:attrNameLst>
                                      </p:cBhvr>
                                      <p:tavLst>
                                        <p:tav tm="0">
                                          <p:val>
                                            <p:strVal val="#ppt_x"/>
                                          </p:val>
                                        </p:tav>
                                        <p:tav tm="100000">
                                          <p:val>
                                            <p:strVal val="#ppt_x"/>
                                          </p:val>
                                        </p:tav>
                                      </p:tavLst>
                                    </p:anim>
                                    <p:anim calcmode="lin" valueType="num">
                                      <p:cBhvr additive="base">
                                        <p:cTn id="101" dur="1000" fill="hold"/>
                                        <p:tgtEl>
                                          <p:spTgt spid="49"/>
                                        </p:tgtEl>
                                        <p:attrNameLst>
                                          <p:attrName>ppt_y</p:attrName>
                                        </p:attrNameLst>
                                      </p:cBhvr>
                                      <p:tavLst>
                                        <p:tav tm="0">
                                          <p:val>
                                            <p:strVal val="1+#ppt_h/2"/>
                                          </p:val>
                                        </p:tav>
                                        <p:tav tm="100000">
                                          <p:val>
                                            <p:strVal val="#ppt_y"/>
                                          </p:val>
                                        </p:tav>
                                      </p:tavLst>
                                    </p:anim>
                                  </p:childTnLst>
                                </p:cTn>
                              </p:par>
                              <p:par>
                                <p:cTn id="102" presetID="53" presetClass="entr" presetSubtype="16" fill="hold" grpId="0" nodeType="withEffect">
                                  <p:stCondLst>
                                    <p:cond delay="0"/>
                                  </p:stCondLst>
                                  <p:childTnLst>
                                    <p:set>
                                      <p:cBhvr>
                                        <p:cTn id="103" dur="1" fill="hold">
                                          <p:stCondLst>
                                            <p:cond delay="0"/>
                                          </p:stCondLst>
                                        </p:cTn>
                                        <p:tgtEl>
                                          <p:spTgt spid="50"/>
                                        </p:tgtEl>
                                        <p:attrNameLst>
                                          <p:attrName>style.visibility</p:attrName>
                                        </p:attrNameLst>
                                      </p:cBhvr>
                                      <p:to>
                                        <p:strVal val="visible"/>
                                      </p:to>
                                    </p:set>
                                    <p:anim calcmode="lin" valueType="num">
                                      <p:cBhvr>
                                        <p:cTn id="104" dur="500" fill="hold"/>
                                        <p:tgtEl>
                                          <p:spTgt spid="50"/>
                                        </p:tgtEl>
                                        <p:attrNameLst>
                                          <p:attrName>ppt_w</p:attrName>
                                        </p:attrNameLst>
                                      </p:cBhvr>
                                      <p:tavLst>
                                        <p:tav tm="0">
                                          <p:val>
                                            <p:fltVal val="0"/>
                                          </p:val>
                                        </p:tav>
                                        <p:tav tm="100000">
                                          <p:val>
                                            <p:strVal val="#ppt_w"/>
                                          </p:val>
                                        </p:tav>
                                      </p:tavLst>
                                    </p:anim>
                                    <p:anim calcmode="lin" valueType="num">
                                      <p:cBhvr>
                                        <p:cTn id="105" dur="500" fill="hold"/>
                                        <p:tgtEl>
                                          <p:spTgt spid="50"/>
                                        </p:tgtEl>
                                        <p:attrNameLst>
                                          <p:attrName>ppt_h</p:attrName>
                                        </p:attrNameLst>
                                      </p:cBhvr>
                                      <p:tavLst>
                                        <p:tav tm="0">
                                          <p:val>
                                            <p:fltVal val="0"/>
                                          </p:val>
                                        </p:tav>
                                        <p:tav tm="100000">
                                          <p:val>
                                            <p:strVal val="#ppt_h"/>
                                          </p:val>
                                        </p:tav>
                                      </p:tavLst>
                                    </p:anim>
                                    <p:animEffect transition="in" filter="fade">
                                      <p:cBhvr>
                                        <p:cTn id="10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P spid="21" grpId="0" animBg="1"/>
      <p:bldP spid="28" grpId="0" animBg="1"/>
      <p:bldP spid="29" grpId="0" animBg="1"/>
      <p:bldP spid="27" grpId="0" animBg="1"/>
      <p:bldP spid="26" grpId="0" animBg="1"/>
      <p:bldP spid="35" grpId="0" animBg="1"/>
      <p:bldP spid="36" grpId="0" animBg="1"/>
      <p:bldP spid="37" grpId="0" animBg="1"/>
      <p:bldP spid="38" grpId="0" animBg="1"/>
      <p:bldP spid="39" grpId="0" animBg="1"/>
      <p:bldP spid="41" grpId="0"/>
      <p:bldP spid="42" grpId="0"/>
      <p:bldP spid="43" grpId="0"/>
      <p:bldP spid="44" grpId="0"/>
      <p:bldP spid="45" grpId="0"/>
      <p:bldP spid="46" grpId="0"/>
      <p:bldP spid="47"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47186" y="2421594"/>
            <a:ext cx="697628"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FFFFFF"/>
                </a:solidFill>
                <a:effectLst/>
                <a:uLnTx/>
                <a:uFillTx/>
                <a:latin typeface="Arial"/>
                <a:ea typeface="微软雅黑"/>
                <a:cs typeface="+mn-cs"/>
              </a:rPr>
              <a:t>03</a:t>
            </a:r>
            <a:endParaRPr kumimoji="0" lang="zh-CN" altLang="en-US" sz="36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4" name="椭圆 3"/>
          <p:cNvSpPr/>
          <p:nvPr/>
        </p:nvSpPr>
        <p:spPr>
          <a:xfrm rot="19939551">
            <a:off x="5447822" y="2096581"/>
            <a:ext cx="1296356" cy="1296356"/>
          </a:xfrm>
          <a:prstGeom prst="ellipse">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文本框 4"/>
          <p:cNvSpPr txBox="1"/>
          <p:nvPr/>
        </p:nvSpPr>
        <p:spPr>
          <a:xfrm>
            <a:off x="4329066" y="3655045"/>
            <a:ext cx="3742181" cy="461665"/>
          </a:xfrm>
          <a:prstGeom prst="rect">
            <a:avLst/>
          </a:prstGeom>
          <a:noFill/>
        </p:spPr>
        <p:txBody>
          <a:bodyPr wrap="square" rtlCol="0">
            <a:spAutoFit/>
          </a:bodyPr>
          <a:lstStyle>
            <a:defPPr>
              <a:defRPr lang="zh-CN"/>
            </a:defPPr>
            <a:lvl1pPr marR="0" lvl="0" indent="0" algn="dist" fontAlgn="auto">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28600" dist="38100" dir="2700000" algn="tl" rotWithShape="0">
                    <a:prstClr val="black">
                      <a:alpha val="83000"/>
                    </a:prstClr>
                  </a:outerShdw>
                </a:effectLst>
                <a:uLnTx/>
                <a:uFillTx/>
                <a:latin typeface="造字工房悦黑体验版常规体" pitchFamily="2" charset="-122"/>
                <a:ea typeface="造字工房悦黑体验版常规体" pitchFamily="2" charset="-122"/>
              </a:defRPr>
            </a:lvl1pPr>
          </a:lstStyle>
          <a:p>
            <a:r>
              <a:rPr lang="zh-CN" altLang="en-US" dirty="0"/>
              <a:t>Click here to add a title</a:t>
            </a:r>
          </a:p>
        </p:txBody>
      </p:sp>
      <p:sp>
        <p:nvSpPr>
          <p:cNvPr id="7" name="椭圆 6"/>
          <p:cNvSpPr/>
          <p:nvPr/>
        </p:nvSpPr>
        <p:spPr>
          <a:xfrm>
            <a:off x="-321410" y="2381626"/>
            <a:ext cx="913648" cy="913648"/>
          </a:xfrm>
          <a:prstGeom prst="ellipse">
            <a:avLst/>
          </a:prstGeom>
          <a:gradFill>
            <a:gsLst>
              <a:gs pos="0">
                <a:srgbClr val="92D050">
                  <a:alpha val="40000"/>
                </a:srgbClr>
              </a:gs>
              <a:gs pos="98000">
                <a:srgbClr val="00B050">
                  <a:alpha val="31000"/>
                </a:srgbClr>
              </a:gs>
            </a:gsLst>
            <a:lin ang="0" scaled="1"/>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8" name="椭圆 7"/>
          <p:cNvSpPr/>
          <p:nvPr/>
        </p:nvSpPr>
        <p:spPr>
          <a:xfrm rot="18278547">
            <a:off x="9617467" y="5328471"/>
            <a:ext cx="756367" cy="756367"/>
          </a:xfrm>
          <a:prstGeom prst="ellipse">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0" name="椭圆 9"/>
          <p:cNvSpPr/>
          <p:nvPr/>
        </p:nvSpPr>
        <p:spPr>
          <a:xfrm>
            <a:off x="2877179" y="4553061"/>
            <a:ext cx="419100" cy="419100"/>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1" name="椭圆 10"/>
          <p:cNvSpPr/>
          <p:nvPr/>
        </p:nvSpPr>
        <p:spPr>
          <a:xfrm>
            <a:off x="10251438" y="1570635"/>
            <a:ext cx="540660" cy="540660"/>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2" name="椭圆 11"/>
          <p:cNvSpPr/>
          <p:nvPr/>
        </p:nvSpPr>
        <p:spPr>
          <a:xfrm>
            <a:off x="9801403" y="2248966"/>
            <a:ext cx="388493" cy="388493"/>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3" name="椭圆 12"/>
          <p:cNvSpPr/>
          <p:nvPr/>
        </p:nvSpPr>
        <p:spPr>
          <a:xfrm>
            <a:off x="10849829" y="4054845"/>
            <a:ext cx="388493" cy="388493"/>
          </a:xfrm>
          <a:prstGeom prst="ellipse">
            <a:avLst/>
          </a:prstGeom>
          <a:solidFill>
            <a:srgbClr val="00B05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4" name="椭圆 13"/>
          <p:cNvSpPr/>
          <p:nvPr/>
        </p:nvSpPr>
        <p:spPr>
          <a:xfrm rot="13477576">
            <a:off x="2324671" y="1974266"/>
            <a:ext cx="388493" cy="388493"/>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5" name="椭圆 14"/>
          <p:cNvSpPr/>
          <p:nvPr/>
        </p:nvSpPr>
        <p:spPr>
          <a:xfrm>
            <a:off x="1051690" y="2874888"/>
            <a:ext cx="554112" cy="554112"/>
          </a:xfrm>
          <a:prstGeom prst="ellipse">
            <a:avLst/>
          </a:prstGeom>
          <a:solidFill>
            <a:srgbClr val="00B05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16" name="椭圆 15"/>
          <p:cNvSpPr/>
          <p:nvPr/>
        </p:nvSpPr>
        <p:spPr>
          <a:xfrm rot="13477576">
            <a:off x="3131255" y="4840993"/>
            <a:ext cx="263487" cy="263487"/>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7" name="椭圆 16"/>
          <p:cNvSpPr/>
          <p:nvPr/>
        </p:nvSpPr>
        <p:spPr>
          <a:xfrm rot="7562616">
            <a:off x="4974890" y="5646280"/>
            <a:ext cx="492079" cy="492079"/>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8" name="椭圆 17"/>
          <p:cNvSpPr/>
          <p:nvPr/>
        </p:nvSpPr>
        <p:spPr>
          <a:xfrm rot="2540718">
            <a:off x="1080582" y="4827324"/>
            <a:ext cx="496328" cy="471232"/>
          </a:xfrm>
          <a:prstGeom prst="ellipse">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3" name="椭圆 22"/>
          <p:cNvSpPr/>
          <p:nvPr/>
        </p:nvSpPr>
        <p:spPr>
          <a:xfrm rot="13340469">
            <a:off x="7720563" y="4464061"/>
            <a:ext cx="779367" cy="779367"/>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4" name="椭圆 23"/>
          <p:cNvSpPr/>
          <p:nvPr/>
        </p:nvSpPr>
        <p:spPr>
          <a:xfrm rot="7562616">
            <a:off x="7756328" y="5127277"/>
            <a:ext cx="269459" cy="269459"/>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5" name="椭圆 24"/>
          <p:cNvSpPr/>
          <p:nvPr/>
        </p:nvSpPr>
        <p:spPr>
          <a:xfrm>
            <a:off x="7216706" y="667252"/>
            <a:ext cx="1444043" cy="1444043"/>
          </a:xfrm>
          <a:prstGeom prst="ellipse">
            <a:avLst/>
          </a:prstGeom>
          <a:gradFill>
            <a:gsLst>
              <a:gs pos="0">
                <a:srgbClr val="92D050">
                  <a:alpha val="40000"/>
                </a:srgbClr>
              </a:gs>
              <a:gs pos="98000">
                <a:srgbClr val="00B050">
                  <a:alpha val="31000"/>
                </a:srgbClr>
              </a:gs>
            </a:gsLst>
            <a:lin ang="0" scaled="1"/>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6" name="椭圆 25"/>
          <p:cNvSpPr/>
          <p:nvPr/>
        </p:nvSpPr>
        <p:spPr>
          <a:xfrm>
            <a:off x="3086729" y="759232"/>
            <a:ext cx="943490" cy="943490"/>
          </a:xfrm>
          <a:prstGeom prst="ellipse">
            <a:avLst/>
          </a:prstGeom>
          <a:gradFill>
            <a:gsLst>
              <a:gs pos="0">
                <a:srgbClr val="92D050">
                  <a:alpha val="40000"/>
                </a:srgbClr>
              </a:gs>
              <a:gs pos="98000">
                <a:srgbClr val="00B050">
                  <a:alpha val="31000"/>
                </a:srgbClr>
              </a:gs>
            </a:gsLst>
            <a:lin ang="0" scaled="1"/>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8" name="椭圆 27"/>
          <p:cNvSpPr/>
          <p:nvPr/>
        </p:nvSpPr>
        <p:spPr>
          <a:xfrm rot="7892376">
            <a:off x="516474" y="411708"/>
            <a:ext cx="511087" cy="511087"/>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1650845442"/>
      </p:ext>
    </p:extLst>
  </p:cSld>
  <p:clrMapOvr>
    <a:masterClrMapping/>
  </p:clrMapOvr>
  <mc:AlternateContent xmlns:mc="http://schemas.openxmlformats.org/markup-compatibility/2006" xmlns:p14="http://schemas.microsoft.com/office/powerpoint/2010/main">
    <mc:Choice Requires="p14">
      <p:transition spd="slow" p14:dur="900" advTm="4000">
        <p14:warp dir="in"/>
      </p:transition>
    </mc:Choice>
    <mc:Fallback xmlns="">
      <p:transition spd="slow" advTm="4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29"/>
          <p:cNvGrpSpPr>
            <a:grpSpLocks/>
          </p:cNvGrpSpPr>
          <p:nvPr/>
        </p:nvGrpSpPr>
        <p:grpSpPr bwMode="auto">
          <a:xfrm>
            <a:off x="1013645" y="4548188"/>
            <a:ext cx="6364288" cy="161925"/>
            <a:chOff x="5492867" y="4138520"/>
            <a:chExt cx="6364118" cy="160598"/>
          </a:xfrm>
        </p:grpSpPr>
        <p:cxnSp>
          <p:nvCxnSpPr>
            <p:cNvPr id="41" name="Straight Connector 20"/>
            <p:cNvCxnSpPr/>
            <p:nvPr/>
          </p:nvCxnSpPr>
          <p:spPr>
            <a:xfrm>
              <a:off x="5492867" y="4220393"/>
              <a:ext cx="6364118" cy="0"/>
            </a:xfrm>
            <a:prstGeom prst="line">
              <a:avLst/>
            </a:prstGeom>
            <a:ln w="28575">
              <a:solidFill>
                <a:schemeClr val="tx1">
                  <a:lumMod val="50000"/>
                  <a:lumOff val="5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nvGrpSpPr>
            <p:cNvPr id="42" name="Group 28"/>
            <p:cNvGrpSpPr>
              <a:grpSpLocks/>
            </p:cNvGrpSpPr>
            <p:nvPr/>
          </p:nvGrpSpPr>
          <p:grpSpPr bwMode="auto">
            <a:xfrm>
              <a:off x="6527509" y="4138520"/>
              <a:ext cx="4312106" cy="160598"/>
              <a:chOff x="6527509" y="4138520"/>
              <a:chExt cx="4312106" cy="160598"/>
            </a:xfrm>
          </p:grpSpPr>
          <p:cxnSp>
            <p:nvCxnSpPr>
              <p:cNvPr id="43" name="Straight Connector 25"/>
              <p:cNvCxnSpPr/>
              <p:nvPr/>
            </p:nvCxnSpPr>
            <p:spPr>
              <a:xfrm>
                <a:off x="6527889" y="4138520"/>
                <a:ext cx="0" cy="16059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360"/>
              <p:cNvCxnSpPr/>
              <p:nvPr/>
            </p:nvCxnSpPr>
            <p:spPr>
              <a:xfrm>
                <a:off x="7389879" y="4138520"/>
                <a:ext cx="0" cy="16059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361"/>
              <p:cNvCxnSpPr/>
              <p:nvPr/>
            </p:nvCxnSpPr>
            <p:spPr>
              <a:xfrm>
                <a:off x="8251868" y="4138520"/>
                <a:ext cx="0" cy="16059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362"/>
              <p:cNvCxnSpPr/>
              <p:nvPr/>
            </p:nvCxnSpPr>
            <p:spPr>
              <a:xfrm>
                <a:off x="9115445" y="4138520"/>
                <a:ext cx="0" cy="16059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363"/>
              <p:cNvCxnSpPr/>
              <p:nvPr/>
            </p:nvCxnSpPr>
            <p:spPr>
              <a:xfrm>
                <a:off x="9977435" y="4138520"/>
                <a:ext cx="0" cy="16059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364"/>
              <p:cNvCxnSpPr/>
              <p:nvPr/>
            </p:nvCxnSpPr>
            <p:spPr>
              <a:xfrm>
                <a:off x="10839424" y="4138520"/>
                <a:ext cx="0" cy="16059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28" name="TextBox 345"/>
          <p:cNvSpPr txBox="1"/>
          <p:nvPr/>
        </p:nvSpPr>
        <p:spPr>
          <a:xfrm>
            <a:off x="1732750" y="2916542"/>
            <a:ext cx="630302" cy="369332"/>
          </a:xfrm>
          <a:prstGeom prst="rect">
            <a:avLst/>
          </a:prstGeom>
          <a:noFill/>
        </p:spPr>
        <p:txBody>
          <a:bodyPr wrap="none" anchor="ctr">
            <a:spAutoFit/>
          </a:bodyPr>
          <a:lstStyle/>
          <a:p>
            <a:pPr algn="ctr" eaLnBrk="1" fontAlgn="auto" hangingPunct="1">
              <a:spcBef>
                <a:spcPts val="0"/>
              </a:spcBef>
              <a:spcAft>
                <a:spcPts val="0"/>
              </a:spcAft>
              <a:defRPr/>
            </a:pPr>
            <a:r>
              <a:rPr lang="id-ID" b="1" dirty="0">
                <a:solidFill>
                  <a:schemeClr val="bg1"/>
                </a:solidFill>
                <a:latin typeface="+mj-lt"/>
                <a:ea typeface="Roboto Light" panose="02000000000000000000" pitchFamily="2" charset="0"/>
              </a:rPr>
              <a:t>35%</a:t>
            </a:r>
          </a:p>
        </p:txBody>
      </p:sp>
      <p:sp>
        <p:nvSpPr>
          <p:cNvPr id="29" name="TextBox 346"/>
          <p:cNvSpPr txBox="1"/>
          <p:nvPr/>
        </p:nvSpPr>
        <p:spPr>
          <a:xfrm>
            <a:off x="2597084" y="2358319"/>
            <a:ext cx="630302" cy="369332"/>
          </a:xfrm>
          <a:prstGeom prst="rect">
            <a:avLst/>
          </a:prstGeom>
          <a:noFill/>
        </p:spPr>
        <p:txBody>
          <a:bodyPr wrap="none" anchor="ctr">
            <a:spAutoFit/>
          </a:bodyPr>
          <a:lstStyle/>
          <a:p>
            <a:pPr algn="ctr" eaLnBrk="1" fontAlgn="auto" hangingPunct="1">
              <a:spcBef>
                <a:spcPts val="0"/>
              </a:spcBef>
              <a:spcAft>
                <a:spcPts val="0"/>
              </a:spcAft>
              <a:defRPr/>
            </a:pPr>
            <a:r>
              <a:rPr lang="id-ID" b="1" dirty="0">
                <a:solidFill>
                  <a:schemeClr val="bg1"/>
                </a:solidFill>
                <a:latin typeface="+mj-lt"/>
                <a:ea typeface="Roboto Light" panose="02000000000000000000" pitchFamily="2" charset="0"/>
              </a:rPr>
              <a:t>70%</a:t>
            </a:r>
          </a:p>
        </p:txBody>
      </p:sp>
      <p:sp>
        <p:nvSpPr>
          <p:cNvPr id="30" name="TextBox 347"/>
          <p:cNvSpPr txBox="1"/>
          <p:nvPr/>
        </p:nvSpPr>
        <p:spPr>
          <a:xfrm>
            <a:off x="3457569" y="1537581"/>
            <a:ext cx="630302" cy="369332"/>
          </a:xfrm>
          <a:prstGeom prst="rect">
            <a:avLst/>
          </a:prstGeom>
          <a:noFill/>
        </p:spPr>
        <p:txBody>
          <a:bodyPr wrap="none" anchor="ctr">
            <a:spAutoFit/>
          </a:bodyPr>
          <a:lstStyle/>
          <a:p>
            <a:pPr algn="ctr" eaLnBrk="1" fontAlgn="auto" hangingPunct="1">
              <a:spcBef>
                <a:spcPts val="0"/>
              </a:spcBef>
              <a:spcAft>
                <a:spcPts val="0"/>
              </a:spcAft>
              <a:defRPr/>
            </a:pPr>
            <a:r>
              <a:rPr lang="id-ID" b="1" dirty="0">
                <a:solidFill>
                  <a:schemeClr val="bg1"/>
                </a:solidFill>
                <a:latin typeface="+mj-lt"/>
                <a:ea typeface="Roboto Light" panose="02000000000000000000" pitchFamily="2" charset="0"/>
              </a:rPr>
              <a:t>90%</a:t>
            </a:r>
          </a:p>
        </p:txBody>
      </p:sp>
      <p:sp>
        <p:nvSpPr>
          <p:cNvPr id="31" name="TextBox 348"/>
          <p:cNvSpPr txBox="1"/>
          <p:nvPr/>
        </p:nvSpPr>
        <p:spPr>
          <a:xfrm>
            <a:off x="4321170" y="2610154"/>
            <a:ext cx="630302" cy="369332"/>
          </a:xfrm>
          <a:prstGeom prst="rect">
            <a:avLst/>
          </a:prstGeom>
          <a:noFill/>
        </p:spPr>
        <p:txBody>
          <a:bodyPr wrap="none" anchor="ctr">
            <a:spAutoFit/>
          </a:bodyPr>
          <a:lstStyle/>
          <a:p>
            <a:pPr algn="ctr" eaLnBrk="1" fontAlgn="auto" hangingPunct="1">
              <a:spcBef>
                <a:spcPts val="0"/>
              </a:spcBef>
              <a:spcAft>
                <a:spcPts val="0"/>
              </a:spcAft>
              <a:defRPr/>
            </a:pPr>
            <a:r>
              <a:rPr lang="id-ID" b="1" dirty="0">
                <a:solidFill>
                  <a:schemeClr val="bg1"/>
                </a:solidFill>
                <a:latin typeface="+mj-lt"/>
                <a:ea typeface="Roboto Light" panose="02000000000000000000" pitchFamily="2" charset="0"/>
              </a:rPr>
              <a:t>50%</a:t>
            </a:r>
          </a:p>
        </p:txBody>
      </p:sp>
      <p:sp>
        <p:nvSpPr>
          <p:cNvPr id="32" name="TextBox 349"/>
          <p:cNvSpPr txBox="1"/>
          <p:nvPr/>
        </p:nvSpPr>
        <p:spPr>
          <a:xfrm>
            <a:off x="5183181" y="2105329"/>
            <a:ext cx="630302" cy="369332"/>
          </a:xfrm>
          <a:prstGeom prst="rect">
            <a:avLst/>
          </a:prstGeom>
          <a:noFill/>
        </p:spPr>
        <p:txBody>
          <a:bodyPr wrap="none" anchor="ctr">
            <a:spAutoFit/>
          </a:bodyPr>
          <a:lstStyle/>
          <a:p>
            <a:pPr algn="ctr" eaLnBrk="1" fontAlgn="auto" hangingPunct="1">
              <a:spcBef>
                <a:spcPts val="0"/>
              </a:spcBef>
              <a:spcAft>
                <a:spcPts val="0"/>
              </a:spcAft>
              <a:defRPr/>
            </a:pPr>
            <a:r>
              <a:rPr lang="id-ID" b="1" dirty="0">
                <a:solidFill>
                  <a:schemeClr val="bg1"/>
                </a:solidFill>
                <a:latin typeface="+mj-lt"/>
                <a:ea typeface="Roboto Light" panose="02000000000000000000" pitchFamily="2" charset="0"/>
              </a:rPr>
              <a:t>75%</a:t>
            </a:r>
          </a:p>
        </p:txBody>
      </p:sp>
      <p:sp>
        <p:nvSpPr>
          <p:cNvPr id="33" name="TextBox 350"/>
          <p:cNvSpPr txBox="1"/>
          <p:nvPr/>
        </p:nvSpPr>
        <p:spPr>
          <a:xfrm>
            <a:off x="6045194" y="3607104"/>
            <a:ext cx="630302" cy="369332"/>
          </a:xfrm>
          <a:prstGeom prst="rect">
            <a:avLst/>
          </a:prstGeom>
          <a:noFill/>
        </p:spPr>
        <p:txBody>
          <a:bodyPr wrap="none" anchor="ctr">
            <a:spAutoFit/>
          </a:bodyPr>
          <a:lstStyle/>
          <a:p>
            <a:pPr algn="ctr" eaLnBrk="1" fontAlgn="auto" hangingPunct="1">
              <a:spcBef>
                <a:spcPts val="0"/>
              </a:spcBef>
              <a:spcAft>
                <a:spcPts val="0"/>
              </a:spcAft>
              <a:defRPr/>
            </a:pPr>
            <a:r>
              <a:rPr lang="id-ID" b="1" dirty="0">
                <a:solidFill>
                  <a:schemeClr val="bg1"/>
                </a:solidFill>
                <a:latin typeface="+mj-lt"/>
                <a:ea typeface="Roboto Light" panose="02000000000000000000" pitchFamily="2" charset="0"/>
              </a:rPr>
              <a:t>20%</a:t>
            </a:r>
          </a:p>
        </p:txBody>
      </p:sp>
      <p:sp>
        <p:nvSpPr>
          <p:cNvPr id="34" name="Freeform 354"/>
          <p:cNvSpPr>
            <a:spLocks/>
          </p:cNvSpPr>
          <p:nvPr/>
        </p:nvSpPr>
        <p:spPr bwMode="auto">
          <a:xfrm>
            <a:off x="3829871" y="3073400"/>
            <a:ext cx="1612900" cy="1557338"/>
          </a:xfrm>
          <a:custGeom>
            <a:avLst/>
            <a:gdLst>
              <a:gd name="connsiteX0" fmla="*/ 805336 w 1611655"/>
              <a:gd name="connsiteY0" fmla="*/ 0 h 1556844"/>
              <a:gd name="connsiteX1" fmla="*/ 805337 w 1611655"/>
              <a:gd name="connsiteY1" fmla="*/ 1 h 1556844"/>
              <a:gd name="connsiteX2" fmla="*/ 805337 w 1611655"/>
              <a:gd name="connsiteY2" fmla="*/ 0 h 1556844"/>
              <a:gd name="connsiteX3" fmla="*/ 805337 w 1611655"/>
              <a:gd name="connsiteY3" fmla="*/ 2 h 1556844"/>
              <a:gd name="connsiteX4" fmla="*/ 811726 w 1611655"/>
              <a:gd name="connsiteY4" fmla="*/ 9414 h 1556844"/>
              <a:gd name="connsiteX5" fmla="*/ 837868 w 1611655"/>
              <a:gd name="connsiteY5" fmla="*/ 119299 h 1556844"/>
              <a:gd name="connsiteX6" fmla="*/ 1611655 w 1611655"/>
              <a:gd name="connsiteY6" fmla="*/ 1556844 h 1556844"/>
              <a:gd name="connsiteX7" fmla="*/ 947269 w 1611655"/>
              <a:gd name="connsiteY7" fmla="*/ 1556844 h 1556844"/>
              <a:gd name="connsiteX8" fmla="*/ 805337 w 1611655"/>
              <a:gd name="connsiteY8" fmla="*/ 1556844 h 1556844"/>
              <a:gd name="connsiteX9" fmla="*/ 805336 w 1611655"/>
              <a:gd name="connsiteY9" fmla="*/ 1556844 h 1556844"/>
              <a:gd name="connsiteX10" fmla="*/ 803764 w 1611655"/>
              <a:gd name="connsiteY10" fmla="*/ 1556844 h 1556844"/>
              <a:gd name="connsiteX11" fmla="*/ 0 w 1611655"/>
              <a:gd name="connsiteY11" fmla="*/ 1556844 h 1556844"/>
              <a:gd name="connsiteX12" fmla="*/ 772845 w 1611655"/>
              <a:gd name="connsiteY12" fmla="*/ 119299 h 1556844"/>
              <a:gd name="connsiteX13" fmla="*/ 798954 w 1611655"/>
              <a:gd name="connsiteY13" fmla="*/ 9414 h 1556844"/>
              <a:gd name="connsiteX14" fmla="*/ 805336 w 1611655"/>
              <a:gd name="connsiteY14" fmla="*/ 2 h 1556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1655" h="1556844">
                <a:moveTo>
                  <a:pt x="805336" y="0"/>
                </a:moveTo>
                <a:lnTo>
                  <a:pt x="805337" y="1"/>
                </a:lnTo>
                <a:lnTo>
                  <a:pt x="805337" y="0"/>
                </a:lnTo>
                <a:lnTo>
                  <a:pt x="805337" y="2"/>
                </a:lnTo>
                <a:lnTo>
                  <a:pt x="811726" y="9414"/>
                </a:lnTo>
                <a:cubicBezTo>
                  <a:pt x="819133" y="27588"/>
                  <a:pt x="829154" y="70088"/>
                  <a:pt x="837868" y="119299"/>
                </a:cubicBezTo>
                <a:cubicBezTo>
                  <a:pt x="1049323" y="1201931"/>
                  <a:pt x="1611655" y="1556844"/>
                  <a:pt x="1611655" y="1556844"/>
                </a:cubicBezTo>
                <a:cubicBezTo>
                  <a:pt x="1611655" y="1556844"/>
                  <a:pt x="1611655" y="1556844"/>
                  <a:pt x="947269" y="1556844"/>
                </a:cubicBezTo>
                <a:lnTo>
                  <a:pt x="805337" y="1556844"/>
                </a:lnTo>
                <a:lnTo>
                  <a:pt x="805336" y="1556844"/>
                </a:lnTo>
                <a:lnTo>
                  <a:pt x="803764" y="1556844"/>
                </a:lnTo>
                <a:cubicBezTo>
                  <a:pt x="792754" y="1556844"/>
                  <a:pt x="704670" y="1556844"/>
                  <a:pt x="0" y="1556844"/>
                </a:cubicBezTo>
                <a:cubicBezTo>
                  <a:pt x="0" y="1556844"/>
                  <a:pt x="561647" y="1201931"/>
                  <a:pt x="772845" y="119299"/>
                </a:cubicBezTo>
                <a:cubicBezTo>
                  <a:pt x="781548" y="70088"/>
                  <a:pt x="791557" y="27588"/>
                  <a:pt x="798954" y="9414"/>
                </a:cubicBezTo>
                <a:lnTo>
                  <a:pt x="805336" y="2"/>
                </a:lnTo>
                <a:close/>
              </a:path>
            </a:pathLst>
          </a:cu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tLang="zh-CN">
              <a:solidFill>
                <a:schemeClr val="lt1"/>
              </a:solidFill>
            </a:endParaRPr>
          </a:p>
        </p:txBody>
      </p:sp>
      <p:sp>
        <p:nvSpPr>
          <p:cNvPr id="35" name="Freeform 355"/>
          <p:cNvSpPr>
            <a:spLocks/>
          </p:cNvSpPr>
          <p:nvPr/>
        </p:nvSpPr>
        <p:spPr bwMode="auto">
          <a:xfrm>
            <a:off x="2966270" y="1995488"/>
            <a:ext cx="1612900" cy="2635250"/>
          </a:xfrm>
          <a:custGeom>
            <a:avLst/>
            <a:gdLst>
              <a:gd name="connsiteX0" fmla="*/ 805336 w 1611655"/>
              <a:gd name="connsiteY0" fmla="*/ 0 h 1556844"/>
              <a:gd name="connsiteX1" fmla="*/ 805337 w 1611655"/>
              <a:gd name="connsiteY1" fmla="*/ 1 h 1556844"/>
              <a:gd name="connsiteX2" fmla="*/ 805337 w 1611655"/>
              <a:gd name="connsiteY2" fmla="*/ 0 h 1556844"/>
              <a:gd name="connsiteX3" fmla="*/ 805337 w 1611655"/>
              <a:gd name="connsiteY3" fmla="*/ 2 h 1556844"/>
              <a:gd name="connsiteX4" fmla="*/ 811726 w 1611655"/>
              <a:gd name="connsiteY4" fmla="*/ 9414 h 1556844"/>
              <a:gd name="connsiteX5" fmla="*/ 837868 w 1611655"/>
              <a:gd name="connsiteY5" fmla="*/ 119299 h 1556844"/>
              <a:gd name="connsiteX6" fmla="*/ 1611655 w 1611655"/>
              <a:gd name="connsiteY6" fmla="*/ 1556844 h 1556844"/>
              <a:gd name="connsiteX7" fmla="*/ 947269 w 1611655"/>
              <a:gd name="connsiteY7" fmla="*/ 1556844 h 1556844"/>
              <a:gd name="connsiteX8" fmla="*/ 805337 w 1611655"/>
              <a:gd name="connsiteY8" fmla="*/ 1556844 h 1556844"/>
              <a:gd name="connsiteX9" fmla="*/ 805336 w 1611655"/>
              <a:gd name="connsiteY9" fmla="*/ 1556844 h 1556844"/>
              <a:gd name="connsiteX10" fmla="*/ 803764 w 1611655"/>
              <a:gd name="connsiteY10" fmla="*/ 1556844 h 1556844"/>
              <a:gd name="connsiteX11" fmla="*/ 0 w 1611655"/>
              <a:gd name="connsiteY11" fmla="*/ 1556844 h 1556844"/>
              <a:gd name="connsiteX12" fmla="*/ 772845 w 1611655"/>
              <a:gd name="connsiteY12" fmla="*/ 119299 h 1556844"/>
              <a:gd name="connsiteX13" fmla="*/ 798954 w 1611655"/>
              <a:gd name="connsiteY13" fmla="*/ 9414 h 1556844"/>
              <a:gd name="connsiteX14" fmla="*/ 805336 w 1611655"/>
              <a:gd name="connsiteY14" fmla="*/ 2 h 1556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1655" h="1556844">
                <a:moveTo>
                  <a:pt x="805336" y="0"/>
                </a:moveTo>
                <a:lnTo>
                  <a:pt x="805337" y="1"/>
                </a:lnTo>
                <a:lnTo>
                  <a:pt x="805337" y="0"/>
                </a:lnTo>
                <a:lnTo>
                  <a:pt x="805337" y="2"/>
                </a:lnTo>
                <a:lnTo>
                  <a:pt x="811726" y="9414"/>
                </a:lnTo>
                <a:cubicBezTo>
                  <a:pt x="819133" y="27588"/>
                  <a:pt x="829154" y="70088"/>
                  <a:pt x="837868" y="119299"/>
                </a:cubicBezTo>
                <a:cubicBezTo>
                  <a:pt x="1049323" y="1201931"/>
                  <a:pt x="1611655" y="1556844"/>
                  <a:pt x="1611655" y="1556844"/>
                </a:cubicBezTo>
                <a:cubicBezTo>
                  <a:pt x="1611655" y="1556844"/>
                  <a:pt x="1611655" y="1556844"/>
                  <a:pt x="947269" y="1556844"/>
                </a:cubicBezTo>
                <a:lnTo>
                  <a:pt x="805337" y="1556844"/>
                </a:lnTo>
                <a:lnTo>
                  <a:pt x="805336" y="1556844"/>
                </a:lnTo>
                <a:lnTo>
                  <a:pt x="803764" y="1556844"/>
                </a:lnTo>
                <a:cubicBezTo>
                  <a:pt x="792754" y="1556844"/>
                  <a:pt x="704670" y="1556844"/>
                  <a:pt x="0" y="1556844"/>
                </a:cubicBezTo>
                <a:cubicBezTo>
                  <a:pt x="0" y="1556844"/>
                  <a:pt x="561647" y="1201931"/>
                  <a:pt x="772845" y="119299"/>
                </a:cubicBezTo>
                <a:cubicBezTo>
                  <a:pt x="781548" y="70088"/>
                  <a:pt x="791557" y="27588"/>
                  <a:pt x="798954" y="9414"/>
                </a:cubicBezTo>
                <a:lnTo>
                  <a:pt x="805336" y="2"/>
                </a:lnTo>
                <a:close/>
              </a:path>
            </a:pathLst>
          </a:cu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tLang="zh-CN">
              <a:solidFill>
                <a:schemeClr val="lt1"/>
              </a:solidFill>
            </a:endParaRPr>
          </a:p>
        </p:txBody>
      </p:sp>
      <p:sp>
        <p:nvSpPr>
          <p:cNvPr id="36" name="Freeform 356"/>
          <p:cNvSpPr>
            <a:spLocks/>
          </p:cNvSpPr>
          <p:nvPr/>
        </p:nvSpPr>
        <p:spPr bwMode="auto">
          <a:xfrm>
            <a:off x="2106579" y="2787650"/>
            <a:ext cx="1611313" cy="1843088"/>
          </a:xfrm>
          <a:custGeom>
            <a:avLst/>
            <a:gdLst>
              <a:gd name="connsiteX0" fmla="*/ 805336 w 1611655"/>
              <a:gd name="connsiteY0" fmla="*/ 0 h 1556844"/>
              <a:gd name="connsiteX1" fmla="*/ 805337 w 1611655"/>
              <a:gd name="connsiteY1" fmla="*/ 1 h 1556844"/>
              <a:gd name="connsiteX2" fmla="*/ 805337 w 1611655"/>
              <a:gd name="connsiteY2" fmla="*/ 0 h 1556844"/>
              <a:gd name="connsiteX3" fmla="*/ 805337 w 1611655"/>
              <a:gd name="connsiteY3" fmla="*/ 2 h 1556844"/>
              <a:gd name="connsiteX4" fmla="*/ 811726 w 1611655"/>
              <a:gd name="connsiteY4" fmla="*/ 9414 h 1556844"/>
              <a:gd name="connsiteX5" fmla="*/ 837868 w 1611655"/>
              <a:gd name="connsiteY5" fmla="*/ 119299 h 1556844"/>
              <a:gd name="connsiteX6" fmla="*/ 1611655 w 1611655"/>
              <a:gd name="connsiteY6" fmla="*/ 1556844 h 1556844"/>
              <a:gd name="connsiteX7" fmla="*/ 947269 w 1611655"/>
              <a:gd name="connsiteY7" fmla="*/ 1556844 h 1556844"/>
              <a:gd name="connsiteX8" fmla="*/ 805337 w 1611655"/>
              <a:gd name="connsiteY8" fmla="*/ 1556844 h 1556844"/>
              <a:gd name="connsiteX9" fmla="*/ 805336 w 1611655"/>
              <a:gd name="connsiteY9" fmla="*/ 1556844 h 1556844"/>
              <a:gd name="connsiteX10" fmla="*/ 803764 w 1611655"/>
              <a:gd name="connsiteY10" fmla="*/ 1556844 h 1556844"/>
              <a:gd name="connsiteX11" fmla="*/ 0 w 1611655"/>
              <a:gd name="connsiteY11" fmla="*/ 1556844 h 1556844"/>
              <a:gd name="connsiteX12" fmla="*/ 772845 w 1611655"/>
              <a:gd name="connsiteY12" fmla="*/ 119299 h 1556844"/>
              <a:gd name="connsiteX13" fmla="*/ 798954 w 1611655"/>
              <a:gd name="connsiteY13" fmla="*/ 9414 h 1556844"/>
              <a:gd name="connsiteX14" fmla="*/ 805336 w 1611655"/>
              <a:gd name="connsiteY14" fmla="*/ 2 h 1556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1655" h="1556844">
                <a:moveTo>
                  <a:pt x="805336" y="0"/>
                </a:moveTo>
                <a:lnTo>
                  <a:pt x="805337" y="1"/>
                </a:lnTo>
                <a:lnTo>
                  <a:pt x="805337" y="0"/>
                </a:lnTo>
                <a:lnTo>
                  <a:pt x="805337" y="2"/>
                </a:lnTo>
                <a:lnTo>
                  <a:pt x="811726" y="9414"/>
                </a:lnTo>
                <a:cubicBezTo>
                  <a:pt x="819133" y="27588"/>
                  <a:pt x="829154" y="70088"/>
                  <a:pt x="837868" y="119299"/>
                </a:cubicBezTo>
                <a:cubicBezTo>
                  <a:pt x="1049323" y="1201931"/>
                  <a:pt x="1611655" y="1556844"/>
                  <a:pt x="1611655" y="1556844"/>
                </a:cubicBezTo>
                <a:cubicBezTo>
                  <a:pt x="1611655" y="1556844"/>
                  <a:pt x="1611655" y="1556844"/>
                  <a:pt x="947269" y="1556844"/>
                </a:cubicBezTo>
                <a:lnTo>
                  <a:pt x="805337" y="1556844"/>
                </a:lnTo>
                <a:lnTo>
                  <a:pt x="805336" y="1556844"/>
                </a:lnTo>
                <a:lnTo>
                  <a:pt x="803764" y="1556844"/>
                </a:lnTo>
                <a:cubicBezTo>
                  <a:pt x="792754" y="1556844"/>
                  <a:pt x="704670" y="1556844"/>
                  <a:pt x="0" y="1556844"/>
                </a:cubicBezTo>
                <a:cubicBezTo>
                  <a:pt x="0" y="1556844"/>
                  <a:pt x="561647" y="1201931"/>
                  <a:pt x="772845" y="119299"/>
                </a:cubicBezTo>
                <a:cubicBezTo>
                  <a:pt x="781548" y="70088"/>
                  <a:pt x="791557" y="27588"/>
                  <a:pt x="798954" y="9414"/>
                </a:cubicBezTo>
                <a:lnTo>
                  <a:pt x="805336" y="2"/>
                </a:lnTo>
                <a:close/>
              </a:path>
            </a:pathLst>
          </a:cu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tLang="zh-CN">
              <a:solidFill>
                <a:schemeClr val="lt1"/>
              </a:solidFill>
            </a:endParaRPr>
          </a:p>
        </p:txBody>
      </p:sp>
      <p:sp>
        <p:nvSpPr>
          <p:cNvPr id="37" name="Freeform 357"/>
          <p:cNvSpPr>
            <a:spLocks/>
          </p:cNvSpPr>
          <p:nvPr/>
        </p:nvSpPr>
        <p:spPr bwMode="auto">
          <a:xfrm>
            <a:off x="1242245" y="3367088"/>
            <a:ext cx="1611313" cy="1263650"/>
          </a:xfrm>
          <a:custGeom>
            <a:avLst/>
            <a:gdLst>
              <a:gd name="connsiteX0" fmla="*/ 805336 w 1611655"/>
              <a:gd name="connsiteY0" fmla="*/ 0 h 1556844"/>
              <a:gd name="connsiteX1" fmla="*/ 805337 w 1611655"/>
              <a:gd name="connsiteY1" fmla="*/ 1 h 1556844"/>
              <a:gd name="connsiteX2" fmla="*/ 805337 w 1611655"/>
              <a:gd name="connsiteY2" fmla="*/ 0 h 1556844"/>
              <a:gd name="connsiteX3" fmla="*/ 805337 w 1611655"/>
              <a:gd name="connsiteY3" fmla="*/ 2 h 1556844"/>
              <a:gd name="connsiteX4" fmla="*/ 811726 w 1611655"/>
              <a:gd name="connsiteY4" fmla="*/ 9414 h 1556844"/>
              <a:gd name="connsiteX5" fmla="*/ 837868 w 1611655"/>
              <a:gd name="connsiteY5" fmla="*/ 119299 h 1556844"/>
              <a:gd name="connsiteX6" fmla="*/ 1611655 w 1611655"/>
              <a:gd name="connsiteY6" fmla="*/ 1556844 h 1556844"/>
              <a:gd name="connsiteX7" fmla="*/ 947269 w 1611655"/>
              <a:gd name="connsiteY7" fmla="*/ 1556844 h 1556844"/>
              <a:gd name="connsiteX8" fmla="*/ 805337 w 1611655"/>
              <a:gd name="connsiteY8" fmla="*/ 1556844 h 1556844"/>
              <a:gd name="connsiteX9" fmla="*/ 805336 w 1611655"/>
              <a:gd name="connsiteY9" fmla="*/ 1556844 h 1556844"/>
              <a:gd name="connsiteX10" fmla="*/ 803764 w 1611655"/>
              <a:gd name="connsiteY10" fmla="*/ 1556844 h 1556844"/>
              <a:gd name="connsiteX11" fmla="*/ 0 w 1611655"/>
              <a:gd name="connsiteY11" fmla="*/ 1556844 h 1556844"/>
              <a:gd name="connsiteX12" fmla="*/ 772845 w 1611655"/>
              <a:gd name="connsiteY12" fmla="*/ 119299 h 1556844"/>
              <a:gd name="connsiteX13" fmla="*/ 798954 w 1611655"/>
              <a:gd name="connsiteY13" fmla="*/ 9414 h 1556844"/>
              <a:gd name="connsiteX14" fmla="*/ 805336 w 1611655"/>
              <a:gd name="connsiteY14" fmla="*/ 2 h 1556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1655" h="1556844">
                <a:moveTo>
                  <a:pt x="805336" y="0"/>
                </a:moveTo>
                <a:lnTo>
                  <a:pt x="805337" y="1"/>
                </a:lnTo>
                <a:lnTo>
                  <a:pt x="805337" y="0"/>
                </a:lnTo>
                <a:lnTo>
                  <a:pt x="805337" y="2"/>
                </a:lnTo>
                <a:lnTo>
                  <a:pt x="811726" y="9414"/>
                </a:lnTo>
                <a:cubicBezTo>
                  <a:pt x="819133" y="27588"/>
                  <a:pt x="829154" y="70088"/>
                  <a:pt x="837868" y="119299"/>
                </a:cubicBezTo>
                <a:cubicBezTo>
                  <a:pt x="1049323" y="1201931"/>
                  <a:pt x="1611655" y="1556844"/>
                  <a:pt x="1611655" y="1556844"/>
                </a:cubicBezTo>
                <a:cubicBezTo>
                  <a:pt x="1611655" y="1556844"/>
                  <a:pt x="1611655" y="1556844"/>
                  <a:pt x="947269" y="1556844"/>
                </a:cubicBezTo>
                <a:lnTo>
                  <a:pt x="805337" y="1556844"/>
                </a:lnTo>
                <a:lnTo>
                  <a:pt x="805336" y="1556844"/>
                </a:lnTo>
                <a:lnTo>
                  <a:pt x="803764" y="1556844"/>
                </a:lnTo>
                <a:cubicBezTo>
                  <a:pt x="792754" y="1556844"/>
                  <a:pt x="704670" y="1556844"/>
                  <a:pt x="0" y="1556844"/>
                </a:cubicBezTo>
                <a:cubicBezTo>
                  <a:pt x="0" y="1556844"/>
                  <a:pt x="561647" y="1201931"/>
                  <a:pt x="772845" y="119299"/>
                </a:cubicBezTo>
                <a:cubicBezTo>
                  <a:pt x="781548" y="70088"/>
                  <a:pt x="791557" y="27588"/>
                  <a:pt x="798954" y="9414"/>
                </a:cubicBezTo>
                <a:lnTo>
                  <a:pt x="805336" y="2"/>
                </a:lnTo>
                <a:close/>
              </a:path>
            </a:pathLst>
          </a:cu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tLang="zh-CN">
              <a:solidFill>
                <a:schemeClr val="lt1"/>
              </a:solidFill>
            </a:endParaRPr>
          </a:p>
        </p:txBody>
      </p:sp>
      <p:sp>
        <p:nvSpPr>
          <p:cNvPr id="38" name="Freeform 358"/>
          <p:cNvSpPr>
            <a:spLocks/>
          </p:cNvSpPr>
          <p:nvPr/>
        </p:nvSpPr>
        <p:spPr bwMode="auto">
          <a:xfrm>
            <a:off x="4692676" y="2513013"/>
            <a:ext cx="1611312" cy="2117725"/>
          </a:xfrm>
          <a:custGeom>
            <a:avLst/>
            <a:gdLst>
              <a:gd name="connsiteX0" fmla="*/ 805336 w 1611655"/>
              <a:gd name="connsiteY0" fmla="*/ 0 h 1556844"/>
              <a:gd name="connsiteX1" fmla="*/ 805337 w 1611655"/>
              <a:gd name="connsiteY1" fmla="*/ 1 h 1556844"/>
              <a:gd name="connsiteX2" fmla="*/ 805337 w 1611655"/>
              <a:gd name="connsiteY2" fmla="*/ 0 h 1556844"/>
              <a:gd name="connsiteX3" fmla="*/ 805337 w 1611655"/>
              <a:gd name="connsiteY3" fmla="*/ 2 h 1556844"/>
              <a:gd name="connsiteX4" fmla="*/ 811726 w 1611655"/>
              <a:gd name="connsiteY4" fmla="*/ 9414 h 1556844"/>
              <a:gd name="connsiteX5" fmla="*/ 837868 w 1611655"/>
              <a:gd name="connsiteY5" fmla="*/ 119299 h 1556844"/>
              <a:gd name="connsiteX6" fmla="*/ 1611655 w 1611655"/>
              <a:gd name="connsiteY6" fmla="*/ 1556844 h 1556844"/>
              <a:gd name="connsiteX7" fmla="*/ 947269 w 1611655"/>
              <a:gd name="connsiteY7" fmla="*/ 1556844 h 1556844"/>
              <a:gd name="connsiteX8" fmla="*/ 805337 w 1611655"/>
              <a:gd name="connsiteY8" fmla="*/ 1556844 h 1556844"/>
              <a:gd name="connsiteX9" fmla="*/ 805336 w 1611655"/>
              <a:gd name="connsiteY9" fmla="*/ 1556844 h 1556844"/>
              <a:gd name="connsiteX10" fmla="*/ 803764 w 1611655"/>
              <a:gd name="connsiteY10" fmla="*/ 1556844 h 1556844"/>
              <a:gd name="connsiteX11" fmla="*/ 0 w 1611655"/>
              <a:gd name="connsiteY11" fmla="*/ 1556844 h 1556844"/>
              <a:gd name="connsiteX12" fmla="*/ 772845 w 1611655"/>
              <a:gd name="connsiteY12" fmla="*/ 119299 h 1556844"/>
              <a:gd name="connsiteX13" fmla="*/ 798954 w 1611655"/>
              <a:gd name="connsiteY13" fmla="*/ 9414 h 1556844"/>
              <a:gd name="connsiteX14" fmla="*/ 805336 w 1611655"/>
              <a:gd name="connsiteY14" fmla="*/ 2 h 1556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1655" h="1556844">
                <a:moveTo>
                  <a:pt x="805336" y="0"/>
                </a:moveTo>
                <a:lnTo>
                  <a:pt x="805337" y="1"/>
                </a:lnTo>
                <a:lnTo>
                  <a:pt x="805337" y="0"/>
                </a:lnTo>
                <a:lnTo>
                  <a:pt x="805337" y="2"/>
                </a:lnTo>
                <a:lnTo>
                  <a:pt x="811726" y="9414"/>
                </a:lnTo>
                <a:cubicBezTo>
                  <a:pt x="819133" y="27588"/>
                  <a:pt x="829154" y="70088"/>
                  <a:pt x="837868" y="119299"/>
                </a:cubicBezTo>
                <a:cubicBezTo>
                  <a:pt x="1049323" y="1201931"/>
                  <a:pt x="1611655" y="1556844"/>
                  <a:pt x="1611655" y="1556844"/>
                </a:cubicBezTo>
                <a:cubicBezTo>
                  <a:pt x="1611655" y="1556844"/>
                  <a:pt x="1611655" y="1556844"/>
                  <a:pt x="947269" y="1556844"/>
                </a:cubicBezTo>
                <a:lnTo>
                  <a:pt x="805337" y="1556844"/>
                </a:lnTo>
                <a:lnTo>
                  <a:pt x="805336" y="1556844"/>
                </a:lnTo>
                <a:lnTo>
                  <a:pt x="803764" y="1556844"/>
                </a:lnTo>
                <a:cubicBezTo>
                  <a:pt x="792754" y="1556844"/>
                  <a:pt x="704670" y="1556844"/>
                  <a:pt x="0" y="1556844"/>
                </a:cubicBezTo>
                <a:cubicBezTo>
                  <a:pt x="0" y="1556844"/>
                  <a:pt x="561647" y="1201931"/>
                  <a:pt x="772845" y="119299"/>
                </a:cubicBezTo>
                <a:cubicBezTo>
                  <a:pt x="781548" y="70088"/>
                  <a:pt x="791557" y="27588"/>
                  <a:pt x="798954" y="9414"/>
                </a:cubicBezTo>
                <a:lnTo>
                  <a:pt x="805336" y="2"/>
                </a:lnTo>
                <a:close/>
              </a:path>
            </a:pathLst>
          </a:cu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tLang="zh-CN">
              <a:solidFill>
                <a:schemeClr val="lt1"/>
              </a:solidFill>
            </a:endParaRPr>
          </a:p>
        </p:txBody>
      </p:sp>
      <p:sp>
        <p:nvSpPr>
          <p:cNvPr id="39" name="Freeform 359"/>
          <p:cNvSpPr>
            <a:spLocks/>
          </p:cNvSpPr>
          <p:nvPr/>
        </p:nvSpPr>
        <p:spPr bwMode="auto">
          <a:xfrm>
            <a:off x="5554689" y="4071938"/>
            <a:ext cx="1611313" cy="558800"/>
          </a:xfrm>
          <a:custGeom>
            <a:avLst/>
            <a:gdLst>
              <a:gd name="connsiteX0" fmla="*/ 805336 w 1611655"/>
              <a:gd name="connsiteY0" fmla="*/ 0 h 1556844"/>
              <a:gd name="connsiteX1" fmla="*/ 805337 w 1611655"/>
              <a:gd name="connsiteY1" fmla="*/ 1 h 1556844"/>
              <a:gd name="connsiteX2" fmla="*/ 805337 w 1611655"/>
              <a:gd name="connsiteY2" fmla="*/ 0 h 1556844"/>
              <a:gd name="connsiteX3" fmla="*/ 805337 w 1611655"/>
              <a:gd name="connsiteY3" fmla="*/ 2 h 1556844"/>
              <a:gd name="connsiteX4" fmla="*/ 811726 w 1611655"/>
              <a:gd name="connsiteY4" fmla="*/ 9414 h 1556844"/>
              <a:gd name="connsiteX5" fmla="*/ 837868 w 1611655"/>
              <a:gd name="connsiteY5" fmla="*/ 119299 h 1556844"/>
              <a:gd name="connsiteX6" fmla="*/ 1611655 w 1611655"/>
              <a:gd name="connsiteY6" fmla="*/ 1556844 h 1556844"/>
              <a:gd name="connsiteX7" fmla="*/ 947269 w 1611655"/>
              <a:gd name="connsiteY7" fmla="*/ 1556844 h 1556844"/>
              <a:gd name="connsiteX8" fmla="*/ 805337 w 1611655"/>
              <a:gd name="connsiteY8" fmla="*/ 1556844 h 1556844"/>
              <a:gd name="connsiteX9" fmla="*/ 805336 w 1611655"/>
              <a:gd name="connsiteY9" fmla="*/ 1556844 h 1556844"/>
              <a:gd name="connsiteX10" fmla="*/ 803764 w 1611655"/>
              <a:gd name="connsiteY10" fmla="*/ 1556844 h 1556844"/>
              <a:gd name="connsiteX11" fmla="*/ 0 w 1611655"/>
              <a:gd name="connsiteY11" fmla="*/ 1556844 h 1556844"/>
              <a:gd name="connsiteX12" fmla="*/ 772845 w 1611655"/>
              <a:gd name="connsiteY12" fmla="*/ 119299 h 1556844"/>
              <a:gd name="connsiteX13" fmla="*/ 798954 w 1611655"/>
              <a:gd name="connsiteY13" fmla="*/ 9414 h 1556844"/>
              <a:gd name="connsiteX14" fmla="*/ 805336 w 1611655"/>
              <a:gd name="connsiteY14" fmla="*/ 2 h 1556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1655" h="1556844">
                <a:moveTo>
                  <a:pt x="805336" y="0"/>
                </a:moveTo>
                <a:lnTo>
                  <a:pt x="805337" y="1"/>
                </a:lnTo>
                <a:lnTo>
                  <a:pt x="805337" y="0"/>
                </a:lnTo>
                <a:lnTo>
                  <a:pt x="805337" y="2"/>
                </a:lnTo>
                <a:lnTo>
                  <a:pt x="811726" y="9414"/>
                </a:lnTo>
                <a:cubicBezTo>
                  <a:pt x="819133" y="27588"/>
                  <a:pt x="829154" y="70088"/>
                  <a:pt x="837868" y="119299"/>
                </a:cubicBezTo>
                <a:cubicBezTo>
                  <a:pt x="1049323" y="1201931"/>
                  <a:pt x="1611655" y="1556844"/>
                  <a:pt x="1611655" y="1556844"/>
                </a:cubicBezTo>
                <a:cubicBezTo>
                  <a:pt x="1611655" y="1556844"/>
                  <a:pt x="1611655" y="1556844"/>
                  <a:pt x="947269" y="1556844"/>
                </a:cubicBezTo>
                <a:lnTo>
                  <a:pt x="805337" y="1556844"/>
                </a:lnTo>
                <a:lnTo>
                  <a:pt x="805336" y="1556844"/>
                </a:lnTo>
                <a:lnTo>
                  <a:pt x="803764" y="1556844"/>
                </a:lnTo>
                <a:cubicBezTo>
                  <a:pt x="792754" y="1556844"/>
                  <a:pt x="704670" y="1556844"/>
                  <a:pt x="0" y="1556844"/>
                </a:cubicBezTo>
                <a:cubicBezTo>
                  <a:pt x="0" y="1556844"/>
                  <a:pt x="561647" y="1201931"/>
                  <a:pt x="772845" y="119299"/>
                </a:cubicBezTo>
                <a:cubicBezTo>
                  <a:pt x="781548" y="70088"/>
                  <a:pt x="791557" y="27588"/>
                  <a:pt x="798954" y="9414"/>
                </a:cubicBezTo>
                <a:lnTo>
                  <a:pt x="805336" y="2"/>
                </a:lnTo>
                <a:close/>
              </a:path>
            </a:pathLst>
          </a:cu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tLang="zh-CN">
              <a:solidFill>
                <a:schemeClr val="lt1"/>
              </a:solidFill>
            </a:endParaRPr>
          </a:p>
        </p:txBody>
      </p:sp>
      <p:sp>
        <p:nvSpPr>
          <p:cNvPr id="51" name="TextBox 17"/>
          <p:cNvSpPr txBox="1"/>
          <p:nvPr/>
        </p:nvSpPr>
        <p:spPr>
          <a:xfrm>
            <a:off x="1647792" y="4838441"/>
            <a:ext cx="800219" cy="276999"/>
          </a:xfrm>
          <a:prstGeom prst="rect">
            <a:avLst/>
          </a:prstGeom>
          <a:noFill/>
        </p:spPr>
        <p:txBody>
          <a:bodyPr wrap="none" rtlCol="0">
            <a:spAutoFit/>
          </a:bodyPr>
          <a:lstStyle/>
          <a:p>
            <a:pPr algn="ctr"/>
            <a:r>
              <a:rPr lang="zh-CN" altLang="en-US" sz="1200">
                <a:solidFill>
                  <a:schemeClr val="bg1"/>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rPr>
              <a:t>Add a title</a:t>
            </a:r>
          </a:p>
        </p:txBody>
      </p:sp>
      <p:sp>
        <p:nvSpPr>
          <p:cNvPr id="53" name="TextBox 17"/>
          <p:cNvSpPr txBox="1"/>
          <p:nvPr/>
        </p:nvSpPr>
        <p:spPr>
          <a:xfrm>
            <a:off x="2512126" y="4838441"/>
            <a:ext cx="800219" cy="276999"/>
          </a:xfrm>
          <a:prstGeom prst="rect">
            <a:avLst/>
          </a:prstGeom>
          <a:noFill/>
        </p:spPr>
        <p:txBody>
          <a:bodyPr wrap="none" rtlCol="0">
            <a:spAutoFit/>
          </a:bodyPr>
          <a:lstStyle/>
          <a:p>
            <a:pPr algn="ctr"/>
            <a:r>
              <a:rPr lang="zh-CN" altLang="en-US" sz="1200">
                <a:solidFill>
                  <a:schemeClr val="bg1"/>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rPr>
              <a:t>Add a title</a:t>
            </a:r>
          </a:p>
        </p:txBody>
      </p:sp>
      <p:sp>
        <p:nvSpPr>
          <p:cNvPr id="54" name="TextBox 17"/>
          <p:cNvSpPr txBox="1"/>
          <p:nvPr/>
        </p:nvSpPr>
        <p:spPr>
          <a:xfrm>
            <a:off x="3372611" y="4838441"/>
            <a:ext cx="800219" cy="276999"/>
          </a:xfrm>
          <a:prstGeom prst="rect">
            <a:avLst/>
          </a:prstGeom>
          <a:noFill/>
        </p:spPr>
        <p:txBody>
          <a:bodyPr wrap="none" rtlCol="0">
            <a:spAutoFit/>
          </a:bodyPr>
          <a:lstStyle/>
          <a:p>
            <a:pPr algn="ctr"/>
            <a:r>
              <a:rPr lang="zh-CN" altLang="en-US" sz="1200">
                <a:solidFill>
                  <a:schemeClr val="bg1"/>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rPr>
              <a:t>Add a title</a:t>
            </a:r>
          </a:p>
        </p:txBody>
      </p:sp>
      <p:sp>
        <p:nvSpPr>
          <p:cNvPr id="56" name="TextBox 17"/>
          <p:cNvSpPr txBox="1"/>
          <p:nvPr/>
        </p:nvSpPr>
        <p:spPr>
          <a:xfrm>
            <a:off x="4236212" y="4838441"/>
            <a:ext cx="800219" cy="276999"/>
          </a:xfrm>
          <a:prstGeom prst="rect">
            <a:avLst/>
          </a:prstGeom>
          <a:noFill/>
        </p:spPr>
        <p:txBody>
          <a:bodyPr wrap="none" rtlCol="0">
            <a:spAutoFit/>
          </a:bodyPr>
          <a:lstStyle/>
          <a:p>
            <a:pPr algn="ctr"/>
            <a:r>
              <a:rPr lang="zh-CN" altLang="en-US" sz="1200">
                <a:solidFill>
                  <a:schemeClr val="bg1"/>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rPr>
              <a:t>Add a title</a:t>
            </a:r>
          </a:p>
        </p:txBody>
      </p:sp>
      <p:sp>
        <p:nvSpPr>
          <p:cNvPr id="57" name="TextBox 17"/>
          <p:cNvSpPr txBox="1"/>
          <p:nvPr/>
        </p:nvSpPr>
        <p:spPr>
          <a:xfrm>
            <a:off x="5098223" y="4838441"/>
            <a:ext cx="800219" cy="276999"/>
          </a:xfrm>
          <a:prstGeom prst="rect">
            <a:avLst/>
          </a:prstGeom>
          <a:noFill/>
        </p:spPr>
        <p:txBody>
          <a:bodyPr wrap="none" rtlCol="0">
            <a:spAutoFit/>
          </a:bodyPr>
          <a:lstStyle/>
          <a:p>
            <a:pPr algn="ctr"/>
            <a:r>
              <a:rPr lang="zh-CN" altLang="en-US" sz="1200">
                <a:solidFill>
                  <a:schemeClr val="bg1"/>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rPr>
              <a:t>Add a title</a:t>
            </a:r>
          </a:p>
        </p:txBody>
      </p:sp>
      <p:sp>
        <p:nvSpPr>
          <p:cNvPr id="58" name="TextBox 17"/>
          <p:cNvSpPr txBox="1"/>
          <p:nvPr/>
        </p:nvSpPr>
        <p:spPr>
          <a:xfrm>
            <a:off x="5960236" y="4838441"/>
            <a:ext cx="800219" cy="276999"/>
          </a:xfrm>
          <a:prstGeom prst="rect">
            <a:avLst/>
          </a:prstGeom>
          <a:noFill/>
        </p:spPr>
        <p:txBody>
          <a:bodyPr wrap="none" rtlCol="0">
            <a:spAutoFit/>
          </a:bodyPr>
          <a:lstStyle/>
          <a:p>
            <a:pPr algn="ctr"/>
            <a:r>
              <a:rPr lang="zh-CN" altLang="en-US" sz="1200">
                <a:solidFill>
                  <a:schemeClr val="bg1"/>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rPr>
              <a:t>Add a title</a:t>
            </a:r>
          </a:p>
        </p:txBody>
      </p:sp>
      <p:sp>
        <p:nvSpPr>
          <p:cNvPr id="59" name="文本框 58"/>
          <p:cNvSpPr txBox="1"/>
          <p:nvPr/>
        </p:nvSpPr>
        <p:spPr>
          <a:xfrm>
            <a:off x="7815222" y="1279950"/>
            <a:ext cx="3075847" cy="1477328"/>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 After you hit your content here, or by copying your text, choose paste in this box and choose to keep only the text. After you hit your content here, or by copying your text, choose paste in this box and choose to keep only the text.</a:t>
            </a:r>
          </a:p>
        </p:txBody>
      </p:sp>
      <p:sp>
        <p:nvSpPr>
          <p:cNvPr id="62" name="矩形 61"/>
          <p:cNvSpPr/>
          <p:nvPr/>
        </p:nvSpPr>
        <p:spPr>
          <a:xfrm>
            <a:off x="7895411" y="3367088"/>
            <a:ext cx="2915470" cy="1833562"/>
          </a:xfrm>
          <a:prstGeom prst="rect">
            <a:avLst/>
          </a:prstGeom>
          <a:blipFill dpi="0" rotWithShape="1">
            <a:blip r:embed="rId3"/>
            <a:srcRect/>
            <a:stretch>
              <a:fillRect/>
            </a:stretch>
          </a:blipFill>
          <a:ln w="25400">
            <a:gradFill>
              <a:gsLst>
                <a:gs pos="0">
                  <a:srgbClr val="FFC000">
                    <a:alpha val="83000"/>
                  </a:srgbClr>
                </a:gs>
                <a:gs pos="35000">
                  <a:srgbClr val="FFFF00">
                    <a:alpha val="77000"/>
                  </a:srgbClr>
                </a:gs>
                <a:gs pos="66000">
                  <a:srgbClr val="92D050">
                    <a:alpha val="58000"/>
                  </a:srgbClr>
                </a:gs>
                <a:gs pos="100000">
                  <a:srgbClr val="00B050">
                    <a:alpha val="27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sp>
        <p:nvSpPr>
          <p:cNvPr id="49" name="文本框 48"/>
          <p:cNvSpPr txBox="1"/>
          <p:nvPr/>
        </p:nvSpPr>
        <p:spPr>
          <a:xfrm>
            <a:off x="4651778" y="369160"/>
            <a:ext cx="2786831" cy="523220"/>
          </a:xfrm>
          <a:prstGeom prst="rect">
            <a:avLst/>
          </a:prstGeom>
          <a:noFill/>
        </p:spPr>
        <p:txBody>
          <a:bodyPr wrap="square" rtlCol="0">
            <a:spAutoFit/>
          </a:bodyPr>
          <a:lstStyle/>
          <a:p>
            <a:pPr algn="dist"/>
            <a:r>
              <a:rPr lang="zh-CN" altLang="en-US" sz="2800" dirty="0">
                <a:gradFill>
                  <a:gsLst>
                    <a:gs pos="0">
                      <a:srgbClr val="FFC000">
                        <a:alpha val="97000"/>
                      </a:srgbClr>
                    </a:gs>
                    <a:gs pos="32000">
                      <a:srgbClr val="FFFF00">
                        <a:alpha val="89000"/>
                      </a:srgbClr>
                    </a:gs>
                    <a:gs pos="63000">
                      <a:srgbClr val="92D050">
                        <a:alpha val="50000"/>
                      </a:srgbClr>
                    </a:gs>
                    <a:gs pos="100000">
                      <a:srgbClr val="00B050">
                        <a:alpha val="26000"/>
                      </a:srgbClr>
                    </a:gs>
                  </a:gsLst>
                  <a:lin ang="5400000" scaled="1"/>
                </a:gradFill>
              </a:rPr>
              <a:t>Title text added</a:t>
            </a:r>
          </a:p>
        </p:txBody>
      </p:sp>
      <p:cxnSp>
        <p:nvCxnSpPr>
          <p:cNvPr id="50" name="直接连接符 49"/>
          <p:cNvCxnSpPr>
            <a:cxnSpLocks/>
          </p:cNvCxnSpPr>
          <p:nvPr/>
        </p:nvCxnSpPr>
        <p:spPr>
          <a:xfrm>
            <a:off x="5288185" y="971754"/>
            <a:ext cx="1615630" cy="0"/>
          </a:xfrm>
          <a:prstGeom prst="line">
            <a:avLst/>
          </a:prstGeom>
          <a:noFill/>
          <a:ln w="22225">
            <a:gradFill flip="none" rotWithShape="1">
              <a:gsLst>
                <a:gs pos="0">
                  <a:schemeClr val="bg1">
                    <a:alpha val="0"/>
                  </a:schemeClr>
                </a:gs>
                <a:gs pos="50000">
                  <a:schemeClr val="bg1"/>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400493360"/>
      </p:ext>
    </p:extLst>
  </p:cSld>
  <p:clrMapOvr>
    <a:masterClrMapping/>
  </p:clrMapOvr>
  <mc:AlternateContent xmlns:mc="http://schemas.openxmlformats.org/markup-compatibility/2006" xmlns:p14="http://schemas.microsoft.com/office/powerpoint/2010/main">
    <mc:Choice Requires="p14">
      <p:transition spd="slow" p14:dur="900" advTm="4000">
        <p14:warp dir="in"/>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ppt_w/2"/>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ppt_w</p:attrName>
                                        </p:attrNameLst>
                                      </p:cBhvr>
                                      <p:tavLst>
                                        <p:tav tm="0">
                                          <p:val>
                                            <p:fltVal val="0"/>
                                          </p:val>
                                        </p:tav>
                                        <p:tav tm="100000">
                                          <p:val>
                                            <p:strVal val="#ppt_w"/>
                                          </p:val>
                                        </p:tav>
                                      </p:tavLst>
                                    </p:anim>
                                    <p:anim calcmode="lin" valueType="num">
                                      <p:cBhvr>
                                        <p:cTn id="10" dur="500" fill="hold"/>
                                        <p:tgtEl>
                                          <p:spTgt spid="40"/>
                                        </p:tgtEl>
                                        <p:attrNameLst>
                                          <p:attrName>ppt_h</p:attrName>
                                        </p:attrNameLst>
                                      </p:cBhvr>
                                      <p:tavLst>
                                        <p:tav tm="0">
                                          <p:val>
                                            <p:strVal val="#ppt_h"/>
                                          </p:val>
                                        </p:tav>
                                        <p:tav tm="100000">
                                          <p:val>
                                            <p:strVal val="#ppt_h"/>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500"/>
                                        <p:tgtEl>
                                          <p:spTgt spid="58"/>
                                        </p:tgtEl>
                                      </p:cBhvr>
                                    </p:animEffect>
                                  </p:childTnLst>
                                </p:cTn>
                              </p:par>
                            </p:childTnLst>
                          </p:cTn>
                        </p:par>
                        <p:par>
                          <p:cTn id="29" fill="hold">
                            <p:stCondLst>
                              <p:cond delay="500"/>
                            </p:stCondLst>
                            <p:childTnLst>
                              <p:par>
                                <p:cTn id="30" presetID="17" presetClass="entr" presetSubtype="4"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1000" fill="hold"/>
                                        <p:tgtEl>
                                          <p:spTgt spid="37"/>
                                        </p:tgtEl>
                                        <p:attrNameLst>
                                          <p:attrName>ppt_x</p:attrName>
                                        </p:attrNameLst>
                                      </p:cBhvr>
                                      <p:tavLst>
                                        <p:tav tm="0">
                                          <p:val>
                                            <p:strVal val="#ppt_x"/>
                                          </p:val>
                                        </p:tav>
                                        <p:tav tm="100000">
                                          <p:val>
                                            <p:strVal val="#ppt_x"/>
                                          </p:val>
                                        </p:tav>
                                      </p:tavLst>
                                    </p:anim>
                                    <p:anim calcmode="lin" valueType="num">
                                      <p:cBhvr>
                                        <p:cTn id="33" dur="1000" fill="hold"/>
                                        <p:tgtEl>
                                          <p:spTgt spid="37"/>
                                        </p:tgtEl>
                                        <p:attrNameLst>
                                          <p:attrName>ppt_y</p:attrName>
                                        </p:attrNameLst>
                                      </p:cBhvr>
                                      <p:tavLst>
                                        <p:tav tm="0">
                                          <p:val>
                                            <p:strVal val="#ppt_y+#ppt_h/2"/>
                                          </p:val>
                                        </p:tav>
                                        <p:tav tm="100000">
                                          <p:val>
                                            <p:strVal val="#ppt_y"/>
                                          </p:val>
                                        </p:tav>
                                      </p:tavLst>
                                    </p:anim>
                                    <p:anim calcmode="lin" valueType="num">
                                      <p:cBhvr>
                                        <p:cTn id="34" dur="1000" fill="hold"/>
                                        <p:tgtEl>
                                          <p:spTgt spid="37"/>
                                        </p:tgtEl>
                                        <p:attrNameLst>
                                          <p:attrName>ppt_w</p:attrName>
                                        </p:attrNameLst>
                                      </p:cBhvr>
                                      <p:tavLst>
                                        <p:tav tm="0">
                                          <p:val>
                                            <p:strVal val="#ppt_w"/>
                                          </p:val>
                                        </p:tav>
                                        <p:tav tm="100000">
                                          <p:val>
                                            <p:strVal val="#ppt_w"/>
                                          </p:val>
                                        </p:tav>
                                      </p:tavLst>
                                    </p:anim>
                                    <p:anim calcmode="lin" valueType="num">
                                      <p:cBhvr>
                                        <p:cTn id="35" dur="1000" fill="hold"/>
                                        <p:tgtEl>
                                          <p:spTgt spid="37"/>
                                        </p:tgtEl>
                                        <p:attrNameLst>
                                          <p:attrName>ppt_h</p:attrName>
                                        </p:attrNameLst>
                                      </p:cBhvr>
                                      <p:tavLst>
                                        <p:tav tm="0">
                                          <p:val>
                                            <p:fltVal val="0"/>
                                          </p:val>
                                        </p:tav>
                                        <p:tav tm="100000">
                                          <p:val>
                                            <p:strVal val="#ppt_h"/>
                                          </p:val>
                                        </p:tav>
                                      </p:tavLst>
                                    </p:anim>
                                  </p:childTnLst>
                                </p:cTn>
                              </p:par>
                              <p:par>
                                <p:cTn id="36" presetID="17" presetClass="entr" presetSubtype="4" fill="hold" grpId="0" nodeType="withEffect">
                                  <p:stCondLst>
                                    <p:cond delay="200"/>
                                  </p:stCondLst>
                                  <p:childTnLst>
                                    <p:set>
                                      <p:cBhvr>
                                        <p:cTn id="37" dur="1" fill="hold">
                                          <p:stCondLst>
                                            <p:cond delay="0"/>
                                          </p:stCondLst>
                                        </p:cTn>
                                        <p:tgtEl>
                                          <p:spTgt spid="36"/>
                                        </p:tgtEl>
                                        <p:attrNameLst>
                                          <p:attrName>style.visibility</p:attrName>
                                        </p:attrNameLst>
                                      </p:cBhvr>
                                      <p:to>
                                        <p:strVal val="visible"/>
                                      </p:to>
                                    </p:set>
                                    <p:anim calcmode="lin" valueType="num">
                                      <p:cBhvr>
                                        <p:cTn id="38" dur="1000" fill="hold"/>
                                        <p:tgtEl>
                                          <p:spTgt spid="36"/>
                                        </p:tgtEl>
                                        <p:attrNameLst>
                                          <p:attrName>ppt_x</p:attrName>
                                        </p:attrNameLst>
                                      </p:cBhvr>
                                      <p:tavLst>
                                        <p:tav tm="0">
                                          <p:val>
                                            <p:strVal val="#ppt_x"/>
                                          </p:val>
                                        </p:tav>
                                        <p:tav tm="100000">
                                          <p:val>
                                            <p:strVal val="#ppt_x"/>
                                          </p:val>
                                        </p:tav>
                                      </p:tavLst>
                                    </p:anim>
                                    <p:anim calcmode="lin" valueType="num">
                                      <p:cBhvr>
                                        <p:cTn id="39" dur="1000" fill="hold"/>
                                        <p:tgtEl>
                                          <p:spTgt spid="36"/>
                                        </p:tgtEl>
                                        <p:attrNameLst>
                                          <p:attrName>ppt_y</p:attrName>
                                        </p:attrNameLst>
                                      </p:cBhvr>
                                      <p:tavLst>
                                        <p:tav tm="0">
                                          <p:val>
                                            <p:strVal val="#ppt_y+#ppt_h/2"/>
                                          </p:val>
                                        </p:tav>
                                        <p:tav tm="100000">
                                          <p:val>
                                            <p:strVal val="#ppt_y"/>
                                          </p:val>
                                        </p:tav>
                                      </p:tavLst>
                                    </p:anim>
                                    <p:anim calcmode="lin" valueType="num">
                                      <p:cBhvr>
                                        <p:cTn id="40" dur="1000" fill="hold"/>
                                        <p:tgtEl>
                                          <p:spTgt spid="36"/>
                                        </p:tgtEl>
                                        <p:attrNameLst>
                                          <p:attrName>ppt_w</p:attrName>
                                        </p:attrNameLst>
                                      </p:cBhvr>
                                      <p:tavLst>
                                        <p:tav tm="0">
                                          <p:val>
                                            <p:strVal val="#ppt_w"/>
                                          </p:val>
                                        </p:tav>
                                        <p:tav tm="100000">
                                          <p:val>
                                            <p:strVal val="#ppt_w"/>
                                          </p:val>
                                        </p:tav>
                                      </p:tavLst>
                                    </p:anim>
                                    <p:anim calcmode="lin" valueType="num">
                                      <p:cBhvr>
                                        <p:cTn id="41" dur="1000" fill="hold"/>
                                        <p:tgtEl>
                                          <p:spTgt spid="36"/>
                                        </p:tgtEl>
                                        <p:attrNameLst>
                                          <p:attrName>ppt_h</p:attrName>
                                        </p:attrNameLst>
                                      </p:cBhvr>
                                      <p:tavLst>
                                        <p:tav tm="0">
                                          <p:val>
                                            <p:fltVal val="0"/>
                                          </p:val>
                                        </p:tav>
                                        <p:tav tm="100000">
                                          <p:val>
                                            <p:strVal val="#ppt_h"/>
                                          </p:val>
                                        </p:tav>
                                      </p:tavLst>
                                    </p:anim>
                                  </p:childTnLst>
                                </p:cTn>
                              </p:par>
                              <p:par>
                                <p:cTn id="42" presetID="17" presetClass="entr" presetSubtype="4" fill="hold" grpId="0" nodeType="withEffect">
                                  <p:stCondLst>
                                    <p:cond delay="400"/>
                                  </p:stCondLst>
                                  <p:childTnLst>
                                    <p:set>
                                      <p:cBhvr>
                                        <p:cTn id="43" dur="1" fill="hold">
                                          <p:stCondLst>
                                            <p:cond delay="0"/>
                                          </p:stCondLst>
                                        </p:cTn>
                                        <p:tgtEl>
                                          <p:spTgt spid="35"/>
                                        </p:tgtEl>
                                        <p:attrNameLst>
                                          <p:attrName>style.visibility</p:attrName>
                                        </p:attrNameLst>
                                      </p:cBhvr>
                                      <p:to>
                                        <p:strVal val="visible"/>
                                      </p:to>
                                    </p:set>
                                    <p:anim calcmode="lin" valueType="num">
                                      <p:cBhvr>
                                        <p:cTn id="44" dur="1000" fill="hold"/>
                                        <p:tgtEl>
                                          <p:spTgt spid="35"/>
                                        </p:tgtEl>
                                        <p:attrNameLst>
                                          <p:attrName>ppt_x</p:attrName>
                                        </p:attrNameLst>
                                      </p:cBhvr>
                                      <p:tavLst>
                                        <p:tav tm="0">
                                          <p:val>
                                            <p:strVal val="#ppt_x"/>
                                          </p:val>
                                        </p:tav>
                                        <p:tav tm="100000">
                                          <p:val>
                                            <p:strVal val="#ppt_x"/>
                                          </p:val>
                                        </p:tav>
                                      </p:tavLst>
                                    </p:anim>
                                    <p:anim calcmode="lin" valueType="num">
                                      <p:cBhvr>
                                        <p:cTn id="45" dur="1000" fill="hold"/>
                                        <p:tgtEl>
                                          <p:spTgt spid="35"/>
                                        </p:tgtEl>
                                        <p:attrNameLst>
                                          <p:attrName>ppt_y</p:attrName>
                                        </p:attrNameLst>
                                      </p:cBhvr>
                                      <p:tavLst>
                                        <p:tav tm="0">
                                          <p:val>
                                            <p:strVal val="#ppt_y+#ppt_h/2"/>
                                          </p:val>
                                        </p:tav>
                                        <p:tav tm="100000">
                                          <p:val>
                                            <p:strVal val="#ppt_y"/>
                                          </p:val>
                                        </p:tav>
                                      </p:tavLst>
                                    </p:anim>
                                    <p:anim calcmode="lin" valueType="num">
                                      <p:cBhvr>
                                        <p:cTn id="46" dur="1000" fill="hold"/>
                                        <p:tgtEl>
                                          <p:spTgt spid="35"/>
                                        </p:tgtEl>
                                        <p:attrNameLst>
                                          <p:attrName>ppt_w</p:attrName>
                                        </p:attrNameLst>
                                      </p:cBhvr>
                                      <p:tavLst>
                                        <p:tav tm="0">
                                          <p:val>
                                            <p:strVal val="#ppt_w"/>
                                          </p:val>
                                        </p:tav>
                                        <p:tav tm="100000">
                                          <p:val>
                                            <p:strVal val="#ppt_w"/>
                                          </p:val>
                                        </p:tav>
                                      </p:tavLst>
                                    </p:anim>
                                    <p:anim calcmode="lin" valueType="num">
                                      <p:cBhvr>
                                        <p:cTn id="47" dur="1000" fill="hold"/>
                                        <p:tgtEl>
                                          <p:spTgt spid="35"/>
                                        </p:tgtEl>
                                        <p:attrNameLst>
                                          <p:attrName>ppt_h</p:attrName>
                                        </p:attrNameLst>
                                      </p:cBhvr>
                                      <p:tavLst>
                                        <p:tav tm="0">
                                          <p:val>
                                            <p:fltVal val="0"/>
                                          </p:val>
                                        </p:tav>
                                        <p:tav tm="100000">
                                          <p:val>
                                            <p:strVal val="#ppt_h"/>
                                          </p:val>
                                        </p:tav>
                                      </p:tavLst>
                                    </p:anim>
                                  </p:childTnLst>
                                </p:cTn>
                              </p:par>
                              <p:par>
                                <p:cTn id="48" presetID="17" presetClass="entr" presetSubtype="4" fill="hold" grpId="0" nodeType="withEffect">
                                  <p:stCondLst>
                                    <p:cond delay="600"/>
                                  </p:stCondLst>
                                  <p:childTnLst>
                                    <p:set>
                                      <p:cBhvr>
                                        <p:cTn id="49" dur="1" fill="hold">
                                          <p:stCondLst>
                                            <p:cond delay="0"/>
                                          </p:stCondLst>
                                        </p:cTn>
                                        <p:tgtEl>
                                          <p:spTgt spid="34"/>
                                        </p:tgtEl>
                                        <p:attrNameLst>
                                          <p:attrName>style.visibility</p:attrName>
                                        </p:attrNameLst>
                                      </p:cBhvr>
                                      <p:to>
                                        <p:strVal val="visible"/>
                                      </p:to>
                                    </p:set>
                                    <p:anim calcmode="lin" valueType="num">
                                      <p:cBhvr>
                                        <p:cTn id="50" dur="1000" fill="hold"/>
                                        <p:tgtEl>
                                          <p:spTgt spid="34"/>
                                        </p:tgtEl>
                                        <p:attrNameLst>
                                          <p:attrName>ppt_x</p:attrName>
                                        </p:attrNameLst>
                                      </p:cBhvr>
                                      <p:tavLst>
                                        <p:tav tm="0">
                                          <p:val>
                                            <p:strVal val="#ppt_x"/>
                                          </p:val>
                                        </p:tav>
                                        <p:tav tm="100000">
                                          <p:val>
                                            <p:strVal val="#ppt_x"/>
                                          </p:val>
                                        </p:tav>
                                      </p:tavLst>
                                    </p:anim>
                                    <p:anim calcmode="lin" valueType="num">
                                      <p:cBhvr>
                                        <p:cTn id="51" dur="1000" fill="hold"/>
                                        <p:tgtEl>
                                          <p:spTgt spid="34"/>
                                        </p:tgtEl>
                                        <p:attrNameLst>
                                          <p:attrName>ppt_y</p:attrName>
                                        </p:attrNameLst>
                                      </p:cBhvr>
                                      <p:tavLst>
                                        <p:tav tm="0">
                                          <p:val>
                                            <p:strVal val="#ppt_y+#ppt_h/2"/>
                                          </p:val>
                                        </p:tav>
                                        <p:tav tm="100000">
                                          <p:val>
                                            <p:strVal val="#ppt_y"/>
                                          </p:val>
                                        </p:tav>
                                      </p:tavLst>
                                    </p:anim>
                                    <p:anim calcmode="lin" valueType="num">
                                      <p:cBhvr>
                                        <p:cTn id="52" dur="1000" fill="hold"/>
                                        <p:tgtEl>
                                          <p:spTgt spid="34"/>
                                        </p:tgtEl>
                                        <p:attrNameLst>
                                          <p:attrName>ppt_w</p:attrName>
                                        </p:attrNameLst>
                                      </p:cBhvr>
                                      <p:tavLst>
                                        <p:tav tm="0">
                                          <p:val>
                                            <p:strVal val="#ppt_w"/>
                                          </p:val>
                                        </p:tav>
                                        <p:tav tm="100000">
                                          <p:val>
                                            <p:strVal val="#ppt_w"/>
                                          </p:val>
                                        </p:tav>
                                      </p:tavLst>
                                    </p:anim>
                                    <p:anim calcmode="lin" valueType="num">
                                      <p:cBhvr>
                                        <p:cTn id="53" dur="1000" fill="hold"/>
                                        <p:tgtEl>
                                          <p:spTgt spid="34"/>
                                        </p:tgtEl>
                                        <p:attrNameLst>
                                          <p:attrName>ppt_h</p:attrName>
                                        </p:attrNameLst>
                                      </p:cBhvr>
                                      <p:tavLst>
                                        <p:tav tm="0">
                                          <p:val>
                                            <p:fltVal val="0"/>
                                          </p:val>
                                        </p:tav>
                                        <p:tav tm="100000">
                                          <p:val>
                                            <p:strVal val="#ppt_h"/>
                                          </p:val>
                                        </p:tav>
                                      </p:tavLst>
                                    </p:anim>
                                  </p:childTnLst>
                                </p:cTn>
                              </p:par>
                              <p:par>
                                <p:cTn id="54" presetID="17" presetClass="entr" presetSubtype="4" fill="hold" grpId="0" nodeType="withEffect">
                                  <p:stCondLst>
                                    <p:cond delay="800"/>
                                  </p:stCondLst>
                                  <p:childTnLst>
                                    <p:set>
                                      <p:cBhvr>
                                        <p:cTn id="55" dur="1" fill="hold">
                                          <p:stCondLst>
                                            <p:cond delay="0"/>
                                          </p:stCondLst>
                                        </p:cTn>
                                        <p:tgtEl>
                                          <p:spTgt spid="38"/>
                                        </p:tgtEl>
                                        <p:attrNameLst>
                                          <p:attrName>style.visibility</p:attrName>
                                        </p:attrNameLst>
                                      </p:cBhvr>
                                      <p:to>
                                        <p:strVal val="visible"/>
                                      </p:to>
                                    </p:se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ppt_h/2"/>
                                          </p:val>
                                        </p:tav>
                                        <p:tav tm="100000">
                                          <p:val>
                                            <p:strVal val="#ppt_y"/>
                                          </p:val>
                                        </p:tav>
                                      </p:tavLst>
                                    </p:anim>
                                    <p:anim calcmode="lin" valueType="num">
                                      <p:cBhvr>
                                        <p:cTn id="58" dur="1000" fill="hold"/>
                                        <p:tgtEl>
                                          <p:spTgt spid="38"/>
                                        </p:tgtEl>
                                        <p:attrNameLst>
                                          <p:attrName>ppt_w</p:attrName>
                                        </p:attrNameLst>
                                      </p:cBhvr>
                                      <p:tavLst>
                                        <p:tav tm="0">
                                          <p:val>
                                            <p:strVal val="#ppt_w"/>
                                          </p:val>
                                        </p:tav>
                                        <p:tav tm="100000">
                                          <p:val>
                                            <p:strVal val="#ppt_w"/>
                                          </p:val>
                                        </p:tav>
                                      </p:tavLst>
                                    </p:anim>
                                    <p:anim calcmode="lin" valueType="num">
                                      <p:cBhvr>
                                        <p:cTn id="59" dur="1000" fill="hold"/>
                                        <p:tgtEl>
                                          <p:spTgt spid="38"/>
                                        </p:tgtEl>
                                        <p:attrNameLst>
                                          <p:attrName>ppt_h</p:attrName>
                                        </p:attrNameLst>
                                      </p:cBhvr>
                                      <p:tavLst>
                                        <p:tav tm="0">
                                          <p:val>
                                            <p:fltVal val="0"/>
                                          </p:val>
                                        </p:tav>
                                        <p:tav tm="100000">
                                          <p:val>
                                            <p:strVal val="#ppt_h"/>
                                          </p:val>
                                        </p:tav>
                                      </p:tavLst>
                                    </p:anim>
                                  </p:childTnLst>
                                </p:cTn>
                              </p:par>
                              <p:par>
                                <p:cTn id="60" presetID="17" presetClass="entr" presetSubtype="4" fill="hold" grpId="0" nodeType="withEffect">
                                  <p:stCondLst>
                                    <p:cond delay="1000"/>
                                  </p:stCondLst>
                                  <p:childTnLst>
                                    <p:set>
                                      <p:cBhvr>
                                        <p:cTn id="61" dur="1" fill="hold">
                                          <p:stCondLst>
                                            <p:cond delay="0"/>
                                          </p:stCondLst>
                                        </p:cTn>
                                        <p:tgtEl>
                                          <p:spTgt spid="39"/>
                                        </p:tgtEl>
                                        <p:attrNameLst>
                                          <p:attrName>style.visibility</p:attrName>
                                        </p:attrNameLst>
                                      </p:cBhvr>
                                      <p:to>
                                        <p:strVal val="visible"/>
                                      </p:to>
                                    </p:se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ppt_h/2"/>
                                          </p:val>
                                        </p:tav>
                                        <p:tav tm="100000">
                                          <p:val>
                                            <p:strVal val="#ppt_y"/>
                                          </p:val>
                                        </p:tav>
                                      </p:tavLst>
                                    </p:anim>
                                    <p:anim calcmode="lin" valueType="num">
                                      <p:cBhvr>
                                        <p:cTn id="64" dur="1000" fill="hold"/>
                                        <p:tgtEl>
                                          <p:spTgt spid="39"/>
                                        </p:tgtEl>
                                        <p:attrNameLst>
                                          <p:attrName>ppt_w</p:attrName>
                                        </p:attrNameLst>
                                      </p:cBhvr>
                                      <p:tavLst>
                                        <p:tav tm="0">
                                          <p:val>
                                            <p:strVal val="#ppt_w"/>
                                          </p:val>
                                        </p:tav>
                                        <p:tav tm="100000">
                                          <p:val>
                                            <p:strVal val="#ppt_w"/>
                                          </p:val>
                                        </p:tav>
                                      </p:tavLst>
                                    </p:anim>
                                    <p:anim calcmode="lin" valueType="num">
                                      <p:cBhvr>
                                        <p:cTn id="65" dur="1000" fill="hold"/>
                                        <p:tgtEl>
                                          <p:spTgt spid="39"/>
                                        </p:tgtEl>
                                        <p:attrNameLst>
                                          <p:attrName>ppt_h</p:attrName>
                                        </p:attrNameLst>
                                      </p:cBhvr>
                                      <p:tavLst>
                                        <p:tav tm="0">
                                          <p:val>
                                            <p:fltVal val="0"/>
                                          </p:val>
                                        </p:tav>
                                        <p:tav tm="100000">
                                          <p:val>
                                            <p:strVal val="#ppt_h"/>
                                          </p:val>
                                        </p:tav>
                                      </p:tavLst>
                                    </p:anim>
                                  </p:childTnLst>
                                </p:cTn>
                              </p:par>
                              <p:par>
                                <p:cTn id="66" presetID="12" presetClass="entr" presetSubtype="4" fill="hold" grpId="0" nodeType="withEffect">
                                  <p:stCondLst>
                                    <p:cond delay="1000"/>
                                  </p:stCondLst>
                                  <p:iterate type="lt">
                                    <p:tmPct val="30000"/>
                                  </p:iterate>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p:tgtEl>
                                          <p:spTgt spid="28"/>
                                        </p:tgtEl>
                                        <p:attrNameLst>
                                          <p:attrName>ppt_y</p:attrName>
                                        </p:attrNameLst>
                                      </p:cBhvr>
                                      <p:tavLst>
                                        <p:tav tm="0">
                                          <p:val>
                                            <p:strVal val="#ppt_y+#ppt_h*1.125000"/>
                                          </p:val>
                                        </p:tav>
                                        <p:tav tm="100000">
                                          <p:val>
                                            <p:strVal val="#ppt_y"/>
                                          </p:val>
                                        </p:tav>
                                      </p:tavLst>
                                    </p:anim>
                                    <p:animEffect transition="in" filter="wipe(up)">
                                      <p:cBhvr>
                                        <p:cTn id="69" dur="500"/>
                                        <p:tgtEl>
                                          <p:spTgt spid="28"/>
                                        </p:tgtEl>
                                      </p:cBhvr>
                                    </p:animEffect>
                                  </p:childTnLst>
                                </p:cTn>
                              </p:par>
                              <p:par>
                                <p:cTn id="70" presetID="12" presetClass="entr" presetSubtype="4" fill="hold" grpId="0" nodeType="withEffect">
                                  <p:stCondLst>
                                    <p:cond delay="1000"/>
                                  </p:stCondLst>
                                  <p:iterate type="lt">
                                    <p:tmPct val="30000"/>
                                  </p:iterate>
                                  <p:childTnLst>
                                    <p:set>
                                      <p:cBhvr>
                                        <p:cTn id="71" dur="1" fill="hold">
                                          <p:stCondLst>
                                            <p:cond delay="0"/>
                                          </p:stCondLst>
                                        </p:cTn>
                                        <p:tgtEl>
                                          <p:spTgt spid="29"/>
                                        </p:tgtEl>
                                        <p:attrNameLst>
                                          <p:attrName>style.visibility</p:attrName>
                                        </p:attrNameLst>
                                      </p:cBhvr>
                                      <p:to>
                                        <p:strVal val="visible"/>
                                      </p:to>
                                    </p:set>
                                    <p:anim calcmode="lin" valueType="num">
                                      <p:cBhvr additive="base">
                                        <p:cTn id="72" dur="500"/>
                                        <p:tgtEl>
                                          <p:spTgt spid="29"/>
                                        </p:tgtEl>
                                        <p:attrNameLst>
                                          <p:attrName>ppt_y</p:attrName>
                                        </p:attrNameLst>
                                      </p:cBhvr>
                                      <p:tavLst>
                                        <p:tav tm="0">
                                          <p:val>
                                            <p:strVal val="#ppt_y+#ppt_h*1.125000"/>
                                          </p:val>
                                        </p:tav>
                                        <p:tav tm="100000">
                                          <p:val>
                                            <p:strVal val="#ppt_y"/>
                                          </p:val>
                                        </p:tav>
                                      </p:tavLst>
                                    </p:anim>
                                    <p:animEffect transition="in" filter="wipe(up)">
                                      <p:cBhvr>
                                        <p:cTn id="73" dur="500"/>
                                        <p:tgtEl>
                                          <p:spTgt spid="29"/>
                                        </p:tgtEl>
                                      </p:cBhvr>
                                    </p:animEffect>
                                  </p:childTnLst>
                                </p:cTn>
                              </p:par>
                              <p:par>
                                <p:cTn id="74" presetID="12" presetClass="entr" presetSubtype="4" fill="hold" grpId="0" nodeType="withEffect">
                                  <p:stCondLst>
                                    <p:cond delay="1000"/>
                                  </p:stCondLst>
                                  <p:iterate type="lt">
                                    <p:tmPct val="30000"/>
                                  </p:iterate>
                                  <p:childTnLst>
                                    <p:set>
                                      <p:cBhvr>
                                        <p:cTn id="75" dur="1" fill="hold">
                                          <p:stCondLst>
                                            <p:cond delay="0"/>
                                          </p:stCondLst>
                                        </p:cTn>
                                        <p:tgtEl>
                                          <p:spTgt spid="30"/>
                                        </p:tgtEl>
                                        <p:attrNameLst>
                                          <p:attrName>style.visibility</p:attrName>
                                        </p:attrNameLst>
                                      </p:cBhvr>
                                      <p:to>
                                        <p:strVal val="visible"/>
                                      </p:to>
                                    </p:set>
                                    <p:anim calcmode="lin" valueType="num">
                                      <p:cBhvr additive="base">
                                        <p:cTn id="76" dur="500"/>
                                        <p:tgtEl>
                                          <p:spTgt spid="30"/>
                                        </p:tgtEl>
                                        <p:attrNameLst>
                                          <p:attrName>ppt_y</p:attrName>
                                        </p:attrNameLst>
                                      </p:cBhvr>
                                      <p:tavLst>
                                        <p:tav tm="0">
                                          <p:val>
                                            <p:strVal val="#ppt_y+#ppt_h*1.125000"/>
                                          </p:val>
                                        </p:tav>
                                        <p:tav tm="100000">
                                          <p:val>
                                            <p:strVal val="#ppt_y"/>
                                          </p:val>
                                        </p:tav>
                                      </p:tavLst>
                                    </p:anim>
                                    <p:animEffect transition="in" filter="wipe(up)">
                                      <p:cBhvr>
                                        <p:cTn id="77" dur="500"/>
                                        <p:tgtEl>
                                          <p:spTgt spid="30"/>
                                        </p:tgtEl>
                                      </p:cBhvr>
                                    </p:animEffect>
                                  </p:childTnLst>
                                </p:cTn>
                              </p:par>
                              <p:par>
                                <p:cTn id="78" presetID="12" presetClass="entr" presetSubtype="4" fill="hold" grpId="0" nodeType="withEffect">
                                  <p:stCondLst>
                                    <p:cond delay="1000"/>
                                  </p:stCondLst>
                                  <p:iterate type="lt">
                                    <p:tmPct val="30000"/>
                                  </p:iterate>
                                  <p:childTnLst>
                                    <p:set>
                                      <p:cBhvr>
                                        <p:cTn id="79" dur="1" fill="hold">
                                          <p:stCondLst>
                                            <p:cond delay="0"/>
                                          </p:stCondLst>
                                        </p:cTn>
                                        <p:tgtEl>
                                          <p:spTgt spid="31"/>
                                        </p:tgtEl>
                                        <p:attrNameLst>
                                          <p:attrName>style.visibility</p:attrName>
                                        </p:attrNameLst>
                                      </p:cBhvr>
                                      <p:to>
                                        <p:strVal val="visible"/>
                                      </p:to>
                                    </p:set>
                                    <p:anim calcmode="lin" valueType="num">
                                      <p:cBhvr additive="base">
                                        <p:cTn id="80" dur="500"/>
                                        <p:tgtEl>
                                          <p:spTgt spid="31"/>
                                        </p:tgtEl>
                                        <p:attrNameLst>
                                          <p:attrName>ppt_y</p:attrName>
                                        </p:attrNameLst>
                                      </p:cBhvr>
                                      <p:tavLst>
                                        <p:tav tm="0">
                                          <p:val>
                                            <p:strVal val="#ppt_y+#ppt_h*1.125000"/>
                                          </p:val>
                                        </p:tav>
                                        <p:tav tm="100000">
                                          <p:val>
                                            <p:strVal val="#ppt_y"/>
                                          </p:val>
                                        </p:tav>
                                      </p:tavLst>
                                    </p:anim>
                                    <p:animEffect transition="in" filter="wipe(up)">
                                      <p:cBhvr>
                                        <p:cTn id="81" dur="500"/>
                                        <p:tgtEl>
                                          <p:spTgt spid="31"/>
                                        </p:tgtEl>
                                      </p:cBhvr>
                                    </p:animEffect>
                                  </p:childTnLst>
                                </p:cTn>
                              </p:par>
                              <p:par>
                                <p:cTn id="82" presetID="12" presetClass="entr" presetSubtype="4" fill="hold" grpId="0" nodeType="withEffect">
                                  <p:stCondLst>
                                    <p:cond delay="1000"/>
                                  </p:stCondLst>
                                  <p:iterate type="lt">
                                    <p:tmPct val="30000"/>
                                  </p:iterate>
                                  <p:childTnLst>
                                    <p:set>
                                      <p:cBhvr>
                                        <p:cTn id="83" dur="1" fill="hold">
                                          <p:stCondLst>
                                            <p:cond delay="0"/>
                                          </p:stCondLst>
                                        </p:cTn>
                                        <p:tgtEl>
                                          <p:spTgt spid="32"/>
                                        </p:tgtEl>
                                        <p:attrNameLst>
                                          <p:attrName>style.visibility</p:attrName>
                                        </p:attrNameLst>
                                      </p:cBhvr>
                                      <p:to>
                                        <p:strVal val="visible"/>
                                      </p:to>
                                    </p:set>
                                    <p:anim calcmode="lin" valueType="num">
                                      <p:cBhvr additive="base">
                                        <p:cTn id="84" dur="500"/>
                                        <p:tgtEl>
                                          <p:spTgt spid="32"/>
                                        </p:tgtEl>
                                        <p:attrNameLst>
                                          <p:attrName>ppt_y</p:attrName>
                                        </p:attrNameLst>
                                      </p:cBhvr>
                                      <p:tavLst>
                                        <p:tav tm="0">
                                          <p:val>
                                            <p:strVal val="#ppt_y+#ppt_h*1.125000"/>
                                          </p:val>
                                        </p:tav>
                                        <p:tav tm="100000">
                                          <p:val>
                                            <p:strVal val="#ppt_y"/>
                                          </p:val>
                                        </p:tav>
                                      </p:tavLst>
                                    </p:anim>
                                    <p:animEffect transition="in" filter="wipe(up)">
                                      <p:cBhvr>
                                        <p:cTn id="85" dur="500"/>
                                        <p:tgtEl>
                                          <p:spTgt spid="32"/>
                                        </p:tgtEl>
                                      </p:cBhvr>
                                    </p:animEffect>
                                  </p:childTnLst>
                                </p:cTn>
                              </p:par>
                              <p:par>
                                <p:cTn id="86" presetID="12" presetClass="entr" presetSubtype="4" fill="hold" grpId="0" nodeType="withEffect">
                                  <p:stCondLst>
                                    <p:cond delay="1000"/>
                                  </p:stCondLst>
                                  <p:iterate type="lt">
                                    <p:tmPct val="30000"/>
                                  </p:iterate>
                                  <p:childTnLst>
                                    <p:set>
                                      <p:cBhvr>
                                        <p:cTn id="87" dur="1" fill="hold">
                                          <p:stCondLst>
                                            <p:cond delay="0"/>
                                          </p:stCondLst>
                                        </p:cTn>
                                        <p:tgtEl>
                                          <p:spTgt spid="33"/>
                                        </p:tgtEl>
                                        <p:attrNameLst>
                                          <p:attrName>style.visibility</p:attrName>
                                        </p:attrNameLst>
                                      </p:cBhvr>
                                      <p:to>
                                        <p:strVal val="visible"/>
                                      </p:to>
                                    </p:set>
                                    <p:anim calcmode="lin" valueType="num">
                                      <p:cBhvr additive="base">
                                        <p:cTn id="88" dur="500"/>
                                        <p:tgtEl>
                                          <p:spTgt spid="33"/>
                                        </p:tgtEl>
                                        <p:attrNameLst>
                                          <p:attrName>ppt_y</p:attrName>
                                        </p:attrNameLst>
                                      </p:cBhvr>
                                      <p:tavLst>
                                        <p:tav tm="0">
                                          <p:val>
                                            <p:strVal val="#ppt_y+#ppt_h*1.125000"/>
                                          </p:val>
                                        </p:tav>
                                        <p:tav tm="100000">
                                          <p:val>
                                            <p:strVal val="#ppt_y"/>
                                          </p:val>
                                        </p:tav>
                                      </p:tavLst>
                                    </p:anim>
                                    <p:animEffect transition="in" filter="wipe(up)">
                                      <p:cBhvr>
                                        <p:cTn id="89" dur="500"/>
                                        <p:tgtEl>
                                          <p:spTgt spid="33"/>
                                        </p:tgtEl>
                                      </p:cBhvr>
                                    </p:animEffect>
                                  </p:childTnLst>
                                </p:cTn>
                              </p:par>
                              <p:par>
                                <p:cTn id="90" presetID="53" presetClass="entr" presetSubtype="16" fill="hold" grpId="0" nodeType="withEffect">
                                  <p:stCondLst>
                                    <p:cond delay="0"/>
                                  </p:stCondLst>
                                  <p:iterate type="lt">
                                    <p:tmPct val="10000"/>
                                  </p:iterate>
                                  <p:childTnLst>
                                    <p:set>
                                      <p:cBhvr>
                                        <p:cTn id="91" dur="1" fill="hold">
                                          <p:stCondLst>
                                            <p:cond delay="0"/>
                                          </p:stCondLst>
                                        </p:cTn>
                                        <p:tgtEl>
                                          <p:spTgt spid="59"/>
                                        </p:tgtEl>
                                        <p:attrNameLst>
                                          <p:attrName>style.visibility</p:attrName>
                                        </p:attrNameLst>
                                      </p:cBhvr>
                                      <p:to>
                                        <p:strVal val="visible"/>
                                      </p:to>
                                    </p:set>
                                    <p:anim calcmode="lin" valueType="num">
                                      <p:cBhvr>
                                        <p:cTn id="92" dur="300" fill="hold"/>
                                        <p:tgtEl>
                                          <p:spTgt spid="59"/>
                                        </p:tgtEl>
                                        <p:attrNameLst>
                                          <p:attrName>ppt_w</p:attrName>
                                        </p:attrNameLst>
                                      </p:cBhvr>
                                      <p:tavLst>
                                        <p:tav tm="0">
                                          <p:val>
                                            <p:fltVal val="0"/>
                                          </p:val>
                                        </p:tav>
                                        <p:tav tm="100000">
                                          <p:val>
                                            <p:strVal val="#ppt_w"/>
                                          </p:val>
                                        </p:tav>
                                      </p:tavLst>
                                    </p:anim>
                                    <p:anim calcmode="lin" valueType="num">
                                      <p:cBhvr>
                                        <p:cTn id="93" dur="300" fill="hold"/>
                                        <p:tgtEl>
                                          <p:spTgt spid="59"/>
                                        </p:tgtEl>
                                        <p:attrNameLst>
                                          <p:attrName>ppt_h</p:attrName>
                                        </p:attrNameLst>
                                      </p:cBhvr>
                                      <p:tavLst>
                                        <p:tav tm="0">
                                          <p:val>
                                            <p:fltVal val="0"/>
                                          </p:val>
                                        </p:tav>
                                        <p:tav tm="100000">
                                          <p:val>
                                            <p:strVal val="#ppt_h"/>
                                          </p:val>
                                        </p:tav>
                                      </p:tavLst>
                                    </p:anim>
                                    <p:animEffect transition="in" filter="fade">
                                      <p:cBhvr>
                                        <p:cTn id="94" dur="300"/>
                                        <p:tgtEl>
                                          <p:spTgt spid="59"/>
                                        </p:tgtEl>
                                      </p:cBhvr>
                                    </p:animEffect>
                                  </p:childTnLst>
                                </p:cTn>
                              </p:par>
                            </p:childTnLst>
                          </p:cTn>
                        </p:par>
                        <p:par>
                          <p:cTn id="95" fill="hold">
                            <p:stCondLst>
                              <p:cond delay="4280"/>
                            </p:stCondLst>
                            <p:childTnLst>
                              <p:par>
                                <p:cTn id="96" presetID="2" presetClass="entr" presetSubtype="4" decel="100000" fill="hold" grpId="0" nodeType="afterEffect">
                                  <p:stCondLst>
                                    <p:cond delay="0"/>
                                  </p:stCondLst>
                                  <p:childTnLst>
                                    <p:set>
                                      <p:cBhvr>
                                        <p:cTn id="97" dur="1" fill="hold">
                                          <p:stCondLst>
                                            <p:cond delay="0"/>
                                          </p:stCondLst>
                                        </p:cTn>
                                        <p:tgtEl>
                                          <p:spTgt spid="62"/>
                                        </p:tgtEl>
                                        <p:attrNameLst>
                                          <p:attrName>style.visibility</p:attrName>
                                        </p:attrNameLst>
                                      </p:cBhvr>
                                      <p:to>
                                        <p:strVal val="visible"/>
                                      </p:to>
                                    </p:set>
                                    <p:anim calcmode="lin" valueType="num">
                                      <p:cBhvr additive="base">
                                        <p:cTn id="98" dur="1000" fill="hold"/>
                                        <p:tgtEl>
                                          <p:spTgt spid="62"/>
                                        </p:tgtEl>
                                        <p:attrNameLst>
                                          <p:attrName>ppt_x</p:attrName>
                                        </p:attrNameLst>
                                      </p:cBhvr>
                                      <p:tavLst>
                                        <p:tav tm="0">
                                          <p:val>
                                            <p:strVal val="#ppt_x"/>
                                          </p:val>
                                        </p:tav>
                                        <p:tav tm="100000">
                                          <p:val>
                                            <p:strVal val="#ppt_x"/>
                                          </p:val>
                                        </p:tav>
                                      </p:tavLst>
                                    </p:anim>
                                    <p:anim calcmode="lin" valueType="num">
                                      <p:cBhvr additive="base">
                                        <p:cTn id="99" dur="10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animBg="1"/>
      <p:bldP spid="35" grpId="0" animBg="1"/>
      <p:bldP spid="36" grpId="0" animBg="1"/>
      <p:bldP spid="37" grpId="0" animBg="1"/>
      <p:bldP spid="38" grpId="0" animBg="1"/>
      <p:bldP spid="39" grpId="0" animBg="1"/>
      <p:bldP spid="51" grpId="0"/>
      <p:bldP spid="53" grpId="0"/>
      <p:bldP spid="54" grpId="0"/>
      <p:bldP spid="56" grpId="0"/>
      <p:bldP spid="57" grpId="0"/>
      <p:bldP spid="58" grpId="0"/>
      <p:bldP spid="59" grpId="0"/>
      <p:bldP spid="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53"/>
          <p:cNvSpPr/>
          <p:nvPr/>
        </p:nvSpPr>
        <p:spPr>
          <a:xfrm>
            <a:off x="2106112" y="1902890"/>
            <a:ext cx="1490076" cy="1490464"/>
          </a:xfrm>
          <a:prstGeom prst="round2DiagRect">
            <a:avLst>
              <a:gd name="adj1" fmla="val 18841"/>
              <a:gd name="adj2" fmla="val 0"/>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lt1"/>
              </a:solidFill>
            </a:endParaRPr>
          </a:p>
        </p:txBody>
      </p:sp>
      <p:sp>
        <p:nvSpPr>
          <p:cNvPr id="10" name="Round Diagonal Corner Rectangle 53"/>
          <p:cNvSpPr/>
          <p:nvPr/>
        </p:nvSpPr>
        <p:spPr>
          <a:xfrm>
            <a:off x="5350962" y="1902890"/>
            <a:ext cx="1490076" cy="1490464"/>
          </a:xfrm>
          <a:prstGeom prst="round2DiagRect">
            <a:avLst>
              <a:gd name="adj1" fmla="val 18841"/>
              <a:gd name="adj2" fmla="val 0"/>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lt1"/>
              </a:solidFill>
            </a:endParaRPr>
          </a:p>
        </p:txBody>
      </p:sp>
      <p:sp>
        <p:nvSpPr>
          <p:cNvPr id="11" name="Round Diagonal Corner Rectangle 53"/>
          <p:cNvSpPr/>
          <p:nvPr/>
        </p:nvSpPr>
        <p:spPr>
          <a:xfrm>
            <a:off x="8595812" y="1902890"/>
            <a:ext cx="1490076" cy="1490464"/>
          </a:xfrm>
          <a:prstGeom prst="round2DiagRect">
            <a:avLst>
              <a:gd name="adj1" fmla="val 18841"/>
              <a:gd name="adj2" fmla="val 0"/>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lt1"/>
              </a:solidFill>
            </a:endParaRPr>
          </a:p>
        </p:txBody>
      </p:sp>
      <p:sp>
        <p:nvSpPr>
          <p:cNvPr id="16" name="Freeform 5"/>
          <p:cNvSpPr>
            <a:spLocks noEditPoints="1"/>
          </p:cNvSpPr>
          <p:nvPr/>
        </p:nvSpPr>
        <p:spPr bwMode="auto">
          <a:xfrm>
            <a:off x="9072501" y="2370615"/>
            <a:ext cx="536698" cy="555015"/>
          </a:xfrm>
          <a:custGeom>
            <a:avLst/>
            <a:gdLst>
              <a:gd name="T0" fmla="*/ 100 w 124"/>
              <a:gd name="T1" fmla="*/ 80 h 128"/>
              <a:gd name="T2" fmla="*/ 80 w 124"/>
              <a:gd name="T3" fmla="*/ 91 h 128"/>
              <a:gd name="T4" fmla="*/ 45 w 124"/>
              <a:gd name="T5" fmla="*/ 75 h 128"/>
              <a:gd name="T6" fmla="*/ 48 w 124"/>
              <a:gd name="T7" fmla="*/ 64 h 128"/>
              <a:gd name="T8" fmla="*/ 46 w 124"/>
              <a:gd name="T9" fmla="*/ 54 h 128"/>
              <a:gd name="T10" fmla="*/ 81 w 124"/>
              <a:gd name="T11" fmla="*/ 38 h 128"/>
              <a:gd name="T12" fmla="*/ 100 w 124"/>
              <a:gd name="T13" fmla="*/ 48 h 128"/>
              <a:gd name="T14" fmla="*/ 124 w 124"/>
              <a:gd name="T15" fmla="*/ 24 h 128"/>
              <a:gd name="T16" fmla="*/ 100 w 124"/>
              <a:gd name="T17" fmla="*/ 0 h 128"/>
              <a:gd name="T18" fmla="*/ 76 w 124"/>
              <a:gd name="T19" fmla="*/ 24 h 128"/>
              <a:gd name="T20" fmla="*/ 77 w 124"/>
              <a:gd name="T21" fmla="*/ 31 h 128"/>
              <a:gd name="T22" fmla="*/ 41 w 124"/>
              <a:gd name="T23" fmla="*/ 47 h 128"/>
              <a:gd name="T24" fmla="*/ 24 w 124"/>
              <a:gd name="T25" fmla="*/ 40 h 128"/>
              <a:gd name="T26" fmla="*/ 0 w 124"/>
              <a:gd name="T27" fmla="*/ 64 h 128"/>
              <a:gd name="T28" fmla="*/ 24 w 124"/>
              <a:gd name="T29" fmla="*/ 88 h 128"/>
              <a:gd name="T30" fmla="*/ 40 w 124"/>
              <a:gd name="T31" fmla="*/ 82 h 128"/>
              <a:gd name="T32" fmla="*/ 77 w 124"/>
              <a:gd name="T33" fmla="*/ 98 h 128"/>
              <a:gd name="T34" fmla="*/ 76 w 124"/>
              <a:gd name="T35" fmla="*/ 104 h 128"/>
              <a:gd name="T36" fmla="*/ 100 w 124"/>
              <a:gd name="T37" fmla="*/ 128 h 128"/>
              <a:gd name="T38" fmla="*/ 124 w 124"/>
              <a:gd name="T39" fmla="*/ 104 h 128"/>
              <a:gd name="T40" fmla="*/ 100 w 124"/>
              <a:gd name="T41" fmla="*/ 80 h 128"/>
              <a:gd name="T42" fmla="*/ 100 w 124"/>
              <a:gd name="T43" fmla="*/ 8 h 128"/>
              <a:gd name="T44" fmla="*/ 116 w 124"/>
              <a:gd name="T45" fmla="*/ 24 h 128"/>
              <a:gd name="T46" fmla="*/ 100 w 124"/>
              <a:gd name="T47" fmla="*/ 40 h 128"/>
              <a:gd name="T48" fmla="*/ 84 w 124"/>
              <a:gd name="T49" fmla="*/ 24 h 128"/>
              <a:gd name="T50" fmla="*/ 100 w 124"/>
              <a:gd name="T51" fmla="*/ 8 h 128"/>
              <a:gd name="T52" fmla="*/ 24 w 124"/>
              <a:gd name="T53" fmla="*/ 80 h 128"/>
              <a:gd name="T54" fmla="*/ 8 w 124"/>
              <a:gd name="T55" fmla="*/ 64 h 128"/>
              <a:gd name="T56" fmla="*/ 24 w 124"/>
              <a:gd name="T57" fmla="*/ 48 h 128"/>
              <a:gd name="T58" fmla="*/ 40 w 124"/>
              <a:gd name="T59" fmla="*/ 64 h 128"/>
              <a:gd name="T60" fmla="*/ 24 w 124"/>
              <a:gd name="T61" fmla="*/ 80 h 128"/>
              <a:gd name="T62" fmla="*/ 100 w 124"/>
              <a:gd name="T63" fmla="*/ 120 h 128"/>
              <a:gd name="T64" fmla="*/ 84 w 124"/>
              <a:gd name="T65" fmla="*/ 104 h 128"/>
              <a:gd name="T66" fmla="*/ 100 w 124"/>
              <a:gd name="T67" fmla="*/ 88 h 128"/>
              <a:gd name="T68" fmla="*/ 116 w 124"/>
              <a:gd name="T69" fmla="*/ 104 h 128"/>
              <a:gd name="T70" fmla="*/ 100 w 124"/>
              <a:gd name="T71"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 h="128">
                <a:moveTo>
                  <a:pt x="100" y="80"/>
                </a:moveTo>
                <a:cubicBezTo>
                  <a:pt x="92" y="80"/>
                  <a:pt x="84" y="84"/>
                  <a:pt x="80" y="91"/>
                </a:cubicBezTo>
                <a:cubicBezTo>
                  <a:pt x="45" y="75"/>
                  <a:pt x="45" y="75"/>
                  <a:pt x="45" y="75"/>
                </a:cubicBezTo>
                <a:cubicBezTo>
                  <a:pt x="47" y="72"/>
                  <a:pt x="48" y="68"/>
                  <a:pt x="48" y="64"/>
                </a:cubicBezTo>
                <a:cubicBezTo>
                  <a:pt x="48" y="60"/>
                  <a:pt x="47" y="57"/>
                  <a:pt x="46" y="54"/>
                </a:cubicBezTo>
                <a:cubicBezTo>
                  <a:pt x="81" y="38"/>
                  <a:pt x="81" y="38"/>
                  <a:pt x="81" y="38"/>
                </a:cubicBezTo>
                <a:cubicBezTo>
                  <a:pt x="85" y="44"/>
                  <a:pt x="92" y="48"/>
                  <a:pt x="100" y="48"/>
                </a:cubicBezTo>
                <a:cubicBezTo>
                  <a:pt x="113" y="48"/>
                  <a:pt x="124" y="37"/>
                  <a:pt x="124" y="24"/>
                </a:cubicBezTo>
                <a:cubicBezTo>
                  <a:pt x="124" y="11"/>
                  <a:pt x="113" y="0"/>
                  <a:pt x="100" y="0"/>
                </a:cubicBezTo>
                <a:cubicBezTo>
                  <a:pt x="87" y="0"/>
                  <a:pt x="76" y="11"/>
                  <a:pt x="76" y="24"/>
                </a:cubicBezTo>
                <a:cubicBezTo>
                  <a:pt x="76" y="26"/>
                  <a:pt x="76" y="29"/>
                  <a:pt x="77" y="31"/>
                </a:cubicBezTo>
                <a:cubicBezTo>
                  <a:pt x="41" y="47"/>
                  <a:pt x="41" y="47"/>
                  <a:pt x="41" y="47"/>
                </a:cubicBezTo>
                <a:cubicBezTo>
                  <a:pt x="37" y="43"/>
                  <a:pt x="31" y="40"/>
                  <a:pt x="24" y="40"/>
                </a:cubicBezTo>
                <a:cubicBezTo>
                  <a:pt x="11" y="40"/>
                  <a:pt x="0" y="51"/>
                  <a:pt x="0" y="64"/>
                </a:cubicBezTo>
                <a:cubicBezTo>
                  <a:pt x="0" y="77"/>
                  <a:pt x="11" y="88"/>
                  <a:pt x="24" y="88"/>
                </a:cubicBezTo>
                <a:cubicBezTo>
                  <a:pt x="30" y="88"/>
                  <a:pt x="36" y="86"/>
                  <a:pt x="40" y="82"/>
                </a:cubicBezTo>
                <a:cubicBezTo>
                  <a:pt x="77" y="98"/>
                  <a:pt x="77" y="98"/>
                  <a:pt x="77" y="98"/>
                </a:cubicBezTo>
                <a:cubicBezTo>
                  <a:pt x="76" y="100"/>
                  <a:pt x="76" y="102"/>
                  <a:pt x="76" y="104"/>
                </a:cubicBezTo>
                <a:cubicBezTo>
                  <a:pt x="76" y="117"/>
                  <a:pt x="87" y="128"/>
                  <a:pt x="100" y="128"/>
                </a:cubicBezTo>
                <a:cubicBezTo>
                  <a:pt x="113" y="128"/>
                  <a:pt x="124" y="117"/>
                  <a:pt x="124" y="104"/>
                </a:cubicBezTo>
                <a:cubicBezTo>
                  <a:pt x="124" y="91"/>
                  <a:pt x="113" y="80"/>
                  <a:pt x="100" y="80"/>
                </a:cubicBezTo>
                <a:close/>
                <a:moveTo>
                  <a:pt x="100" y="8"/>
                </a:moveTo>
                <a:cubicBezTo>
                  <a:pt x="109" y="8"/>
                  <a:pt x="116" y="15"/>
                  <a:pt x="116" y="24"/>
                </a:cubicBezTo>
                <a:cubicBezTo>
                  <a:pt x="116" y="33"/>
                  <a:pt x="109" y="40"/>
                  <a:pt x="100" y="40"/>
                </a:cubicBezTo>
                <a:cubicBezTo>
                  <a:pt x="91" y="40"/>
                  <a:pt x="84" y="33"/>
                  <a:pt x="84" y="24"/>
                </a:cubicBezTo>
                <a:cubicBezTo>
                  <a:pt x="84" y="15"/>
                  <a:pt x="91" y="8"/>
                  <a:pt x="100" y="8"/>
                </a:cubicBezTo>
                <a:close/>
                <a:moveTo>
                  <a:pt x="24" y="80"/>
                </a:moveTo>
                <a:cubicBezTo>
                  <a:pt x="15" y="80"/>
                  <a:pt x="8" y="73"/>
                  <a:pt x="8" y="64"/>
                </a:cubicBezTo>
                <a:cubicBezTo>
                  <a:pt x="8" y="55"/>
                  <a:pt x="15" y="48"/>
                  <a:pt x="24" y="48"/>
                </a:cubicBezTo>
                <a:cubicBezTo>
                  <a:pt x="33" y="48"/>
                  <a:pt x="40" y="55"/>
                  <a:pt x="40" y="64"/>
                </a:cubicBezTo>
                <a:cubicBezTo>
                  <a:pt x="40" y="73"/>
                  <a:pt x="33" y="80"/>
                  <a:pt x="24" y="80"/>
                </a:cubicBezTo>
                <a:close/>
                <a:moveTo>
                  <a:pt x="100" y="120"/>
                </a:moveTo>
                <a:cubicBezTo>
                  <a:pt x="91" y="120"/>
                  <a:pt x="84" y="113"/>
                  <a:pt x="84" y="104"/>
                </a:cubicBezTo>
                <a:cubicBezTo>
                  <a:pt x="84" y="95"/>
                  <a:pt x="91" y="88"/>
                  <a:pt x="100" y="88"/>
                </a:cubicBezTo>
                <a:cubicBezTo>
                  <a:pt x="109" y="88"/>
                  <a:pt x="116" y="95"/>
                  <a:pt x="116" y="104"/>
                </a:cubicBezTo>
                <a:cubicBezTo>
                  <a:pt x="116" y="113"/>
                  <a:pt x="109" y="120"/>
                  <a:pt x="100" y="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latin typeface="Arial"/>
              <a:ea typeface="微软雅黑"/>
            </a:endParaRPr>
          </a:p>
        </p:txBody>
      </p:sp>
      <p:sp>
        <p:nvSpPr>
          <p:cNvPr id="17" name="Freeform 6"/>
          <p:cNvSpPr>
            <a:spLocks noEditPoints="1"/>
          </p:cNvSpPr>
          <p:nvPr/>
        </p:nvSpPr>
        <p:spPr bwMode="auto">
          <a:xfrm>
            <a:off x="2573643" y="2388016"/>
            <a:ext cx="555015" cy="520212"/>
          </a:xfrm>
          <a:custGeom>
            <a:avLst/>
            <a:gdLst>
              <a:gd name="T0" fmla="*/ 64 w 128"/>
              <a:gd name="T1" fmla="*/ 68 h 120"/>
              <a:gd name="T2" fmla="*/ 28 w 128"/>
              <a:gd name="T3" fmla="*/ 68 h 120"/>
              <a:gd name="T4" fmla="*/ 24 w 128"/>
              <a:gd name="T5" fmla="*/ 72 h 120"/>
              <a:gd name="T6" fmla="*/ 28 w 128"/>
              <a:gd name="T7" fmla="*/ 76 h 120"/>
              <a:gd name="T8" fmla="*/ 64 w 128"/>
              <a:gd name="T9" fmla="*/ 76 h 120"/>
              <a:gd name="T10" fmla="*/ 68 w 128"/>
              <a:gd name="T11" fmla="*/ 72 h 120"/>
              <a:gd name="T12" fmla="*/ 64 w 128"/>
              <a:gd name="T13" fmla="*/ 68 h 120"/>
              <a:gd name="T14" fmla="*/ 72 w 128"/>
              <a:gd name="T15" fmla="*/ 52 h 120"/>
              <a:gd name="T16" fmla="*/ 28 w 128"/>
              <a:gd name="T17" fmla="*/ 52 h 120"/>
              <a:gd name="T18" fmla="*/ 24 w 128"/>
              <a:gd name="T19" fmla="*/ 56 h 120"/>
              <a:gd name="T20" fmla="*/ 28 w 128"/>
              <a:gd name="T21" fmla="*/ 60 h 120"/>
              <a:gd name="T22" fmla="*/ 72 w 128"/>
              <a:gd name="T23" fmla="*/ 60 h 120"/>
              <a:gd name="T24" fmla="*/ 76 w 128"/>
              <a:gd name="T25" fmla="*/ 56 h 120"/>
              <a:gd name="T26" fmla="*/ 72 w 128"/>
              <a:gd name="T27" fmla="*/ 52 h 120"/>
              <a:gd name="T28" fmla="*/ 116 w 128"/>
              <a:gd name="T29" fmla="*/ 0 h 120"/>
              <a:gd name="T30" fmla="*/ 44 w 128"/>
              <a:gd name="T31" fmla="*/ 0 h 120"/>
              <a:gd name="T32" fmla="*/ 32 w 128"/>
              <a:gd name="T33" fmla="*/ 12 h 120"/>
              <a:gd name="T34" fmla="*/ 32 w 128"/>
              <a:gd name="T35" fmla="*/ 20 h 120"/>
              <a:gd name="T36" fmla="*/ 40 w 128"/>
              <a:gd name="T37" fmla="*/ 20 h 120"/>
              <a:gd name="T38" fmla="*/ 40 w 128"/>
              <a:gd name="T39" fmla="*/ 16 h 120"/>
              <a:gd name="T40" fmla="*/ 48 w 128"/>
              <a:gd name="T41" fmla="*/ 8 h 120"/>
              <a:gd name="T42" fmla="*/ 112 w 128"/>
              <a:gd name="T43" fmla="*/ 8 h 120"/>
              <a:gd name="T44" fmla="*/ 120 w 128"/>
              <a:gd name="T45" fmla="*/ 16 h 120"/>
              <a:gd name="T46" fmla="*/ 120 w 128"/>
              <a:gd name="T47" fmla="*/ 56 h 120"/>
              <a:gd name="T48" fmla="*/ 112 w 128"/>
              <a:gd name="T49" fmla="*/ 64 h 120"/>
              <a:gd name="T50" fmla="*/ 108 w 128"/>
              <a:gd name="T51" fmla="*/ 64 h 120"/>
              <a:gd name="T52" fmla="*/ 108 w 128"/>
              <a:gd name="T53" fmla="*/ 72 h 120"/>
              <a:gd name="T54" fmla="*/ 116 w 128"/>
              <a:gd name="T55" fmla="*/ 72 h 120"/>
              <a:gd name="T56" fmla="*/ 128 w 128"/>
              <a:gd name="T57" fmla="*/ 60 h 120"/>
              <a:gd name="T58" fmla="*/ 128 w 128"/>
              <a:gd name="T59" fmla="*/ 12 h 120"/>
              <a:gd name="T60" fmla="*/ 116 w 128"/>
              <a:gd name="T61" fmla="*/ 0 h 120"/>
              <a:gd name="T62" fmla="*/ 88 w 128"/>
              <a:gd name="T63" fmla="*/ 28 h 120"/>
              <a:gd name="T64" fmla="*/ 12 w 128"/>
              <a:gd name="T65" fmla="*/ 28 h 120"/>
              <a:gd name="T66" fmla="*/ 0 w 128"/>
              <a:gd name="T67" fmla="*/ 40 h 120"/>
              <a:gd name="T68" fmla="*/ 0 w 128"/>
              <a:gd name="T69" fmla="*/ 88 h 120"/>
              <a:gd name="T70" fmla="*/ 12 w 128"/>
              <a:gd name="T71" fmla="*/ 100 h 120"/>
              <a:gd name="T72" fmla="*/ 20 w 128"/>
              <a:gd name="T73" fmla="*/ 100 h 120"/>
              <a:gd name="T74" fmla="*/ 20 w 128"/>
              <a:gd name="T75" fmla="*/ 109 h 120"/>
              <a:gd name="T76" fmla="*/ 36 w 128"/>
              <a:gd name="T77" fmla="*/ 114 h 120"/>
              <a:gd name="T78" fmla="*/ 51 w 128"/>
              <a:gd name="T79" fmla="*/ 100 h 120"/>
              <a:gd name="T80" fmla="*/ 88 w 128"/>
              <a:gd name="T81" fmla="*/ 100 h 120"/>
              <a:gd name="T82" fmla="*/ 100 w 128"/>
              <a:gd name="T83" fmla="*/ 88 h 120"/>
              <a:gd name="T84" fmla="*/ 100 w 128"/>
              <a:gd name="T85" fmla="*/ 40 h 120"/>
              <a:gd name="T86" fmla="*/ 88 w 128"/>
              <a:gd name="T87" fmla="*/ 28 h 120"/>
              <a:gd name="T88" fmla="*/ 92 w 128"/>
              <a:gd name="T89" fmla="*/ 84 h 120"/>
              <a:gd name="T90" fmla="*/ 84 w 128"/>
              <a:gd name="T91" fmla="*/ 92 h 120"/>
              <a:gd name="T92" fmla="*/ 58 w 128"/>
              <a:gd name="T93" fmla="*/ 92 h 120"/>
              <a:gd name="T94" fmla="*/ 49 w 128"/>
              <a:gd name="T95" fmla="*/ 92 h 120"/>
              <a:gd name="T96" fmla="*/ 31 w 128"/>
              <a:gd name="T97" fmla="*/ 108 h 120"/>
              <a:gd name="T98" fmla="*/ 28 w 128"/>
              <a:gd name="T99" fmla="*/ 104 h 120"/>
              <a:gd name="T100" fmla="*/ 28 w 128"/>
              <a:gd name="T101" fmla="*/ 98 h 120"/>
              <a:gd name="T102" fmla="*/ 28 w 128"/>
              <a:gd name="T103" fmla="*/ 92 h 120"/>
              <a:gd name="T104" fmla="*/ 24 w 128"/>
              <a:gd name="T105" fmla="*/ 92 h 120"/>
              <a:gd name="T106" fmla="*/ 16 w 128"/>
              <a:gd name="T107" fmla="*/ 92 h 120"/>
              <a:gd name="T108" fmla="*/ 8 w 128"/>
              <a:gd name="T109" fmla="*/ 84 h 120"/>
              <a:gd name="T110" fmla="*/ 8 w 128"/>
              <a:gd name="T111" fmla="*/ 44 h 120"/>
              <a:gd name="T112" fmla="*/ 16 w 128"/>
              <a:gd name="T113" fmla="*/ 36 h 120"/>
              <a:gd name="T114" fmla="*/ 84 w 128"/>
              <a:gd name="T115" fmla="*/ 36 h 120"/>
              <a:gd name="T116" fmla="*/ 92 w 128"/>
              <a:gd name="T117" fmla="*/ 44 h 120"/>
              <a:gd name="T118" fmla="*/ 92 w 128"/>
              <a:gd name="T119"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 h="120">
                <a:moveTo>
                  <a:pt x="64" y="68"/>
                </a:moveTo>
                <a:cubicBezTo>
                  <a:pt x="28" y="68"/>
                  <a:pt x="28" y="68"/>
                  <a:pt x="28" y="68"/>
                </a:cubicBezTo>
                <a:cubicBezTo>
                  <a:pt x="26" y="68"/>
                  <a:pt x="24" y="70"/>
                  <a:pt x="24" y="72"/>
                </a:cubicBezTo>
                <a:cubicBezTo>
                  <a:pt x="24" y="74"/>
                  <a:pt x="26" y="76"/>
                  <a:pt x="28" y="76"/>
                </a:cubicBezTo>
                <a:cubicBezTo>
                  <a:pt x="64" y="76"/>
                  <a:pt x="64" y="76"/>
                  <a:pt x="64" y="76"/>
                </a:cubicBezTo>
                <a:cubicBezTo>
                  <a:pt x="66" y="76"/>
                  <a:pt x="68" y="74"/>
                  <a:pt x="68" y="72"/>
                </a:cubicBezTo>
                <a:cubicBezTo>
                  <a:pt x="68" y="70"/>
                  <a:pt x="66" y="68"/>
                  <a:pt x="64" y="68"/>
                </a:cubicBezTo>
                <a:close/>
                <a:moveTo>
                  <a:pt x="72" y="52"/>
                </a:moveTo>
                <a:cubicBezTo>
                  <a:pt x="28" y="52"/>
                  <a:pt x="28" y="52"/>
                  <a:pt x="28" y="52"/>
                </a:cubicBezTo>
                <a:cubicBezTo>
                  <a:pt x="26" y="52"/>
                  <a:pt x="24" y="54"/>
                  <a:pt x="24" y="56"/>
                </a:cubicBezTo>
                <a:cubicBezTo>
                  <a:pt x="24" y="58"/>
                  <a:pt x="26" y="60"/>
                  <a:pt x="28" y="60"/>
                </a:cubicBezTo>
                <a:cubicBezTo>
                  <a:pt x="72" y="60"/>
                  <a:pt x="72" y="60"/>
                  <a:pt x="72" y="60"/>
                </a:cubicBezTo>
                <a:cubicBezTo>
                  <a:pt x="74" y="60"/>
                  <a:pt x="76" y="58"/>
                  <a:pt x="76" y="56"/>
                </a:cubicBezTo>
                <a:cubicBezTo>
                  <a:pt x="76" y="54"/>
                  <a:pt x="74" y="52"/>
                  <a:pt x="72" y="52"/>
                </a:cubicBezTo>
                <a:close/>
                <a:moveTo>
                  <a:pt x="116" y="0"/>
                </a:moveTo>
                <a:cubicBezTo>
                  <a:pt x="44" y="0"/>
                  <a:pt x="44" y="0"/>
                  <a:pt x="44" y="0"/>
                </a:cubicBezTo>
                <a:cubicBezTo>
                  <a:pt x="37" y="0"/>
                  <a:pt x="32" y="5"/>
                  <a:pt x="32" y="12"/>
                </a:cubicBezTo>
                <a:cubicBezTo>
                  <a:pt x="32" y="20"/>
                  <a:pt x="32" y="20"/>
                  <a:pt x="32" y="20"/>
                </a:cubicBezTo>
                <a:cubicBezTo>
                  <a:pt x="40" y="20"/>
                  <a:pt x="40" y="20"/>
                  <a:pt x="40" y="20"/>
                </a:cubicBezTo>
                <a:cubicBezTo>
                  <a:pt x="40" y="16"/>
                  <a:pt x="40" y="16"/>
                  <a:pt x="40" y="16"/>
                </a:cubicBezTo>
                <a:cubicBezTo>
                  <a:pt x="40" y="12"/>
                  <a:pt x="44" y="8"/>
                  <a:pt x="48" y="8"/>
                </a:cubicBezTo>
                <a:cubicBezTo>
                  <a:pt x="112" y="8"/>
                  <a:pt x="112" y="8"/>
                  <a:pt x="112" y="8"/>
                </a:cubicBezTo>
                <a:cubicBezTo>
                  <a:pt x="116" y="8"/>
                  <a:pt x="120" y="12"/>
                  <a:pt x="120" y="16"/>
                </a:cubicBezTo>
                <a:cubicBezTo>
                  <a:pt x="120" y="56"/>
                  <a:pt x="120" y="56"/>
                  <a:pt x="120" y="56"/>
                </a:cubicBezTo>
                <a:cubicBezTo>
                  <a:pt x="120" y="60"/>
                  <a:pt x="116" y="64"/>
                  <a:pt x="112" y="64"/>
                </a:cubicBezTo>
                <a:cubicBezTo>
                  <a:pt x="108" y="64"/>
                  <a:pt x="108" y="64"/>
                  <a:pt x="108" y="64"/>
                </a:cubicBezTo>
                <a:cubicBezTo>
                  <a:pt x="108" y="72"/>
                  <a:pt x="108" y="72"/>
                  <a:pt x="108" y="72"/>
                </a:cubicBezTo>
                <a:cubicBezTo>
                  <a:pt x="116" y="72"/>
                  <a:pt x="116" y="72"/>
                  <a:pt x="116" y="72"/>
                </a:cubicBezTo>
                <a:cubicBezTo>
                  <a:pt x="123" y="72"/>
                  <a:pt x="128" y="67"/>
                  <a:pt x="128" y="60"/>
                </a:cubicBezTo>
                <a:cubicBezTo>
                  <a:pt x="128" y="12"/>
                  <a:pt x="128" y="12"/>
                  <a:pt x="128" y="12"/>
                </a:cubicBezTo>
                <a:cubicBezTo>
                  <a:pt x="128" y="5"/>
                  <a:pt x="123" y="0"/>
                  <a:pt x="116" y="0"/>
                </a:cubicBezTo>
                <a:close/>
                <a:moveTo>
                  <a:pt x="88" y="28"/>
                </a:moveTo>
                <a:cubicBezTo>
                  <a:pt x="12" y="28"/>
                  <a:pt x="12" y="28"/>
                  <a:pt x="12" y="28"/>
                </a:cubicBezTo>
                <a:cubicBezTo>
                  <a:pt x="5" y="28"/>
                  <a:pt x="0" y="33"/>
                  <a:pt x="0" y="40"/>
                </a:cubicBezTo>
                <a:cubicBezTo>
                  <a:pt x="0" y="88"/>
                  <a:pt x="0" y="88"/>
                  <a:pt x="0" y="88"/>
                </a:cubicBezTo>
                <a:cubicBezTo>
                  <a:pt x="0" y="95"/>
                  <a:pt x="5" y="100"/>
                  <a:pt x="12" y="100"/>
                </a:cubicBezTo>
                <a:cubicBezTo>
                  <a:pt x="20" y="100"/>
                  <a:pt x="20" y="100"/>
                  <a:pt x="20" y="100"/>
                </a:cubicBezTo>
                <a:cubicBezTo>
                  <a:pt x="20" y="109"/>
                  <a:pt x="20" y="109"/>
                  <a:pt x="20" y="109"/>
                </a:cubicBezTo>
                <a:cubicBezTo>
                  <a:pt x="21" y="114"/>
                  <a:pt x="27" y="120"/>
                  <a:pt x="36" y="114"/>
                </a:cubicBezTo>
                <a:cubicBezTo>
                  <a:pt x="51" y="100"/>
                  <a:pt x="51" y="100"/>
                  <a:pt x="51" y="100"/>
                </a:cubicBezTo>
                <a:cubicBezTo>
                  <a:pt x="88" y="100"/>
                  <a:pt x="88" y="100"/>
                  <a:pt x="88" y="100"/>
                </a:cubicBezTo>
                <a:cubicBezTo>
                  <a:pt x="95" y="100"/>
                  <a:pt x="100" y="95"/>
                  <a:pt x="100" y="88"/>
                </a:cubicBezTo>
                <a:cubicBezTo>
                  <a:pt x="100" y="40"/>
                  <a:pt x="100" y="40"/>
                  <a:pt x="100" y="40"/>
                </a:cubicBezTo>
                <a:cubicBezTo>
                  <a:pt x="100" y="33"/>
                  <a:pt x="95" y="28"/>
                  <a:pt x="88" y="28"/>
                </a:cubicBezTo>
                <a:close/>
                <a:moveTo>
                  <a:pt x="92" y="84"/>
                </a:moveTo>
                <a:cubicBezTo>
                  <a:pt x="92" y="88"/>
                  <a:pt x="88" y="92"/>
                  <a:pt x="84" y="92"/>
                </a:cubicBezTo>
                <a:cubicBezTo>
                  <a:pt x="58" y="92"/>
                  <a:pt x="58" y="92"/>
                  <a:pt x="58" y="92"/>
                </a:cubicBezTo>
                <a:cubicBezTo>
                  <a:pt x="49" y="92"/>
                  <a:pt x="49" y="92"/>
                  <a:pt x="49" y="92"/>
                </a:cubicBezTo>
                <a:cubicBezTo>
                  <a:pt x="31" y="108"/>
                  <a:pt x="31" y="108"/>
                  <a:pt x="31" y="108"/>
                </a:cubicBezTo>
                <a:cubicBezTo>
                  <a:pt x="28" y="110"/>
                  <a:pt x="28" y="104"/>
                  <a:pt x="28" y="104"/>
                </a:cubicBezTo>
                <a:cubicBezTo>
                  <a:pt x="28" y="98"/>
                  <a:pt x="28" y="98"/>
                  <a:pt x="28" y="98"/>
                </a:cubicBezTo>
                <a:cubicBezTo>
                  <a:pt x="28" y="96"/>
                  <a:pt x="28" y="92"/>
                  <a:pt x="28" y="92"/>
                </a:cubicBezTo>
                <a:cubicBezTo>
                  <a:pt x="28" y="92"/>
                  <a:pt x="26" y="92"/>
                  <a:pt x="24" y="92"/>
                </a:cubicBezTo>
                <a:cubicBezTo>
                  <a:pt x="16" y="92"/>
                  <a:pt x="16" y="92"/>
                  <a:pt x="16" y="92"/>
                </a:cubicBezTo>
                <a:cubicBezTo>
                  <a:pt x="12" y="92"/>
                  <a:pt x="8" y="88"/>
                  <a:pt x="8" y="84"/>
                </a:cubicBezTo>
                <a:cubicBezTo>
                  <a:pt x="8" y="44"/>
                  <a:pt x="8" y="44"/>
                  <a:pt x="8" y="44"/>
                </a:cubicBezTo>
                <a:cubicBezTo>
                  <a:pt x="8" y="40"/>
                  <a:pt x="12" y="36"/>
                  <a:pt x="16" y="36"/>
                </a:cubicBezTo>
                <a:cubicBezTo>
                  <a:pt x="84" y="36"/>
                  <a:pt x="84" y="36"/>
                  <a:pt x="84" y="36"/>
                </a:cubicBezTo>
                <a:cubicBezTo>
                  <a:pt x="88" y="36"/>
                  <a:pt x="92" y="40"/>
                  <a:pt x="92" y="44"/>
                </a:cubicBezTo>
                <a:lnTo>
                  <a:pt x="92" y="8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latin typeface="Arial"/>
              <a:ea typeface="微软雅黑"/>
            </a:endParaRPr>
          </a:p>
        </p:txBody>
      </p:sp>
      <p:sp>
        <p:nvSpPr>
          <p:cNvPr id="18" name="Freeform 7"/>
          <p:cNvSpPr>
            <a:spLocks noEditPoints="1"/>
          </p:cNvSpPr>
          <p:nvPr/>
        </p:nvSpPr>
        <p:spPr bwMode="auto">
          <a:xfrm>
            <a:off x="5857875" y="2371531"/>
            <a:ext cx="476250" cy="553183"/>
          </a:xfrm>
          <a:custGeom>
            <a:avLst/>
            <a:gdLst>
              <a:gd name="T0" fmla="*/ 72 w 110"/>
              <a:gd name="T1" fmla="*/ 72 h 128"/>
              <a:gd name="T2" fmla="*/ 72 w 110"/>
              <a:gd name="T3" fmla="*/ 16 h 128"/>
              <a:gd name="T4" fmla="*/ 16 w 110"/>
              <a:gd name="T5" fmla="*/ 16 h 128"/>
              <a:gd name="T6" fmla="*/ 16 w 110"/>
              <a:gd name="T7" fmla="*/ 72 h 128"/>
              <a:gd name="T8" fmla="*/ 72 w 110"/>
              <a:gd name="T9" fmla="*/ 72 h 128"/>
              <a:gd name="T10" fmla="*/ 21 w 110"/>
              <a:gd name="T11" fmla="*/ 21 h 128"/>
              <a:gd name="T12" fmla="*/ 67 w 110"/>
              <a:gd name="T13" fmla="*/ 21 h 128"/>
              <a:gd name="T14" fmla="*/ 67 w 110"/>
              <a:gd name="T15" fmla="*/ 67 h 128"/>
              <a:gd name="T16" fmla="*/ 21 w 110"/>
              <a:gd name="T17" fmla="*/ 67 h 128"/>
              <a:gd name="T18" fmla="*/ 21 w 110"/>
              <a:gd name="T19" fmla="*/ 21 h 128"/>
              <a:gd name="T20" fmla="*/ 86 w 110"/>
              <a:gd name="T21" fmla="*/ 86 h 128"/>
              <a:gd name="T22" fmla="*/ 86 w 110"/>
              <a:gd name="T23" fmla="*/ 1 h 128"/>
              <a:gd name="T24" fmla="*/ 81 w 110"/>
              <a:gd name="T25" fmla="*/ 1 h 128"/>
              <a:gd name="T26" fmla="*/ 81 w 110"/>
              <a:gd name="T27" fmla="*/ 7 h 128"/>
              <a:gd name="T28" fmla="*/ 81 w 110"/>
              <a:gd name="T29" fmla="*/ 81 h 128"/>
              <a:gd name="T30" fmla="*/ 7 w 110"/>
              <a:gd name="T31" fmla="*/ 81 h 128"/>
              <a:gd name="T32" fmla="*/ 1 w 110"/>
              <a:gd name="T33" fmla="*/ 81 h 128"/>
              <a:gd name="T34" fmla="*/ 1 w 110"/>
              <a:gd name="T35" fmla="*/ 86 h 128"/>
              <a:gd name="T36" fmla="*/ 40 w 110"/>
              <a:gd name="T37" fmla="*/ 104 h 128"/>
              <a:gd name="T38" fmla="*/ 40 w 110"/>
              <a:gd name="T39" fmla="*/ 120 h 128"/>
              <a:gd name="T40" fmla="*/ 32 w 110"/>
              <a:gd name="T41" fmla="*/ 120 h 128"/>
              <a:gd name="T42" fmla="*/ 28 w 110"/>
              <a:gd name="T43" fmla="*/ 124 h 128"/>
              <a:gd name="T44" fmla="*/ 32 w 110"/>
              <a:gd name="T45" fmla="*/ 128 h 128"/>
              <a:gd name="T46" fmla="*/ 56 w 110"/>
              <a:gd name="T47" fmla="*/ 128 h 128"/>
              <a:gd name="T48" fmla="*/ 60 w 110"/>
              <a:gd name="T49" fmla="*/ 124 h 128"/>
              <a:gd name="T50" fmla="*/ 56 w 110"/>
              <a:gd name="T51" fmla="*/ 120 h 128"/>
              <a:gd name="T52" fmla="*/ 48 w 110"/>
              <a:gd name="T53" fmla="*/ 120 h 128"/>
              <a:gd name="T54" fmla="*/ 48 w 110"/>
              <a:gd name="T55" fmla="*/ 104 h 128"/>
              <a:gd name="T56" fmla="*/ 86 w 110"/>
              <a:gd name="T57" fmla="*/ 8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 h="128">
                <a:moveTo>
                  <a:pt x="72" y="72"/>
                </a:moveTo>
                <a:cubicBezTo>
                  <a:pt x="88" y="57"/>
                  <a:pt x="88" y="31"/>
                  <a:pt x="72" y="16"/>
                </a:cubicBezTo>
                <a:cubicBezTo>
                  <a:pt x="57" y="0"/>
                  <a:pt x="31" y="0"/>
                  <a:pt x="16" y="16"/>
                </a:cubicBezTo>
                <a:cubicBezTo>
                  <a:pt x="0" y="31"/>
                  <a:pt x="0" y="57"/>
                  <a:pt x="16" y="72"/>
                </a:cubicBezTo>
                <a:cubicBezTo>
                  <a:pt x="31" y="88"/>
                  <a:pt x="57" y="88"/>
                  <a:pt x="72" y="72"/>
                </a:cubicBezTo>
                <a:close/>
                <a:moveTo>
                  <a:pt x="21" y="21"/>
                </a:moveTo>
                <a:cubicBezTo>
                  <a:pt x="34" y="9"/>
                  <a:pt x="54" y="9"/>
                  <a:pt x="67" y="21"/>
                </a:cubicBezTo>
                <a:cubicBezTo>
                  <a:pt x="79" y="34"/>
                  <a:pt x="79" y="54"/>
                  <a:pt x="67" y="67"/>
                </a:cubicBezTo>
                <a:cubicBezTo>
                  <a:pt x="54" y="79"/>
                  <a:pt x="34" y="79"/>
                  <a:pt x="21" y="67"/>
                </a:cubicBezTo>
                <a:cubicBezTo>
                  <a:pt x="9" y="54"/>
                  <a:pt x="9" y="34"/>
                  <a:pt x="21" y="21"/>
                </a:cubicBezTo>
                <a:close/>
                <a:moveTo>
                  <a:pt x="86" y="86"/>
                </a:moveTo>
                <a:cubicBezTo>
                  <a:pt x="110" y="63"/>
                  <a:pt x="110" y="25"/>
                  <a:pt x="86" y="1"/>
                </a:cubicBezTo>
                <a:cubicBezTo>
                  <a:pt x="85" y="0"/>
                  <a:pt x="82" y="0"/>
                  <a:pt x="81" y="1"/>
                </a:cubicBezTo>
                <a:cubicBezTo>
                  <a:pt x="79" y="3"/>
                  <a:pt x="79" y="5"/>
                  <a:pt x="81" y="7"/>
                </a:cubicBezTo>
                <a:cubicBezTo>
                  <a:pt x="101" y="27"/>
                  <a:pt x="101" y="61"/>
                  <a:pt x="81" y="81"/>
                </a:cubicBezTo>
                <a:cubicBezTo>
                  <a:pt x="61" y="101"/>
                  <a:pt x="27" y="101"/>
                  <a:pt x="7" y="81"/>
                </a:cubicBezTo>
                <a:cubicBezTo>
                  <a:pt x="5" y="79"/>
                  <a:pt x="3" y="79"/>
                  <a:pt x="1" y="81"/>
                </a:cubicBezTo>
                <a:cubicBezTo>
                  <a:pt x="0" y="82"/>
                  <a:pt x="0" y="85"/>
                  <a:pt x="1" y="86"/>
                </a:cubicBezTo>
                <a:cubicBezTo>
                  <a:pt x="12" y="97"/>
                  <a:pt x="26" y="103"/>
                  <a:pt x="40" y="104"/>
                </a:cubicBezTo>
                <a:cubicBezTo>
                  <a:pt x="40" y="120"/>
                  <a:pt x="40" y="120"/>
                  <a:pt x="40" y="120"/>
                </a:cubicBezTo>
                <a:cubicBezTo>
                  <a:pt x="32" y="120"/>
                  <a:pt x="32" y="120"/>
                  <a:pt x="32" y="120"/>
                </a:cubicBezTo>
                <a:cubicBezTo>
                  <a:pt x="30" y="120"/>
                  <a:pt x="28" y="122"/>
                  <a:pt x="28" y="124"/>
                </a:cubicBezTo>
                <a:cubicBezTo>
                  <a:pt x="28" y="126"/>
                  <a:pt x="30" y="128"/>
                  <a:pt x="32" y="128"/>
                </a:cubicBezTo>
                <a:cubicBezTo>
                  <a:pt x="56" y="128"/>
                  <a:pt x="56" y="128"/>
                  <a:pt x="56" y="128"/>
                </a:cubicBezTo>
                <a:cubicBezTo>
                  <a:pt x="58" y="128"/>
                  <a:pt x="60" y="126"/>
                  <a:pt x="60" y="124"/>
                </a:cubicBezTo>
                <a:cubicBezTo>
                  <a:pt x="60" y="122"/>
                  <a:pt x="58" y="120"/>
                  <a:pt x="56" y="120"/>
                </a:cubicBezTo>
                <a:cubicBezTo>
                  <a:pt x="48" y="120"/>
                  <a:pt x="48" y="120"/>
                  <a:pt x="48" y="120"/>
                </a:cubicBezTo>
                <a:cubicBezTo>
                  <a:pt x="48" y="104"/>
                  <a:pt x="48" y="104"/>
                  <a:pt x="48" y="104"/>
                </a:cubicBezTo>
                <a:cubicBezTo>
                  <a:pt x="62" y="103"/>
                  <a:pt x="76" y="97"/>
                  <a:pt x="86" y="8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latin typeface="Arial"/>
              <a:ea typeface="微软雅黑"/>
            </a:endParaRPr>
          </a:p>
        </p:txBody>
      </p:sp>
      <p:sp>
        <p:nvSpPr>
          <p:cNvPr id="20" name="TextBox 17"/>
          <p:cNvSpPr txBox="1"/>
          <p:nvPr/>
        </p:nvSpPr>
        <p:spPr>
          <a:xfrm>
            <a:off x="2143264" y="3717074"/>
            <a:ext cx="1415772" cy="338554"/>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21" name="TextBox 18"/>
          <p:cNvSpPr txBox="1"/>
          <p:nvPr/>
        </p:nvSpPr>
        <p:spPr>
          <a:xfrm>
            <a:off x="1583264" y="4055628"/>
            <a:ext cx="2535771" cy="1246495"/>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 After you hit your content here, or by copying your text, choose paste in this box and choose to keep only the text.</a:t>
            </a:r>
          </a:p>
        </p:txBody>
      </p:sp>
      <p:sp>
        <p:nvSpPr>
          <p:cNvPr id="22" name="TextBox 17"/>
          <p:cNvSpPr txBox="1"/>
          <p:nvPr/>
        </p:nvSpPr>
        <p:spPr>
          <a:xfrm>
            <a:off x="5388114" y="3717074"/>
            <a:ext cx="1415772" cy="338554"/>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23" name="TextBox 18"/>
          <p:cNvSpPr txBox="1"/>
          <p:nvPr/>
        </p:nvSpPr>
        <p:spPr>
          <a:xfrm>
            <a:off x="4828114" y="4055628"/>
            <a:ext cx="2535771" cy="1246495"/>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 After you hit your content here, or by copying your text, choose paste in this box and choose to keep only the text.</a:t>
            </a:r>
          </a:p>
        </p:txBody>
      </p:sp>
      <p:sp>
        <p:nvSpPr>
          <p:cNvPr id="24" name="TextBox 17"/>
          <p:cNvSpPr txBox="1"/>
          <p:nvPr/>
        </p:nvSpPr>
        <p:spPr>
          <a:xfrm>
            <a:off x="8632964" y="3717074"/>
            <a:ext cx="1415772" cy="338554"/>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25" name="TextBox 18"/>
          <p:cNvSpPr txBox="1"/>
          <p:nvPr/>
        </p:nvSpPr>
        <p:spPr>
          <a:xfrm>
            <a:off x="8072964" y="4055628"/>
            <a:ext cx="2535771" cy="1246495"/>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 After you hit your content here, or by copying your text, choose paste in this box and choose to keep only the text.</a:t>
            </a:r>
          </a:p>
        </p:txBody>
      </p:sp>
      <p:sp>
        <p:nvSpPr>
          <p:cNvPr id="26" name="文本框 25"/>
          <p:cNvSpPr txBox="1"/>
          <p:nvPr/>
        </p:nvSpPr>
        <p:spPr>
          <a:xfrm>
            <a:off x="4655866" y="379007"/>
            <a:ext cx="2880265" cy="523220"/>
          </a:xfrm>
          <a:prstGeom prst="rect">
            <a:avLst/>
          </a:prstGeom>
          <a:noFill/>
        </p:spPr>
        <p:txBody>
          <a:bodyPr wrap="square" rtlCol="0">
            <a:spAutoFit/>
          </a:bodyPr>
          <a:lstStyle/>
          <a:p>
            <a:pPr algn="dist"/>
            <a:r>
              <a:rPr lang="zh-CN" altLang="en-US" sz="2800" dirty="0">
                <a:gradFill>
                  <a:gsLst>
                    <a:gs pos="0">
                      <a:srgbClr val="FFC000">
                        <a:alpha val="97000"/>
                      </a:srgbClr>
                    </a:gs>
                    <a:gs pos="32000">
                      <a:srgbClr val="FFFF00">
                        <a:alpha val="89000"/>
                      </a:srgbClr>
                    </a:gs>
                    <a:gs pos="63000">
                      <a:srgbClr val="92D050">
                        <a:alpha val="50000"/>
                      </a:srgbClr>
                    </a:gs>
                    <a:gs pos="100000">
                      <a:srgbClr val="00B050">
                        <a:alpha val="26000"/>
                      </a:srgbClr>
                    </a:gs>
                  </a:gsLst>
                  <a:lin ang="5400000" scaled="1"/>
                </a:gradFill>
              </a:rPr>
              <a:t>Title text added</a:t>
            </a:r>
          </a:p>
        </p:txBody>
      </p:sp>
      <p:cxnSp>
        <p:nvCxnSpPr>
          <p:cNvPr id="27" name="直接连接符 26"/>
          <p:cNvCxnSpPr>
            <a:cxnSpLocks/>
          </p:cNvCxnSpPr>
          <p:nvPr/>
        </p:nvCxnSpPr>
        <p:spPr>
          <a:xfrm>
            <a:off x="5288185" y="971754"/>
            <a:ext cx="1615630" cy="0"/>
          </a:xfrm>
          <a:prstGeom prst="line">
            <a:avLst/>
          </a:prstGeom>
          <a:noFill/>
          <a:ln w="22225">
            <a:gradFill flip="none" rotWithShape="1">
              <a:gsLst>
                <a:gs pos="0">
                  <a:schemeClr val="bg1">
                    <a:alpha val="0"/>
                  </a:schemeClr>
                </a:gs>
                <a:gs pos="50000">
                  <a:schemeClr val="bg1"/>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493263179"/>
      </p:ext>
    </p:extLst>
  </p:cSld>
  <p:clrMapOvr>
    <a:masterClrMapping/>
  </p:clrMapOvr>
  <mc:AlternateContent xmlns:mc="http://schemas.openxmlformats.org/markup-compatibility/2006" xmlns:p14="http://schemas.microsoft.com/office/powerpoint/2010/main">
    <mc:Choice Requires="p14">
      <p:transition spd="slow" p14:dur="900" advTm="4000">
        <p14:warp dir="in"/>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1500"/>
                            </p:stCondLst>
                            <p:childTnLst>
                              <p:par>
                                <p:cTn id="24" presetID="2" presetClass="entr" presetSubtype="4" decel="10000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1000" fill="hold"/>
                                        <p:tgtEl>
                                          <p:spTgt spid="20"/>
                                        </p:tgtEl>
                                        <p:attrNameLst>
                                          <p:attrName>ppt_x</p:attrName>
                                        </p:attrNameLst>
                                      </p:cBhvr>
                                      <p:tavLst>
                                        <p:tav tm="0">
                                          <p:val>
                                            <p:strVal val="#ppt_x"/>
                                          </p:val>
                                        </p:tav>
                                        <p:tav tm="100000">
                                          <p:val>
                                            <p:strVal val="#ppt_x"/>
                                          </p:val>
                                        </p:tav>
                                      </p:tavLst>
                                    </p:anim>
                                    <p:anim calcmode="lin" valueType="num">
                                      <p:cBhvr additive="base">
                                        <p:cTn id="27" dur="1000" fill="hold"/>
                                        <p:tgtEl>
                                          <p:spTgt spid="20"/>
                                        </p:tgtEl>
                                        <p:attrNameLst>
                                          <p:attrName>ppt_y</p:attrName>
                                        </p:attrNameLst>
                                      </p:cBhvr>
                                      <p:tavLst>
                                        <p:tav tm="0">
                                          <p:val>
                                            <p:strVal val="1+#ppt_h/2"/>
                                          </p:val>
                                        </p:tav>
                                        <p:tav tm="100000">
                                          <p:val>
                                            <p:strVal val="#ppt_y"/>
                                          </p:val>
                                        </p:tav>
                                      </p:tavLst>
                                    </p:anim>
                                  </p:childTnLst>
                                </p:cTn>
                              </p:par>
                              <p:par>
                                <p:cTn id="28" presetID="53" presetClass="entr" presetSubtype="16"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childTnLst>
                          </p:cTn>
                        </p:par>
                        <p:par>
                          <p:cTn id="39" fill="hold">
                            <p:stCondLst>
                              <p:cond delay="3000"/>
                            </p:stCondLst>
                            <p:childTnLst>
                              <p:par>
                                <p:cTn id="40" presetID="2" presetClass="entr" presetSubtype="4" decel="10000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1000" fill="hold"/>
                                        <p:tgtEl>
                                          <p:spTgt spid="22"/>
                                        </p:tgtEl>
                                        <p:attrNameLst>
                                          <p:attrName>ppt_x</p:attrName>
                                        </p:attrNameLst>
                                      </p:cBhvr>
                                      <p:tavLst>
                                        <p:tav tm="0">
                                          <p:val>
                                            <p:strVal val="#ppt_x"/>
                                          </p:val>
                                        </p:tav>
                                        <p:tav tm="100000">
                                          <p:val>
                                            <p:strVal val="#ppt_x"/>
                                          </p:val>
                                        </p:tav>
                                      </p:tavLst>
                                    </p:anim>
                                    <p:anim calcmode="lin" valueType="num">
                                      <p:cBhvr additive="base">
                                        <p:cTn id="43" dur="1000" fill="hold"/>
                                        <p:tgtEl>
                                          <p:spTgt spid="22"/>
                                        </p:tgtEl>
                                        <p:attrNameLst>
                                          <p:attrName>ppt_y</p:attrName>
                                        </p:attrNameLst>
                                      </p:cBhvr>
                                      <p:tavLst>
                                        <p:tav tm="0">
                                          <p:val>
                                            <p:strVal val="1+#ppt_h/2"/>
                                          </p:val>
                                        </p:tav>
                                        <p:tav tm="100000">
                                          <p:val>
                                            <p:strVal val="#ppt_y"/>
                                          </p:val>
                                        </p:tav>
                                      </p:tavLst>
                                    </p:anim>
                                  </p:childTnLst>
                                </p:cTn>
                              </p:par>
                              <p:par>
                                <p:cTn id="44" presetID="53" presetClass="entr" presetSubtype="16"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childTnLst>
                          </p:cTn>
                        </p:par>
                        <p:par>
                          <p:cTn id="55" fill="hold">
                            <p:stCondLst>
                              <p:cond delay="4500"/>
                            </p:stCondLst>
                            <p:childTnLst>
                              <p:par>
                                <p:cTn id="56" presetID="2" presetClass="entr" presetSubtype="4" decel="100000" fill="hold" grpId="0"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additive="base">
                                        <p:cTn id="58" dur="1000" fill="hold"/>
                                        <p:tgtEl>
                                          <p:spTgt spid="24"/>
                                        </p:tgtEl>
                                        <p:attrNameLst>
                                          <p:attrName>ppt_x</p:attrName>
                                        </p:attrNameLst>
                                      </p:cBhvr>
                                      <p:tavLst>
                                        <p:tav tm="0">
                                          <p:val>
                                            <p:strVal val="#ppt_x"/>
                                          </p:val>
                                        </p:tav>
                                        <p:tav tm="100000">
                                          <p:val>
                                            <p:strVal val="#ppt_x"/>
                                          </p:val>
                                        </p:tav>
                                      </p:tavLst>
                                    </p:anim>
                                    <p:anim calcmode="lin" valueType="num">
                                      <p:cBhvr additive="base">
                                        <p:cTn id="59" dur="1000" fill="hold"/>
                                        <p:tgtEl>
                                          <p:spTgt spid="24"/>
                                        </p:tgtEl>
                                        <p:attrNameLst>
                                          <p:attrName>ppt_y</p:attrName>
                                        </p:attrNameLst>
                                      </p:cBhvr>
                                      <p:tavLst>
                                        <p:tav tm="0">
                                          <p:val>
                                            <p:strVal val="1+#ppt_h/2"/>
                                          </p:val>
                                        </p:tav>
                                        <p:tav tm="100000">
                                          <p:val>
                                            <p:strVal val="#ppt_y"/>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ppt_w</p:attrName>
                                        </p:attrNameLst>
                                      </p:cBhvr>
                                      <p:tavLst>
                                        <p:tav tm="0">
                                          <p:val>
                                            <p:fltVal val="0"/>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animEffect transition="in" filter="fade">
                                      <p:cBhvr>
                                        <p:cTn id="6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6" grpId="0" animBg="1"/>
      <p:bldP spid="17" grpId="0" animBg="1"/>
      <p:bldP spid="18" grpId="0" animBg="1"/>
      <p:bldP spid="20" grpId="0"/>
      <p:bldP spid="21" grpId="0"/>
      <p:bldP spid="22" grpId="0"/>
      <p:bldP spid="23"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0"/>
          <p:cNvSpPr txBox="1">
            <a:spLocks/>
          </p:cNvSpPr>
          <p:nvPr/>
        </p:nvSpPr>
        <p:spPr>
          <a:xfrm>
            <a:off x="1669721" y="4501154"/>
            <a:ext cx="2251440" cy="872034"/>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 Your content is hit here, or by copying your text.</a:t>
            </a:r>
            <a:endParaRPr lang="en-US" altLang="zh-CN" dirty="0"/>
          </a:p>
        </p:txBody>
      </p:sp>
      <p:sp>
        <p:nvSpPr>
          <p:cNvPr id="9" name="Title 20"/>
          <p:cNvSpPr txBox="1">
            <a:spLocks/>
          </p:cNvSpPr>
          <p:nvPr/>
        </p:nvSpPr>
        <p:spPr>
          <a:xfrm>
            <a:off x="4970281" y="4501154"/>
            <a:ext cx="2251440" cy="872034"/>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 Your content is hit here, or by copying your text.</a:t>
            </a:r>
            <a:endParaRPr lang="en-US" altLang="zh-CN" dirty="0"/>
          </a:p>
        </p:txBody>
      </p:sp>
      <p:sp>
        <p:nvSpPr>
          <p:cNvPr id="10" name="Title 20"/>
          <p:cNvSpPr txBox="1">
            <a:spLocks/>
          </p:cNvSpPr>
          <p:nvPr/>
        </p:nvSpPr>
        <p:spPr>
          <a:xfrm>
            <a:off x="8322092" y="4501154"/>
            <a:ext cx="2251440" cy="872034"/>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 Your content is hit here, or by copying your text.</a:t>
            </a:r>
            <a:endParaRPr lang="en-US" altLang="zh-CN" dirty="0"/>
          </a:p>
        </p:txBody>
      </p:sp>
      <p:sp>
        <p:nvSpPr>
          <p:cNvPr id="11" name="椭圆 10"/>
          <p:cNvSpPr/>
          <p:nvPr/>
        </p:nvSpPr>
        <p:spPr>
          <a:xfrm>
            <a:off x="1780883" y="1468953"/>
            <a:ext cx="2029118" cy="2029116"/>
          </a:xfrm>
          <a:prstGeom prst="ellipse">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弧形 11"/>
          <p:cNvSpPr/>
          <p:nvPr/>
        </p:nvSpPr>
        <p:spPr>
          <a:xfrm>
            <a:off x="1981488" y="1669559"/>
            <a:ext cx="1627908" cy="1627904"/>
          </a:xfrm>
          <a:prstGeom prst="arc">
            <a:avLst>
              <a:gd name="adj1" fmla="val 16389513"/>
              <a:gd name="adj2" fmla="val 13739449"/>
            </a:avLst>
          </a:prstGeom>
          <a:ln w="76200" cap="rnd">
            <a:solidFill>
              <a:srgbClr val="FFFF00">
                <a:alpha val="46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文本框 12"/>
          <p:cNvSpPr txBox="1"/>
          <p:nvPr/>
        </p:nvSpPr>
        <p:spPr>
          <a:xfrm>
            <a:off x="2257474" y="2160345"/>
            <a:ext cx="1075936" cy="646331"/>
          </a:xfrm>
          <a:prstGeom prst="rect">
            <a:avLst/>
          </a:prstGeom>
          <a:noFill/>
        </p:spPr>
        <p:txBody>
          <a:bodyPr wrap="none" rtlCol="0" anchor="ctr">
            <a:spAutoFit/>
          </a:bodyPr>
          <a:lstStyle/>
          <a:p>
            <a:pPr algn="ctr"/>
            <a:r>
              <a:rPr lang="en-US" altLang="zh-CN" sz="3600">
                <a:solidFill>
                  <a:schemeClr val="bg1"/>
                </a:solidFill>
              </a:rPr>
              <a:t>85%</a:t>
            </a:r>
            <a:endParaRPr lang="zh-CN" altLang="en-US" sz="3600">
              <a:solidFill>
                <a:schemeClr val="bg1"/>
              </a:solidFill>
            </a:endParaRPr>
          </a:p>
        </p:txBody>
      </p:sp>
      <p:sp>
        <p:nvSpPr>
          <p:cNvPr id="14" name="椭圆 13"/>
          <p:cNvSpPr/>
          <p:nvPr/>
        </p:nvSpPr>
        <p:spPr>
          <a:xfrm>
            <a:off x="5081442" y="1468953"/>
            <a:ext cx="2029118" cy="2029116"/>
          </a:xfrm>
          <a:prstGeom prst="ellipse">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弧形 14"/>
          <p:cNvSpPr/>
          <p:nvPr/>
        </p:nvSpPr>
        <p:spPr>
          <a:xfrm>
            <a:off x="5282047" y="1669559"/>
            <a:ext cx="1627908" cy="1627904"/>
          </a:xfrm>
          <a:prstGeom prst="arc">
            <a:avLst>
              <a:gd name="adj1" fmla="val 16397441"/>
              <a:gd name="adj2" fmla="val 14474180"/>
            </a:avLst>
          </a:prstGeom>
          <a:ln w="76200" cap="rnd">
            <a:solidFill>
              <a:srgbClr val="92D050">
                <a:alpha val="46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文本框 15"/>
          <p:cNvSpPr txBox="1"/>
          <p:nvPr/>
        </p:nvSpPr>
        <p:spPr>
          <a:xfrm>
            <a:off x="5558033" y="2160345"/>
            <a:ext cx="1075936" cy="646331"/>
          </a:xfrm>
          <a:prstGeom prst="rect">
            <a:avLst/>
          </a:prstGeom>
          <a:noFill/>
        </p:spPr>
        <p:txBody>
          <a:bodyPr wrap="none" rtlCol="0" anchor="ctr">
            <a:spAutoFit/>
          </a:bodyPr>
          <a:lstStyle/>
          <a:p>
            <a:pPr algn="ctr"/>
            <a:r>
              <a:rPr lang="en-US" altLang="zh-CN" sz="3600">
                <a:solidFill>
                  <a:schemeClr val="bg1"/>
                </a:solidFill>
              </a:rPr>
              <a:t>90%</a:t>
            </a:r>
            <a:endParaRPr lang="zh-CN" altLang="en-US" sz="3600">
              <a:solidFill>
                <a:schemeClr val="bg1"/>
              </a:solidFill>
            </a:endParaRPr>
          </a:p>
        </p:txBody>
      </p:sp>
      <p:sp>
        <p:nvSpPr>
          <p:cNvPr id="17" name="椭圆 16"/>
          <p:cNvSpPr/>
          <p:nvPr/>
        </p:nvSpPr>
        <p:spPr>
          <a:xfrm>
            <a:off x="8433254" y="1468953"/>
            <a:ext cx="2029118" cy="2029116"/>
          </a:xfrm>
          <a:prstGeom prst="ellipse">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弧形 17"/>
          <p:cNvSpPr/>
          <p:nvPr/>
        </p:nvSpPr>
        <p:spPr>
          <a:xfrm>
            <a:off x="8633859" y="1669559"/>
            <a:ext cx="1627908" cy="1627904"/>
          </a:xfrm>
          <a:prstGeom prst="arc">
            <a:avLst>
              <a:gd name="adj1" fmla="val 16204832"/>
              <a:gd name="adj2" fmla="val 10804893"/>
            </a:avLst>
          </a:prstGeom>
          <a:ln w="76200" cap="rnd">
            <a:solidFill>
              <a:srgbClr val="00B050">
                <a:alpha val="46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文本框 18"/>
          <p:cNvSpPr txBox="1"/>
          <p:nvPr/>
        </p:nvSpPr>
        <p:spPr>
          <a:xfrm>
            <a:off x="8909845" y="2160345"/>
            <a:ext cx="1075936" cy="646331"/>
          </a:xfrm>
          <a:prstGeom prst="rect">
            <a:avLst/>
          </a:prstGeom>
          <a:noFill/>
        </p:spPr>
        <p:txBody>
          <a:bodyPr wrap="none" rtlCol="0" anchor="ctr">
            <a:spAutoFit/>
          </a:bodyPr>
          <a:lstStyle/>
          <a:p>
            <a:pPr algn="ctr"/>
            <a:r>
              <a:rPr lang="en-US" altLang="zh-CN" sz="3600">
                <a:solidFill>
                  <a:schemeClr val="bg1"/>
                </a:solidFill>
              </a:rPr>
              <a:t>75%</a:t>
            </a:r>
            <a:endParaRPr lang="zh-CN" altLang="en-US" sz="3600">
              <a:solidFill>
                <a:schemeClr val="bg1"/>
              </a:solidFill>
            </a:endParaRPr>
          </a:p>
        </p:txBody>
      </p:sp>
      <p:sp>
        <p:nvSpPr>
          <p:cNvPr id="20" name="圆角矩形 19"/>
          <p:cNvSpPr/>
          <p:nvPr/>
        </p:nvSpPr>
        <p:spPr>
          <a:xfrm>
            <a:off x="1877334" y="3934485"/>
            <a:ext cx="1836214" cy="354805"/>
          </a:xfrm>
          <a:prstGeom prst="roundRect">
            <a:avLst>
              <a:gd name="adj" fmla="val 50000"/>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rPr>
              <a:t>Click to add content</a:t>
            </a:r>
          </a:p>
        </p:txBody>
      </p:sp>
      <p:sp>
        <p:nvSpPr>
          <p:cNvPr id="21" name="圆角矩形 20"/>
          <p:cNvSpPr/>
          <p:nvPr/>
        </p:nvSpPr>
        <p:spPr>
          <a:xfrm>
            <a:off x="5177894" y="3964397"/>
            <a:ext cx="1836214" cy="354805"/>
          </a:xfrm>
          <a:prstGeom prst="roundRect">
            <a:avLst>
              <a:gd name="adj" fmla="val 50000"/>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rPr>
              <a:t>Click to add content</a:t>
            </a:r>
          </a:p>
        </p:txBody>
      </p:sp>
      <p:sp>
        <p:nvSpPr>
          <p:cNvPr id="22" name="圆角矩形 21"/>
          <p:cNvSpPr/>
          <p:nvPr/>
        </p:nvSpPr>
        <p:spPr>
          <a:xfrm>
            <a:off x="8529705" y="3964397"/>
            <a:ext cx="1836214" cy="354805"/>
          </a:xfrm>
          <a:prstGeom prst="roundRect">
            <a:avLst>
              <a:gd name="adj" fmla="val 50000"/>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rPr>
              <a:t>Click to add content</a:t>
            </a:r>
          </a:p>
        </p:txBody>
      </p:sp>
      <p:sp>
        <p:nvSpPr>
          <p:cNvPr id="23" name="文本框 22"/>
          <p:cNvSpPr txBox="1"/>
          <p:nvPr/>
        </p:nvSpPr>
        <p:spPr>
          <a:xfrm>
            <a:off x="4698999" y="357558"/>
            <a:ext cx="2794001" cy="523220"/>
          </a:xfrm>
          <a:prstGeom prst="rect">
            <a:avLst/>
          </a:prstGeom>
          <a:noFill/>
        </p:spPr>
        <p:txBody>
          <a:bodyPr wrap="square" rtlCol="0">
            <a:spAutoFit/>
          </a:bodyPr>
          <a:lstStyle/>
          <a:p>
            <a:pPr algn="dist"/>
            <a:r>
              <a:rPr lang="zh-CN" altLang="en-US" sz="2800" dirty="0">
                <a:gradFill>
                  <a:gsLst>
                    <a:gs pos="0">
                      <a:srgbClr val="FFC000">
                        <a:alpha val="97000"/>
                      </a:srgbClr>
                    </a:gs>
                    <a:gs pos="32000">
                      <a:srgbClr val="FFFF00">
                        <a:alpha val="89000"/>
                      </a:srgbClr>
                    </a:gs>
                    <a:gs pos="63000">
                      <a:srgbClr val="92D050">
                        <a:alpha val="50000"/>
                      </a:srgbClr>
                    </a:gs>
                    <a:gs pos="100000">
                      <a:srgbClr val="00B050">
                        <a:alpha val="26000"/>
                      </a:srgbClr>
                    </a:gs>
                  </a:gsLst>
                  <a:lin ang="5400000" scaled="1"/>
                </a:gradFill>
              </a:rPr>
              <a:t>Title text added</a:t>
            </a:r>
          </a:p>
        </p:txBody>
      </p:sp>
      <p:cxnSp>
        <p:nvCxnSpPr>
          <p:cNvPr id="24" name="直接连接符 23"/>
          <p:cNvCxnSpPr>
            <a:cxnSpLocks/>
          </p:cNvCxnSpPr>
          <p:nvPr/>
        </p:nvCxnSpPr>
        <p:spPr>
          <a:xfrm>
            <a:off x="5288185" y="971754"/>
            <a:ext cx="1615630" cy="0"/>
          </a:xfrm>
          <a:prstGeom prst="line">
            <a:avLst/>
          </a:prstGeom>
          <a:noFill/>
          <a:ln w="22225">
            <a:gradFill flip="none" rotWithShape="1">
              <a:gsLst>
                <a:gs pos="0">
                  <a:schemeClr val="bg1">
                    <a:alpha val="0"/>
                  </a:schemeClr>
                </a:gs>
                <a:gs pos="50000">
                  <a:schemeClr val="bg1"/>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788009854"/>
      </p:ext>
    </p:extLst>
  </p:cSld>
  <p:clrMapOvr>
    <a:masterClrMapping/>
  </p:clrMapOvr>
  <mc:AlternateContent xmlns:mc="http://schemas.openxmlformats.org/markup-compatibility/2006" xmlns:p14="http://schemas.microsoft.com/office/powerpoint/2010/main">
    <mc:Choice Requires="p14">
      <p:transition spd="slow" p14:dur="900" advTm="4000">
        <p14:warp dir="in"/>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ppt_x"/>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ppt_x"/>
                                          </p:val>
                                        </p:tav>
                                        <p:tav tm="100000">
                                          <p:val>
                                            <p:strVal val="#ppt_x"/>
                                          </p:val>
                                        </p:tav>
                                      </p:tavLst>
                                    </p:anim>
                                    <p:anim calcmode="lin" valueType="num">
                                      <p:cBhvr additive="base">
                                        <p:cTn id="12" dur="10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ppt_x"/>
                                          </p:val>
                                        </p:tav>
                                        <p:tav tm="100000">
                                          <p:val>
                                            <p:strVal val="#ppt_x"/>
                                          </p:val>
                                        </p:tav>
                                      </p:tavLst>
                                    </p:anim>
                                    <p:anim calcmode="lin" valueType="num">
                                      <p:cBhvr additive="base">
                                        <p:cTn id="16" dur="1000" fill="hold"/>
                                        <p:tgtEl>
                                          <p:spTgt spid="22"/>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1" decel="10000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1000" fill="hold"/>
                                        <p:tgtEl>
                                          <p:spTgt spid="11"/>
                                        </p:tgtEl>
                                        <p:attrNameLst>
                                          <p:attrName>ppt_x</p:attrName>
                                        </p:attrNameLst>
                                      </p:cBhvr>
                                      <p:tavLst>
                                        <p:tav tm="0">
                                          <p:val>
                                            <p:strVal val="#ppt_x"/>
                                          </p:val>
                                        </p:tav>
                                        <p:tav tm="100000">
                                          <p:val>
                                            <p:strVal val="#ppt_x"/>
                                          </p:val>
                                        </p:tav>
                                      </p:tavLst>
                                    </p:anim>
                                    <p:anim calcmode="lin" valueType="num">
                                      <p:cBhvr additive="base">
                                        <p:cTn id="21" dur="1000" fill="hold"/>
                                        <p:tgtEl>
                                          <p:spTgt spid="11"/>
                                        </p:tgtEl>
                                        <p:attrNameLst>
                                          <p:attrName>ppt_y</p:attrName>
                                        </p:attrNameLst>
                                      </p:cBhvr>
                                      <p:tavLst>
                                        <p:tav tm="0">
                                          <p:val>
                                            <p:strVal val="0-#ppt_h/2"/>
                                          </p:val>
                                        </p:tav>
                                        <p:tav tm="100000">
                                          <p:val>
                                            <p:strVal val="#ppt_y"/>
                                          </p:val>
                                        </p:tav>
                                      </p:tavLst>
                                    </p:anim>
                                  </p:childTnLst>
                                </p:cTn>
                              </p:par>
                              <p:par>
                                <p:cTn id="22" presetID="21" presetClass="entr" presetSubtype="1" fill="hold" grpId="0" nodeType="withEffect">
                                  <p:stCondLst>
                                    <p:cond delay="500"/>
                                  </p:stCondLst>
                                  <p:childTnLst>
                                    <p:set>
                                      <p:cBhvr>
                                        <p:cTn id="23" dur="1" fill="hold">
                                          <p:stCondLst>
                                            <p:cond delay="0"/>
                                          </p:stCondLst>
                                        </p:cTn>
                                        <p:tgtEl>
                                          <p:spTgt spid="12"/>
                                        </p:tgtEl>
                                        <p:attrNameLst>
                                          <p:attrName>style.visibility</p:attrName>
                                        </p:attrNameLst>
                                      </p:cBhvr>
                                      <p:to>
                                        <p:strVal val="visible"/>
                                      </p:to>
                                    </p:set>
                                    <p:animEffect transition="in" filter="wheel(1)">
                                      <p:cBhvr>
                                        <p:cTn id="24" dur="1000"/>
                                        <p:tgtEl>
                                          <p:spTgt spid="12"/>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2500"/>
                            </p:stCondLst>
                            <p:childTnLst>
                              <p:par>
                                <p:cTn id="31" presetID="2" presetClass="entr" presetSubtype="1" decel="10000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1000" fill="hold"/>
                                        <p:tgtEl>
                                          <p:spTgt spid="14"/>
                                        </p:tgtEl>
                                        <p:attrNameLst>
                                          <p:attrName>ppt_x</p:attrName>
                                        </p:attrNameLst>
                                      </p:cBhvr>
                                      <p:tavLst>
                                        <p:tav tm="0">
                                          <p:val>
                                            <p:strVal val="#ppt_x"/>
                                          </p:val>
                                        </p:tav>
                                        <p:tav tm="100000">
                                          <p:val>
                                            <p:strVal val="#ppt_x"/>
                                          </p:val>
                                        </p:tav>
                                      </p:tavLst>
                                    </p:anim>
                                    <p:anim calcmode="lin" valueType="num">
                                      <p:cBhvr additive="base">
                                        <p:cTn id="34" dur="1000" fill="hold"/>
                                        <p:tgtEl>
                                          <p:spTgt spid="14"/>
                                        </p:tgtEl>
                                        <p:attrNameLst>
                                          <p:attrName>ppt_y</p:attrName>
                                        </p:attrNameLst>
                                      </p:cBhvr>
                                      <p:tavLst>
                                        <p:tav tm="0">
                                          <p:val>
                                            <p:strVal val="0-#ppt_h/2"/>
                                          </p:val>
                                        </p:tav>
                                        <p:tav tm="100000">
                                          <p:val>
                                            <p:strVal val="#ppt_y"/>
                                          </p:val>
                                        </p:tav>
                                      </p:tavLst>
                                    </p:anim>
                                  </p:childTnLst>
                                </p:cTn>
                              </p:par>
                              <p:par>
                                <p:cTn id="35" presetID="21" presetClass="entr" presetSubtype="1" fill="hold" grpId="0" nodeType="withEffect">
                                  <p:stCondLst>
                                    <p:cond delay="500"/>
                                  </p:stCondLst>
                                  <p:childTnLst>
                                    <p:set>
                                      <p:cBhvr>
                                        <p:cTn id="36" dur="1" fill="hold">
                                          <p:stCondLst>
                                            <p:cond delay="0"/>
                                          </p:stCondLst>
                                        </p:cTn>
                                        <p:tgtEl>
                                          <p:spTgt spid="15"/>
                                        </p:tgtEl>
                                        <p:attrNameLst>
                                          <p:attrName>style.visibility</p:attrName>
                                        </p:attrNameLst>
                                      </p:cBhvr>
                                      <p:to>
                                        <p:strVal val="visible"/>
                                      </p:to>
                                    </p:set>
                                    <p:animEffect transition="in" filter="wheel(1)">
                                      <p:cBhvr>
                                        <p:cTn id="37" dur="1000"/>
                                        <p:tgtEl>
                                          <p:spTgt spid="15"/>
                                        </p:tgtEl>
                                      </p:cBhvr>
                                    </p:animEffect>
                                  </p:childTnLst>
                                </p:cTn>
                              </p:par>
                              <p:par>
                                <p:cTn id="38" presetID="53" presetClass="entr" presetSubtype="16" fill="hold" grpId="0" nodeType="withEffect">
                                  <p:stCondLst>
                                    <p:cond delay="50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par>
                          <p:cTn id="43" fill="hold">
                            <p:stCondLst>
                              <p:cond delay="4000"/>
                            </p:stCondLst>
                            <p:childTnLst>
                              <p:par>
                                <p:cTn id="44" presetID="2" presetClass="entr" presetSubtype="1" decel="10000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1000" fill="hold"/>
                                        <p:tgtEl>
                                          <p:spTgt spid="17"/>
                                        </p:tgtEl>
                                        <p:attrNameLst>
                                          <p:attrName>ppt_x</p:attrName>
                                        </p:attrNameLst>
                                      </p:cBhvr>
                                      <p:tavLst>
                                        <p:tav tm="0">
                                          <p:val>
                                            <p:strVal val="#ppt_x"/>
                                          </p:val>
                                        </p:tav>
                                        <p:tav tm="100000">
                                          <p:val>
                                            <p:strVal val="#ppt_x"/>
                                          </p:val>
                                        </p:tav>
                                      </p:tavLst>
                                    </p:anim>
                                    <p:anim calcmode="lin" valueType="num">
                                      <p:cBhvr additive="base">
                                        <p:cTn id="47" dur="1000" fill="hold"/>
                                        <p:tgtEl>
                                          <p:spTgt spid="17"/>
                                        </p:tgtEl>
                                        <p:attrNameLst>
                                          <p:attrName>ppt_y</p:attrName>
                                        </p:attrNameLst>
                                      </p:cBhvr>
                                      <p:tavLst>
                                        <p:tav tm="0">
                                          <p:val>
                                            <p:strVal val="0-#ppt_h/2"/>
                                          </p:val>
                                        </p:tav>
                                        <p:tav tm="100000">
                                          <p:val>
                                            <p:strVal val="#ppt_y"/>
                                          </p:val>
                                        </p:tav>
                                      </p:tavLst>
                                    </p:anim>
                                  </p:childTnLst>
                                </p:cTn>
                              </p:par>
                              <p:par>
                                <p:cTn id="48" presetID="21" presetClass="entr" presetSubtype="1" fill="hold" grpId="0" nodeType="withEffect">
                                  <p:stCondLst>
                                    <p:cond delay="500"/>
                                  </p:stCondLst>
                                  <p:childTnLst>
                                    <p:set>
                                      <p:cBhvr>
                                        <p:cTn id="49" dur="1" fill="hold">
                                          <p:stCondLst>
                                            <p:cond delay="0"/>
                                          </p:stCondLst>
                                        </p:cTn>
                                        <p:tgtEl>
                                          <p:spTgt spid="18"/>
                                        </p:tgtEl>
                                        <p:attrNameLst>
                                          <p:attrName>style.visibility</p:attrName>
                                        </p:attrNameLst>
                                      </p:cBhvr>
                                      <p:to>
                                        <p:strVal val="visible"/>
                                      </p:to>
                                    </p:set>
                                    <p:animEffect transition="in" filter="wheel(1)">
                                      <p:cBhvr>
                                        <p:cTn id="50" dur="1000"/>
                                        <p:tgtEl>
                                          <p:spTgt spid="18"/>
                                        </p:tgtEl>
                                      </p:cBhvr>
                                    </p:animEffect>
                                  </p:childTnLst>
                                </p:cTn>
                              </p:par>
                              <p:par>
                                <p:cTn id="51" presetID="53" presetClass="entr" presetSubtype="16" fill="hold" grpId="0" nodeType="withEffect">
                                  <p:stCondLst>
                                    <p:cond delay="50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2" grpId="0" animBg="1"/>
      <p:bldP spid="13" grpId="0"/>
      <p:bldP spid="14" grpId="0" animBg="1"/>
      <p:bldP spid="15" grpId="0" animBg="1"/>
      <p:bldP spid="16" grpId="0"/>
      <p:bldP spid="17" grpId="0" animBg="1"/>
      <p:bldP spid="18" grpId="0" animBg="1"/>
      <p:bldP spid="19" grpId="0"/>
      <p:bldP spid="20" grpId="0" animBg="1"/>
      <p:bldP spid="21"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18"/>
          <p:cNvSpPr/>
          <p:nvPr/>
        </p:nvSpPr>
        <p:spPr>
          <a:xfrm rot="14294186">
            <a:off x="4615677" y="1991864"/>
            <a:ext cx="2960649" cy="2960648"/>
          </a:xfrm>
          <a:prstGeom prst="ellipse">
            <a:avLst/>
          </a:prstGeom>
          <a:noFill/>
          <a:ln>
            <a:gradFill>
              <a:gsLst>
                <a:gs pos="0">
                  <a:srgbClr val="FFC000">
                    <a:alpha val="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lt1"/>
              </a:solidFill>
            </a:endParaRPr>
          </a:p>
        </p:txBody>
      </p:sp>
      <p:sp>
        <p:nvSpPr>
          <p:cNvPr id="24" name="Oval 22"/>
          <p:cNvSpPr/>
          <p:nvPr/>
        </p:nvSpPr>
        <p:spPr>
          <a:xfrm rot="8035641">
            <a:off x="7793001" y="1991864"/>
            <a:ext cx="2960649" cy="2960648"/>
          </a:xfrm>
          <a:prstGeom prst="ellipse">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lt1"/>
              </a:solidFill>
            </a:endParaRPr>
          </a:p>
        </p:txBody>
      </p:sp>
      <p:sp>
        <p:nvSpPr>
          <p:cNvPr id="20" name="Oval 12"/>
          <p:cNvSpPr/>
          <p:nvPr/>
        </p:nvSpPr>
        <p:spPr>
          <a:xfrm rot="18444121">
            <a:off x="1438352" y="1991864"/>
            <a:ext cx="2960649" cy="2960648"/>
          </a:xfrm>
          <a:prstGeom prst="ellipse">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lt1"/>
              </a:solidFill>
            </a:endParaRPr>
          </a:p>
        </p:txBody>
      </p:sp>
      <p:sp>
        <p:nvSpPr>
          <p:cNvPr id="21" name="Oval 53"/>
          <p:cNvSpPr/>
          <p:nvPr/>
        </p:nvSpPr>
        <p:spPr>
          <a:xfrm>
            <a:off x="3922480" y="3919386"/>
            <a:ext cx="1157440" cy="1157439"/>
          </a:xfrm>
          <a:prstGeom prst="ellipse">
            <a:avLst/>
          </a:prstGeom>
          <a:gradFill flip="none" rotWithShape="1">
            <a:gsLst>
              <a:gs pos="0">
                <a:srgbClr val="FFC000">
                  <a:alpha val="73000"/>
                </a:srgbClr>
              </a:gs>
              <a:gs pos="32000">
                <a:srgbClr val="92D050">
                  <a:alpha val="66000"/>
                </a:srgbClr>
              </a:gs>
              <a:gs pos="100000">
                <a:srgbClr val="00B0F0">
                  <a:alpha val="0"/>
                </a:srgbClr>
              </a:gs>
              <a:gs pos="66000">
                <a:srgbClr val="00B050">
                  <a:alpha val="7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bg-BG">
              <a:solidFill>
                <a:srgbClr val="FFFFFF"/>
              </a:solidFill>
              <a:latin typeface="Arial"/>
              <a:ea typeface="微软雅黑"/>
            </a:endParaRPr>
          </a:p>
        </p:txBody>
      </p:sp>
      <p:sp>
        <p:nvSpPr>
          <p:cNvPr id="23" name="Oval 25"/>
          <p:cNvSpPr/>
          <p:nvPr/>
        </p:nvSpPr>
        <p:spPr>
          <a:xfrm>
            <a:off x="7094950" y="1860561"/>
            <a:ext cx="1157440" cy="1157439"/>
          </a:xfrm>
          <a:prstGeom prst="ellipse">
            <a:avLst/>
          </a:prstGeom>
          <a:gradFill flip="none" rotWithShape="1">
            <a:gsLst>
              <a:gs pos="0">
                <a:srgbClr val="FFC000">
                  <a:alpha val="73000"/>
                </a:srgbClr>
              </a:gs>
              <a:gs pos="32000">
                <a:srgbClr val="92D050">
                  <a:alpha val="66000"/>
                </a:srgbClr>
              </a:gs>
              <a:gs pos="100000">
                <a:srgbClr val="00B0F0">
                  <a:alpha val="0"/>
                </a:srgbClr>
              </a:gs>
              <a:gs pos="66000">
                <a:srgbClr val="00B050">
                  <a:alpha val="7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bg-BG">
              <a:solidFill>
                <a:srgbClr val="FFFFFF"/>
              </a:solidFill>
              <a:latin typeface="Arial"/>
              <a:ea typeface="微软雅黑"/>
            </a:endParaRPr>
          </a:p>
        </p:txBody>
      </p:sp>
      <p:sp>
        <p:nvSpPr>
          <p:cNvPr id="35" name="Freeform 9"/>
          <p:cNvSpPr>
            <a:spLocks noEditPoints="1"/>
          </p:cNvSpPr>
          <p:nvPr/>
        </p:nvSpPr>
        <p:spPr bwMode="auto">
          <a:xfrm>
            <a:off x="7483373" y="2248983"/>
            <a:ext cx="380594" cy="380594"/>
          </a:xfrm>
          <a:custGeom>
            <a:avLst/>
            <a:gdLst>
              <a:gd name="T0" fmla="*/ 43 w 128"/>
              <a:gd name="T1" fmla="*/ 59 h 128"/>
              <a:gd name="T2" fmla="*/ 52 w 128"/>
              <a:gd name="T3" fmla="*/ 50 h 128"/>
              <a:gd name="T4" fmla="*/ 65 w 128"/>
              <a:gd name="T5" fmla="*/ 63 h 128"/>
              <a:gd name="T6" fmla="*/ 68 w 128"/>
              <a:gd name="T7" fmla="*/ 64 h 128"/>
              <a:gd name="T8" fmla="*/ 71 w 128"/>
              <a:gd name="T9" fmla="*/ 63 h 128"/>
              <a:gd name="T10" fmla="*/ 91 w 128"/>
              <a:gd name="T11" fmla="*/ 43 h 128"/>
              <a:gd name="T12" fmla="*/ 91 w 128"/>
              <a:gd name="T13" fmla="*/ 37 h 128"/>
              <a:gd name="T14" fmla="*/ 85 w 128"/>
              <a:gd name="T15" fmla="*/ 37 h 128"/>
              <a:gd name="T16" fmla="*/ 68 w 128"/>
              <a:gd name="T17" fmla="*/ 54 h 128"/>
              <a:gd name="T18" fmla="*/ 55 w 128"/>
              <a:gd name="T19" fmla="*/ 41 h 128"/>
              <a:gd name="T20" fmla="*/ 54 w 128"/>
              <a:gd name="T21" fmla="*/ 40 h 128"/>
              <a:gd name="T22" fmla="*/ 49 w 128"/>
              <a:gd name="T23" fmla="*/ 41 h 128"/>
              <a:gd name="T24" fmla="*/ 37 w 128"/>
              <a:gd name="T25" fmla="*/ 53 h 128"/>
              <a:gd name="T26" fmla="*/ 37 w 128"/>
              <a:gd name="T27" fmla="*/ 59 h 128"/>
              <a:gd name="T28" fmla="*/ 43 w 128"/>
              <a:gd name="T29" fmla="*/ 59 h 128"/>
              <a:gd name="T30" fmla="*/ 124 w 128"/>
              <a:gd name="T31" fmla="*/ 92 h 128"/>
              <a:gd name="T32" fmla="*/ 120 w 128"/>
              <a:gd name="T33" fmla="*/ 92 h 128"/>
              <a:gd name="T34" fmla="*/ 120 w 128"/>
              <a:gd name="T35" fmla="*/ 8 h 128"/>
              <a:gd name="T36" fmla="*/ 124 w 128"/>
              <a:gd name="T37" fmla="*/ 8 h 128"/>
              <a:gd name="T38" fmla="*/ 128 w 128"/>
              <a:gd name="T39" fmla="*/ 4 h 128"/>
              <a:gd name="T40" fmla="*/ 124 w 128"/>
              <a:gd name="T41" fmla="*/ 0 h 128"/>
              <a:gd name="T42" fmla="*/ 4 w 128"/>
              <a:gd name="T43" fmla="*/ 0 h 128"/>
              <a:gd name="T44" fmla="*/ 0 w 128"/>
              <a:gd name="T45" fmla="*/ 4 h 128"/>
              <a:gd name="T46" fmla="*/ 4 w 128"/>
              <a:gd name="T47" fmla="*/ 8 h 128"/>
              <a:gd name="T48" fmla="*/ 8 w 128"/>
              <a:gd name="T49" fmla="*/ 8 h 128"/>
              <a:gd name="T50" fmla="*/ 8 w 128"/>
              <a:gd name="T51" fmla="*/ 92 h 128"/>
              <a:gd name="T52" fmla="*/ 4 w 128"/>
              <a:gd name="T53" fmla="*/ 92 h 128"/>
              <a:gd name="T54" fmla="*/ 0 w 128"/>
              <a:gd name="T55" fmla="*/ 96 h 128"/>
              <a:gd name="T56" fmla="*/ 4 w 128"/>
              <a:gd name="T57" fmla="*/ 100 h 128"/>
              <a:gd name="T58" fmla="*/ 42 w 128"/>
              <a:gd name="T59" fmla="*/ 100 h 128"/>
              <a:gd name="T60" fmla="*/ 21 w 128"/>
              <a:gd name="T61" fmla="*/ 121 h 128"/>
              <a:gd name="T62" fmla="*/ 21 w 128"/>
              <a:gd name="T63" fmla="*/ 126 h 128"/>
              <a:gd name="T64" fmla="*/ 27 w 128"/>
              <a:gd name="T65" fmla="*/ 126 h 128"/>
              <a:gd name="T66" fmla="*/ 54 w 128"/>
              <a:gd name="T67" fmla="*/ 100 h 128"/>
              <a:gd name="T68" fmla="*/ 60 w 128"/>
              <a:gd name="T69" fmla="*/ 100 h 128"/>
              <a:gd name="T70" fmla="*/ 60 w 128"/>
              <a:gd name="T71" fmla="*/ 116 h 128"/>
              <a:gd name="T72" fmla="*/ 64 w 128"/>
              <a:gd name="T73" fmla="*/ 120 h 128"/>
              <a:gd name="T74" fmla="*/ 68 w 128"/>
              <a:gd name="T75" fmla="*/ 116 h 128"/>
              <a:gd name="T76" fmla="*/ 68 w 128"/>
              <a:gd name="T77" fmla="*/ 100 h 128"/>
              <a:gd name="T78" fmla="*/ 74 w 128"/>
              <a:gd name="T79" fmla="*/ 100 h 128"/>
              <a:gd name="T80" fmla="*/ 101 w 128"/>
              <a:gd name="T81" fmla="*/ 126 h 128"/>
              <a:gd name="T82" fmla="*/ 107 w 128"/>
              <a:gd name="T83" fmla="*/ 126 h 128"/>
              <a:gd name="T84" fmla="*/ 107 w 128"/>
              <a:gd name="T85" fmla="*/ 121 h 128"/>
              <a:gd name="T86" fmla="*/ 86 w 128"/>
              <a:gd name="T87" fmla="*/ 100 h 128"/>
              <a:gd name="T88" fmla="*/ 124 w 128"/>
              <a:gd name="T89" fmla="*/ 100 h 128"/>
              <a:gd name="T90" fmla="*/ 128 w 128"/>
              <a:gd name="T91" fmla="*/ 96 h 128"/>
              <a:gd name="T92" fmla="*/ 124 w 128"/>
              <a:gd name="T93" fmla="*/ 92 h 128"/>
              <a:gd name="T94" fmla="*/ 112 w 128"/>
              <a:gd name="T95" fmla="*/ 92 h 128"/>
              <a:gd name="T96" fmla="*/ 76 w 128"/>
              <a:gd name="T97" fmla="*/ 92 h 128"/>
              <a:gd name="T98" fmla="*/ 76 w 128"/>
              <a:gd name="T99" fmla="*/ 92 h 128"/>
              <a:gd name="T100" fmla="*/ 52 w 128"/>
              <a:gd name="T101" fmla="*/ 92 h 128"/>
              <a:gd name="T102" fmla="*/ 52 w 128"/>
              <a:gd name="T103" fmla="*/ 92 h 128"/>
              <a:gd name="T104" fmla="*/ 16 w 128"/>
              <a:gd name="T105" fmla="*/ 92 h 128"/>
              <a:gd name="T106" fmla="*/ 16 w 128"/>
              <a:gd name="T107" fmla="*/ 8 h 128"/>
              <a:gd name="T108" fmla="*/ 112 w 128"/>
              <a:gd name="T109" fmla="*/ 8 h 128"/>
              <a:gd name="T110" fmla="*/ 112 w 128"/>
              <a:gd name="T111" fmla="*/ 9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 h="128">
                <a:moveTo>
                  <a:pt x="43" y="59"/>
                </a:moveTo>
                <a:cubicBezTo>
                  <a:pt x="52" y="50"/>
                  <a:pt x="52" y="50"/>
                  <a:pt x="52" y="50"/>
                </a:cubicBezTo>
                <a:cubicBezTo>
                  <a:pt x="65" y="63"/>
                  <a:pt x="65" y="63"/>
                  <a:pt x="65" y="63"/>
                </a:cubicBezTo>
                <a:cubicBezTo>
                  <a:pt x="66" y="63"/>
                  <a:pt x="67" y="64"/>
                  <a:pt x="68" y="64"/>
                </a:cubicBezTo>
                <a:cubicBezTo>
                  <a:pt x="69" y="64"/>
                  <a:pt x="70" y="63"/>
                  <a:pt x="71" y="63"/>
                </a:cubicBezTo>
                <a:cubicBezTo>
                  <a:pt x="91" y="43"/>
                  <a:pt x="91" y="43"/>
                  <a:pt x="91" y="43"/>
                </a:cubicBezTo>
                <a:cubicBezTo>
                  <a:pt x="92" y="41"/>
                  <a:pt x="92" y="39"/>
                  <a:pt x="91" y="37"/>
                </a:cubicBezTo>
                <a:cubicBezTo>
                  <a:pt x="89" y="35"/>
                  <a:pt x="87" y="35"/>
                  <a:pt x="85" y="37"/>
                </a:cubicBezTo>
                <a:cubicBezTo>
                  <a:pt x="68" y="54"/>
                  <a:pt x="68" y="54"/>
                  <a:pt x="68" y="54"/>
                </a:cubicBezTo>
                <a:cubicBezTo>
                  <a:pt x="55" y="41"/>
                  <a:pt x="55" y="41"/>
                  <a:pt x="55" y="41"/>
                </a:cubicBezTo>
                <a:cubicBezTo>
                  <a:pt x="55" y="41"/>
                  <a:pt x="54" y="40"/>
                  <a:pt x="54" y="40"/>
                </a:cubicBezTo>
                <a:cubicBezTo>
                  <a:pt x="52" y="40"/>
                  <a:pt x="50" y="40"/>
                  <a:pt x="49" y="41"/>
                </a:cubicBezTo>
                <a:cubicBezTo>
                  <a:pt x="37" y="53"/>
                  <a:pt x="37" y="53"/>
                  <a:pt x="37" y="53"/>
                </a:cubicBezTo>
                <a:cubicBezTo>
                  <a:pt x="36" y="54"/>
                  <a:pt x="36" y="57"/>
                  <a:pt x="37" y="59"/>
                </a:cubicBezTo>
                <a:cubicBezTo>
                  <a:pt x="39" y="60"/>
                  <a:pt x="41" y="60"/>
                  <a:pt x="43" y="59"/>
                </a:cubicBezTo>
                <a:close/>
                <a:moveTo>
                  <a:pt x="124" y="92"/>
                </a:moveTo>
                <a:cubicBezTo>
                  <a:pt x="120" y="92"/>
                  <a:pt x="120" y="92"/>
                  <a:pt x="120" y="92"/>
                </a:cubicBezTo>
                <a:cubicBezTo>
                  <a:pt x="120" y="8"/>
                  <a:pt x="120" y="8"/>
                  <a:pt x="120" y="8"/>
                </a:cubicBezTo>
                <a:cubicBezTo>
                  <a:pt x="124" y="8"/>
                  <a:pt x="124" y="8"/>
                  <a:pt x="124" y="8"/>
                </a:cubicBezTo>
                <a:cubicBezTo>
                  <a:pt x="126" y="8"/>
                  <a:pt x="128" y="6"/>
                  <a:pt x="128" y="4"/>
                </a:cubicBezTo>
                <a:cubicBezTo>
                  <a:pt x="128" y="2"/>
                  <a:pt x="126" y="0"/>
                  <a:pt x="124" y="0"/>
                </a:cubicBezTo>
                <a:cubicBezTo>
                  <a:pt x="4" y="0"/>
                  <a:pt x="4" y="0"/>
                  <a:pt x="4" y="0"/>
                </a:cubicBezTo>
                <a:cubicBezTo>
                  <a:pt x="2" y="0"/>
                  <a:pt x="0" y="2"/>
                  <a:pt x="0" y="4"/>
                </a:cubicBezTo>
                <a:cubicBezTo>
                  <a:pt x="0" y="6"/>
                  <a:pt x="2" y="8"/>
                  <a:pt x="4" y="8"/>
                </a:cubicBezTo>
                <a:cubicBezTo>
                  <a:pt x="8" y="8"/>
                  <a:pt x="8" y="8"/>
                  <a:pt x="8" y="8"/>
                </a:cubicBezTo>
                <a:cubicBezTo>
                  <a:pt x="8" y="92"/>
                  <a:pt x="8" y="92"/>
                  <a:pt x="8" y="92"/>
                </a:cubicBezTo>
                <a:cubicBezTo>
                  <a:pt x="4" y="92"/>
                  <a:pt x="4" y="92"/>
                  <a:pt x="4" y="92"/>
                </a:cubicBezTo>
                <a:cubicBezTo>
                  <a:pt x="2" y="92"/>
                  <a:pt x="0" y="93"/>
                  <a:pt x="0" y="96"/>
                </a:cubicBezTo>
                <a:cubicBezTo>
                  <a:pt x="0" y="98"/>
                  <a:pt x="2" y="100"/>
                  <a:pt x="4" y="100"/>
                </a:cubicBezTo>
                <a:cubicBezTo>
                  <a:pt x="42" y="100"/>
                  <a:pt x="42" y="100"/>
                  <a:pt x="42" y="100"/>
                </a:cubicBezTo>
                <a:cubicBezTo>
                  <a:pt x="21" y="121"/>
                  <a:pt x="21" y="121"/>
                  <a:pt x="21" y="121"/>
                </a:cubicBezTo>
                <a:cubicBezTo>
                  <a:pt x="20" y="122"/>
                  <a:pt x="20" y="125"/>
                  <a:pt x="21" y="126"/>
                </a:cubicBezTo>
                <a:cubicBezTo>
                  <a:pt x="23" y="128"/>
                  <a:pt x="25" y="128"/>
                  <a:pt x="27" y="126"/>
                </a:cubicBezTo>
                <a:cubicBezTo>
                  <a:pt x="54" y="100"/>
                  <a:pt x="54" y="100"/>
                  <a:pt x="54" y="100"/>
                </a:cubicBezTo>
                <a:cubicBezTo>
                  <a:pt x="60" y="100"/>
                  <a:pt x="60" y="100"/>
                  <a:pt x="60" y="100"/>
                </a:cubicBezTo>
                <a:cubicBezTo>
                  <a:pt x="60" y="116"/>
                  <a:pt x="60" y="116"/>
                  <a:pt x="60" y="116"/>
                </a:cubicBezTo>
                <a:cubicBezTo>
                  <a:pt x="60" y="118"/>
                  <a:pt x="62" y="120"/>
                  <a:pt x="64" y="120"/>
                </a:cubicBezTo>
                <a:cubicBezTo>
                  <a:pt x="66" y="120"/>
                  <a:pt x="68" y="118"/>
                  <a:pt x="68" y="116"/>
                </a:cubicBezTo>
                <a:cubicBezTo>
                  <a:pt x="68" y="100"/>
                  <a:pt x="68" y="100"/>
                  <a:pt x="68" y="100"/>
                </a:cubicBezTo>
                <a:cubicBezTo>
                  <a:pt x="74" y="100"/>
                  <a:pt x="74" y="100"/>
                  <a:pt x="74" y="100"/>
                </a:cubicBezTo>
                <a:cubicBezTo>
                  <a:pt x="101" y="126"/>
                  <a:pt x="101" y="126"/>
                  <a:pt x="101" y="126"/>
                </a:cubicBezTo>
                <a:cubicBezTo>
                  <a:pt x="103" y="128"/>
                  <a:pt x="105" y="128"/>
                  <a:pt x="107" y="126"/>
                </a:cubicBezTo>
                <a:cubicBezTo>
                  <a:pt x="108" y="125"/>
                  <a:pt x="108" y="122"/>
                  <a:pt x="107" y="121"/>
                </a:cubicBezTo>
                <a:cubicBezTo>
                  <a:pt x="86" y="100"/>
                  <a:pt x="86" y="100"/>
                  <a:pt x="86" y="100"/>
                </a:cubicBezTo>
                <a:cubicBezTo>
                  <a:pt x="124" y="100"/>
                  <a:pt x="124" y="100"/>
                  <a:pt x="124" y="100"/>
                </a:cubicBezTo>
                <a:cubicBezTo>
                  <a:pt x="126" y="100"/>
                  <a:pt x="128" y="98"/>
                  <a:pt x="128" y="96"/>
                </a:cubicBezTo>
                <a:cubicBezTo>
                  <a:pt x="128" y="93"/>
                  <a:pt x="126" y="92"/>
                  <a:pt x="124" y="92"/>
                </a:cubicBezTo>
                <a:close/>
                <a:moveTo>
                  <a:pt x="112" y="92"/>
                </a:moveTo>
                <a:cubicBezTo>
                  <a:pt x="76" y="92"/>
                  <a:pt x="76" y="92"/>
                  <a:pt x="76" y="92"/>
                </a:cubicBezTo>
                <a:cubicBezTo>
                  <a:pt x="76" y="92"/>
                  <a:pt x="76" y="92"/>
                  <a:pt x="76" y="92"/>
                </a:cubicBezTo>
                <a:cubicBezTo>
                  <a:pt x="52" y="92"/>
                  <a:pt x="52" y="92"/>
                  <a:pt x="52" y="92"/>
                </a:cubicBezTo>
                <a:cubicBezTo>
                  <a:pt x="52" y="92"/>
                  <a:pt x="52" y="92"/>
                  <a:pt x="52" y="92"/>
                </a:cubicBezTo>
                <a:cubicBezTo>
                  <a:pt x="16" y="92"/>
                  <a:pt x="16" y="92"/>
                  <a:pt x="16" y="92"/>
                </a:cubicBezTo>
                <a:cubicBezTo>
                  <a:pt x="16" y="8"/>
                  <a:pt x="16" y="8"/>
                  <a:pt x="16" y="8"/>
                </a:cubicBezTo>
                <a:cubicBezTo>
                  <a:pt x="112" y="8"/>
                  <a:pt x="112" y="8"/>
                  <a:pt x="112" y="8"/>
                </a:cubicBezTo>
                <a:lnTo>
                  <a:pt x="112" y="92"/>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6" name="Freeform 10"/>
          <p:cNvSpPr>
            <a:spLocks noEditPoints="1"/>
          </p:cNvSpPr>
          <p:nvPr/>
        </p:nvSpPr>
        <p:spPr bwMode="auto">
          <a:xfrm>
            <a:off x="4310903" y="4308432"/>
            <a:ext cx="380594" cy="379346"/>
          </a:xfrm>
          <a:custGeom>
            <a:avLst/>
            <a:gdLst>
              <a:gd name="T0" fmla="*/ 127 w 128"/>
              <a:gd name="T1" fmla="*/ 110 h 128"/>
              <a:gd name="T2" fmla="*/ 104 w 128"/>
              <a:gd name="T3" fmla="*/ 91 h 128"/>
              <a:gd name="T4" fmla="*/ 88 w 128"/>
              <a:gd name="T5" fmla="*/ 86 h 128"/>
              <a:gd name="T6" fmla="*/ 88 w 128"/>
              <a:gd name="T7" fmla="*/ 75 h 128"/>
              <a:gd name="T8" fmla="*/ 100 w 128"/>
              <a:gd name="T9" fmla="*/ 44 h 128"/>
              <a:gd name="T10" fmla="*/ 64 w 128"/>
              <a:gd name="T11" fmla="*/ 0 h 128"/>
              <a:gd name="T12" fmla="*/ 28 w 128"/>
              <a:gd name="T13" fmla="*/ 44 h 128"/>
              <a:gd name="T14" fmla="*/ 40 w 128"/>
              <a:gd name="T15" fmla="*/ 75 h 128"/>
              <a:gd name="T16" fmla="*/ 40 w 128"/>
              <a:gd name="T17" fmla="*/ 86 h 128"/>
              <a:gd name="T18" fmla="*/ 24 w 128"/>
              <a:gd name="T19" fmla="*/ 91 h 128"/>
              <a:gd name="T20" fmla="*/ 1 w 128"/>
              <a:gd name="T21" fmla="*/ 110 h 128"/>
              <a:gd name="T22" fmla="*/ 1 w 128"/>
              <a:gd name="T23" fmla="*/ 118 h 128"/>
              <a:gd name="T24" fmla="*/ 64 w 128"/>
              <a:gd name="T25" fmla="*/ 128 h 128"/>
              <a:gd name="T26" fmla="*/ 126 w 128"/>
              <a:gd name="T27" fmla="*/ 118 h 128"/>
              <a:gd name="T28" fmla="*/ 127 w 128"/>
              <a:gd name="T29" fmla="*/ 110 h 128"/>
              <a:gd name="T30" fmla="*/ 36 w 128"/>
              <a:gd name="T31" fmla="*/ 44 h 128"/>
              <a:gd name="T32" fmla="*/ 64 w 128"/>
              <a:gd name="T33" fmla="*/ 8 h 128"/>
              <a:gd name="T34" fmla="*/ 92 w 128"/>
              <a:gd name="T35" fmla="*/ 44 h 128"/>
              <a:gd name="T36" fmla="*/ 64 w 128"/>
              <a:gd name="T37" fmla="*/ 80 h 128"/>
              <a:gd name="T38" fmla="*/ 36 w 128"/>
              <a:gd name="T39" fmla="*/ 44 h 128"/>
              <a:gd name="T40" fmla="*/ 64 w 128"/>
              <a:gd name="T41" fmla="*/ 120 h 128"/>
              <a:gd name="T42" fmla="*/ 8 w 128"/>
              <a:gd name="T43" fmla="*/ 113 h 128"/>
              <a:gd name="T44" fmla="*/ 25 w 128"/>
              <a:gd name="T45" fmla="*/ 99 h 128"/>
              <a:gd name="T46" fmla="*/ 44 w 128"/>
              <a:gd name="T47" fmla="*/ 93 h 128"/>
              <a:gd name="T48" fmla="*/ 48 w 128"/>
              <a:gd name="T49" fmla="*/ 91 h 128"/>
              <a:gd name="T50" fmla="*/ 48 w 128"/>
              <a:gd name="T51" fmla="*/ 83 h 128"/>
              <a:gd name="T52" fmla="*/ 64 w 128"/>
              <a:gd name="T53" fmla="*/ 88 h 128"/>
              <a:gd name="T54" fmla="*/ 80 w 128"/>
              <a:gd name="T55" fmla="*/ 83 h 128"/>
              <a:gd name="T56" fmla="*/ 80 w 128"/>
              <a:gd name="T57" fmla="*/ 91 h 128"/>
              <a:gd name="T58" fmla="*/ 84 w 128"/>
              <a:gd name="T59" fmla="*/ 93 h 128"/>
              <a:gd name="T60" fmla="*/ 102 w 128"/>
              <a:gd name="T61" fmla="*/ 99 h 128"/>
              <a:gd name="T62" fmla="*/ 120 w 128"/>
              <a:gd name="T63" fmla="*/ 113 h 128"/>
              <a:gd name="T64" fmla="*/ 64 w 128"/>
              <a:gd name="T65"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7" y="110"/>
                </a:moveTo>
                <a:cubicBezTo>
                  <a:pt x="122" y="96"/>
                  <a:pt x="112" y="92"/>
                  <a:pt x="104" y="91"/>
                </a:cubicBezTo>
                <a:cubicBezTo>
                  <a:pt x="97" y="90"/>
                  <a:pt x="91" y="87"/>
                  <a:pt x="88" y="86"/>
                </a:cubicBezTo>
                <a:cubicBezTo>
                  <a:pt x="88" y="79"/>
                  <a:pt x="88" y="77"/>
                  <a:pt x="88" y="75"/>
                </a:cubicBezTo>
                <a:cubicBezTo>
                  <a:pt x="95" y="67"/>
                  <a:pt x="100" y="55"/>
                  <a:pt x="100" y="44"/>
                </a:cubicBezTo>
                <a:cubicBezTo>
                  <a:pt x="100" y="20"/>
                  <a:pt x="88" y="0"/>
                  <a:pt x="64" y="0"/>
                </a:cubicBezTo>
                <a:cubicBezTo>
                  <a:pt x="40" y="0"/>
                  <a:pt x="28" y="20"/>
                  <a:pt x="28" y="44"/>
                </a:cubicBezTo>
                <a:cubicBezTo>
                  <a:pt x="28" y="55"/>
                  <a:pt x="33" y="66"/>
                  <a:pt x="40" y="75"/>
                </a:cubicBezTo>
                <a:cubicBezTo>
                  <a:pt x="40" y="79"/>
                  <a:pt x="40" y="85"/>
                  <a:pt x="40" y="86"/>
                </a:cubicBezTo>
                <a:cubicBezTo>
                  <a:pt x="37" y="87"/>
                  <a:pt x="31" y="90"/>
                  <a:pt x="24" y="91"/>
                </a:cubicBezTo>
                <a:cubicBezTo>
                  <a:pt x="16" y="92"/>
                  <a:pt x="6" y="96"/>
                  <a:pt x="1" y="110"/>
                </a:cubicBezTo>
                <a:cubicBezTo>
                  <a:pt x="0" y="113"/>
                  <a:pt x="0" y="116"/>
                  <a:pt x="1" y="118"/>
                </a:cubicBezTo>
                <a:cubicBezTo>
                  <a:pt x="7" y="126"/>
                  <a:pt x="39" y="128"/>
                  <a:pt x="64" y="128"/>
                </a:cubicBezTo>
                <a:cubicBezTo>
                  <a:pt x="89" y="128"/>
                  <a:pt x="121" y="126"/>
                  <a:pt x="126" y="118"/>
                </a:cubicBezTo>
                <a:cubicBezTo>
                  <a:pt x="128" y="116"/>
                  <a:pt x="128" y="113"/>
                  <a:pt x="127" y="110"/>
                </a:cubicBezTo>
                <a:close/>
                <a:moveTo>
                  <a:pt x="36" y="44"/>
                </a:moveTo>
                <a:cubicBezTo>
                  <a:pt x="36" y="24"/>
                  <a:pt x="45" y="8"/>
                  <a:pt x="64" y="8"/>
                </a:cubicBezTo>
                <a:cubicBezTo>
                  <a:pt x="83" y="8"/>
                  <a:pt x="92" y="24"/>
                  <a:pt x="92" y="44"/>
                </a:cubicBezTo>
                <a:cubicBezTo>
                  <a:pt x="92" y="60"/>
                  <a:pt x="79" y="80"/>
                  <a:pt x="64" y="80"/>
                </a:cubicBezTo>
                <a:cubicBezTo>
                  <a:pt x="49" y="80"/>
                  <a:pt x="36" y="60"/>
                  <a:pt x="36" y="44"/>
                </a:cubicBezTo>
                <a:close/>
                <a:moveTo>
                  <a:pt x="64" y="120"/>
                </a:moveTo>
                <a:cubicBezTo>
                  <a:pt x="15" y="120"/>
                  <a:pt x="8" y="114"/>
                  <a:pt x="8" y="113"/>
                </a:cubicBezTo>
                <a:cubicBezTo>
                  <a:pt x="13" y="102"/>
                  <a:pt x="19" y="100"/>
                  <a:pt x="25" y="99"/>
                </a:cubicBezTo>
                <a:cubicBezTo>
                  <a:pt x="33" y="98"/>
                  <a:pt x="40" y="95"/>
                  <a:pt x="44" y="93"/>
                </a:cubicBezTo>
                <a:cubicBezTo>
                  <a:pt x="48" y="91"/>
                  <a:pt x="48" y="91"/>
                  <a:pt x="48" y="91"/>
                </a:cubicBezTo>
                <a:cubicBezTo>
                  <a:pt x="48" y="91"/>
                  <a:pt x="48" y="86"/>
                  <a:pt x="48" y="83"/>
                </a:cubicBezTo>
                <a:cubicBezTo>
                  <a:pt x="53" y="86"/>
                  <a:pt x="58" y="88"/>
                  <a:pt x="64" y="88"/>
                </a:cubicBezTo>
                <a:cubicBezTo>
                  <a:pt x="70" y="88"/>
                  <a:pt x="75" y="86"/>
                  <a:pt x="80" y="83"/>
                </a:cubicBezTo>
                <a:cubicBezTo>
                  <a:pt x="80" y="86"/>
                  <a:pt x="80" y="91"/>
                  <a:pt x="80" y="91"/>
                </a:cubicBezTo>
                <a:cubicBezTo>
                  <a:pt x="84" y="93"/>
                  <a:pt x="84" y="93"/>
                  <a:pt x="84" y="93"/>
                </a:cubicBezTo>
                <a:cubicBezTo>
                  <a:pt x="88" y="95"/>
                  <a:pt x="95" y="98"/>
                  <a:pt x="102" y="99"/>
                </a:cubicBezTo>
                <a:cubicBezTo>
                  <a:pt x="108" y="100"/>
                  <a:pt x="115" y="102"/>
                  <a:pt x="120" y="113"/>
                </a:cubicBezTo>
                <a:cubicBezTo>
                  <a:pt x="119" y="114"/>
                  <a:pt x="113" y="120"/>
                  <a:pt x="64" y="12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8" name="TextBox 17"/>
          <p:cNvSpPr txBox="1"/>
          <p:nvPr/>
        </p:nvSpPr>
        <p:spPr>
          <a:xfrm>
            <a:off x="2210790" y="2573649"/>
            <a:ext cx="1415772" cy="338554"/>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39" name="TextBox 18"/>
          <p:cNvSpPr txBox="1"/>
          <p:nvPr/>
        </p:nvSpPr>
        <p:spPr>
          <a:xfrm>
            <a:off x="1914873" y="2896734"/>
            <a:ext cx="2007608" cy="1477328"/>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 After you hit your content here, or by copying your text, choose paste in this box and choose to keep only the text.</a:t>
            </a:r>
          </a:p>
        </p:txBody>
      </p:sp>
      <p:sp>
        <p:nvSpPr>
          <p:cNvPr id="42" name="TextBox 17"/>
          <p:cNvSpPr txBox="1"/>
          <p:nvPr/>
        </p:nvSpPr>
        <p:spPr>
          <a:xfrm>
            <a:off x="8565439" y="2573649"/>
            <a:ext cx="1415772" cy="338554"/>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43" name="TextBox 18"/>
          <p:cNvSpPr txBox="1"/>
          <p:nvPr/>
        </p:nvSpPr>
        <p:spPr>
          <a:xfrm>
            <a:off x="8269521" y="2896734"/>
            <a:ext cx="2007608" cy="1477328"/>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 After you hit your content here, or by copying your text, choose paste in this box and choose to keep only the text.</a:t>
            </a:r>
          </a:p>
        </p:txBody>
      </p:sp>
      <p:sp>
        <p:nvSpPr>
          <p:cNvPr id="44" name="TextBox 17"/>
          <p:cNvSpPr txBox="1"/>
          <p:nvPr/>
        </p:nvSpPr>
        <p:spPr>
          <a:xfrm>
            <a:off x="5388115" y="2573649"/>
            <a:ext cx="1415772" cy="338554"/>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45" name="TextBox 18"/>
          <p:cNvSpPr txBox="1"/>
          <p:nvPr/>
        </p:nvSpPr>
        <p:spPr>
          <a:xfrm>
            <a:off x="5092197" y="2896734"/>
            <a:ext cx="2007608" cy="1477328"/>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 After you hit your content here, or by copying your text, choose paste in this box and choose to keep only the text.</a:t>
            </a:r>
          </a:p>
        </p:txBody>
      </p:sp>
      <p:sp>
        <p:nvSpPr>
          <p:cNvPr id="25" name="文本框 24"/>
          <p:cNvSpPr txBox="1"/>
          <p:nvPr/>
        </p:nvSpPr>
        <p:spPr>
          <a:xfrm>
            <a:off x="4655867" y="362527"/>
            <a:ext cx="2880265" cy="523220"/>
          </a:xfrm>
          <a:prstGeom prst="rect">
            <a:avLst/>
          </a:prstGeom>
          <a:noFill/>
        </p:spPr>
        <p:txBody>
          <a:bodyPr wrap="square" rtlCol="0">
            <a:spAutoFit/>
          </a:bodyPr>
          <a:lstStyle/>
          <a:p>
            <a:pPr algn="dist"/>
            <a:r>
              <a:rPr lang="zh-CN" altLang="en-US" sz="2800" dirty="0">
                <a:gradFill>
                  <a:gsLst>
                    <a:gs pos="0">
                      <a:srgbClr val="FFC000">
                        <a:alpha val="97000"/>
                      </a:srgbClr>
                    </a:gs>
                    <a:gs pos="32000">
                      <a:srgbClr val="FFFF00">
                        <a:alpha val="89000"/>
                      </a:srgbClr>
                    </a:gs>
                    <a:gs pos="63000">
                      <a:srgbClr val="92D050">
                        <a:alpha val="50000"/>
                      </a:srgbClr>
                    </a:gs>
                    <a:gs pos="100000">
                      <a:srgbClr val="00B050">
                        <a:alpha val="26000"/>
                      </a:srgbClr>
                    </a:gs>
                  </a:gsLst>
                  <a:lin ang="5400000" scaled="1"/>
                </a:gradFill>
              </a:rPr>
              <a:t>Title text added</a:t>
            </a:r>
          </a:p>
        </p:txBody>
      </p:sp>
      <p:cxnSp>
        <p:nvCxnSpPr>
          <p:cNvPr id="26" name="直接连接符 25"/>
          <p:cNvCxnSpPr>
            <a:cxnSpLocks/>
          </p:cNvCxnSpPr>
          <p:nvPr/>
        </p:nvCxnSpPr>
        <p:spPr>
          <a:xfrm>
            <a:off x="5288185" y="971754"/>
            <a:ext cx="1615630" cy="0"/>
          </a:xfrm>
          <a:prstGeom prst="line">
            <a:avLst/>
          </a:prstGeom>
          <a:noFill/>
          <a:ln w="22225">
            <a:gradFill flip="none" rotWithShape="1">
              <a:gsLst>
                <a:gs pos="0">
                  <a:schemeClr val="bg1">
                    <a:alpha val="0"/>
                  </a:schemeClr>
                </a:gs>
                <a:gs pos="50000">
                  <a:schemeClr val="bg1"/>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621404234"/>
      </p:ext>
    </p:extLst>
  </p:cSld>
  <p:clrMapOvr>
    <a:masterClrMapping/>
  </p:clrMapOvr>
  <mc:AlternateContent xmlns:mc="http://schemas.openxmlformats.org/markup-compatibility/2006" xmlns:p14="http://schemas.microsoft.com/office/powerpoint/2010/main">
    <mc:Choice Requires="p14">
      <p:transition spd="slow" p14:dur="900" advTm="4000">
        <p14:warp dir="in"/>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53" presetClass="entr" presetSubtype="16" fill="hold" grpId="0" nodeType="withEffect">
                                  <p:stCondLst>
                                    <p:cond delay="0"/>
                                  </p:stCondLst>
                                  <p:iterate type="lt">
                                    <p:tmPct val="10000"/>
                                  </p:iterate>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par>
                                <p:cTn id="15" presetID="2" presetClass="entr" presetSubtype="4" decel="10000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1000" fill="hold"/>
                                        <p:tgtEl>
                                          <p:spTgt spid="36"/>
                                        </p:tgtEl>
                                        <p:attrNameLst>
                                          <p:attrName>ppt_x</p:attrName>
                                        </p:attrNameLst>
                                      </p:cBhvr>
                                      <p:tavLst>
                                        <p:tav tm="0">
                                          <p:val>
                                            <p:strVal val="#ppt_x"/>
                                          </p:val>
                                        </p:tav>
                                        <p:tav tm="100000">
                                          <p:val>
                                            <p:strVal val="#ppt_x"/>
                                          </p:val>
                                        </p:tav>
                                      </p:tavLst>
                                    </p:anim>
                                    <p:anim calcmode="lin" valueType="num">
                                      <p:cBhvr additive="base">
                                        <p:cTn id="18" dur="1000" fill="hold"/>
                                        <p:tgtEl>
                                          <p:spTgt spid="36"/>
                                        </p:tgtEl>
                                        <p:attrNameLst>
                                          <p:attrName>ppt_y</p:attrName>
                                        </p:attrNameLst>
                                      </p:cBhvr>
                                      <p:tavLst>
                                        <p:tav tm="0">
                                          <p:val>
                                            <p:strVal val="1+#ppt_h/2"/>
                                          </p:val>
                                        </p:tav>
                                        <p:tav tm="100000">
                                          <p:val>
                                            <p:strVal val="#ppt_y"/>
                                          </p:val>
                                        </p:tav>
                                      </p:tavLst>
                                    </p:anim>
                                  </p:childTnLst>
                                </p:cTn>
                              </p:par>
                            </p:childTnLst>
                          </p:cTn>
                        </p:par>
                        <p:par>
                          <p:cTn id="19" fill="hold">
                            <p:stCondLst>
                              <p:cond delay="435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par>
                                <p:cTn id="25" presetID="53" presetClass="entr" presetSubtype="16" fill="hold" grpId="0" nodeType="with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500" fill="hold"/>
                                        <p:tgtEl>
                                          <p:spTgt spid="43"/>
                                        </p:tgtEl>
                                        <p:attrNameLst>
                                          <p:attrName>ppt_w</p:attrName>
                                        </p:attrNameLst>
                                      </p:cBhvr>
                                      <p:tavLst>
                                        <p:tav tm="0">
                                          <p:val>
                                            <p:fltVal val="0"/>
                                          </p:val>
                                        </p:tav>
                                        <p:tav tm="100000">
                                          <p:val>
                                            <p:strVal val="#ppt_w"/>
                                          </p:val>
                                        </p:tav>
                                      </p:tavLst>
                                    </p:anim>
                                    <p:anim calcmode="lin" valueType="num">
                                      <p:cBhvr>
                                        <p:cTn id="28" dur="500" fill="hold"/>
                                        <p:tgtEl>
                                          <p:spTgt spid="43"/>
                                        </p:tgtEl>
                                        <p:attrNameLst>
                                          <p:attrName>ppt_h</p:attrName>
                                        </p:attrNameLst>
                                      </p:cBhvr>
                                      <p:tavLst>
                                        <p:tav tm="0">
                                          <p:val>
                                            <p:fltVal val="0"/>
                                          </p:val>
                                        </p:tav>
                                        <p:tav tm="100000">
                                          <p:val>
                                            <p:strVal val="#ppt_h"/>
                                          </p:val>
                                        </p:tav>
                                      </p:tavLst>
                                    </p:anim>
                                    <p:animEffect transition="in" filter="fade">
                                      <p:cBhvr>
                                        <p:cTn id="29" dur="500"/>
                                        <p:tgtEl>
                                          <p:spTgt spid="43"/>
                                        </p:tgtEl>
                                      </p:cBhvr>
                                    </p:animEffect>
                                  </p:childTnLst>
                                </p:cTn>
                              </p:par>
                              <p:par>
                                <p:cTn id="30" presetID="2" presetClass="entr" presetSubtype="4" decel="10000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ppt_x"/>
                                          </p:val>
                                        </p:tav>
                                        <p:tav tm="100000">
                                          <p:val>
                                            <p:strVal val="#ppt_x"/>
                                          </p:val>
                                        </p:tav>
                                      </p:tavLst>
                                    </p:anim>
                                    <p:anim calcmode="lin" valueType="num">
                                      <p:cBhvr additive="base">
                                        <p:cTn id="33" dur="1000" fill="hold"/>
                                        <p:tgtEl>
                                          <p:spTgt spid="35"/>
                                        </p:tgtEl>
                                        <p:attrNameLst>
                                          <p:attrName>ppt_y</p:attrName>
                                        </p:attrNameLst>
                                      </p:cBhvr>
                                      <p:tavLst>
                                        <p:tav tm="0">
                                          <p:val>
                                            <p:strVal val="1+#ppt_h/2"/>
                                          </p:val>
                                        </p:tav>
                                        <p:tav tm="100000">
                                          <p:val>
                                            <p:strVal val="#ppt_y"/>
                                          </p:val>
                                        </p:tav>
                                      </p:tavLst>
                                    </p:anim>
                                  </p:childTnLst>
                                </p:cTn>
                              </p:par>
                            </p:childTnLst>
                          </p:cTn>
                        </p:par>
                        <p:par>
                          <p:cTn id="34" fill="hold">
                            <p:stCondLst>
                              <p:cond delay="8700"/>
                            </p:stCondLst>
                            <p:childTnLst>
                              <p:par>
                                <p:cTn id="35" presetID="23" presetClass="entr" presetSubtype="52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 calcmode="lin" valueType="num">
                                      <p:cBhvr>
                                        <p:cTn id="39" dur="500" fill="hold"/>
                                        <p:tgtEl>
                                          <p:spTgt spid="21"/>
                                        </p:tgtEl>
                                        <p:attrNameLst>
                                          <p:attrName>ppt_x</p:attrName>
                                        </p:attrNameLst>
                                      </p:cBhvr>
                                      <p:tavLst>
                                        <p:tav tm="0">
                                          <p:val>
                                            <p:fltVal val="0.5"/>
                                          </p:val>
                                        </p:tav>
                                        <p:tav tm="100000">
                                          <p:val>
                                            <p:strVal val="#ppt_x"/>
                                          </p:val>
                                        </p:tav>
                                      </p:tavLst>
                                    </p:anim>
                                    <p:anim calcmode="lin" valueType="num">
                                      <p:cBhvr>
                                        <p:cTn id="40" dur="500" fill="hold"/>
                                        <p:tgtEl>
                                          <p:spTgt spid="21"/>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 calcmode="lin" valueType="num">
                                      <p:cBhvr>
                                        <p:cTn id="45" dur="500" fill="hold"/>
                                        <p:tgtEl>
                                          <p:spTgt spid="23"/>
                                        </p:tgtEl>
                                        <p:attrNameLst>
                                          <p:attrName>ppt_x</p:attrName>
                                        </p:attrNameLst>
                                      </p:cBhvr>
                                      <p:tavLst>
                                        <p:tav tm="0">
                                          <p:val>
                                            <p:fltVal val="0.5"/>
                                          </p:val>
                                        </p:tav>
                                        <p:tav tm="100000">
                                          <p:val>
                                            <p:strVal val="#ppt_x"/>
                                          </p:val>
                                        </p:tav>
                                      </p:tavLst>
                                    </p:anim>
                                    <p:anim calcmode="lin" valueType="num">
                                      <p:cBhvr>
                                        <p:cTn id="46" dur="500" fill="hold"/>
                                        <p:tgtEl>
                                          <p:spTgt spid="23"/>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20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20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 calcmode="lin" valueType="num">
                                      <p:cBhvr>
                                        <p:cTn id="57" dur="500" fill="hold"/>
                                        <p:tgtEl>
                                          <p:spTgt spid="24"/>
                                        </p:tgtEl>
                                        <p:attrNameLst>
                                          <p:attrName>ppt_x</p:attrName>
                                        </p:attrNameLst>
                                      </p:cBhvr>
                                      <p:tavLst>
                                        <p:tav tm="0">
                                          <p:val>
                                            <p:fltVal val="0.5"/>
                                          </p:val>
                                        </p:tav>
                                        <p:tav tm="100000">
                                          <p:val>
                                            <p:strVal val="#ppt_x"/>
                                          </p:val>
                                        </p:tav>
                                      </p:tavLst>
                                    </p:anim>
                                    <p:anim calcmode="lin" valueType="num">
                                      <p:cBhvr>
                                        <p:cTn id="58" dur="500" fill="hold"/>
                                        <p:tgtEl>
                                          <p:spTgt spid="24"/>
                                        </p:tgtEl>
                                        <p:attrNameLst>
                                          <p:attrName>ppt_y</p:attrName>
                                        </p:attrNameLst>
                                      </p:cBhvr>
                                      <p:tavLst>
                                        <p:tav tm="0">
                                          <p:val>
                                            <p:fltVal val="0.5"/>
                                          </p:val>
                                        </p:tav>
                                        <p:tav tm="100000">
                                          <p:val>
                                            <p:strVal val="#ppt_y"/>
                                          </p:val>
                                        </p:tav>
                                      </p:tavLst>
                                    </p:anim>
                                  </p:childTnLst>
                                </p:cTn>
                              </p:par>
                            </p:childTnLst>
                          </p:cTn>
                        </p:par>
                        <p:par>
                          <p:cTn id="59" fill="hold">
                            <p:stCondLst>
                              <p:cond delay="9400"/>
                            </p:stCondLst>
                            <p:childTnLst>
                              <p:par>
                                <p:cTn id="60" presetID="23" presetClass="entr" presetSubtype="3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1000" fill="hold"/>
                                        <p:tgtEl>
                                          <p:spTgt spid="22"/>
                                        </p:tgtEl>
                                        <p:attrNameLst>
                                          <p:attrName>ppt_w</p:attrName>
                                        </p:attrNameLst>
                                      </p:cBhvr>
                                      <p:tavLst>
                                        <p:tav tm="0">
                                          <p:val>
                                            <p:strVal val="(6*min(max(#ppt_w*#ppt_h,.3),1)-7.4)/-.7*#ppt_w"/>
                                          </p:val>
                                        </p:tav>
                                        <p:tav tm="100000">
                                          <p:val>
                                            <p:strVal val="#ppt_w"/>
                                          </p:val>
                                        </p:tav>
                                      </p:tavLst>
                                    </p:anim>
                                    <p:anim calcmode="lin" valueType="num">
                                      <p:cBhvr>
                                        <p:cTn id="63" dur="1000" fill="hold"/>
                                        <p:tgtEl>
                                          <p:spTgt spid="22"/>
                                        </p:tgtEl>
                                        <p:attrNameLst>
                                          <p:attrName>ppt_h</p:attrName>
                                        </p:attrNameLst>
                                      </p:cBhvr>
                                      <p:tavLst>
                                        <p:tav tm="0">
                                          <p:val>
                                            <p:strVal val="(6*min(max(#ppt_w*#ppt_h,.3),1)-7.4)/-.7*#ppt_h"/>
                                          </p:val>
                                        </p:tav>
                                        <p:tav tm="100000">
                                          <p:val>
                                            <p:strVal val="#ppt_h"/>
                                          </p:val>
                                        </p:tav>
                                      </p:tavLst>
                                    </p:anim>
                                    <p:anim calcmode="lin" valueType="num">
                                      <p:cBhvr>
                                        <p:cTn id="64" dur="1000" fill="hold"/>
                                        <p:tgtEl>
                                          <p:spTgt spid="22"/>
                                        </p:tgtEl>
                                        <p:attrNameLst>
                                          <p:attrName>ppt_x</p:attrName>
                                        </p:attrNameLst>
                                      </p:cBhvr>
                                      <p:tavLst>
                                        <p:tav tm="0">
                                          <p:val>
                                            <p:fltVal val="0.5"/>
                                          </p:val>
                                        </p:tav>
                                        <p:tav tm="100000">
                                          <p:val>
                                            <p:strVal val="#ppt_x"/>
                                          </p:val>
                                        </p:tav>
                                      </p:tavLst>
                                    </p:anim>
                                    <p:anim calcmode="lin" valueType="num">
                                      <p:cBhvr>
                                        <p:cTn id="65" dur="10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66" fill="hold">
                            <p:stCondLst>
                              <p:cond delay="10400"/>
                            </p:stCondLst>
                            <p:childTnLst>
                              <p:par>
                                <p:cTn id="67" presetID="53" presetClass="entr" presetSubtype="16"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fade">
                                      <p:cBhvr>
                                        <p:cTn id="7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0" grpId="0" animBg="1"/>
      <p:bldP spid="21" grpId="0" animBg="1"/>
      <p:bldP spid="23" grpId="0" animBg="1"/>
      <p:bldP spid="35" grpId="0" animBg="1"/>
      <p:bldP spid="36" grpId="0" animBg="1"/>
      <p:bldP spid="38" grpId="0"/>
      <p:bldP spid="39" grpId="0"/>
      <p:bldP spid="42" grpId="0"/>
      <p:bldP spid="43" grpId="0"/>
      <p:bldP spid="44"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21"/>
          <p:cNvSpPr/>
          <p:nvPr/>
        </p:nvSpPr>
        <p:spPr>
          <a:xfrm rot="4535192">
            <a:off x="2206337" y="2312361"/>
            <a:ext cx="2233280" cy="2233280"/>
          </a:xfrm>
          <a:prstGeom prst="ellipse">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lt1"/>
              </a:solidFill>
            </a:endParaRPr>
          </a:p>
        </p:txBody>
      </p:sp>
      <p:sp>
        <p:nvSpPr>
          <p:cNvPr id="15" name="Oval 33"/>
          <p:cNvSpPr/>
          <p:nvPr/>
        </p:nvSpPr>
        <p:spPr>
          <a:xfrm>
            <a:off x="4979361" y="2312361"/>
            <a:ext cx="2233280" cy="2233280"/>
          </a:xfrm>
          <a:prstGeom prst="ellipse">
            <a:avLst/>
          </a:prstGeom>
          <a:blipFill dpi="0" rotWithShape="1">
            <a:blip r:embed="rId3"/>
            <a:srcRect/>
            <a:tile tx="0" ty="0" sx="50000" sy="50000" flip="none" algn="ctr"/>
          </a:blipFill>
          <a:ln w="19050" cap="flat">
            <a:gradFill>
              <a:gsLst>
                <a:gs pos="0">
                  <a:srgbClr val="FFC000">
                    <a:alpha val="94000"/>
                  </a:srgbClr>
                </a:gs>
                <a:gs pos="39000">
                  <a:srgbClr val="FFFF00">
                    <a:alpha val="89000"/>
                  </a:srgbClr>
                </a:gs>
                <a:gs pos="69000">
                  <a:srgbClr val="92D050">
                    <a:alpha val="73000"/>
                  </a:srgbClr>
                </a:gs>
                <a:gs pos="100000">
                  <a:srgbClr val="00B050">
                    <a:alpha val="23000"/>
                  </a:srgbClr>
                </a:gs>
              </a:gsLst>
              <a:lin ang="5400000" scaled="1"/>
            </a:gradFill>
            <a:miter lim="800000"/>
          </a:ln>
          <a:effectLst/>
          <a:scene3d>
            <a:camera prst="orthographicFront"/>
            <a:lightRig rig="chilly" dir="t">
              <a:rot lat="0" lon="0" rev="0"/>
            </a:lightRig>
          </a:scene3d>
          <a:sp3d/>
        </p:spPr>
        <p:txBody>
          <a:bodyPr wrap="square" lIns="365760" tIns="182880" rIns="182880" bIns="182880" rtlCol="0" anchor="ctr">
            <a:noAutofit/>
          </a:bodyPr>
          <a:lstStyle/>
          <a:p>
            <a:pPr>
              <a:lnSpc>
                <a:spcPct val="130000"/>
              </a:lnSpc>
            </a:pPr>
            <a:endParaRPr lang="bg-BG" sz="1400">
              <a:solidFill>
                <a:schemeClr val="tx2"/>
              </a:solidFill>
              <a:latin typeface="+mj-ea"/>
              <a:ea typeface="+mj-ea"/>
            </a:endParaRPr>
          </a:p>
        </p:txBody>
      </p:sp>
      <p:sp>
        <p:nvSpPr>
          <p:cNvPr id="16" name="Oval 47"/>
          <p:cNvSpPr/>
          <p:nvPr/>
        </p:nvSpPr>
        <p:spPr>
          <a:xfrm rot="17354793">
            <a:off x="7752385" y="2312361"/>
            <a:ext cx="2233280" cy="2233280"/>
          </a:xfrm>
          <a:prstGeom prst="ellipse">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lt1"/>
              </a:solidFill>
            </a:endParaRPr>
          </a:p>
        </p:txBody>
      </p:sp>
      <p:sp>
        <p:nvSpPr>
          <p:cNvPr id="17" name="Arc 26"/>
          <p:cNvSpPr/>
          <p:nvPr/>
        </p:nvSpPr>
        <p:spPr>
          <a:xfrm rot="8095012">
            <a:off x="4000739" y="3086108"/>
            <a:ext cx="1369649" cy="1408521"/>
          </a:xfrm>
          <a:prstGeom prst="arc">
            <a:avLst/>
          </a:prstGeom>
          <a:noFill/>
          <a:ln w="19050">
            <a:gradFill>
              <a:gsLst>
                <a:gs pos="0">
                  <a:srgbClr val="FFC000"/>
                </a:gs>
                <a:gs pos="41000">
                  <a:srgbClr val="FFFF00"/>
                </a:gs>
                <a:gs pos="66000">
                  <a:srgbClr val="92D050"/>
                </a:gs>
                <a:gs pos="100000">
                  <a:srgbClr val="00B050"/>
                </a:gs>
              </a:gsLst>
              <a:lin ang="5400000" scaled="1"/>
            </a:gradFill>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sp>
        <p:nvSpPr>
          <p:cNvPr id="18" name="Arc 57"/>
          <p:cNvSpPr/>
          <p:nvPr/>
        </p:nvSpPr>
        <p:spPr>
          <a:xfrm rot="8095012">
            <a:off x="6773033" y="3086108"/>
            <a:ext cx="1369649" cy="1408521"/>
          </a:xfrm>
          <a:prstGeom prst="arc">
            <a:avLst/>
          </a:prstGeom>
          <a:noFill/>
          <a:ln w="19050">
            <a:gradFill>
              <a:gsLst>
                <a:gs pos="0">
                  <a:srgbClr val="FFC000"/>
                </a:gs>
                <a:gs pos="41000">
                  <a:srgbClr val="FFFF00"/>
                </a:gs>
                <a:gs pos="66000">
                  <a:srgbClr val="92D050"/>
                </a:gs>
                <a:gs pos="100000">
                  <a:srgbClr val="00B050"/>
                </a:gs>
              </a:gsLst>
              <a:lin ang="5400000" scaled="1"/>
            </a:gradFill>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sp>
        <p:nvSpPr>
          <p:cNvPr id="19" name="Arc 58"/>
          <p:cNvSpPr/>
          <p:nvPr/>
        </p:nvSpPr>
        <p:spPr>
          <a:xfrm rot="18636742">
            <a:off x="6823882" y="2333946"/>
            <a:ext cx="1369649" cy="1408521"/>
          </a:xfrm>
          <a:prstGeom prst="arc">
            <a:avLst>
              <a:gd name="adj1" fmla="val 16200000"/>
              <a:gd name="adj2" fmla="val 406277"/>
            </a:avLst>
          </a:prstGeom>
          <a:noFill/>
          <a:ln w="19050">
            <a:gradFill>
              <a:gsLst>
                <a:gs pos="0">
                  <a:srgbClr val="FFC000"/>
                </a:gs>
                <a:gs pos="41000">
                  <a:srgbClr val="FFFF00"/>
                </a:gs>
                <a:gs pos="66000">
                  <a:srgbClr val="92D050"/>
                </a:gs>
                <a:gs pos="100000">
                  <a:srgbClr val="00B050"/>
                </a:gs>
              </a:gsLst>
              <a:lin ang="5400000" scaled="1"/>
            </a:gradFill>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sp>
        <p:nvSpPr>
          <p:cNvPr id="20" name="Arc 59"/>
          <p:cNvSpPr/>
          <p:nvPr/>
        </p:nvSpPr>
        <p:spPr>
          <a:xfrm rot="18636742">
            <a:off x="4030936" y="2333946"/>
            <a:ext cx="1369649" cy="1408521"/>
          </a:xfrm>
          <a:prstGeom prst="arc">
            <a:avLst>
              <a:gd name="adj1" fmla="val 16200000"/>
              <a:gd name="adj2" fmla="val 406277"/>
            </a:avLst>
          </a:prstGeom>
          <a:noFill/>
          <a:ln w="19050">
            <a:gradFill>
              <a:gsLst>
                <a:gs pos="0">
                  <a:srgbClr val="FFC000"/>
                </a:gs>
                <a:gs pos="41000">
                  <a:srgbClr val="FFFF00"/>
                </a:gs>
                <a:gs pos="66000">
                  <a:srgbClr val="92D050"/>
                </a:gs>
                <a:gs pos="100000">
                  <a:srgbClr val="00B050"/>
                </a:gs>
              </a:gsLst>
              <a:lin ang="5400000" scaled="1"/>
            </a:gradFill>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sp>
        <p:nvSpPr>
          <p:cNvPr id="25" name="TextBox 17"/>
          <p:cNvSpPr txBox="1"/>
          <p:nvPr/>
        </p:nvSpPr>
        <p:spPr>
          <a:xfrm>
            <a:off x="2615091" y="2745228"/>
            <a:ext cx="1415772" cy="338554"/>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26" name="TextBox 18"/>
          <p:cNvSpPr txBox="1"/>
          <p:nvPr/>
        </p:nvSpPr>
        <p:spPr>
          <a:xfrm>
            <a:off x="2507213" y="3068313"/>
            <a:ext cx="1631528" cy="1015663"/>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a:t>
            </a:r>
          </a:p>
        </p:txBody>
      </p:sp>
      <p:sp>
        <p:nvSpPr>
          <p:cNvPr id="27" name="TextBox 17"/>
          <p:cNvSpPr txBox="1"/>
          <p:nvPr/>
        </p:nvSpPr>
        <p:spPr>
          <a:xfrm>
            <a:off x="8161139" y="2745228"/>
            <a:ext cx="1415772" cy="338554"/>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28" name="TextBox 18"/>
          <p:cNvSpPr txBox="1"/>
          <p:nvPr/>
        </p:nvSpPr>
        <p:spPr>
          <a:xfrm>
            <a:off x="8053261" y="3068313"/>
            <a:ext cx="1631528" cy="1015663"/>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a:t>
            </a:r>
          </a:p>
        </p:txBody>
      </p:sp>
      <p:sp>
        <p:nvSpPr>
          <p:cNvPr id="21" name="文本框 20"/>
          <p:cNvSpPr txBox="1"/>
          <p:nvPr/>
        </p:nvSpPr>
        <p:spPr>
          <a:xfrm>
            <a:off x="4589253" y="362160"/>
            <a:ext cx="2776748" cy="523220"/>
          </a:xfrm>
          <a:prstGeom prst="rect">
            <a:avLst/>
          </a:prstGeom>
          <a:noFill/>
        </p:spPr>
        <p:txBody>
          <a:bodyPr wrap="square" rtlCol="0">
            <a:spAutoFit/>
          </a:bodyPr>
          <a:lstStyle/>
          <a:p>
            <a:pPr algn="dist"/>
            <a:r>
              <a:rPr lang="zh-CN" altLang="en-US" sz="2800" dirty="0">
                <a:gradFill>
                  <a:gsLst>
                    <a:gs pos="0">
                      <a:srgbClr val="FFC000">
                        <a:alpha val="97000"/>
                      </a:srgbClr>
                    </a:gs>
                    <a:gs pos="32000">
                      <a:srgbClr val="FFFF00">
                        <a:alpha val="89000"/>
                      </a:srgbClr>
                    </a:gs>
                    <a:gs pos="63000">
                      <a:srgbClr val="92D050">
                        <a:alpha val="50000"/>
                      </a:srgbClr>
                    </a:gs>
                    <a:gs pos="100000">
                      <a:srgbClr val="00B050">
                        <a:alpha val="26000"/>
                      </a:srgbClr>
                    </a:gs>
                  </a:gsLst>
                  <a:lin ang="5400000" scaled="1"/>
                </a:gradFill>
              </a:rPr>
              <a:t>Title text added</a:t>
            </a:r>
          </a:p>
        </p:txBody>
      </p:sp>
      <p:cxnSp>
        <p:nvCxnSpPr>
          <p:cNvPr id="22" name="直接连接符 21"/>
          <p:cNvCxnSpPr>
            <a:cxnSpLocks/>
          </p:cNvCxnSpPr>
          <p:nvPr/>
        </p:nvCxnSpPr>
        <p:spPr>
          <a:xfrm>
            <a:off x="5288185" y="971754"/>
            <a:ext cx="1615630" cy="0"/>
          </a:xfrm>
          <a:prstGeom prst="line">
            <a:avLst/>
          </a:prstGeom>
          <a:noFill/>
          <a:ln w="22225">
            <a:gradFill flip="none" rotWithShape="1">
              <a:gsLst>
                <a:gs pos="0">
                  <a:schemeClr val="bg1">
                    <a:alpha val="0"/>
                  </a:schemeClr>
                </a:gs>
                <a:gs pos="50000">
                  <a:schemeClr val="bg1"/>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664919373"/>
      </p:ext>
    </p:extLst>
  </p:cSld>
  <p:clrMapOvr>
    <a:masterClrMapping/>
  </p:clrMapOvr>
  <mc:AlternateContent xmlns:mc="http://schemas.openxmlformats.org/markup-compatibility/2006" xmlns:p14="http://schemas.microsoft.com/office/powerpoint/2010/main">
    <mc:Choice Requires="p14">
      <p:transition spd="slow" p14:dur="900" advTm="4000">
        <p14:warp dir="in"/>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2" decel="10000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1+#ppt_w/2"/>
                                          </p:val>
                                        </p:tav>
                                        <p:tav tm="100000">
                                          <p:val>
                                            <p:strVal val="#ppt_x"/>
                                          </p:val>
                                        </p:tav>
                                      </p:tavLst>
                                    </p:anim>
                                    <p:anim calcmode="lin" valueType="num">
                                      <p:cBhvr additive="base">
                                        <p:cTn id="13" dur="1000" fill="hold"/>
                                        <p:tgtEl>
                                          <p:spTgt spid="14"/>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0-#ppt_w/2"/>
                                          </p:val>
                                        </p:tav>
                                        <p:tav tm="100000">
                                          <p:val>
                                            <p:strVal val="#ppt_x"/>
                                          </p:val>
                                        </p:tav>
                                      </p:tavLst>
                                    </p:anim>
                                    <p:anim calcmode="lin" valueType="num">
                                      <p:cBhvr additive="base">
                                        <p:cTn id="17" dur="1000" fill="hold"/>
                                        <p:tgtEl>
                                          <p:spTgt spid="16"/>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2"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right)">
                                      <p:cBhvr>
                                        <p:cTn id="27" dur="500"/>
                                        <p:tgtEl>
                                          <p:spTgt spid="19"/>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par>
                                <p:cTn id="37" presetID="53" presetClass="entr" presetSubtype="16" fill="hold" grpId="0" nodeType="withEffect">
                                  <p:stCondLst>
                                    <p:cond delay="0"/>
                                  </p:stCondLst>
                                  <p:iterate type="lt">
                                    <p:tmPct val="10000"/>
                                  </p:iterate>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p:cTn id="44" dur="500" fill="hold"/>
                                        <p:tgtEl>
                                          <p:spTgt spid="27"/>
                                        </p:tgtEl>
                                        <p:attrNameLst>
                                          <p:attrName>ppt_w</p:attrName>
                                        </p:attrNameLst>
                                      </p:cBhvr>
                                      <p:tavLst>
                                        <p:tav tm="0">
                                          <p:val>
                                            <p:fltVal val="0"/>
                                          </p:val>
                                        </p:tav>
                                        <p:tav tm="100000">
                                          <p:val>
                                            <p:strVal val="#ppt_w"/>
                                          </p:val>
                                        </p:tav>
                                      </p:tavLst>
                                    </p:anim>
                                    <p:anim calcmode="lin" valueType="num">
                                      <p:cBhvr>
                                        <p:cTn id="45" dur="500" fill="hold"/>
                                        <p:tgtEl>
                                          <p:spTgt spid="27"/>
                                        </p:tgtEl>
                                        <p:attrNameLst>
                                          <p:attrName>ppt_h</p:attrName>
                                        </p:attrNameLst>
                                      </p:cBhvr>
                                      <p:tavLst>
                                        <p:tav tm="0">
                                          <p:val>
                                            <p:fltVal val="0"/>
                                          </p:val>
                                        </p:tav>
                                        <p:tav tm="100000">
                                          <p:val>
                                            <p:strVal val="#ppt_h"/>
                                          </p:val>
                                        </p:tav>
                                      </p:tavLst>
                                    </p:anim>
                                    <p:animEffect transition="in" filter="fade">
                                      <p:cBhvr>
                                        <p:cTn id="46" dur="500"/>
                                        <p:tgtEl>
                                          <p:spTgt spid="27"/>
                                        </p:tgtEl>
                                      </p:cBhvr>
                                    </p:animEffect>
                                  </p:childTnLst>
                                </p:cTn>
                              </p:par>
                              <p:par>
                                <p:cTn id="47" presetID="53" presetClass="entr" presetSubtype="16" fill="hold" grpId="0" nodeType="withEffect">
                                  <p:stCondLst>
                                    <p:cond delay="0"/>
                                  </p:stCondLst>
                                  <p:iterate type="lt">
                                    <p:tmPct val="10000"/>
                                  </p:iterate>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Effect transition="in" filter="fade">
                                      <p:cBhvr>
                                        <p:cTn id="5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形状 26"/>
          <p:cNvSpPr/>
          <p:nvPr/>
        </p:nvSpPr>
        <p:spPr>
          <a:xfrm rot="21125653">
            <a:off x="8070134" y="3353920"/>
            <a:ext cx="1514475" cy="465455"/>
          </a:xfrm>
          <a:custGeom>
            <a:avLst/>
            <a:gdLst>
              <a:gd name="connsiteX0" fmla="*/ 0 w 1514475"/>
              <a:gd name="connsiteY0" fmla="*/ 276364 h 465455"/>
              <a:gd name="connsiteX1" fmla="*/ 342900 w 1514475"/>
              <a:gd name="connsiteY1" fmla="*/ 419239 h 465455"/>
              <a:gd name="connsiteX2" fmla="*/ 704850 w 1514475"/>
              <a:gd name="connsiteY2" fmla="*/ 438289 h 465455"/>
              <a:gd name="connsiteX3" fmla="*/ 1181100 w 1514475"/>
              <a:gd name="connsiteY3" fmla="*/ 66814 h 465455"/>
              <a:gd name="connsiteX4" fmla="*/ 1514475 w 1514475"/>
              <a:gd name="connsiteY4" fmla="*/ 139 h 465455"/>
              <a:gd name="connsiteX5" fmla="*/ 1514475 w 1514475"/>
              <a:gd name="connsiteY5" fmla="*/ 139 h 465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4475" h="465455">
                <a:moveTo>
                  <a:pt x="0" y="276364"/>
                </a:moveTo>
                <a:cubicBezTo>
                  <a:pt x="112712" y="334308"/>
                  <a:pt x="225425" y="392252"/>
                  <a:pt x="342900" y="419239"/>
                </a:cubicBezTo>
                <a:cubicBezTo>
                  <a:pt x="460375" y="446226"/>
                  <a:pt x="565150" y="497026"/>
                  <a:pt x="704850" y="438289"/>
                </a:cubicBezTo>
                <a:cubicBezTo>
                  <a:pt x="844550" y="379552"/>
                  <a:pt x="1046163" y="139839"/>
                  <a:pt x="1181100" y="66814"/>
                </a:cubicBezTo>
                <a:cubicBezTo>
                  <a:pt x="1316038" y="-6211"/>
                  <a:pt x="1514475" y="139"/>
                  <a:pt x="1514475" y="139"/>
                </a:cubicBezTo>
                <a:lnTo>
                  <a:pt x="1514475" y="139"/>
                </a:lnTo>
              </a:path>
            </a:pathLst>
          </a:custGeom>
          <a:noFill/>
          <a:ln w="6350">
            <a:gradFill flip="none" rotWithShape="1">
              <a:gsLst>
                <a:gs pos="0">
                  <a:srgbClr val="FFFF00">
                    <a:alpha val="81000"/>
                  </a:srgbClr>
                </a:gs>
                <a:gs pos="43000">
                  <a:srgbClr val="92D050"/>
                </a:gs>
                <a:gs pos="72409">
                  <a:srgbClr val="00B050">
                    <a:alpha val="57000"/>
                  </a:srgbClr>
                </a:gs>
                <a:gs pos="100000">
                  <a:srgbClr val="0070C0">
                    <a:alpha val="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 name="文本框 2"/>
          <p:cNvSpPr txBox="1"/>
          <p:nvPr/>
        </p:nvSpPr>
        <p:spPr>
          <a:xfrm>
            <a:off x="1826879" y="3543230"/>
            <a:ext cx="527710"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FFFFFF"/>
                </a:solidFill>
                <a:effectLst/>
                <a:uLnTx/>
                <a:uFillTx/>
                <a:latin typeface="Arial"/>
                <a:ea typeface="微软雅黑"/>
                <a:cs typeface="+mn-cs"/>
              </a:rPr>
              <a:t>01</a:t>
            </a:r>
            <a:endParaRPr kumimoji="0" lang="zh-CN" altLang="en-US" sz="24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4" name="椭圆 3"/>
          <p:cNvSpPr/>
          <p:nvPr/>
        </p:nvSpPr>
        <p:spPr>
          <a:xfrm rot="471848">
            <a:off x="1442556" y="3151542"/>
            <a:ext cx="1296356" cy="1296356"/>
          </a:xfrm>
          <a:prstGeom prst="ellipse">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文本框 4"/>
          <p:cNvSpPr txBox="1"/>
          <p:nvPr/>
        </p:nvSpPr>
        <p:spPr>
          <a:xfrm>
            <a:off x="414340" y="4728747"/>
            <a:ext cx="335279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FFFFFF"/>
                </a:solidFill>
                <a:effectLst>
                  <a:outerShdw blurRad="228600" dist="38100" dir="2700000" algn="tl" rotWithShape="0">
                    <a:prstClr val="black">
                      <a:alpha val="83000"/>
                    </a:prstClr>
                  </a:outerShdw>
                </a:effectLst>
                <a:uLnTx/>
                <a:uFillTx/>
                <a:latin typeface="造字工房悦黑体验版常规体" pitchFamily="2" charset="-122"/>
                <a:ea typeface="造字工房悦黑体验版常规体" pitchFamily="2" charset="-122"/>
                <a:cs typeface="+mn-cs"/>
              </a:rPr>
              <a:t>Click here to add a title</a:t>
            </a:r>
          </a:p>
        </p:txBody>
      </p:sp>
      <p:sp>
        <p:nvSpPr>
          <p:cNvPr id="13" name="文本框 12"/>
          <p:cNvSpPr txBox="1"/>
          <p:nvPr/>
        </p:nvSpPr>
        <p:spPr>
          <a:xfrm>
            <a:off x="4497053" y="2733605"/>
            <a:ext cx="527710"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FFFFFF"/>
                </a:solidFill>
                <a:effectLst/>
                <a:uLnTx/>
                <a:uFillTx/>
                <a:latin typeface="Arial"/>
                <a:ea typeface="微软雅黑"/>
                <a:cs typeface="+mn-cs"/>
              </a:rPr>
              <a:t>02</a:t>
            </a:r>
            <a:endParaRPr kumimoji="0" lang="zh-CN" altLang="en-US" sz="24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14" name="椭圆 13"/>
          <p:cNvSpPr/>
          <p:nvPr/>
        </p:nvSpPr>
        <p:spPr>
          <a:xfrm rot="3211132">
            <a:off x="4112731" y="2341917"/>
            <a:ext cx="1296356" cy="1296356"/>
          </a:xfrm>
          <a:prstGeom prst="ellipse">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5" name="文本框 14"/>
          <p:cNvSpPr txBox="1"/>
          <p:nvPr/>
        </p:nvSpPr>
        <p:spPr>
          <a:xfrm>
            <a:off x="3084515" y="3919122"/>
            <a:ext cx="335279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FFFFFF"/>
                </a:solidFill>
                <a:effectLst>
                  <a:outerShdw blurRad="228600" dist="38100" dir="2700000" algn="tl" rotWithShape="0">
                    <a:prstClr val="black">
                      <a:alpha val="83000"/>
                    </a:prstClr>
                  </a:outerShdw>
                </a:effectLst>
                <a:uLnTx/>
                <a:uFillTx/>
                <a:latin typeface="造字工房悦黑体验版常规体" pitchFamily="2" charset="-122"/>
                <a:ea typeface="造字工房悦黑体验版常规体" pitchFamily="2" charset="-122"/>
                <a:cs typeface="+mn-cs"/>
              </a:rPr>
              <a:t>Click here to add a title</a:t>
            </a:r>
          </a:p>
        </p:txBody>
      </p:sp>
      <p:sp>
        <p:nvSpPr>
          <p:cNvPr id="17" name="文本框 16"/>
          <p:cNvSpPr txBox="1"/>
          <p:nvPr/>
        </p:nvSpPr>
        <p:spPr>
          <a:xfrm>
            <a:off x="7167228" y="3543230"/>
            <a:ext cx="527710"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FFFFFF"/>
                </a:solidFill>
                <a:effectLst/>
                <a:uLnTx/>
                <a:uFillTx/>
                <a:latin typeface="Arial"/>
                <a:ea typeface="微软雅黑"/>
                <a:cs typeface="+mn-cs"/>
              </a:rPr>
              <a:t>03</a:t>
            </a:r>
            <a:endParaRPr kumimoji="0" lang="zh-CN" altLang="en-US" sz="24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18" name="椭圆 17"/>
          <p:cNvSpPr/>
          <p:nvPr/>
        </p:nvSpPr>
        <p:spPr>
          <a:xfrm rot="7254855">
            <a:off x="6782906" y="3151542"/>
            <a:ext cx="1296356" cy="1296356"/>
          </a:xfrm>
          <a:prstGeom prst="ellipse">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9" name="文本框 18"/>
          <p:cNvSpPr txBox="1"/>
          <p:nvPr/>
        </p:nvSpPr>
        <p:spPr>
          <a:xfrm>
            <a:off x="5754690" y="4728747"/>
            <a:ext cx="335279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FFFFFF"/>
                </a:solidFill>
                <a:effectLst>
                  <a:outerShdw blurRad="228600" dist="38100" dir="2700000" algn="tl" rotWithShape="0">
                    <a:prstClr val="black">
                      <a:alpha val="83000"/>
                    </a:prstClr>
                  </a:outerShdw>
                </a:effectLst>
                <a:uLnTx/>
                <a:uFillTx/>
                <a:latin typeface="造字工房悦黑体验版常规体" pitchFamily="2" charset="-122"/>
                <a:ea typeface="造字工房悦黑体验版常规体" pitchFamily="2" charset="-122"/>
                <a:cs typeface="+mn-cs"/>
              </a:rPr>
              <a:t>Click here to add a title</a:t>
            </a:r>
          </a:p>
        </p:txBody>
      </p:sp>
      <p:sp>
        <p:nvSpPr>
          <p:cNvPr id="21" name="文本框 20"/>
          <p:cNvSpPr txBox="1"/>
          <p:nvPr/>
        </p:nvSpPr>
        <p:spPr>
          <a:xfrm>
            <a:off x="9837403" y="2733605"/>
            <a:ext cx="527710"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FFFFFF"/>
                </a:solidFill>
                <a:effectLst/>
                <a:uLnTx/>
                <a:uFillTx/>
                <a:latin typeface="Arial"/>
                <a:ea typeface="微软雅黑"/>
                <a:cs typeface="+mn-cs"/>
              </a:rPr>
              <a:t>04</a:t>
            </a:r>
            <a:endParaRPr kumimoji="0" lang="zh-CN" altLang="en-US" sz="24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22" name="椭圆 21"/>
          <p:cNvSpPr/>
          <p:nvPr/>
        </p:nvSpPr>
        <p:spPr>
          <a:xfrm rot="3595136">
            <a:off x="9453081" y="2341917"/>
            <a:ext cx="1296356" cy="1296356"/>
          </a:xfrm>
          <a:prstGeom prst="ellipse">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3" name="文本框 22"/>
          <p:cNvSpPr txBox="1"/>
          <p:nvPr/>
        </p:nvSpPr>
        <p:spPr>
          <a:xfrm>
            <a:off x="8424865" y="3919122"/>
            <a:ext cx="335279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FFFFFF"/>
                </a:solidFill>
                <a:effectLst>
                  <a:outerShdw blurRad="228600" dist="38100" dir="2700000" algn="tl" rotWithShape="0">
                    <a:prstClr val="black">
                      <a:alpha val="83000"/>
                    </a:prstClr>
                  </a:outerShdw>
                </a:effectLst>
                <a:uLnTx/>
                <a:uFillTx/>
                <a:latin typeface="造字工房悦黑体验版常规体" pitchFamily="2" charset="-122"/>
                <a:ea typeface="造字工房悦黑体验版常规体" pitchFamily="2" charset="-122"/>
                <a:cs typeface="+mn-cs"/>
              </a:rPr>
              <a:t>Click here to add a title</a:t>
            </a:r>
          </a:p>
        </p:txBody>
      </p:sp>
      <p:sp>
        <p:nvSpPr>
          <p:cNvPr id="26" name="任意多边形: 形状 25"/>
          <p:cNvSpPr/>
          <p:nvPr/>
        </p:nvSpPr>
        <p:spPr>
          <a:xfrm rot="21248317">
            <a:off x="2709339" y="3266759"/>
            <a:ext cx="1514475" cy="465455"/>
          </a:xfrm>
          <a:custGeom>
            <a:avLst/>
            <a:gdLst>
              <a:gd name="connsiteX0" fmla="*/ 0 w 1514475"/>
              <a:gd name="connsiteY0" fmla="*/ 276364 h 465455"/>
              <a:gd name="connsiteX1" fmla="*/ 342900 w 1514475"/>
              <a:gd name="connsiteY1" fmla="*/ 419239 h 465455"/>
              <a:gd name="connsiteX2" fmla="*/ 704850 w 1514475"/>
              <a:gd name="connsiteY2" fmla="*/ 438289 h 465455"/>
              <a:gd name="connsiteX3" fmla="*/ 1181100 w 1514475"/>
              <a:gd name="connsiteY3" fmla="*/ 66814 h 465455"/>
              <a:gd name="connsiteX4" fmla="*/ 1514475 w 1514475"/>
              <a:gd name="connsiteY4" fmla="*/ 139 h 465455"/>
              <a:gd name="connsiteX5" fmla="*/ 1514475 w 1514475"/>
              <a:gd name="connsiteY5" fmla="*/ 139 h 465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4475" h="465455">
                <a:moveTo>
                  <a:pt x="0" y="276364"/>
                </a:moveTo>
                <a:cubicBezTo>
                  <a:pt x="112712" y="334308"/>
                  <a:pt x="225425" y="392252"/>
                  <a:pt x="342900" y="419239"/>
                </a:cubicBezTo>
                <a:cubicBezTo>
                  <a:pt x="460375" y="446226"/>
                  <a:pt x="565150" y="497026"/>
                  <a:pt x="704850" y="438289"/>
                </a:cubicBezTo>
                <a:cubicBezTo>
                  <a:pt x="844550" y="379552"/>
                  <a:pt x="1046163" y="139839"/>
                  <a:pt x="1181100" y="66814"/>
                </a:cubicBezTo>
                <a:cubicBezTo>
                  <a:pt x="1316038" y="-6211"/>
                  <a:pt x="1514475" y="139"/>
                  <a:pt x="1514475" y="139"/>
                </a:cubicBezTo>
                <a:lnTo>
                  <a:pt x="1514475" y="139"/>
                </a:lnTo>
              </a:path>
            </a:pathLst>
          </a:custGeom>
          <a:noFill/>
          <a:ln w="6350">
            <a:gradFill flip="none" rotWithShape="1">
              <a:gsLst>
                <a:gs pos="0">
                  <a:srgbClr val="FFFF00">
                    <a:alpha val="81000"/>
                  </a:srgbClr>
                </a:gs>
                <a:gs pos="43000">
                  <a:srgbClr val="92D050"/>
                </a:gs>
                <a:gs pos="72409">
                  <a:srgbClr val="00B050">
                    <a:alpha val="57000"/>
                  </a:srgbClr>
                </a:gs>
                <a:gs pos="100000">
                  <a:srgbClr val="0070C0">
                    <a:alpha val="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8" name="任意多边形: 形状 27"/>
          <p:cNvSpPr/>
          <p:nvPr/>
        </p:nvSpPr>
        <p:spPr>
          <a:xfrm>
            <a:off x="5391150" y="2680108"/>
            <a:ext cx="1571625" cy="659992"/>
          </a:xfrm>
          <a:custGeom>
            <a:avLst/>
            <a:gdLst>
              <a:gd name="connsiteX0" fmla="*/ 0 w 1571625"/>
              <a:gd name="connsiteY0" fmla="*/ 136117 h 659992"/>
              <a:gd name="connsiteX1" fmla="*/ 533400 w 1571625"/>
              <a:gd name="connsiteY1" fmla="*/ 12292 h 659992"/>
              <a:gd name="connsiteX2" fmla="*/ 866775 w 1571625"/>
              <a:gd name="connsiteY2" fmla="*/ 402817 h 659992"/>
              <a:gd name="connsiteX3" fmla="*/ 1352550 w 1571625"/>
              <a:gd name="connsiteY3" fmla="*/ 440917 h 659992"/>
              <a:gd name="connsiteX4" fmla="*/ 1571625 w 1571625"/>
              <a:gd name="connsiteY4" fmla="*/ 659992 h 659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625" h="659992">
                <a:moveTo>
                  <a:pt x="0" y="136117"/>
                </a:moveTo>
                <a:cubicBezTo>
                  <a:pt x="194469" y="51979"/>
                  <a:pt x="388938" y="-32158"/>
                  <a:pt x="533400" y="12292"/>
                </a:cubicBezTo>
                <a:cubicBezTo>
                  <a:pt x="677862" y="56742"/>
                  <a:pt x="730250" y="331380"/>
                  <a:pt x="866775" y="402817"/>
                </a:cubicBezTo>
                <a:cubicBezTo>
                  <a:pt x="1003300" y="474254"/>
                  <a:pt x="1235075" y="398055"/>
                  <a:pt x="1352550" y="440917"/>
                </a:cubicBezTo>
                <a:cubicBezTo>
                  <a:pt x="1470025" y="483779"/>
                  <a:pt x="1520825" y="571885"/>
                  <a:pt x="1571625" y="659992"/>
                </a:cubicBezTo>
              </a:path>
            </a:pathLst>
          </a:custGeom>
          <a:noFill/>
          <a:ln w="6350">
            <a:gradFill flip="none" rotWithShape="1">
              <a:gsLst>
                <a:gs pos="0">
                  <a:srgbClr val="FFFF00">
                    <a:alpha val="81000"/>
                  </a:srgbClr>
                </a:gs>
                <a:gs pos="43000">
                  <a:srgbClr val="92D050"/>
                </a:gs>
                <a:gs pos="72409">
                  <a:srgbClr val="00B050">
                    <a:alpha val="57000"/>
                  </a:srgbClr>
                </a:gs>
                <a:gs pos="100000">
                  <a:srgbClr val="0070C0">
                    <a:alpha val="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0" name="文本框 29"/>
          <p:cNvSpPr txBox="1"/>
          <p:nvPr/>
        </p:nvSpPr>
        <p:spPr>
          <a:xfrm>
            <a:off x="4825999" y="730022"/>
            <a:ext cx="2540002" cy="523220"/>
          </a:xfrm>
          <a:prstGeom prst="rect">
            <a:avLst/>
          </a:prstGeom>
          <a:noFill/>
        </p:spPr>
        <p:txBody>
          <a:bodyPr wrap="square" rtlCol="0">
            <a:spAutoFit/>
          </a:bodyPr>
          <a:lstStyle/>
          <a:p>
            <a:pPr algn="dist"/>
            <a:r>
              <a:rPr lang="en-US" altLang="zh-CN" sz="2800" dirty="0">
                <a:gradFill>
                  <a:gsLst>
                    <a:gs pos="0">
                      <a:srgbClr val="FFC000">
                        <a:alpha val="97000"/>
                      </a:srgbClr>
                    </a:gs>
                    <a:gs pos="32000">
                      <a:srgbClr val="FFFF00">
                        <a:alpha val="89000"/>
                      </a:srgbClr>
                    </a:gs>
                    <a:gs pos="63000">
                      <a:srgbClr val="92D050">
                        <a:alpha val="50000"/>
                      </a:srgbClr>
                    </a:gs>
                    <a:gs pos="100000">
                      <a:srgbClr val="00B050">
                        <a:alpha val="26000"/>
                      </a:srgbClr>
                    </a:gs>
                  </a:gsLst>
                  <a:lin ang="5400000" scaled="1"/>
                </a:gradFill>
              </a:rPr>
              <a:t>CONTENT</a:t>
            </a:r>
            <a:endParaRPr lang="zh-CN" altLang="en-US" sz="2800" dirty="0">
              <a:gradFill>
                <a:gsLst>
                  <a:gs pos="0">
                    <a:srgbClr val="FFC000">
                      <a:alpha val="97000"/>
                    </a:srgbClr>
                  </a:gs>
                  <a:gs pos="32000">
                    <a:srgbClr val="FFFF00">
                      <a:alpha val="89000"/>
                    </a:srgbClr>
                  </a:gs>
                  <a:gs pos="63000">
                    <a:srgbClr val="92D050">
                      <a:alpha val="50000"/>
                    </a:srgbClr>
                  </a:gs>
                  <a:gs pos="100000">
                    <a:srgbClr val="00B050">
                      <a:alpha val="26000"/>
                    </a:srgbClr>
                  </a:gs>
                </a:gsLst>
                <a:lin ang="5400000" scaled="1"/>
              </a:gradFill>
            </a:endParaRPr>
          </a:p>
        </p:txBody>
      </p:sp>
    </p:spTree>
    <p:extLst>
      <p:ext uri="{BB962C8B-B14F-4D97-AF65-F5344CB8AC3E}">
        <p14:creationId xmlns:p14="http://schemas.microsoft.com/office/powerpoint/2010/main" val="1641214944"/>
      </p:ext>
    </p:extLst>
  </p:cSld>
  <p:clrMapOvr>
    <a:masterClrMapping/>
  </p:clrMapOvr>
  <mc:AlternateContent xmlns:mc="http://schemas.openxmlformats.org/markup-compatibility/2006" xmlns:p14="http://schemas.microsoft.com/office/powerpoint/2010/main">
    <mc:Choice Requires="p14">
      <p:transition spd="slow" p14:dur="900" advTm="4000">
        <p14:warp dir="in"/>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2" presetClass="entr" presetSubtype="8"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0-#ppt_w/2"/>
                                          </p:val>
                                        </p:tav>
                                        <p:tav tm="100000">
                                          <p:val>
                                            <p:strVal val="#ppt_x"/>
                                          </p:val>
                                        </p:tav>
                                      </p:tavLst>
                                    </p:anim>
                                    <p:anim calcmode="lin" valueType="num">
                                      <p:cBhvr additive="base">
                                        <p:cTn id="43" dur="500" fill="hold"/>
                                        <p:tgtEl>
                                          <p:spTgt spid="15"/>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0-#ppt_w/2"/>
                                          </p:val>
                                        </p:tav>
                                        <p:tav tm="100000">
                                          <p:val>
                                            <p:strVal val="#ppt_x"/>
                                          </p:val>
                                        </p:tav>
                                      </p:tavLst>
                                    </p:anim>
                                    <p:anim calcmode="lin" valueType="num">
                                      <p:cBhvr additive="base">
                                        <p:cTn id="62" dur="500" fill="hold"/>
                                        <p:tgtEl>
                                          <p:spTgt spid="1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left)">
                                      <p:cBhvr>
                                        <p:cTn id="66" dur="500"/>
                                        <p:tgtEl>
                                          <p:spTgt spid="27"/>
                                        </p:tgtEl>
                                      </p:cBhvr>
                                    </p:animEffect>
                                  </p:childTnLst>
                                </p:cTn>
                              </p:par>
                            </p:childTnLst>
                          </p:cTn>
                        </p:par>
                        <p:par>
                          <p:cTn id="67" fill="hold">
                            <p:stCondLst>
                              <p:cond delay="5500"/>
                            </p:stCondLst>
                            <p:childTnLst>
                              <p:par>
                                <p:cTn id="68" presetID="2" presetClass="entr" presetSubtype="4"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ppt_x"/>
                                          </p:val>
                                        </p:tav>
                                        <p:tav tm="100000">
                                          <p:val>
                                            <p:strVal val="#ppt_x"/>
                                          </p:val>
                                        </p:tav>
                                      </p:tavLst>
                                    </p:anim>
                                    <p:anim calcmode="lin" valueType="num">
                                      <p:cBhvr additive="base">
                                        <p:cTn id="71" dur="500" fill="hold"/>
                                        <p:tgtEl>
                                          <p:spTgt spid="22"/>
                                        </p:tgtEl>
                                        <p:attrNameLst>
                                          <p:attrName>ppt_y</p:attrName>
                                        </p:attrNameLst>
                                      </p:cBhvr>
                                      <p:tavLst>
                                        <p:tav tm="0">
                                          <p:val>
                                            <p:strVal val="1+#ppt_h/2"/>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p:cTn id="75" dur="500" fill="hold"/>
                                        <p:tgtEl>
                                          <p:spTgt spid="21"/>
                                        </p:tgtEl>
                                        <p:attrNameLst>
                                          <p:attrName>ppt_w</p:attrName>
                                        </p:attrNameLst>
                                      </p:cBhvr>
                                      <p:tavLst>
                                        <p:tav tm="0">
                                          <p:val>
                                            <p:fltVal val="0"/>
                                          </p:val>
                                        </p:tav>
                                        <p:tav tm="100000">
                                          <p:val>
                                            <p:strVal val="#ppt_w"/>
                                          </p:val>
                                        </p:tav>
                                      </p:tavLst>
                                    </p:anim>
                                    <p:anim calcmode="lin" valueType="num">
                                      <p:cBhvr>
                                        <p:cTn id="76" dur="500" fill="hold"/>
                                        <p:tgtEl>
                                          <p:spTgt spid="21"/>
                                        </p:tgtEl>
                                        <p:attrNameLst>
                                          <p:attrName>ppt_h</p:attrName>
                                        </p:attrNameLst>
                                      </p:cBhvr>
                                      <p:tavLst>
                                        <p:tav tm="0">
                                          <p:val>
                                            <p:fltVal val="0"/>
                                          </p:val>
                                        </p:tav>
                                        <p:tav tm="100000">
                                          <p:val>
                                            <p:strVal val="#ppt_h"/>
                                          </p:val>
                                        </p:tav>
                                      </p:tavLst>
                                    </p:anim>
                                    <p:animEffect transition="in" filter="fade">
                                      <p:cBhvr>
                                        <p:cTn id="77" dur="500"/>
                                        <p:tgtEl>
                                          <p:spTgt spid="21"/>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additive="base">
                                        <p:cTn id="80" dur="500" fill="hold"/>
                                        <p:tgtEl>
                                          <p:spTgt spid="23"/>
                                        </p:tgtEl>
                                        <p:attrNameLst>
                                          <p:attrName>ppt_x</p:attrName>
                                        </p:attrNameLst>
                                      </p:cBhvr>
                                      <p:tavLst>
                                        <p:tav tm="0">
                                          <p:val>
                                            <p:strVal val="0-#ppt_w/2"/>
                                          </p:val>
                                        </p:tav>
                                        <p:tav tm="100000">
                                          <p:val>
                                            <p:strVal val="#ppt_x"/>
                                          </p:val>
                                        </p:tav>
                                      </p:tavLst>
                                    </p:anim>
                                    <p:anim calcmode="lin" valueType="num">
                                      <p:cBhvr additive="base">
                                        <p:cTn id="81"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 grpId="0"/>
      <p:bldP spid="4" grpId="0" animBg="1"/>
      <p:bldP spid="5" grpId="0"/>
      <p:bldP spid="13" grpId="0"/>
      <p:bldP spid="14" grpId="0" animBg="1"/>
      <p:bldP spid="15" grpId="0"/>
      <p:bldP spid="17" grpId="0"/>
      <p:bldP spid="18" grpId="0" animBg="1"/>
      <p:bldP spid="19" grpId="0"/>
      <p:bldP spid="21" grpId="0"/>
      <p:bldP spid="22" grpId="0" animBg="1"/>
      <p:bldP spid="23" grpId="0"/>
      <p:bldP spid="26" grpId="0" animBg="1"/>
      <p:bldP spid="2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47186" y="2421594"/>
            <a:ext cx="697628"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FFFFFF"/>
                </a:solidFill>
                <a:effectLst/>
                <a:uLnTx/>
                <a:uFillTx/>
                <a:latin typeface="Arial"/>
                <a:ea typeface="微软雅黑"/>
                <a:cs typeface="+mn-cs"/>
              </a:rPr>
              <a:t>04</a:t>
            </a:r>
            <a:endParaRPr kumimoji="0" lang="zh-CN" altLang="en-US" sz="36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4" name="椭圆 3"/>
          <p:cNvSpPr/>
          <p:nvPr/>
        </p:nvSpPr>
        <p:spPr>
          <a:xfrm rot="19939551">
            <a:off x="5447822" y="2096581"/>
            <a:ext cx="1296356" cy="1296356"/>
          </a:xfrm>
          <a:prstGeom prst="ellipse">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文本框 4"/>
          <p:cNvSpPr txBox="1"/>
          <p:nvPr/>
        </p:nvSpPr>
        <p:spPr>
          <a:xfrm>
            <a:off x="4328348" y="3687134"/>
            <a:ext cx="3562709" cy="461665"/>
          </a:xfrm>
          <a:prstGeom prst="rect">
            <a:avLst/>
          </a:prstGeom>
          <a:noFill/>
        </p:spPr>
        <p:txBody>
          <a:bodyPr wrap="square" rtlCol="0">
            <a:spAutoFit/>
          </a:bodyPr>
          <a:lstStyle>
            <a:defPPr>
              <a:defRPr lang="zh-CN"/>
            </a:defPPr>
            <a:lvl1pPr marR="0" lvl="0" indent="0" algn="dist" fontAlgn="auto">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28600" dist="38100" dir="2700000" algn="tl" rotWithShape="0">
                    <a:prstClr val="black">
                      <a:alpha val="83000"/>
                    </a:prstClr>
                  </a:outerShdw>
                </a:effectLst>
                <a:uLnTx/>
                <a:uFillTx/>
                <a:latin typeface="造字工房悦黑体验版常规体" pitchFamily="2" charset="-122"/>
                <a:ea typeface="造字工房悦黑体验版常规体" pitchFamily="2" charset="-122"/>
              </a:defRPr>
            </a:lvl1pPr>
          </a:lstStyle>
          <a:p>
            <a:r>
              <a:rPr lang="zh-CN" altLang="en-US" dirty="0"/>
              <a:t>Click here to add a title</a:t>
            </a:r>
          </a:p>
        </p:txBody>
      </p:sp>
      <p:sp>
        <p:nvSpPr>
          <p:cNvPr id="7" name="椭圆 6"/>
          <p:cNvSpPr/>
          <p:nvPr/>
        </p:nvSpPr>
        <p:spPr>
          <a:xfrm>
            <a:off x="-321410" y="2381626"/>
            <a:ext cx="913648" cy="913648"/>
          </a:xfrm>
          <a:prstGeom prst="ellipse">
            <a:avLst/>
          </a:prstGeom>
          <a:gradFill>
            <a:gsLst>
              <a:gs pos="0">
                <a:srgbClr val="92D050">
                  <a:alpha val="40000"/>
                </a:srgbClr>
              </a:gs>
              <a:gs pos="98000">
                <a:srgbClr val="00B050">
                  <a:alpha val="31000"/>
                </a:srgbClr>
              </a:gs>
            </a:gsLst>
            <a:lin ang="0" scaled="1"/>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8" name="椭圆 7"/>
          <p:cNvSpPr/>
          <p:nvPr/>
        </p:nvSpPr>
        <p:spPr>
          <a:xfrm rot="18278547">
            <a:off x="9617467" y="5328471"/>
            <a:ext cx="756367" cy="756367"/>
          </a:xfrm>
          <a:prstGeom prst="ellipse">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0" name="椭圆 9"/>
          <p:cNvSpPr/>
          <p:nvPr/>
        </p:nvSpPr>
        <p:spPr>
          <a:xfrm>
            <a:off x="2877179" y="4553061"/>
            <a:ext cx="419100" cy="419100"/>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1" name="椭圆 10"/>
          <p:cNvSpPr/>
          <p:nvPr/>
        </p:nvSpPr>
        <p:spPr>
          <a:xfrm>
            <a:off x="10251438" y="1570635"/>
            <a:ext cx="540660" cy="540660"/>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2" name="椭圆 11"/>
          <p:cNvSpPr/>
          <p:nvPr/>
        </p:nvSpPr>
        <p:spPr>
          <a:xfrm>
            <a:off x="9801403" y="2248966"/>
            <a:ext cx="388493" cy="388493"/>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3" name="椭圆 12"/>
          <p:cNvSpPr/>
          <p:nvPr/>
        </p:nvSpPr>
        <p:spPr>
          <a:xfrm>
            <a:off x="10849829" y="4054845"/>
            <a:ext cx="388493" cy="388493"/>
          </a:xfrm>
          <a:prstGeom prst="ellipse">
            <a:avLst/>
          </a:prstGeom>
          <a:solidFill>
            <a:srgbClr val="00B05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4" name="椭圆 13"/>
          <p:cNvSpPr/>
          <p:nvPr/>
        </p:nvSpPr>
        <p:spPr>
          <a:xfrm rot="13477576">
            <a:off x="2324671" y="1974266"/>
            <a:ext cx="388493" cy="388493"/>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5" name="椭圆 14"/>
          <p:cNvSpPr/>
          <p:nvPr/>
        </p:nvSpPr>
        <p:spPr>
          <a:xfrm>
            <a:off x="1051690" y="2874888"/>
            <a:ext cx="554112" cy="554112"/>
          </a:xfrm>
          <a:prstGeom prst="ellipse">
            <a:avLst/>
          </a:prstGeom>
          <a:solidFill>
            <a:srgbClr val="00B05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16" name="椭圆 15"/>
          <p:cNvSpPr/>
          <p:nvPr/>
        </p:nvSpPr>
        <p:spPr>
          <a:xfrm rot="13477576">
            <a:off x="3131255" y="4840993"/>
            <a:ext cx="263487" cy="263487"/>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7" name="椭圆 16"/>
          <p:cNvSpPr/>
          <p:nvPr/>
        </p:nvSpPr>
        <p:spPr>
          <a:xfrm rot="7562616">
            <a:off x="4974890" y="5646280"/>
            <a:ext cx="492079" cy="492079"/>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8" name="椭圆 17"/>
          <p:cNvSpPr/>
          <p:nvPr/>
        </p:nvSpPr>
        <p:spPr>
          <a:xfrm rot="2540718">
            <a:off x="1080582" y="4827324"/>
            <a:ext cx="496328" cy="471232"/>
          </a:xfrm>
          <a:prstGeom prst="ellipse">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3" name="椭圆 22"/>
          <p:cNvSpPr/>
          <p:nvPr/>
        </p:nvSpPr>
        <p:spPr>
          <a:xfrm rot="13340469">
            <a:off x="7720563" y="4464061"/>
            <a:ext cx="779367" cy="779367"/>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4" name="椭圆 23"/>
          <p:cNvSpPr/>
          <p:nvPr/>
        </p:nvSpPr>
        <p:spPr>
          <a:xfrm rot="7562616">
            <a:off x="7756328" y="5127277"/>
            <a:ext cx="269459" cy="269459"/>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5" name="椭圆 24"/>
          <p:cNvSpPr/>
          <p:nvPr/>
        </p:nvSpPr>
        <p:spPr>
          <a:xfrm>
            <a:off x="7216706" y="667252"/>
            <a:ext cx="1444043" cy="1444043"/>
          </a:xfrm>
          <a:prstGeom prst="ellipse">
            <a:avLst/>
          </a:prstGeom>
          <a:gradFill>
            <a:gsLst>
              <a:gs pos="0">
                <a:srgbClr val="92D050">
                  <a:alpha val="40000"/>
                </a:srgbClr>
              </a:gs>
              <a:gs pos="98000">
                <a:srgbClr val="00B050">
                  <a:alpha val="31000"/>
                </a:srgbClr>
              </a:gs>
            </a:gsLst>
            <a:lin ang="0" scaled="1"/>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6" name="椭圆 25"/>
          <p:cNvSpPr/>
          <p:nvPr/>
        </p:nvSpPr>
        <p:spPr>
          <a:xfrm>
            <a:off x="3086729" y="759232"/>
            <a:ext cx="943490" cy="943490"/>
          </a:xfrm>
          <a:prstGeom prst="ellipse">
            <a:avLst/>
          </a:prstGeom>
          <a:gradFill>
            <a:gsLst>
              <a:gs pos="0">
                <a:srgbClr val="92D050">
                  <a:alpha val="40000"/>
                </a:srgbClr>
              </a:gs>
              <a:gs pos="98000">
                <a:srgbClr val="00B050">
                  <a:alpha val="31000"/>
                </a:srgbClr>
              </a:gs>
            </a:gsLst>
            <a:lin ang="0" scaled="1"/>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8" name="椭圆 27"/>
          <p:cNvSpPr/>
          <p:nvPr/>
        </p:nvSpPr>
        <p:spPr>
          <a:xfrm rot="7892376">
            <a:off x="516474" y="411708"/>
            <a:ext cx="511087" cy="511087"/>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3570982964"/>
      </p:ext>
    </p:extLst>
  </p:cSld>
  <p:clrMapOvr>
    <a:masterClrMapping/>
  </p:clrMapOvr>
  <mc:AlternateContent xmlns:mc="http://schemas.openxmlformats.org/markup-compatibility/2006" xmlns:p14="http://schemas.microsoft.com/office/powerpoint/2010/main">
    <mc:Choice Requires="p14">
      <p:transition spd="slow" p14:dur="900" advTm="4000">
        <p14:warp dir="in"/>
      </p:transition>
    </mc:Choice>
    <mc:Fallback xmlns="">
      <p:transition spd="slow" advTm="4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a:spLocks/>
          </p:cNvSpPr>
          <p:nvPr/>
        </p:nvSpPr>
        <p:spPr bwMode="auto">
          <a:xfrm>
            <a:off x="5607170" y="1545578"/>
            <a:ext cx="965111" cy="965111"/>
          </a:xfrm>
          <a:prstGeom prst="ellipse">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lt1"/>
              </a:solidFill>
            </a:endParaRPr>
          </a:p>
        </p:txBody>
      </p:sp>
      <p:sp>
        <p:nvSpPr>
          <p:cNvPr id="5" name="Freeform 6"/>
          <p:cNvSpPr>
            <a:spLocks/>
          </p:cNvSpPr>
          <p:nvPr/>
        </p:nvSpPr>
        <p:spPr bwMode="auto">
          <a:xfrm>
            <a:off x="7088873" y="3104966"/>
            <a:ext cx="965111" cy="965111"/>
          </a:xfrm>
          <a:prstGeom prst="ellipse">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lt1"/>
              </a:solidFill>
            </a:endParaRPr>
          </a:p>
        </p:txBody>
      </p:sp>
      <p:sp>
        <p:nvSpPr>
          <p:cNvPr id="6" name="Freeform 7"/>
          <p:cNvSpPr>
            <a:spLocks/>
          </p:cNvSpPr>
          <p:nvPr/>
        </p:nvSpPr>
        <p:spPr bwMode="auto">
          <a:xfrm>
            <a:off x="4138016" y="3104966"/>
            <a:ext cx="965109" cy="965111"/>
          </a:xfrm>
          <a:prstGeom prst="ellipse">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lt1"/>
              </a:solidFill>
            </a:endParaRPr>
          </a:p>
        </p:txBody>
      </p:sp>
      <p:sp>
        <p:nvSpPr>
          <p:cNvPr id="7" name="Freeform 8"/>
          <p:cNvSpPr>
            <a:spLocks/>
          </p:cNvSpPr>
          <p:nvPr/>
        </p:nvSpPr>
        <p:spPr bwMode="auto">
          <a:xfrm>
            <a:off x="4570185" y="2031583"/>
            <a:ext cx="965111" cy="965111"/>
          </a:xfrm>
          <a:prstGeom prst="ellipse">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lt1"/>
              </a:solidFill>
            </a:endParaRPr>
          </a:p>
        </p:txBody>
      </p:sp>
      <p:sp>
        <p:nvSpPr>
          <p:cNvPr id="8" name="Freeform 9"/>
          <p:cNvSpPr>
            <a:spLocks/>
          </p:cNvSpPr>
          <p:nvPr/>
        </p:nvSpPr>
        <p:spPr bwMode="auto">
          <a:xfrm>
            <a:off x="6642974" y="4189646"/>
            <a:ext cx="965111" cy="965111"/>
          </a:xfrm>
          <a:prstGeom prst="ellipse">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lt1"/>
              </a:solidFill>
            </a:endParaRPr>
          </a:p>
        </p:txBody>
      </p:sp>
      <p:sp>
        <p:nvSpPr>
          <p:cNvPr id="9" name="Freeform 10"/>
          <p:cNvSpPr>
            <a:spLocks/>
          </p:cNvSpPr>
          <p:nvPr/>
        </p:nvSpPr>
        <p:spPr bwMode="auto">
          <a:xfrm>
            <a:off x="6642040" y="2031582"/>
            <a:ext cx="966045" cy="965111"/>
          </a:xfrm>
          <a:prstGeom prst="ellipse">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lt1"/>
              </a:solidFill>
            </a:endParaRPr>
          </a:p>
        </p:txBody>
      </p:sp>
      <p:sp>
        <p:nvSpPr>
          <p:cNvPr id="10" name="Freeform 11"/>
          <p:cNvSpPr>
            <a:spLocks/>
          </p:cNvSpPr>
          <p:nvPr/>
        </p:nvSpPr>
        <p:spPr bwMode="auto">
          <a:xfrm>
            <a:off x="4597898" y="4189645"/>
            <a:ext cx="965111" cy="965111"/>
          </a:xfrm>
          <a:prstGeom prst="ellipse">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lt1"/>
              </a:solidFill>
            </a:endParaRPr>
          </a:p>
        </p:txBody>
      </p:sp>
      <p:sp>
        <p:nvSpPr>
          <p:cNvPr id="11" name="Freeform 13"/>
          <p:cNvSpPr>
            <a:spLocks noEditPoints="1"/>
          </p:cNvSpPr>
          <p:nvPr/>
        </p:nvSpPr>
        <p:spPr bwMode="auto">
          <a:xfrm>
            <a:off x="5918989" y="3398302"/>
            <a:ext cx="364294" cy="562739"/>
          </a:xfrm>
          <a:custGeom>
            <a:avLst/>
            <a:gdLst>
              <a:gd name="T0" fmla="*/ 3147 w 3559"/>
              <a:gd name="T1" fmla="*/ 400 h 5493"/>
              <a:gd name="T2" fmla="*/ 2237 w 3559"/>
              <a:gd name="T3" fmla="*/ 2958 h 5493"/>
              <a:gd name="T4" fmla="*/ 1851 w 3559"/>
              <a:gd name="T5" fmla="*/ 3611 h 5493"/>
              <a:gd name="T6" fmla="*/ 1708 w 3559"/>
              <a:gd name="T7" fmla="*/ 3611 h 5493"/>
              <a:gd name="T8" fmla="*/ 1322 w 3559"/>
              <a:gd name="T9" fmla="*/ 2958 h 5493"/>
              <a:gd name="T10" fmla="*/ 412 w 3559"/>
              <a:gd name="T11" fmla="*/ 400 h 5493"/>
              <a:gd name="T12" fmla="*/ 3147 w 3559"/>
              <a:gd name="T13" fmla="*/ 400 h 5493"/>
              <a:gd name="T14" fmla="*/ 3559 w 3559"/>
              <a:gd name="T15" fmla="*/ 0 h 5493"/>
              <a:gd name="T16" fmla="*/ 0 w 3559"/>
              <a:gd name="T17" fmla="*/ 0 h 5493"/>
              <a:gd name="T18" fmla="*/ 1419 w 3559"/>
              <a:gd name="T19" fmla="*/ 4011 h 5493"/>
              <a:gd name="T20" fmla="*/ 2140 w 3559"/>
              <a:gd name="T21" fmla="*/ 4011 h 5493"/>
              <a:gd name="T22" fmla="*/ 3559 w 3559"/>
              <a:gd name="T23" fmla="*/ 0 h 5493"/>
              <a:gd name="T24" fmla="*/ 2742 w 3559"/>
              <a:gd name="T25" fmla="*/ 733 h 5493"/>
              <a:gd name="T26" fmla="*/ 1797 w 3559"/>
              <a:gd name="T27" fmla="*/ 2980 h 5493"/>
              <a:gd name="T28" fmla="*/ 2308 w 3559"/>
              <a:gd name="T29" fmla="*/ 733 h 5493"/>
              <a:gd name="T30" fmla="*/ 2742 w 3559"/>
              <a:gd name="T31" fmla="*/ 733 h 5493"/>
              <a:gd name="T32" fmla="*/ 2875 w 3559"/>
              <a:gd name="T33" fmla="*/ 5138 h 5493"/>
              <a:gd name="T34" fmla="*/ 2875 w 3559"/>
              <a:gd name="T35" fmla="*/ 5493 h 5493"/>
              <a:gd name="T36" fmla="*/ 684 w 3559"/>
              <a:gd name="T37" fmla="*/ 5493 h 5493"/>
              <a:gd name="T38" fmla="*/ 684 w 3559"/>
              <a:gd name="T39" fmla="*/ 5138 h 5493"/>
              <a:gd name="T40" fmla="*/ 1426 w 3559"/>
              <a:gd name="T41" fmla="*/ 4344 h 5493"/>
              <a:gd name="T42" fmla="*/ 2133 w 3559"/>
              <a:gd name="T43" fmla="*/ 4344 h 5493"/>
              <a:gd name="T44" fmla="*/ 2875 w 3559"/>
              <a:gd name="T45" fmla="*/ 5138 h 5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59" h="5493">
                <a:moveTo>
                  <a:pt x="3147" y="400"/>
                </a:moveTo>
                <a:cubicBezTo>
                  <a:pt x="3069" y="1714"/>
                  <a:pt x="2611" y="2398"/>
                  <a:pt x="2237" y="2958"/>
                </a:cubicBezTo>
                <a:cubicBezTo>
                  <a:pt x="2084" y="3185"/>
                  <a:pt x="1946" y="3391"/>
                  <a:pt x="1851" y="3611"/>
                </a:cubicBezTo>
                <a:lnTo>
                  <a:pt x="1708" y="3611"/>
                </a:lnTo>
                <a:cubicBezTo>
                  <a:pt x="1612" y="3391"/>
                  <a:pt x="1474" y="3185"/>
                  <a:pt x="1322" y="2958"/>
                </a:cubicBezTo>
                <a:cubicBezTo>
                  <a:pt x="948" y="2398"/>
                  <a:pt x="490" y="1714"/>
                  <a:pt x="412" y="400"/>
                </a:cubicBezTo>
                <a:lnTo>
                  <a:pt x="3147" y="400"/>
                </a:lnTo>
                <a:close/>
                <a:moveTo>
                  <a:pt x="3559" y="0"/>
                </a:moveTo>
                <a:lnTo>
                  <a:pt x="0" y="0"/>
                </a:lnTo>
                <a:cubicBezTo>
                  <a:pt x="0" y="2520"/>
                  <a:pt x="1244" y="3167"/>
                  <a:pt x="1419" y="4011"/>
                </a:cubicBezTo>
                <a:lnTo>
                  <a:pt x="2140" y="4011"/>
                </a:lnTo>
                <a:cubicBezTo>
                  <a:pt x="2315" y="3167"/>
                  <a:pt x="3559" y="2520"/>
                  <a:pt x="3559" y="0"/>
                </a:cubicBezTo>
                <a:close/>
                <a:moveTo>
                  <a:pt x="2742" y="733"/>
                </a:moveTo>
                <a:cubicBezTo>
                  <a:pt x="2680" y="1609"/>
                  <a:pt x="2287" y="2413"/>
                  <a:pt x="1797" y="2980"/>
                </a:cubicBezTo>
                <a:cubicBezTo>
                  <a:pt x="2200" y="2195"/>
                  <a:pt x="2308" y="1391"/>
                  <a:pt x="2308" y="733"/>
                </a:cubicBezTo>
                <a:lnTo>
                  <a:pt x="2742" y="733"/>
                </a:lnTo>
                <a:close/>
                <a:moveTo>
                  <a:pt x="2875" y="5138"/>
                </a:moveTo>
                <a:lnTo>
                  <a:pt x="2875" y="5493"/>
                </a:lnTo>
                <a:lnTo>
                  <a:pt x="684" y="5493"/>
                </a:lnTo>
                <a:lnTo>
                  <a:pt x="684" y="5138"/>
                </a:lnTo>
                <a:cubicBezTo>
                  <a:pt x="1251" y="5138"/>
                  <a:pt x="1401" y="4662"/>
                  <a:pt x="1426" y="4344"/>
                </a:cubicBezTo>
                <a:lnTo>
                  <a:pt x="2133" y="4344"/>
                </a:lnTo>
                <a:cubicBezTo>
                  <a:pt x="2158" y="4662"/>
                  <a:pt x="2291" y="5138"/>
                  <a:pt x="2875" y="5138"/>
                </a:cubicBezTo>
                <a:close/>
              </a:path>
            </a:pathLst>
          </a:custGeom>
          <a:gradFill flip="none" rotWithShape="1">
            <a:gsLst>
              <a:gs pos="0">
                <a:srgbClr val="B9C1CF"/>
              </a:gs>
              <a:gs pos="100000">
                <a:srgbClr val="F1F1F5"/>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bg-BG"/>
          </a:p>
        </p:txBody>
      </p:sp>
      <p:sp>
        <p:nvSpPr>
          <p:cNvPr id="12" name="Freeform 5"/>
          <p:cNvSpPr>
            <a:spLocks noEditPoints="1"/>
          </p:cNvSpPr>
          <p:nvPr/>
        </p:nvSpPr>
        <p:spPr bwMode="auto">
          <a:xfrm>
            <a:off x="5354052" y="2846233"/>
            <a:ext cx="1483898" cy="2140961"/>
          </a:xfrm>
          <a:custGeom>
            <a:avLst/>
            <a:gdLst>
              <a:gd name="T0" fmla="*/ 258 w 397"/>
              <a:gd name="T1" fmla="*/ 494 h 574"/>
              <a:gd name="T2" fmla="*/ 245 w 397"/>
              <a:gd name="T3" fmla="*/ 504 h 574"/>
              <a:gd name="T4" fmla="*/ 152 w 397"/>
              <a:gd name="T5" fmla="*/ 504 h 574"/>
              <a:gd name="T6" fmla="*/ 139 w 397"/>
              <a:gd name="T7" fmla="*/ 494 h 574"/>
              <a:gd name="T8" fmla="*/ 152 w 397"/>
              <a:gd name="T9" fmla="*/ 484 h 574"/>
              <a:gd name="T10" fmla="*/ 245 w 397"/>
              <a:gd name="T11" fmla="*/ 484 h 574"/>
              <a:gd name="T12" fmla="*/ 258 w 397"/>
              <a:gd name="T13" fmla="*/ 494 h 574"/>
              <a:gd name="T14" fmla="*/ 245 w 397"/>
              <a:gd name="T15" fmla="*/ 507 h 574"/>
              <a:gd name="T16" fmla="*/ 152 w 397"/>
              <a:gd name="T17" fmla="*/ 507 h 574"/>
              <a:gd name="T18" fmla="*/ 139 w 397"/>
              <a:gd name="T19" fmla="*/ 518 h 574"/>
              <a:gd name="T20" fmla="*/ 152 w 397"/>
              <a:gd name="T21" fmla="*/ 527 h 574"/>
              <a:gd name="T22" fmla="*/ 245 w 397"/>
              <a:gd name="T23" fmla="*/ 527 h 574"/>
              <a:gd name="T24" fmla="*/ 258 w 397"/>
              <a:gd name="T25" fmla="*/ 518 h 574"/>
              <a:gd name="T26" fmla="*/ 245 w 397"/>
              <a:gd name="T27" fmla="*/ 507 h 574"/>
              <a:gd name="T28" fmla="*/ 245 w 397"/>
              <a:gd name="T29" fmla="*/ 531 h 574"/>
              <a:gd name="T30" fmla="*/ 152 w 397"/>
              <a:gd name="T31" fmla="*/ 531 h 574"/>
              <a:gd name="T32" fmla="*/ 139 w 397"/>
              <a:gd name="T33" fmla="*/ 541 h 574"/>
              <a:gd name="T34" fmla="*/ 152 w 397"/>
              <a:gd name="T35" fmla="*/ 551 h 574"/>
              <a:gd name="T36" fmla="*/ 245 w 397"/>
              <a:gd name="T37" fmla="*/ 551 h 574"/>
              <a:gd name="T38" fmla="*/ 258 w 397"/>
              <a:gd name="T39" fmla="*/ 541 h 574"/>
              <a:gd name="T40" fmla="*/ 245 w 397"/>
              <a:gd name="T41" fmla="*/ 531 h 574"/>
              <a:gd name="T42" fmla="*/ 199 w 397"/>
              <a:gd name="T43" fmla="*/ 574 h 574"/>
              <a:gd name="T44" fmla="*/ 232 w 397"/>
              <a:gd name="T45" fmla="*/ 554 h 574"/>
              <a:gd name="T46" fmla="*/ 165 w 397"/>
              <a:gd name="T47" fmla="*/ 554 h 574"/>
              <a:gd name="T48" fmla="*/ 199 w 397"/>
              <a:gd name="T49" fmla="*/ 574 h 574"/>
              <a:gd name="T50" fmla="*/ 397 w 397"/>
              <a:gd name="T51" fmla="*/ 198 h 574"/>
              <a:gd name="T52" fmla="*/ 335 w 397"/>
              <a:gd name="T53" fmla="*/ 342 h 574"/>
              <a:gd name="T54" fmla="*/ 290 w 397"/>
              <a:gd name="T55" fmla="*/ 397 h 574"/>
              <a:gd name="T56" fmla="*/ 234 w 397"/>
              <a:gd name="T57" fmla="*/ 477 h 574"/>
              <a:gd name="T58" fmla="*/ 203 w 397"/>
              <a:gd name="T59" fmla="*/ 477 h 574"/>
              <a:gd name="T60" fmla="*/ 193 w 397"/>
              <a:gd name="T61" fmla="*/ 477 h 574"/>
              <a:gd name="T62" fmla="*/ 164 w 397"/>
              <a:gd name="T63" fmla="*/ 477 h 574"/>
              <a:gd name="T64" fmla="*/ 106 w 397"/>
              <a:gd name="T65" fmla="*/ 397 h 574"/>
              <a:gd name="T66" fmla="*/ 60 w 397"/>
              <a:gd name="T67" fmla="*/ 341 h 574"/>
              <a:gd name="T68" fmla="*/ 52 w 397"/>
              <a:gd name="T69" fmla="*/ 331 h 574"/>
              <a:gd name="T70" fmla="*/ 51 w 397"/>
              <a:gd name="T71" fmla="*/ 331 h 574"/>
              <a:gd name="T72" fmla="*/ 0 w 397"/>
              <a:gd name="T73" fmla="*/ 198 h 574"/>
              <a:gd name="T74" fmla="*/ 198 w 397"/>
              <a:gd name="T75" fmla="*/ 0 h 574"/>
              <a:gd name="T76" fmla="*/ 397 w 397"/>
              <a:gd name="T77" fmla="*/ 198 h 574"/>
              <a:gd name="T78" fmla="*/ 306 w 397"/>
              <a:gd name="T79" fmla="*/ 204 h 574"/>
              <a:gd name="T80" fmla="*/ 198 w 397"/>
              <a:gd name="T81" fmla="*/ 90 h 574"/>
              <a:gd name="T82" fmla="*/ 92 w 397"/>
              <a:gd name="T83" fmla="*/ 204 h 574"/>
              <a:gd name="T84" fmla="*/ 119 w 397"/>
              <a:gd name="T85" fmla="*/ 280 h 574"/>
              <a:gd name="T86" fmla="*/ 120 w 397"/>
              <a:gd name="T87" fmla="*/ 280 h 574"/>
              <a:gd name="T88" fmla="*/ 124 w 397"/>
              <a:gd name="T89" fmla="*/ 286 h 574"/>
              <a:gd name="T90" fmla="*/ 149 w 397"/>
              <a:gd name="T91" fmla="*/ 319 h 574"/>
              <a:gd name="T92" fmla="*/ 180 w 397"/>
              <a:gd name="T93" fmla="*/ 364 h 574"/>
              <a:gd name="T94" fmla="*/ 196 w 397"/>
              <a:gd name="T95" fmla="*/ 364 h 574"/>
              <a:gd name="T96" fmla="*/ 202 w 397"/>
              <a:gd name="T97" fmla="*/ 364 h 574"/>
              <a:gd name="T98" fmla="*/ 217 w 397"/>
              <a:gd name="T99" fmla="*/ 364 h 574"/>
              <a:gd name="T100" fmla="*/ 249 w 397"/>
              <a:gd name="T101" fmla="*/ 319 h 574"/>
              <a:gd name="T102" fmla="*/ 272 w 397"/>
              <a:gd name="T103" fmla="*/ 287 h 574"/>
              <a:gd name="T104" fmla="*/ 306 w 397"/>
              <a:gd name="T105" fmla="*/ 20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7" h="574">
                <a:moveTo>
                  <a:pt x="258" y="494"/>
                </a:moveTo>
                <a:cubicBezTo>
                  <a:pt x="258" y="499"/>
                  <a:pt x="252" y="504"/>
                  <a:pt x="245" y="504"/>
                </a:cubicBezTo>
                <a:cubicBezTo>
                  <a:pt x="152" y="504"/>
                  <a:pt x="152" y="504"/>
                  <a:pt x="152" y="504"/>
                </a:cubicBezTo>
                <a:cubicBezTo>
                  <a:pt x="145" y="504"/>
                  <a:pt x="139" y="499"/>
                  <a:pt x="139" y="494"/>
                </a:cubicBezTo>
                <a:cubicBezTo>
                  <a:pt x="139" y="489"/>
                  <a:pt x="145" y="484"/>
                  <a:pt x="152" y="484"/>
                </a:cubicBezTo>
                <a:cubicBezTo>
                  <a:pt x="245" y="484"/>
                  <a:pt x="245" y="484"/>
                  <a:pt x="245" y="484"/>
                </a:cubicBezTo>
                <a:cubicBezTo>
                  <a:pt x="252" y="484"/>
                  <a:pt x="258" y="489"/>
                  <a:pt x="258" y="494"/>
                </a:cubicBezTo>
                <a:close/>
                <a:moveTo>
                  <a:pt x="245" y="507"/>
                </a:moveTo>
                <a:cubicBezTo>
                  <a:pt x="245" y="507"/>
                  <a:pt x="245" y="507"/>
                  <a:pt x="152" y="507"/>
                </a:cubicBezTo>
                <a:cubicBezTo>
                  <a:pt x="145" y="507"/>
                  <a:pt x="139" y="512"/>
                  <a:pt x="139" y="518"/>
                </a:cubicBezTo>
                <a:cubicBezTo>
                  <a:pt x="139" y="523"/>
                  <a:pt x="145" y="527"/>
                  <a:pt x="152" y="527"/>
                </a:cubicBezTo>
                <a:cubicBezTo>
                  <a:pt x="152" y="527"/>
                  <a:pt x="152" y="527"/>
                  <a:pt x="245" y="527"/>
                </a:cubicBezTo>
                <a:cubicBezTo>
                  <a:pt x="252" y="527"/>
                  <a:pt x="258" y="523"/>
                  <a:pt x="258" y="518"/>
                </a:cubicBezTo>
                <a:cubicBezTo>
                  <a:pt x="258" y="512"/>
                  <a:pt x="252" y="507"/>
                  <a:pt x="245" y="507"/>
                </a:cubicBezTo>
                <a:close/>
                <a:moveTo>
                  <a:pt x="245" y="531"/>
                </a:moveTo>
                <a:cubicBezTo>
                  <a:pt x="245" y="531"/>
                  <a:pt x="245" y="531"/>
                  <a:pt x="152" y="531"/>
                </a:cubicBezTo>
                <a:cubicBezTo>
                  <a:pt x="145" y="531"/>
                  <a:pt x="139" y="535"/>
                  <a:pt x="139" y="541"/>
                </a:cubicBezTo>
                <a:cubicBezTo>
                  <a:pt x="139" y="547"/>
                  <a:pt x="145" y="551"/>
                  <a:pt x="152" y="551"/>
                </a:cubicBezTo>
                <a:cubicBezTo>
                  <a:pt x="152" y="551"/>
                  <a:pt x="152" y="551"/>
                  <a:pt x="245" y="551"/>
                </a:cubicBezTo>
                <a:cubicBezTo>
                  <a:pt x="252" y="551"/>
                  <a:pt x="258" y="547"/>
                  <a:pt x="258" y="541"/>
                </a:cubicBezTo>
                <a:cubicBezTo>
                  <a:pt x="258" y="535"/>
                  <a:pt x="252" y="531"/>
                  <a:pt x="245" y="531"/>
                </a:cubicBezTo>
                <a:close/>
                <a:moveTo>
                  <a:pt x="199" y="574"/>
                </a:moveTo>
                <a:cubicBezTo>
                  <a:pt x="217" y="574"/>
                  <a:pt x="232" y="565"/>
                  <a:pt x="232" y="554"/>
                </a:cubicBezTo>
                <a:cubicBezTo>
                  <a:pt x="165" y="554"/>
                  <a:pt x="165" y="554"/>
                  <a:pt x="165" y="554"/>
                </a:cubicBezTo>
                <a:cubicBezTo>
                  <a:pt x="165" y="565"/>
                  <a:pt x="180" y="574"/>
                  <a:pt x="199" y="574"/>
                </a:cubicBezTo>
                <a:close/>
                <a:moveTo>
                  <a:pt x="397" y="198"/>
                </a:moveTo>
                <a:cubicBezTo>
                  <a:pt x="397" y="255"/>
                  <a:pt x="373" y="306"/>
                  <a:pt x="335" y="342"/>
                </a:cubicBezTo>
                <a:cubicBezTo>
                  <a:pt x="323" y="355"/>
                  <a:pt x="304" y="377"/>
                  <a:pt x="290" y="397"/>
                </a:cubicBezTo>
                <a:cubicBezTo>
                  <a:pt x="271" y="430"/>
                  <a:pt x="281" y="477"/>
                  <a:pt x="234" y="477"/>
                </a:cubicBezTo>
                <a:cubicBezTo>
                  <a:pt x="234" y="477"/>
                  <a:pt x="234" y="477"/>
                  <a:pt x="203" y="477"/>
                </a:cubicBezTo>
                <a:cubicBezTo>
                  <a:pt x="203" y="477"/>
                  <a:pt x="203" y="477"/>
                  <a:pt x="193" y="477"/>
                </a:cubicBezTo>
                <a:cubicBezTo>
                  <a:pt x="193" y="477"/>
                  <a:pt x="193" y="477"/>
                  <a:pt x="164" y="477"/>
                </a:cubicBezTo>
                <a:cubicBezTo>
                  <a:pt x="116" y="477"/>
                  <a:pt x="127" y="430"/>
                  <a:pt x="106" y="397"/>
                </a:cubicBezTo>
                <a:cubicBezTo>
                  <a:pt x="92" y="376"/>
                  <a:pt x="73" y="353"/>
                  <a:pt x="60" y="341"/>
                </a:cubicBezTo>
                <a:cubicBezTo>
                  <a:pt x="58" y="337"/>
                  <a:pt x="55" y="335"/>
                  <a:pt x="52" y="331"/>
                </a:cubicBezTo>
                <a:cubicBezTo>
                  <a:pt x="51" y="331"/>
                  <a:pt x="51" y="331"/>
                  <a:pt x="51" y="331"/>
                </a:cubicBezTo>
                <a:cubicBezTo>
                  <a:pt x="19" y="295"/>
                  <a:pt x="0" y="249"/>
                  <a:pt x="0" y="198"/>
                </a:cubicBezTo>
                <a:cubicBezTo>
                  <a:pt x="0" y="89"/>
                  <a:pt x="89" y="0"/>
                  <a:pt x="198" y="0"/>
                </a:cubicBezTo>
                <a:cubicBezTo>
                  <a:pt x="309" y="0"/>
                  <a:pt x="397" y="89"/>
                  <a:pt x="397" y="198"/>
                </a:cubicBezTo>
                <a:close/>
                <a:moveTo>
                  <a:pt x="306" y="204"/>
                </a:moveTo>
                <a:cubicBezTo>
                  <a:pt x="306" y="141"/>
                  <a:pt x="258" y="90"/>
                  <a:pt x="198" y="90"/>
                </a:cubicBezTo>
                <a:cubicBezTo>
                  <a:pt x="139" y="90"/>
                  <a:pt x="92" y="141"/>
                  <a:pt x="92" y="204"/>
                </a:cubicBezTo>
                <a:cubicBezTo>
                  <a:pt x="92" y="234"/>
                  <a:pt x="101" y="260"/>
                  <a:pt x="119" y="280"/>
                </a:cubicBezTo>
                <a:cubicBezTo>
                  <a:pt x="119" y="280"/>
                  <a:pt x="119" y="280"/>
                  <a:pt x="120" y="280"/>
                </a:cubicBezTo>
                <a:cubicBezTo>
                  <a:pt x="120" y="282"/>
                  <a:pt x="122" y="284"/>
                  <a:pt x="124" y="286"/>
                </a:cubicBezTo>
                <a:cubicBezTo>
                  <a:pt x="130" y="293"/>
                  <a:pt x="142" y="306"/>
                  <a:pt x="149" y="319"/>
                </a:cubicBezTo>
                <a:cubicBezTo>
                  <a:pt x="160" y="338"/>
                  <a:pt x="154" y="364"/>
                  <a:pt x="180" y="364"/>
                </a:cubicBezTo>
                <a:cubicBezTo>
                  <a:pt x="180" y="364"/>
                  <a:pt x="180" y="364"/>
                  <a:pt x="196" y="364"/>
                </a:cubicBezTo>
                <a:cubicBezTo>
                  <a:pt x="196" y="364"/>
                  <a:pt x="196" y="364"/>
                  <a:pt x="202" y="364"/>
                </a:cubicBezTo>
                <a:cubicBezTo>
                  <a:pt x="202" y="364"/>
                  <a:pt x="202" y="364"/>
                  <a:pt x="217" y="364"/>
                </a:cubicBezTo>
                <a:cubicBezTo>
                  <a:pt x="243" y="364"/>
                  <a:pt x="238" y="338"/>
                  <a:pt x="249" y="319"/>
                </a:cubicBezTo>
                <a:cubicBezTo>
                  <a:pt x="256" y="307"/>
                  <a:pt x="266" y="294"/>
                  <a:pt x="272" y="287"/>
                </a:cubicBezTo>
                <a:cubicBezTo>
                  <a:pt x="293" y="266"/>
                  <a:pt x="306" y="237"/>
                  <a:pt x="306" y="204"/>
                </a:cubicBezTo>
                <a:close/>
              </a:path>
            </a:pathLst>
          </a:custGeom>
          <a:gradFill flip="none" rotWithShape="1">
            <a:gsLst>
              <a:gs pos="0">
                <a:srgbClr val="FFC000">
                  <a:alpha val="73000"/>
                </a:srgbClr>
              </a:gs>
              <a:gs pos="32000">
                <a:srgbClr val="92D050">
                  <a:alpha val="66000"/>
                </a:srgbClr>
              </a:gs>
              <a:gs pos="100000">
                <a:srgbClr val="00B0F0">
                  <a:alpha val="0"/>
                </a:srgbClr>
              </a:gs>
              <a:gs pos="66000">
                <a:srgbClr val="00B050">
                  <a:alpha val="7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latin typeface="Arial"/>
              <a:ea typeface="微软雅黑"/>
            </a:endParaRPr>
          </a:p>
        </p:txBody>
      </p:sp>
      <p:sp>
        <p:nvSpPr>
          <p:cNvPr id="28" name="TextBox 17"/>
          <p:cNvSpPr txBox="1"/>
          <p:nvPr/>
        </p:nvSpPr>
        <p:spPr>
          <a:xfrm>
            <a:off x="1279900" y="4336139"/>
            <a:ext cx="1415772" cy="338554"/>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29" name="TextBox 18"/>
          <p:cNvSpPr txBox="1"/>
          <p:nvPr/>
        </p:nvSpPr>
        <p:spPr>
          <a:xfrm>
            <a:off x="1283601" y="4659859"/>
            <a:ext cx="2854415" cy="526811"/>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a:t>
            </a:r>
          </a:p>
        </p:txBody>
      </p:sp>
      <p:sp>
        <p:nvSpPr>
          <p:cNvPr id="30" name="TextBox 17"/>
          <p:cNvSpPr txBox="1"/>
          <p:nvPr/>
        </p:nvSpPr>
        <p:spPr>
          <a:xfrm>
            <a:off x="869404" y="3127131"/>
            <a:ext cx="1415772" cy="338554"/>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31" name="TextBox 18"/>
          <p:cNvSpPr txBox="1"/>
          <p:nvPr/>
        </p:nvSpPr>
        <p:spPr>
          <a:xfrm>
            <a:off x="873105" y="3450851"/>
            <a:ext cx="2854415" cy="526811"/>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a:t>
            </a:r>
          </a:p>
        </p:txBody>
      </p:sp>
      <p:sp>
        <p:nvSpPr>
          <p:cNvPr id="32" name="TextBox 17"/>
          <p:cNvSpPr txBox="1"/>
          <p:nvPr/>
        </p:nvSpPr>
        <p:spPr>
          <a:xfrm>
            <a:off x="1564910" y="1959048"/>
            <a:ext cx="1415772" cy="338554"/>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33" name="TextBox 18"/>
          <p:cNvSpPr txBox="1"/>
          <p:nvPr/>
        </p:nvSpPr>
        <p:spPr>
          <a:xfrm>
            <a:off x="1568611" y="2282768"/>
            <a:ext cx="2854415" cy="526811"/>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a:t>
            </a:r>
          </a:p>
        </p:txBody>
      </p:sp>
      <p:sp>
        <p:nvSpPr>
          <p:cNvPr id="36" name="TextBox 17"/>
          <p:cNvSpPr txBox="1"/>
          <p:nvPr/>
        </p:nvSpPr>
        <p:spPr>
          <a:xfrm>
            <a:off x="8056826" y="4336139"/>
            <a:ext cx="1415772" cy="338554"/>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37" name="TextBox 18"/>
          <p:cNvSpPr txBox="1"/>
          <p:nvPr/>
        </p:nvSpPr>
        <p:spPr>
          <a:xfrm>
            <a:off x="8060527" y="4659859"/>
            <a:ext cx="2854415" cy="526811"/>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a:t>
            </a:r>
          </a:p>
        </p:txBody>
      </p:sp>
      <p:sp>
        <p:nvSpPr>
          <p:cNvPr id="38" name="TextBox 17"/>
          <p:cNvSpPr txBox="1"/>
          <p:nvPr/>
        </p:nvSpPr>
        <p:spPr>
          <a:xfrm>
            <a:off x="8467212" y="3127131"/>
            <a:ext cx="1415772" cy="338554"/>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39" name="TextBox 18"/>
          <p:cNvSpPr txBox="1"/>
          <p:nvPr/>
        </p:nvSpPr>
        <p:spPr>
          <a:xfrm>
            <a:off x="8470913" y="3450851"/>
            <a:ext cx="2854415" cy="526811"/>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a:t>
            </a:r>
          </a:p>
        </p:txBody>
      </p:sp>
      <p:sp>
        <p:nvSpPr>
          <p:cNvPr id="40" name="TextBox 17"/>
          <p:cNvSpPr txBox="1"/>
          <p:nvPr/>
        </p:nvSpPr>
        <p:spPr>
          <a:xfrm>
            <a:off x="8341836" y="1959048"/>
            <a:ext cx="1415772" cy="338554"/>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41" name="TextBox 18"/>
          <p:cNvSpPr txBox="1"/>
          <p:nvPr/>
        </p:nvSpPr>
        <p:spPr>
          <a:xfrm>
            <a:off x="8345537" y="2282768"/>
            <a:ext cx="2854415" cy="526811"/>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a:t>
            </a:r>
          </a:p>
        </p:txBody>
      </p:sp>
      <p:sp>
        <p:nvSpPr>
          <p:cNvPr id="48" name="Freeform 5"/>
          <p:cNvSpPr>
            <a:spLocks noEditPoints="1"/>
          </p:cNvSpPr>
          <p:nvPr/>
        </p:nvSpPr>
        <p:spPr bwMode="auto">
          <a:xfrm>
            <a:off x="6942967" y="4489639"/>
            <a:ext cx="365124" cy="365124"/>
          </a:xfrm>
          <a:custGeom>
            <a:avLst/>
            <a:gdLst>
              <a:gd name="T0" fmla="*/ 40 w 128"/>
              <a:gd name="T1" fmla="*/ 56 h 128"/>
              <a:gd name="T2" fmla="*/ 56 w 128"/>
              <a:gd name="T3" fmla="*/ 40 h 128"/>
              <a:gd name="T4" fmla="*/ 40 w 128"/>
              <a:gd name="T5" fmla="*/ 24 h 128"/>
              <a:gd name="T6" fmla="*/ 24 w 128"/>
              <a:gd name="T7" fmla="*/ 40 h 128"/>
              <a:gd name="T8" fmla="*/ 40 w 128"/>
              <a:gd name="T9" fmla="*/ 56 h 128"/>
              <a:gd name="T10" fmla="*/ 40 w 128"/>
              <a:gd name="T11" fmla="*/ 32 h 128"/>
              <a:gd name="T12" fmla="*/ 48 w 128"/>
              <a:gd name="T13" fmla="*/ 40 h 128"/>
              <a:gd name="T14" fmla="*/ 40 w 128"/>
              <a:gd name="T15" fmla="*/ 48 h 128"/>
              <a:gd name="T16" fmla="*/ 32 w 128"/>
              <a:gd name="T17" fmla="*/ 40 h 128"/>
              <a:gd name="T18" fmla="*/ 40 w 128"/>
              <a:gd name="T19" fmla="*/ 32 h 128"/>
              <a:gd name="T20" fmla="*/ 96 w 128"/>
              <a:gd name="T21" fmla="*/ 70 h 128"/>
              <a:gd name="T22" fmla="*/ 95 w 128"/>
              <a:gd name="T23" fmla="*/ 69 h 128"/>
              <a:gd name="T24" fmla="*/ 91 w 128"/>
              <a:gd name="T25" fmla="*/ 68 h 128"/>
              <a:gd name="T26" fmla="*/ 89 w 128"/>
              <a:gd name="T27" fmla="*/ 69 h 128"/>
              <a:gd name="T28" fmla="*/ 89 w 128"/>
              <a:gd name="T29" fmla="*/ 70 h 128"/>
              <a:gd name="T30" fmla="*/ 53 w 128"/>
              <a:gd name="T31" fmla="*/ 105 h 128"/>
              <a:gd name="T32" fmla="*/ 53 w 128"/>
              <a:gd name="T33" fmla="*/ 111 h 128"/>
              <a:gd name="T34" fmla="*/ 58 w 128"/>
              <a:gd name="T35" fmla="*/ 111 h 128"/>
              <a:gd name="T36" fmla="*/ 92 w 128"/>
              <a:gd name="T37" fmla="*/ 77 h 128"/>
              <a:gd name="T38" fmla="*/ 105 w 128"/>
              <a:gd name="T39" fmla="*/ 91 h 128"/>
              <a:gd name="T40" fmla="*/ 111 w 128"/>
              <a:gd name="T41" fmla="*/ 91 h 128"/>
              <a:gd name="T42" fmla="*/ 111 w 128"/>
              <a:gd name="T43" fmla="*/ 85 h 128"/>
              <a:gd name="T44" fmla="*/ 96 w 128"/>
              <a:gd name="T45" fmla="*/ 70 h 128"/>
              <a:gd name="T46" fmla="*/ 116 w 128"/>
              <a:gd name="T47" fmla="*/ 0 h 128"/>
              <a:gd name="T48" fmla="*/ 12 w 128"/>
              <a:gd name="T49" fmla="*/ 0 h 128"/>
              <a:gd name="T50" fmla="*/ 0 w 128"/>
              <a:gd name="T51" fmla="*/ 12 h 128"/>
              <a:gd name="T52" fmla="*/ 0 w 128"/>
              <a:gd name="T53" fmla="*/ 116 h 128"/>
              <a:gd name="T54" fmla="*/ 12 w 128"/>
              <a:gd name="T55" fmla="*/ 128 h 128"/>
              <a:gd name="T56" fmla="*/ 116 w 128"/>
              <a:gd name="T57" fmla="*/ 128 h 128"/>
              <a:gd name="T58" fmla="*/ 128 w 128"/>
              <a:gd name="T59" fmla="*/ 116 h 128"/>
              <a:gd name="T60" fmla="*/ 128 w 128"/>
              <a:gd name="T61" fmla="*/ 12 h 128"/>
              <a:gd name="T62" fmla="*/ 116 w 128"/>
              <a:gd name="T63" fmla="*/ 0 h 128"/>
              <a:gd name="T64" fmla="*/ 120 w 128"/>
              <a:gd name="T65" fmla="*/ 112 h 128"/>
              <a:gd name="T66" fmla="*/ 112 w 128"/>
              <a:gd name="T67" fmla="*/ 120 h 128"/>
              <a:gd name="T68" fmla="*/ 16 w 128"/>
              <a:gd name="T69" fmla="*/ 120 h 128"/>
              <a:gd name="T70" fmla="*/ 8 w 128"/>
              <a:gd name="T71" fmla="*/ 112 h 128"/>
              <a:gd name="T72" fmla="*/ 8 w 128"/>
              <a:gd name="T73" fmla="*/ 16 h 128"/>
              <a:gd name="T74" fmla="*/ 16 w 128"/>
              <a:gd name="T75" fmla="*/ 8 h 128"/>
              <a:gd name="T76" fmla="*/ 112 w 128"/>
              <a:gd name="T77" fmla="*/ 8 h 128"/>
              <a:gd name="T78" fmla="*/ 120 w 128"/>
              <a:gd name="T79" fmla="*/ 16 h 128"/>
              <a:gd name="T80" fmla="*/ 120 w 128"/>
              <a:gd name="T81" fmla="*/ 112 h 128"/>
              <a:gd name="T82" fmla="*/ 55 w 128"/>
              <a:gd name="T83" fmla="*/ 95 h 128"/>
              <a:gd name="T84" fmla="*/ 55 w 128"/>
              <a:gd name="T85" fmla="*/ 89 h 128"/>
              <a:gd name="T86" fmla="*/ 44 w 128"/>
              <a:gd name="T87" fmla="*/ 78 h 128"/>
              <a:gd name="T88" fmla="*/ 43 w 128"/>
              <a:gd name="T89" fmla="*/ 77 h 128"/>
              <a:gd name="T90" fmla="*/ 39 w 128"/>
              <a:gd name="T91" fmla="*/ 76 h 128"/>
              <a:gd name="T92" fmla="*/ 37 w 128"/>
              <a:gd name="T93" fmla="*/ 77 h 128"/>
              <a:gd name="T94" fmla="*/ 37 w 128"/>
              <a:gd name="T95" fmla="*/ 78 h 128"/>
              <a:gd name="T96" fmla="*/ 17 w 128"/>
              <a:gd name="T97" fmla="*/ 97 h 128"/>
              <a:gd name="T98" fmla="*/ 17 w 128"/>
              <a:gd name="T99" fmla="*/ 103 h 128"/>
              <a:gd name="T100" fmla="*/ 22 w 128"/>
              <a:gd name="T101" fmla="*/ 103 h 128"/>
              <a:gd name="T102" fmla="*/ 40 w 128"/>
              <a:gd name="T103" fmla="*/ 85 h 128"/>
              <a:gd name="T104" fmla="*/ 49 w 128"/>
              <a:gd name="T105" fmla="*/ 95 h 128"/>
              <a:gd name="T106" fmla="*/ 55 w 128"/>
              <a:gd name="T107" fmla="*/ 9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8" h="128">
                <a:moveTo>
                  <a:pt x="40" y="56"/>
                </a:moveTo>
                <a:cubicBezTo>
                  <a:pt x="49" y="56"/>
                  <a:pt x="56" y="49"/>
                  <a:pt x="56" y="40"/>
                </a:cubicBezTo>
                <a:cubicBezTo>
                  <a:pt x="56" y="31"/>
                  <a:pt x="49" y="24"/>
                  <a:pt x="40" y="24"/>
                </a:cubicBezTo>
                <a:cubicBezTo>
                  <a:pt x="31" y="24"/>
                  <a:pt x="24" y="31"/>
                  <a:pt x="24" y="40"/>
                </a:cubicBezTo>
                <a:cubicBezTo>
                  <a:pt x="24" y="49"/>
                  <a:pt x="31" y="56"/>
                  <a:pt x="40" y="56"/>
                </a:cubicBezTo>
                <a:close/>
                <a:moveTo>
                  <a:pt x="40" y="32"/>
                </a:moveTo>
                <a:cubicBezTo>
                  <a:pt x="44" y="32"/>
                  <a:pt x="48" y="36"/>
                  <a:pt x="48" y="40"/>
                </a:cubicBezTo>
                <a:cubicBezTo>
                  <a:pt x="48" y="44"/>
                  <a:pt x="44" y="48"/>
                  <a:pt x="40" y="48"/>
                </a:cubicBezTo>
                <a:cubicBezTo>
                  <a:pt x="36" y="48"/>
                  <a:pt x="32" y="44"/>
                  <a:pt x="32" y="40"/>
                </a:cubicBezTo>
                <a:cubicBezTo>
                  <a:pt x="32" y="36"/>
                  <a:pt x="36" y="32"/>
                  <a:pt x="40" y="32"/>
                </a:cubicBezTo>
                <a:close/>
                <a:moveTo>
                  <a:pt x="96" y="70"/>
                </a:moveTo>
                <a:cubicBezTo>
                  <a:pt x="96" y="70"/>
                  <a:pt x="95" y="69"/>
                  <a:pt x="95" y="69"/>
                </a:cubicBezTo>
                <a:cubicBezTo>
                  <a:pt x="94" y="68"/>
                  <a:pt x="92" y="68"/>
                  <a:pt x="91" y="68"/>
                </a:cubicBezTo>
                <a:cubicBezTo>
                  <a:pt x="90" y="68"/>
                  <a:pt x="90" y="69"/>
                  <a:pt x="89" y="69"/>
                </a:cubicBezTo>
                <a:cubicBezTo>
                  <a:pt x="89" y="69"/>
                  <a:pt x="89" y="69"/>
                  <a:pt x="89" y="70"/>
                </a:cubicBezTo>
                <a:cubicBezTo>
                  <a:pt x="53" y="105"/>
                  <a:pt x="53" y="105"/>
                  <a:pt x="53" y="105"/>
                </a:cubicBezTo>
                <a:cubicBezTo>
                  <a:pt x="52" y="107"/>
                  <a:pt x="52" y="109"/>
                  <a:pt x="53" y="111"/>
                </a:cubicBezTo>
                <a:cubicBezTo>
                  <a:pt x="55" y="112"/>
                  <a:pt x="57" y="112"/>
                  <a:pt x="58" y="111"/>
                </a:cubicBezTo>
                <a:cubicBezTo>
                  <a:pt x="92" y="77"/>
                  <a:pt x="92" y="77"/>
                  <a:pt x="92" y="77"/>
                </a:cubicBezTo>
                <a:cubicBezTo>
                  <a:pt x="105" y="91"/>
                  <a:pt x="105" y="91"/>
                  <a:pt x="105" y="91"/>
                </a:cubicBezTo>
                <a:cubicBezTo>
                  <a:pt x="107" y="92"/>
                  <a:pt x="109" y="92"/>
                  <a:pt x="111" y="91"/>
                </a:cubicBezTo>
                <a:cubicBezTo>
                  <a:pt x="112" y="89"/>
                  <a:pt x="112" y="87"/>
                  <a:pt x="111" y="85"/>
                </a:cubicBezTo>
                <a:lnTo>
                  <a:pt x="96" y="70"/>
                </a:lnTo>
                <a:close/>
                <a:moveTo>
                  <a:pt x="116" y="0"/>
                </a:moveTo>
                <a:cubicBezTo>
                  <a:pt x="12" y="0"/>
                  <a:pt x="12" y="0"/>
                  <a:pt x="12" y="0"/>
                </a:cubicBezTo>
                <a:cubicBezTo>
                  <a:pt x="5" y="0"/>
                  <a:pt x="0" y="5"/>
                  <a:pt x="0" y="12"/>
                </a:cubicBezTo>
                <a:cubicBezTo>
                  <a:pt x="0" y="116"/>
                  <a:pt x="0" y="116"/>
                  <a:pt x="0" y="116"/>
                </a:cubicBezTo>
                <a:cubicBezTo>
                  <a:pt x="0" y="123"/>
                  <a:pt x="5" y="128"/>
                  <a:pt x="12" y="128"/>
                </a:cubicBezTo>
                <a:cubicBezTo>
                  <a:pt x="116" y="128"/>
                  <a:pt x="116" y="128"/>
                  <a:pt x="116" y="128"/>
                </a:cubicBezTo>
                <a:cubicBezTo>
                  <a:pt x="123" y="128"/>
                  <a:pt x="128" y="123"/>
                  <a:pt x="128" y="116"/>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16"/>
                  <a:pt x="8" y="16"/>
                  <a:pt x="8" y="16"/>
                </a:cubicBezTo>
                <a:cubicBezTo>
                  <a:pt x="8" y="12"/>
                  <a:pt x="12" y="8"/>
                  <a:pt x="16" y="8"/>
                </a:cubicBezTo>
                <a:cubicBezTo>
                  <a:pt x="112" y="8"/>
                  <a:pt x="112" y="8"/>
                  <a:pt x="112" y="8"/>
                </a:cubicBezTo>
                <a:cubicBezTo>
                  <a:pt x="116" y="8"/>
                  <a:pt x="120" y="12"/>
                  <a:pt x="120" y="16"/>
                </a:cubicBezTo>
                <a:lnTo>
                  <a:pt x="120" y="112"/>
                </a:lnTo>
                <a:close/>
                <a:moveTo>
                  <a:pt x="55" y="95"/>
                </a:moveTo>
                <a:cubicBezTo>
                  <a:pt x="56" y="93"/>
                  <a:pt x="56" y="91"/>
                  <a:pt x="55" y="89"/>
                </a:cubicBezTo>
                <a:cubicBezTo>
                  <a:pt x="44" y="78"/>
                  <a:pt x="44" y="78"/>
                  <a:pt x="44" y="78"/>
                </a:cubicBezTo>
                <a:cubicBezTo>
                  <a:pt x="44" y="78"/>
                  <a:pt x="43" y="77"/>
                  <a:pt x="43" y="77"/>
                </a:cubicBezTo>
                <a:cubicBezTo>
                  <a:pt x="42" y="76"/>
                  <a:pt x="40" y="76"/>
                  <a:pt x="39" y="76"/>
                </a:cubicBezTo>
                <a:cubicBezTo>
                  <a:pt x="38" y="76"/>
                  <a:pt x="38" y="77"/>
                  <a:pt x="37" y="77"/>
                </a:cubicBezTo>
                <a:cubicBezTo>
                  <a:pt x="37" y="77"/>
                  <a:pt x="37" y="77"/>
                  <a:pt x="37" y="78"/>
                </a:cubicBezTo>
                <a:cubicBezTo>
                  <a:pt x="17" y="97"/>
                  <a:pt x="17" y="97"/>
                  <a:pt x="17" y="97"/>
                </a:cubicBezTo>
                <a:cubicBezTo>
                  <a:pt x="16" y="99"/>
                  <a:pt x="16" y="101"/>
                  <a:pt x="17" y="103"/>
                </a:cubicBezTo>
                <a:cubicBezTo>
                  <a:pt x="19" y="104"/>
                  <a:pt x="21" y="104"/>
                  <a:pt x="22" y="103"/>
                </a:cubicBezTo>
                <a:cubicBezTo>
                  <a:pt x="40" y="85"/>
                  <a:pt x="40" y="85"/>
                  <a:pt x="40" y="85"/>
                </a:cubicBezTo>
                <a:cubicBezTo>
                  <a:pt x="49" y="95"/>
                  <a:pt x="49" y="95"/>
                  <a:pt x="49" y="95"/>
                </a:cubicBezTo>
                <a:cubicBezTo>
                  <a:pt x="51" y="96"/>
                  <a:pt x="53" y="96"/>
                  <a:pt x="55" y="9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49" name="Freeform 6"/>
          <p:cNvSpPr>
            <a:spLocks noEditPoints="1"/>
          </p:cNvSpPr>
          <p:nvPr/>
        </p:nvSpPr>
        <p:spPr bwMode="auto">
          <a:xfrm>
            <a:off x="7388866" y="3404959"/>
            <a:ext cx="365124" cy="365124"/>
          </a:xfrm>
          <a:custGeom>
            <a:avLst/>
            <a:gdLst>
              <a:gd name="T0" fmla="*/ 127 w 128"/>
              <a:gd name="T1" fmla="*/ 121 h 128"/>
              <a:gd name="T2" fmla="*/ 92 w 128"/>
              <a:gd name="T3" fmla="*/ 86 h 128"/>
              <a:gd name="T4" fmla="*/ 104 w 128"/>
              <a:gd name="T5" fmla="*/ 52 h 128"/>
              <a:gd name="T6" fmla="*/ 52 w 128"/>
              <a:gd name="T7" fmla="*/ 0 h 128"/>
              <a:gd name="T8" fmla="*/ 0 w 128"/>
              <a:gd name="T9" fmla="*/ 52 h 128"/>
              <a:gd name="T10" fmla="*/ 52 w 128"/>
              <a:gd name="T11" fmla="*/ 104 h 128"/>
              <a:gd name="T12" fmla="*/ 86 w 128"/>
              <a:gd name="T13" fmla="*/ 92 h 128"/>
              <a:gd name="T14" fmla="*/ 121 w 128"/>
              <a:gd name="T15" fmla="*/ 127 h 128"/>
              <a:gd name="T16" fmla="*/ 127 w 128"/>
              <a:gd name="T17" fmla="*/ 127 h 128"/>
              <a:gd name="T18" fmla="*/ 127 w 128"/>
              <a:gd name="T19" fmla="*/ 121 h 128"/>
              <a:gd name="T20" fmla="*/ 52 w 128"/>
              <a:gd name="T21" fmla="*/ 96 h 128"/>
              <a:gd name="T22" fmla="*/ 8 w 128"/>
              <a:gd name="T23" fmla="*/ 52 h 128"/>
              <a:gd name="T24" fmla="*/ 52 w 128"/>
              <a:gd name="T25" fmla="*/ 8 h 128"/>
              <a:gd name="T26" fmla="*/ 96 w 128"/>
              <a:gd name="T27" fmla="*/ 52 h 128"/>
              <a:gd name="T28" fmla="*/ 52 w 128"/>
              <a:gd name="T29" fmla="*/ 9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 h="128">
                <a:moveTo>
                  <a:pt x="127" y="121"/>
                </a:moveTo>
                <a:cubicBezTo>
                  <a:pt x="92" y="86"/>
                  <a:pt x="92" y="86"/>
                  <a:pt x="92" y="86"/>
                </a:cubicBezTo>
                <a:cubicBezTo>
                  <a:pt x="99" y="77"/>
                  <a:pt x="104" y="65"/>
                  <a:pt x="104" y="52"/>
                </a:cubicBezTo>
                <a:cubicBezTo>
                  <a:pt x="104" y="23"/>
                  <a:pt x="81" y="0"/>
                  <a:pt x="52" y="0"/>
                </a:cubicBezTo>
                <a:cubicBezTo>
                  <a:pt x="23" y="0"/>
                  <a:pt x="0" y="23"/>
                  <a:pt x="0" y="52"/>
                </a:cubicBezTo>
                <a:cubicBezTo>
                  <a:pt x="0" y="81"/>
                  <a:pt x="23" y="104"/>
                  <a:pt x="52" y="104"/>
                </a:cubicBezTo>
                <a:cubicBezTo>
                  <a:pt x="65" y="104"/>
                  <a:pt x="77" y="99"/>
                  <a:pt x="86" y="92"/>
                </a:cubicBezTo>
                <a:cubicBezTo>
                  <a:pt x="121" y="127"/>
                  <a:pt x="121" y="127"/>
                  <a:pt x="121" y="127"/>
                </a:cubicBezTo>
                <a:cubicBezTo>
                  <a:pt x="122" y="128"/>
                  <a:pt x="125" y="128"/>
                  <a:pt x="127" y="127"/>
                </a:cubicBezTo>
                <a:cubicBezTo>
                  <a:pt x="128" y="125"/>
                  <a:pt x="128" y="122"/>
                  <a:pt x="127" y="121"/>
                </a:cubicBezTo>
                <a:close/>
                <a:moveTo>
                  <a:pt x="52" y="96"/>
                </a:moveTo>
                <a:cubicBezTo>
                  <a:pt x="28" y="96"/>
                  <a:pt x="8" y="76"/>
                  <a:pt x="8" y="52"/>
                </a:cubicBezTo>
                <a:cubicBezTo>
                  <a:pt x="8" y="28"/>
                  <a:pt x="28" y="8"/>
                  <a:pt x="52" y="8"/>
                </a:cubicBezTo>
                <a:cubicBezTo>
                  <a:pt x="76" y="8"/>
                  <a:pt x="96" y="28"/>
                  <a:pt x="96" y="52"/>
                </a:cubicBezTo>
                <a:cubicBezTo>
                  <a:pt x="96" y="76"/>
                  <a:pt x="76" y="96"/>
                  <a:pt x="52" y="96"/>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50" name="Freeform 7"/>
          <p:cNvSpPr>
            <a:spLocks noEditPoints="1"/>
          </p:cNvSpPr>
          <p:nvPr/>
        </p:nvSpPr>
        <p:spPr bwMode="auto">
          <a:xfrm>
            <a:off x="4870178" y="2331576"/>
            <a:ext cx="365124" cy="365124"/>
          </a:xfrm>
          <a:custGeom>
            <a:avLst/>
            <a:gdLst>
              <a:gd name="T0" fmla="*/ 116 w 128"/>
              <a:gd name="T1" fmla="*/ 0 h 128"/>
              <a:gd name="T2" fmla="*/ 12 w 128"/>
              <a:gd name="T3" fmla="*/ 0 h 128"/>
              <a:gd name="T4" fmla="*/ 0 w 128"/>
              <a:gd name="T5" fmla="*/ 12 h 128"/>
              <a:gd name="T6" fmla="*/ 0 w 128"/>
              <a:gd name="T7" fmla="*/ 92 h 128"/>
              <a:gd name="T8" fmla="*/ 12 w 128"/>
              <a:gd name="T9" fmla="*/ 104 h 128"/>
              <a:gd name="T10" fmla="*/ 44 w 128"/>
              <a:gd name="T11" fmla="*/ 104 h 128"/>
              <a:gd name="T12" fmla="*/ 44 w 128"/>
              <a:gd name="T13" fmla="*/ 120 h 128"/>
              <a:gd name="T14" fmla="*/ 40 w 128"/>
              <a:gd name="T15" fmla="*/ 120 h 128"/>
              <a:gd name="T16" fmla="*/ 36 w 128"/>
              <a:gd name="T17" fmla="*/ 124 h 128"/>
              <a:gd name="T18" fmla="*/ 40 w 128"/>
              <a:gd name="T19" fmla="*/ 128 h 128"/>
              <a:gd name="T20" fmla="*/ 88 w 128"/>
              <a:gd name="T21" fmla="*/ 128 h 128"/>
              <a:gd name="T22" fmla="*/ 92 w 128"/>
              <a:gd name="T23" fmla="*/ 124 h 128"/>
              <a:gd name="T24" fmla="*/ 88 w 128"/>
              <a:gd name="T25" fmla="*/ 120 h 128"/>
              <a:gd name="T26" fmla="*/ 84 w 128"/>
              <a:gd name="T27" fmla="*/ 120 h 128"/>
              <a:gd name="T28" fmla="*/ 84 w 128"/>
              <a:gd name="T29" fmla="*/ 104 h 128"/>
              <a:gd name="T30" fmla="*/ 116 w 128"/>
              <a:gd name="T31" fmla="*/ 104 h 128"/>
              <a:gd name="T32" fmla="*/ 128 w 128"/>
              <a:gd name="T33" fmla="*/ 92 h 128"/>
              <a:gd name="T34" fmla="*/ 128 w 128"/>
              <a:gd name="T35" fmla="*/ 12 h 128"/>
              <a:gd name="T36" fmla="*/ 116 w 128"/>
              <a:gd name="T37" fmla="*/ 0 h 128"/>
              <a:gd name="T38" fmla="*/ 76 w 128"/>
              <a:gd name="T39" fmla="*/ 120 h 128"/>
              <a:gd name="T40" fmla="*/ 52 w 128"/>
              <a:gd name="T41" fmla="*/ 120 h 128"/>
              <a:gd name="T42" fmla="*/ 52 w 128"/>
              <a:gd name="T43" fmla="*/ 104 h 128"/>
              <a:gd name="T44" fmla="*/ 76 w 128"/>
              <a:gd name="T45" fmla="*/ 104 h 128"/>
              <a:gd name="T46" fmla="*/ 76 w 128"/>
              <a:gd name="T47" fmla="*/ 120 h 128"/>
              <a:gd name="T48" fmla="*/ 120 w 128"/>
              <a:gd name="T49" fmla="*/ 88 h 128"/>
              <a:gd name="T50" fmla="*/ 112 w 128"/>
              <a:gd name="T51" fmla="*/ 96 h 128"/>
              <a:gd name="T52" fmla="*/ 16 w 128"/>
              <a:gd name="T53" fmla="*/ 96 h 128"/>
              <a:gd name="T54" fmla="*/ 8 w 128"/>
              <a:gd name="T55" fmla="*/ 88 h 128"/>
              <a:gd name="T56" fmla="*/ 8 w 128"/>
              <a:gd name="T57" fmla="*/ 84 h 128"/>
              <a:gd name="T58" fmla="*/ 120 w 128"/>
              <a:gd name="T59" fmla="*/ 84 h 128"/>
              <a:gd name="T60" fmla="*/ 120 w 128"/>
              <a:gd name="T61" fmla="*/ 88 h 128"/>
              <a:gd name="T62" fmla="*/ 120 w 128"/>
              <a:gd name="T63" fmla="*/ 76 h 128"/>
              <a:gd name="T64" fmla="*/ 8 w 128"/>
              <a:gd name="T65" fmla="*/ 76 h 128"/>
              <a:gd name="T66" fmla="*/ 8 w 128"/>
              <a:gd name="T67" fmla="*/ 16 h 128"/>
              <a:gd name="T68" fmla="*/ 16 w 128"/>
              <a:gd name="T69" fmla="*/ 8 h 128"/>
              <a:gd name="T70" fmla="*/ 112 w 128"/>
              <a:gd name="T71" fmla="*/ 8 h 128"/>
              <a:gd name="T72" fmla="*/ 120 w 128"/>
              <a:gd name="T73" fmla="*/ 16 h 128"/>
              <a:gd name="T74" fmla="*/ 120 w 128"/>
              <a:gd name="T75" fmla="*/ 7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6" y="0"/>
                </a:moveTo>
                <a:cubicBezTo>
                  <a:pt x="12" y="0"/>
                  <a:pt x="12" y="0"/>
                  <a:pt x="12" y="0"/>
                </a:cubicBezTo>
                <a:cubicBezTo>
                  <a:pt x="5" y="0"/>
                  <a:pt x="0" y="5"/>
                  <a:pt x="0" y="12"/>
                </a:cubicBezTo>
                <a:cubicBezTo>
                  <a:pt x="0" y="92"/>
                  <a:pt x="0" y="92"/>
                  <a:pt x="0" y="92"/>
                </a:cubicBezTo>
                <a:cubicBezTo>
                  <a:pt x="0" y="99"/>
                  <a:pt x="5" y="104"/>
                  <a:pt x="12" y="104"/>
                </a:cubicBezTo>
                <a:cubicBezTo>
                  <a:pt x="44" y="104"/>
                  <a:pt x="44" y="104"/>
                  <a:pt x="44" y="104"/>
                </a:cubicBezTo>
                <a:cubicBezTo>
                  <a:pt x="44" y="120"/>
                  <a:pt x="44" y="120"/>
                  <a:pt x="44" y="120"/>
                </a:cubicBezTo>
                <a:cubicBezTo>
                  <a:pt x="40" y="120"/>
                  <a:pt x="40" y="120"/>
                  <a:pt x="40" y="120"/>
                </a:cubicBezTo>
                <a:cubicBezTo>
                  <a:pt x="38" y="120"/>
                  <a:pt x="36" y="122"/>
                  <a:pt x="36" y="124"/>
                </a:cubicBezTo>
                <a:cubicBezTo>
                  <a:pt x="36" y="126"/>
                  <a:pt x="38" y="128"/>
                  <a:pt x="40" y="128"/>
                </a:cubicBezTo>
                <a:cubicBezTo>
                  <a:pt x="88" y="128"/>
                  <a:pt x="88" y="128"/>
                  <a:pt x="88" y="128"/>
                </a:cubicBezTo>
                <a:cubicBezTo>
                  <a:pt x="90" y="128"/>
                  <a:pt x="92" y="126"/>
                  <a:pt x="92" y="124"/>
                </a:cubicBezTo>
                <a:cubicBezTo>
                  <a:pt x="92" y="122"/>
                  <a:pt x="90" y="120"/>
                  <a:pt x="88" y="120"/>
                </a:cubicBezTo>
                <a:cubicBezTo>
                  <a:pt x="84" y="120"/>
                  <a:pt x="84" y="120"/>
                  <a:pt x="84" y="120"/>
                </a:cubicBezTo>
                <a:cubicBezTo>
                  <a:pt x="84" y="104"/>
                  <a:pt x="84" y="104"/>
                  <a:pt x="84" y="104"/>
                </a:cubicBezTo>
                <a:cubicBezTo>
                  <a:pt x="116" y="104"/>
                  <a:pt x="116" y="104"/>
                  <a:pt x="116" y="104"/>
                </a:cubicBezTo>
                <a:cubicBezTo>
                  <a:pt x="123" y="104"/>
                  <a:pt x="128" y="99"/>
                  <a:pt x="128" y="92"/>
                </a:cubicBezTo>
                <a:cubicBezTo>
                  <a:pt x="128" y="12"/>
                  <a:pt x="128" y="12"/>
                  <a:pt x="128" y="12"/>
                </a:cubicBezTo>
                <a:cubicBezTo>
                  <a:pt x="128" y="5"/>
                  <a:pt x="123" y="0"/>
                  <a:pt x="116" y="0"/>
                </a:cubicBezTo>
                <a:close/>
                <a:moveTo>
                  <a:pt x="76" y="120"/>
                </a:moveTo>
                <a:cubicBezTo>
                  <a:pt x="52" y="120"/>
                  <a:pt x="52" y="120"/>
                  <a:pt x="52" y="120"/>
                </a:cubicBezTo>
                <a:cubicBezTo>
                  <a:pt x="52" y="104"/>
                  <a:pt x="52" y="104"/>
                  <a:pt x="52" y="104"/>
                </a:cubicBezTo>
                <a:cubicBezTo>
                  <a:pt x="76" y="104"/>
                  <a:pt x="76" y="104"/>
                  <a:pt x="76" y="104"/>
                </a:cubicBezTo>
                <a:lnTo>
                  <a:pt x="76" y="120"/>
                </a:lnTo>
                <a:close/>
                <a:moveTo>
                  <a:pt x="120" y="88"/>
                </a:moveTo>
                <a:cubicBezTo>
                  <a:pt x="120" y="92"/>
                  <a:pt x="116" y="96"/>
                  <a:pt x="112" y="96"/>
                </a:cubicBezTo>
                <a:cubicBezTo>
                  <a:pt x="16" y="96"/>
                  <a:pt x="16" y="96"/>
                  <a:pt x="16" y="96"/>
                </a:cubicBezTo>
                <a:cubicBezTo>
                  <a:pt x="12" y="96"/>
                  <a:pt x="8" y="92"/>
                  <a:pt x="8" y="88"/>
                </a:cubicBezTo>
                <a:cubicBezTo>
                  <a:pt x="8" y="84"/>
                  <a:pt x="8" y="84"/>
                  <a:pt x="8" y="84"/>
                </a:cubicBezTo>
                <a:cubicBezTo>
                  <a:pt x="120" y="84"/>
                  <a:pt x="120" y="84"/>
                  <a:pt x="120" y="84"/>
                </a:cubicBezTo>
                <a:lnTo>
                  <a:pt x="120" y="88"/>
                </a:lnTo>
                <a:close/>
                <a:moveTo>
                  <a:pt x="120" y="76"/>
                </a:moveTo>
                <a:cubicBezTo>
                  <a:pt x="8" y="76"/>
                  <a:pt x="8" y="76"/>
                  <a:pt x="8" y="76"/>
                </a:cubicBezTo>
                <a:cubicBezTo>
                  <a:pt x="8" y="16"/>
                  <a:pt x="8" y="16"/>
                  <a:pt x="8" y="16"/>
                </a:cubicBezTo>
                <a:cubicBezTo>
                  <a:pt x="8" y="12"/>
                  <a:pt x="12" y="8"/>
                  <a:pt x="16" y="8"/>
                </a:cubicBezTo>
                <a:cubicBezTo>
                  <a:pt x="112" y="8"/>
                  <a:pt x="112" y="8"/>
                  <a:pt x="112" y="8"/>
                </a:cubicBezTo>
                <a:cubicBezTo>
                  <a:pt x="116" y="8"/>
                  <a:pt x="120" y="12"/>
                  <a:pt x="120" y="16"/>
                </a:cubicBezTo>
                <a:lnTo>
                  <a:pt x="120" y="7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51" name="Freeform 8"/>
          <p:cNvSpPr>
            <a:spLocks noEditPoints="1"/>
          </p:cNvSpPr>
          <p:nvPr/>
        </p:nvSpPr>
        <p:spPr bwMode="auto">
          <a:xfrm>
            <a:off x="6942500" y="2331575"/>
            <a:ext cx="365124" cy="365124"/>
          </a:xfrm>
          <a:custGeom>
            <a:avLst/>
            <a:gdLst>
              <a:gd name="T0" fmla="*/ 88 w 128"/>
              <a:gd name="T1" fmla="*/ 60 h 128"/>
              <a:gd name="T2" fmla="*/ 68 w 128"/>
              <a:gd name="T3" fmla="*/ 60 h 128"/>
              <a:gd name="T4" fmla="*/ 68 w 128"/>
              <a:gd name="T5" fmla="*/ 32 h 128"/>
              <a:gd name="T6" fmla="*/ 64 w 128"/>
              <a:gd name="T7" fmla="*/ 28 h 128"/>
              <a:gd name="T8" fmla="*/ 60 w 128"/>
              <a:gd name="T9" fmla="*/ 32 h 128"/>
              <a:gd name="T10" fmla="*/ 60 w 128"/>
              <a:gd name="T11" fmla="*/ 64 h 128"/>
              <a:gd name="T12" fmla="*/ 64 w 128"/>
              <a:gd name="T13" fmla="*/ 68 h 128"/>
              <a:gd name="T14" fmla="*/ 88 w 128"/>
              <a:gd name="T15" fmla="*/ 68 h 128"/>
              <a:gd name="T16" fmla="*/ 92 w 128"/>
              <a:gd name="T17" fmla="*/ 64 h 128"/>
              <a:gd name="T18" fmla="*/ 88 w 128"/>
              <a:gd name="T19" fmla="*/ 60 h 128"/>
              <a:gd name="T20" fmla="*/ 64 w 128"/>
              <a:gd name="T21" fmla="*/ 0 h 128"/>
              <a:gd name="T22" fmla="*/ 0 w 128"/>
              <a:gd name="T23" fmla="*/ 64 h 128"/>
              <a:gd name="T24" fmla="*/ 64 w 128"/>
              <a:gd name="T25" fmla="*/ 128 h 128"/>
              <a:gd name="T26" fmla="*/ 128 w 128"/>
              <a:gd name="T27" fmla="*/ 64 h 128"/>
              <a:gd name="T28" fmla="*/ 64 w 128"/>
              <a:gd name="T29" fmla="*/ 0 h 128"/>
              <a:gd name="T30" fmla="*/ 64 w 128"/>
              <a:gd name="T31" fmla="*/ 120 h 128"/>
              <a:gd name="T32" fmla="*/ 8 w 128"/>
              <a:gd name="T33" fmla="*/ 64 h 128"/>
              <a:gd name="T34" fmla="*/ 64 w 128"/>
              <a:gd name="T35" fmla="*/ 8 h 128"/>
              <a:gd name="T36" fmla="*/ 120 w 128"/>
              <a:gd name="T37" fmla="*/ 64 h 128"/>
              <a:gd name="T38" fmla="*/ 64 w 128"/>
              <a:gd name="T39"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28">
                <a:moveTo>
                  <a:pt x="88" y="60"/>
                </a:moveTo>
                <a:cubicBezTo>
                  <a:pt x="68" y="60"/>
                  <a:pt x="68" y="60"/>
                  <a:pt x="68" y="60"/>
                </a:cubicBezTo>
                <a:cubicBezTo>
                  <a:pt x="68" y="32"/>
                  <a:pt x="68" y="32"/>
                  <a:pt x="68" y="32"/>
                </a:cubicBezTo>
                <a:cubicBezTo>
                  <a:pt x="68" y="30"/>
                  <a:pt x="66" y="28"/>
                  <a:pt x="64" y="28"/>
                </a:cubicBezTo>
                <a:cubicBezTo>
                  <a:pt x="62" y="28"/>
                  <a:pt x="60" y="30"/>
                  <a:pt x="60" y="32"/>
                </a:cubicBezTo>
                <a:cubicBezTo>
                  <a:pt x="60" y="64"/>
                  <a:pt x="60" y="64"/>
                  <a:pt x="60" y="64"/>
                </a:cubicBezTo>
                <a:cubicBezTo>
                  <a:pt x="60" y="66"/>
                  <a:pt x="62" y="68"/>
                  <a:pt x="64" y="68"/>
                </a:cubicBezTo>
                <a:cubicBezTo>
                  <a:pt x="88" y="68"/>
                  <a:pt x="88" y="68"/>
                  <a:pt x="88" y="68"/>
                </a:cubicBezTo>
                <a:cubicBezTo>
                  <a:pt x="90" y="68"/>
                  <a:pt x="92" y="66"/>
                  <a:pt x="92" y="64"/>
                </a:cubicBezTo>
                <a:cubicBezTo>
                  <a:pt x="92" y="62"/>
                  <a:pt x="90" y="60"/>
                  <a:pt x="88" y="60"/>
                </a:cubicBezTo>
                <a:close/>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20"/>
                </a:moveTo>
                <a:cubicBezTo>
                  <a:pt x="33" y="120"/>
                  <a:pt x="8" y="95"/>
                  <a:pt x="8" y="64"/>
                </a:cubicBezTo>
                <a:cubicBezTo>
                  <a:pt x="8" y="33"/>
                  <a:pt x="33" y="8"/>
                  <a:pt x="64" y="8"/>
                </a:cubicBezTo>
                <a:cubicBezTo>
                  <a:pt x="95" y="8"/>
                  <a:pt x="120" y="33"/>
                  <a:pt x="120" y="64"/>
                </a:cubicBezTo>
                <a:cubicBezTo>
                  <a:pt x="120" y="95"/>
                  <a:pt x="95" y="120"/>
                  <a:pt x="64" y="12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52" name="Freeform 9"/>
          <p:cNvSpPr>
            <a:spLocks noEditPoints="1"/>
          </p:cNvSpPr>
          <p:nvPr/>
        </p:nvSpPr>
        <p:spPr bwMode="auto">
          <a:xfrm>
            <a:off x="4890661" y="4482408"/>
            <a:ext cx="379584" cy="379584"/>
          </a:xfrm>
          <a:custGeom>
            <a:avLst/>
            <a:gdLst>
              <a:gd name="T0" fmla="*/ 124 w 133"/>
              <a:gd name="T1" fmla="*/ 9 h 133"/>
              <a:gd name="T2" fmla="*/ 89 w 133"/>
              <a:gd name="T3" fmla="*/ 9 h 133"/>
              <a:gd name="T4" fmla="*/ 16 w 133"/>
              <a:gd name="T5" fmla="*/ 83 h 133"/>
              <a:gd name="T6" fmla="*/ 4 w 133"/>
              <a:gd name="T7" fmla="*/ 129 h 133"/>
              <a:gd name="T8" fmla="*/ 50 w 133"/>
              <a:gd name="T9" fmla="*/ 117 h 133"/>
              <a:gd name="T10" fmla="*/ 124 w 133"/>
              <a:gd name="T11" fmla="*/ 43 h 133"/>
              <a:gd name="T12" fmla="*/ 124 w 133"/>
              <a:gd name="T13" fmla="*/ 9 h 133"/>
              <a:gd name="T14" fmla="*/ 24 w 133"/>
              <a:gd name="T15" fmla="*/ 86 h 133"/>
              <a:gd name="T16" fmla="*/ 84 w 133"/>
              <a:gd name="T17" fmla="*/ 26 h 133"/>
              <a:gd name="T18" fmla="*/ 92 w 133"/>
              <a:gd name="T19" fmla="*/ 35 h 133"/>
              <a:gd name="T20" fmla="*/ 34 w 133"/>
              <a:gd name="T21" fmla="*/ 93 h 133"/>
              <a:gd name="T22" fmla="*/ 32 w 133"/>
              <a:gd name="T23" fmla="*/ 91 h 133"/>
              <a:gd name="T24" fmla="*/ 24 w 133"/>
              <a:gd name="T25" fmla="*/ 86 h 133"/>
              <a:gd name="T26" fmla="*/ 24 w 133"/>
              <a:gd name="T27" fmla="*/ 86 h 133"/>
              <a:gd name="T28" fmla="*/ 11 w 133"/>
              <a:gd name="T29" fmla="*/ 122 h 133"/>
              <a:gd name="T30" fmla="*/ 19 w 133"/>
              <a:gd name="T31" fmla="*/ 93 h 133"/>
              <a:gd name="T32" fmla="*/ 29 w 133"/>
              <a:gd name="T33" fmla="*/ 99 h 133"/>
              <a:gd name="T34" fmla="*/ 33 w 133"/>
              <a:gd name="T35" fmla="*/ 102 h 133"/>
              <a:gd name="T36" fmla="*/ 39 w 133"/>
              <a:gd name="T37" fmla="*/ 114 h 133"/>
              <a:gd name="T38" fmla="*/ 11 w 133"/>
              <a:gd name="T39" fmla="*/ 122 h 133"/>
              <a:gd name="T40" fmla="*/ 47 w 133"/>
              <a:gd name="T41" fmla="*/ 109 h 133"/>
              <a:gd name="T42" fmla="*/ 46 w 133"/>
              <a:gd name="T43" fmla="*/ 110 h 133"/>
              <a:gd name="T44" fmla="*/ 41 w 133"/>
              <a:gd name="T45" fmla="*/ 99 h 133"/>
              <a:gd name="T46" fmla="*/ 40 w 133"/>
              <a:gd name="T47" fmla="*/ 99 h 133"/>
              <a:gd name="T48" fmla="*/ 98 w 133"/>
              <a:gd name="T49" fmla="*/ 41 h 133"/>
              <a:gd name="T50" fmla="*/ 107 w 133"/>
              <a:gd name="T51" fmla="*/ 49 h 133"/>
              <a:gd name="T52" fmla="*/ 47 w 133"/>
              <a:gd name="T53" fmla="*/ 109 h 133"/>
              <a:gd name="T54" fmla="*/ 118 w 133"/>
              <a:gd name="T55" fmla="*/ 38 h 133"/>
              <a:gd name="T56" fmla="*/ 112 w 133"/>
              <a:gd name="T57" fmla="*/ 44 h 133"/>
              <a:gd name="T58" fmla="*/ 89 w 133"/>
              <a:gd name="T59" fmla="*/ 20 h 133"/>
              <a:gd name="T60" fmla="*/ 95 w 133"/>
              <a:gd name="T61" fmla="*/ 15 h 133"/>
              <a:gd name="T62" fmla="*/ 118 w 133"/>
              <a:gd name="T63" fmla="*/ 15 h 133"/>
              <a:gd name="T64" fmla="*/ 118 w 133"/>
              <a:gd name="T65" fmla="*/ 3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3">
                <a:moveTo>
                  <a:pt x="124" y="9"/>
                </a:moveTo>
                <a:cubicBezTo>
                  <a:pt x="114" y="0"/>
                  <a:pt x="99" y="0"/>
                  <a:pt x="89" y="9"/>
                </a:cubicBezTo>
                <a:cubicBezTo>
                  <a:pt x="16" y="83"/>
                  <a:pt x="16" y="83"/>
                  <a:pt x="16" y="83"/>
                </a:cubicBezTo>
                <a:cubicBezTo>
                  <a:pt x="7" y="91"/>
                  <a:pt x="0" y="124"/>
                  <a:pt x="4" y="129"/>
                </a:cubicBezTo>
                <a:cubicBezTo>
                  <a:pt x="9" y="133"/>
                  <a:pt x="42" y="126"/>
                  <a:pt x="50" y="117"/>
                </a:cubicBezTo>
                <a:cubicBezTo>
                  <a:pt x="124" y="43"/>
                  <a:pt x="124" y="43"/>
                  <a:pt x="124" y="43"/>
                </a:cubicBezTo>
                <a:cubicBezTo>
                  <a:pt x="133" y="34"/>
                  <a:pt x="133" y="19"/>
                  <a:pt x="124" y="9"/>
                </a:cubicBezTo>
                <a:close/>
                <a:moveTo>
                  <a:pt x="24" y="86"/>
                </a:moveTo>
                <a:cubicBezTo>
                  <a:pt x="84" y="26"/>
                  <a:pt x="84" y="26"/>
                  <a:pt x="84" y="26"/>
                </a:cubicBezTo>
                <a:cubicBezTo>
                  <a:pt x="92" y="35"/>
                  <a:pt x="92" y="35"/>
                  <a:pt x="92" y="35"/>
                </a:cubicBezTo>
                <a:cubicBezTo>
                  <a:pt x="34" y="93"/>
                  <a:pt x="34" y="93"/>
                  <a:pt x="34" y="93"/>
                </a:cubicBezTo>
                <a:cubicBezTo>
                  <a:pt x="32" y="91"/>
                  <a:pt x="32" y="91"/>
                  <a:pt x="32" y="91"/>
                </a:cubicBezTo>
                <a:cubicBezTo>
                  <a:pt x="30" y="88"/>
                  <a:pt x="27" y="87"/>
                  <a:pt x="24" y="86"/>
                </a:cubicBezTo>
                <a:cubicBezTo>
                  <a:pt x="24" y="86"/>
                  <a:pt x="24" y="86"/>
                  <a:pt x="24" y="86"/>
                </a:cubicBezTo>
                <a:close/>
                <a:moveTo>
                  <a:pt x="11" y="122"/>
                </a:moveTo>
                <a:cubicBezTo>
                  <a:pt x="10" y="120"/>
                  <a:pt x="14" y="104"/>
                  <a:pt x="19" y="93"/>
                </a:cubicBezTo>
                <a:cubicBezTo>
                  <a:pt x="23" y="94"/>
                  <a:pt x="26" y="96"/>
                  <a:pt x="29" y="99"/>
                </a:cubicBezTo>
                <a:cubicBezTo>
                  <a:pt x="33" y="102"/>
                  <a:pt x="33" y="102"/>
                  <a:pt x="33" y="102"/>
                </a:cubicBezTo>
                <a:cubicBezTo>
                  <a:pt x="36" y="105"/>
                  <a:pt x="38" y="110"/>
                  <a:pt x="39" y="114"/>
                </a:cubicBezTo>
                <a:cubicBezTo>
                  <a:pt x="28" y="119"/>
                  <a:pt x="13" y="123"/>
                  <a:pt x="11" y="122"/>
                </a:cubicBezTo>
                <a:close/>
                <a:moveTo>
                  <a:pt x="47" y="109"/>
                </a:moveTo>
                <a:cubicBezTo>
                  <a:pt x="47" y="109"/>
                  <a:pt x="46" y="110"/>
                  <a:pt x="46" y="110"/>
                </a:cubicBezTo>
                <a:cubicBezTo>
                  <a:pt x="45" y="106"/>
                  <a:pt x="44" y="102"/>
                  <a:pt x="41" y="99"/>
                </a:cubicBezTo>
                <a:cubicBezTo>
                  <a:pt x="40" y="99"/>
                  <a:pt x="40" y="99"/>
                  <a:pt x="40" y="99"/>
                </a:cubicBezTo>
                <a:cubicBezTo>
                  <a:pt x="98" y="41"/>
                  <a:pt x="98" y="41"/>
                  <a:pt x="98" y="41"/>
                </a:cubicBezTo>
                <a:cubicBezTo>
                  <a:pt x="107" y="49"/>
                  <a:pt x="107" y="49"/>
                  <a:pt x="107" y="49"/>
                </a:cubicBezTo>
                <a:lnTo>
                  <a:pt x="47" y="109"/>
                </a:lnTo>
                <a:close/>
                <a:moveTo>
                  <a:pt x="118" y="38"/>
                </a:moveTo>
                <a:cubicBezTo>
                  <a:pt x="112" y="44"/>
                  <a:pt x="112" y="44"/>
                  <a:pt x="112" y="44"/>
                </a:cubicBezTo>
                <a:cubicBezTo>
                  <a:pt x="89" y="20"/>
                  <a:pt x="89" y="20"/>
                  <a:pt x="89" y="20"/>
                </a:cubicBezTo>
                <a:cubicBezTo>
                  <a:pt x="95" y="15"/>
                  <a:pt x="95" y="15"/>
                  <a:pt x="95" y="15"/>
                </a:cubicBezTo>
                <a:cubicBezTo>
                  <a:pt x="101" y="8"/>
                  <a:pt x="112" y="8"/>
                  <a:pt x="118" y="15"/>
                </a:cubicBezTo>
                <a:cubicBezTo>
                  <a:pt x="125" y="21"/>
                  <a:pt x="125" y="31"/>
                  <a:pt x="118" y="38"/>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53" name="Freeform 10"/>
          <p:cNvSpPr>
            <a:spLocks noEditPoints="1"/>
          </p:cNvSpPr>
          <p:nvPr/>
        </p:nvSpPr>
        <p:spPr bwMode="auto">
          <a:xfrm>
            <a:off x="4438008" y="3439303"/>
            <a:ext cx="365124" cy="296437"/>
          </a:xfrm>
          <a:custGeom>
            <a:avLst/>
            <a:gdLst>
              <a:gd name="T0" fmla="*/ 116 w 128"/>
              <a:gd name="T1" fmla="*/ 16 h 104"/>
              <a:gd name="T2" fmla="*/ 100 w 128"/>
              <a:gd name="T3" fmla="*/ 16 h 104"/>
              <a:gd name="T4" fmla="*/ 84 w 128"/>
              <a:gd name="T5" fmla="*/ 0 h 104"/>
              <a:gd name="T6" fmla="*/ 44 w 128"/>
              <a:gd name="T7" fmla="*/ 0 h 104"/>
              <a:gd name="T8" fmla="*/ 28 w 128"/>
              <a:gd name="T9" fmla="*/ 16 h 104"/>
              <a:gd name="T10" fmla="*/ 12 w 128"/>
              <a:gd name="T11" fmla="*/ 16 h 104"/>
              <a:gd name="T12" fmla="*/ 0 w 128"/>
              <a:gd name="T13" fmla="*/ 28 h 104"/>
              <a:gd name="T14" fmla="*/ 0 w 128"/>
              <a:gd name="T15" fmla="*/ 92 h 104"/>
              <a:gd name="T16" fmla="*/ 12 w 128"/>
              <a:gd name="T17" fmla="*/ 104 h 104"/>
              <a:gd name="T18" fmla="*/ 116 w 128"/>
              <a:gd name="T19" fmla="*/ 104 h 104"/>
              <a:gd name="T20" fmla="*/ 128 w 128"/>
              <a:gd name="T21" fmla="*/ 92 h 104"/>
              <a:gd name="T22" fmla="*/ 128 w 128"/>
              <a:gd name="T23" fmla="*/ 28 h 104"/>
              <a:gd name="T24" fmla="*/ 116 w 128"/>
              <a:gd name="T25" fmla="*/ 16 h 104"/>
              <a:gd name="T26" fmla="*/ 120 w 128"/>
              <a:gd name="T27" fmla="*/ 88 h 104"/>
              <a:gd name="T28" fmla="*/ 112 w 128"/>
              <a:gd name="T29" fmla="*/ 96 h 104"/>
              <a:gd name="T30" fmla="*/ 16 w 128"/>
              <a:gd name="T31" fmla="*/ 96 h 104"/>
              <a:gd name="T32" fmla="*/ 8 w 128"/>
              <a:gd name="T33" fmla="*/ 88 h 104"/>
              <a:gd name="T34" fmla="*/ 8 w 128"/>
              <a:gd name="T35" fmla="*/ 32 h 104"/>
              <a:gd name="T36" fmla="*/ 16 w 128"/>
              <a:gd name="T37" fmla="*/ 24 h 104"/>
              <a:gd name="T38" fmla="*/ 32 w 128"/>
              <a:gd name="T39" fmla="*/ 24 h 104"/>
              <a:gd name="T40" fmla="*/ 48 w 128"/>
              <a:gd name="T41" fmla="*/ 8 h 104"/>
              <a:gd name="T42" fmla="*/ 80 w 128"/>
              <a:gd name="T43" fmla="*/ 8 h 104"/>
              <a:gd name="T44" fmla="*/ 96 w 128"/>
              <a:gd name="T45" fmla="*/ 24 h 104"/>
              <a:gd name="T46" fmla="*/ 112 w 128"/>
              <a:gd name="T47" fmla="*/ 24 h 104"/>
              <a:gd name="T48" fmla="*/ 120 w 128"/>
              <a:gd name="T49" fmla="*/ 32 h 104"/>
              <a:gd name="T50" fmla="*/ 120 w 128"/>
              <a:gd name="T51" fmla="*/ 88 h 104"/>
              <a:gd name="T52" fmla="*/ 64 w 128"/>
              <a:gd name="T53" fmla="*/ 28 h 104"/>
              <a:gd name="T54" fmla="*/ 36 w 128"/>
              <a:gd name="T55" fmla="*/ 56 h 104"/>
              <a:gd name="T56" fmla="*/ 64 w 128"/>
              <a:gd name="T57" fmla="*/ 84 h 104"/>
              <a:gd name="T58" fmla="*/ 92 w 128"/>
              <a:gd name="T59" fmla="*/ 56 h 104"/>
              <a:gd name="T60" fmla="*/ 64 w 128"/>
              <a:gd name="T61" fmla="*/ 28 h 104"/>
              <a:gd name="T62" fmla="*/ 64 w 128"/>
              <a:gd name="T63" fmla="*/ 76 h 104"/>
              <a:gd name="T64" fmla="*/ 44 w 128"/>
              <a:gd name="T65" fmla="*/ 56 h 104"/>
              <a:gd name="T66" fmla="*/ 64 w 128"/>
              <a:gd name="T67" fmla="*/ 36 h 104"/>
              <a:gd name="T68" fmla="*/ 84 w 128"/>
              <a:gd name="T69" fmla="*/ 56 h 104"/>
              <a:gd name="T70" fmla="*/ 64 w 128"/>
              <a:gd name="T71" fmla="*/ 7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04">
                <a:moveTo>
                  <a:pt x="116" y="16"/>
                </a:moveTo>
                <a:cubicBezTo>
                  <a:pt x="116" y="16"/>
                  <a:pt x="114" y="16"/>
                  <a:pt x="100" y="16"/>
                </a:cubicBezTo>
                <a:cubicBezTo>
                  <a:pt x="96" y="16"/>
                  <a:pt x="88" y="0"/>
                  <a:pt x="84" y="0"/>
                </a:cubicBezTo>
                <a:cubicBezTo>
                  <a:pt x="74" y="0"/>
                  <a:pt x="54" y="0"/>
                  <a:pt x="44" y="0"/>
                </a:cubicBezTo>
                <a:cubicBezTo>
                  <a:pt x="40" y="0"/>
                  <a:pt x="32" y="16"/>
                  <a:pt x="28" y="16"/>
                </a:cubicBezTo>
                <a:cubicBezTo>
                  <a:pt x="14" y="16"/>
                  <a:pt x="12" y="16"/>
                  <a:pt x="12" y="16"/>
                </a:cubicBezTo>
                <a:cubicBezTo>
                  <a:pt x="5" y="16"/>
                  <a:pt x="0" y="21"/>
                  <a:pt x="0" y="28"/>
                </a:cubicBezTo>
                <a:cubicBezTo>
                  <a:pt x="0" y="92"/>
                  <a:pt x="0" y="92"/>
                  <a:pt x="0" y="92"/>
                </a:cubicBezTo>
                <a:cubicBezTo>
                  <a:pt x="0" y="99"/>
                  <a:pt x="5" y="104"/>
                  <a:pt x="12" y="104"/>
                </a:cubicBezTo>
                <a:cubicBezTo>
                  <a:pt x="116" y="104"/>
                  <a:pt x="116" y="104"/>
                  <a:pt x="116" y="104"/>
                </a:cubicBezTo>
                <a:cubicBezTo>
                  <a:pt x="123" y="104"/>
                  <a:pt x="128" y="99"/>
                  <a:pt x="128" y="92"/>
                </a:cubicBezTo>
                <a:cubicBezTo>
                  <a:pt x="128" y="28"/>
                  <a:pt x="128" y="28"/>
                  <a:pt x="128" y="28"/>
                </a:cubicBezTo>
                <a:cubicBezTo>
                  <a:pt x="128" y="21"/>
                  <a:pt x="123" y="16"/>
                  <a:pt x="116" y="16"/>
                </a:cubicBezTo>
                <a:close/>
                <a:moveTo>
                  <a:pt x="120" y="88"/>
                </a:moveTo>
                <a:cubicBezTo>
                  <a:pt x="120" y="92"/>
                  <a:pt x="116" y="96"/>
                  <a:pt x="112" y="96"/>
                </a:cubicBezTo>
                <a:cubicBezTo>
                  <a:pt x="16" y="96"/>
                  <a:pt x="16" y="96"/>
                  <a:pt x="16" y="96"/>
                </a:cubicBezTo>
                <a:cubicBezTo>
                  <a:pt x="12" y="96"/>
                  <a:pt x="8" y="92"/>
                  <a:pt x="8" y="88"/>
                </a:cubicBezTo>
                <a:cubicBezTo>
                  <a:pt x="8" y="32"/>
                  <a:pt x="8" y="32"/>
                  <a:pt x="8" y="32"/>
                </a:cubicBezTo>
                <a:cubicBezTo>
                  <a:pt x="8" y="28"/>
                  <a:pt x="12" y="24"/>
                  <a:pt x="16" y="24"/>
                </a:cubicBezTo>
                <a:cubicBezTo>
                  <a:pt x="16" y="24"/>
                  <a:pt x="20" y="24"/>
                  <a:pt x="32" y="24"/>
                </a:cubicBezTo>
                <a:cubicBezTo>
                  <a:pt x="36" y="24"/>
                  <a:pt x="44" y="8"/>
                  <a:pt x="48" y="8"/>
                </a:cubicBezTo>
                <a:cubicBezTo>
                  <a:pt x="58" y="8"/>
                  <a:pt x="70" y="8"/>
                  <a:pt x="80" y="8"/>
                </a:cubicBezTo>
                <a:cubicBezTo>
                  <a:pt x="84" y="8"/>
                  <a:pt x="92" y="24"/>
                  <a:pt x="96" y="24"/>
                </a:cubicBezTo>
                <a:cubicBezTo>
                  <a:pt x="108" y="24"/>
                  <a:pt x="112" y="24"/>
                  <a:pt x="112" y="24"/>
                </a:cubicBezTo>
                <a:cubicBezTo>
                  <a:pt x="116" y="24"/>
                  <a:pt x="120" y="28"/>
                  <a:pt x="120" y="32"/>
                </a:cubicBezTo>
                <a:lnTo>
                  <a:pt x="120" y="88"/>
                </a:lnTo>
                <a:close/>
                <a:moveTo>
                  <a:pt x="64" y="28"/>
                </a:moveTo>
                <a:cubicBezTo>
                  <a:pt x="49" y="28"/>
                  <a:pt x="36" y="41"/>
                  <a:pt x="36" y="56"/>
                </a:cubicBezTo>
                <a:cubicBezTo>
                  <a:pt x="36" y="71"/>
                  <a:pt x="49" y="84"/>
                  <a:pt x="64" y="84"/>
                </a:cubicBezTo>
                <a:cubicBezTo>
                  <a:pt x="79" y="84"/>
                  <a:pt x="92" y="71"/>
                  <a:pt x="92" y="56"/>
                </a:cubicBezTo>
                <a:cubicBezTo>
                  <a:pt x="92" y="41"/>
                  <a:pt x="79" y="28"/>
                  <a:pt x="64" y="28"/>
                </a:cubicBezTo>
                <a:close/>
                <a:moveTo>
                  <a:pt x="64" y="76"/>
                </a:moveTo>
                <a:cubicBezTo>
                  <a:pt x="53" y="76"/>
                  <a:pt x="44" y="67"/>
                  <a:pt x="44" y="56"/>
                </a:cubicBezTo>
                <a:cubicBezTo>
                  <a:pt x="44" y="45"/>
                  <a:pt x="53" y="36"/>
                  <a:pt x="64" y="36"/>
                </a:cubicBezTo>
                <a:cubicBezTo>
                  <a:pt x="75" y="36"/>
                  <a:pt x="84" y="45"/>
                  <a:pt x="84" y="56"/>
                </a:cubicBezTo>
                <a:cubicBezTo>
                  <a:pt x="84" y="67"/>
                  <a:pt x="75" y="76"/>
                  <a:pt x="64" y="76"/>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54" name="Freeform 5"/>
          <p:cNvSpPr>
            <a:spLocks noEditPoints="1"/>
          </p:cNvSpPr>
          <p:nvPr/>
        </p:nvSpPr>
        <p:spPr bwMode="auto">
          <a:xfrm>
            <a:off x="5923242" y="1823751"/>
            <a:ext cx="332967" cy="408765"/>
          </a:xfrm>
          <a:custGeom>
            <a:avLst/>
            <a:gdLst>
              <a:gd name="T0" fmla="*/ 88 w 104"/>
              <a:gd name="T1" fmla="*/ 80 h 128"/>
              <a:gd name="T2" fmla="*/ 100 w 104"/>
              <a:gd name="T3" fmla="*/ 48 h 128"/>
              <a:gd name="T4" fmla="*/ 52 w 104"/>
              <a:gd name="T5" fmla="*/ 0 h 128"/>
              <a:gd name="T6" fmla="*/ 4 w 104"/>
              <a:gd name="T7" fmla="*/ 48 h 128"/>
              <a:gd name="T8" fmla="*/ 16 w 104"/>
              <a:gd name="T9" fmla="*/ 80 h 128"/>
              <a:gd name="T10" fmla="*/ 0 w 104"/>
              <a:gd name="T11" fmla="*/ 108 h 128"/>
              <a:gd name="T12" fmla="*/ 21 w 104"/>
              <a:gd name="T13" fmla="*/ 111 h 128"/>
              <a:gd name="T14" fmla="*/ 34 w 104"/>
              <a:gd name="T15" fmla="*/ 128 h 128"/>
              <a:gd name="T16" fmla="*/ 52 w 104"/>
              <a:gd name="T17" fmla="*/ 97 h 128"/>
              <a:gd name="T18" fmla="*/ 70 w 104"/>
              <a:gd name="T19" fmla="*/ 128 h 128"/>
              <a:gd name="T20" fmla="*/ 83 w 104"/>
              <a:gd name="T21" fmla="*/ 111 h 128"/>
              <a:gd name="T22" fmla="*/ 104 w 104"/>
              <a:gd name="T23" fmla="*/ 108 h 128"/>
              <a:gd name="T24" fmla="*/ 88 w 104"/>
              <a:gd name="T25" fmla="*/ 80 h 128"/>
              <a:gd name="T26" fmla="*/ 32 w 104"/>
              <a:gd name="T27" fmla="*/ 116 h 128"/>
              <a:gd name="T28" fmla="*/ 26 w 104"/>
              <a:gd name="T29" fmla="*/ 103 h 128"/>
              <a:gd name="T30" fmla="*/ 12 w 104"/>
              <a:gd name="T31" fmla="*/ 104 h 128"/>
              <a:gd name="T32" fmla="*/ 22 w 104"/>
              <a:gd name="T33" fmla="*/ 85 h 128"/>
              <a:gd name="T34" fmla="*/ 44 w 104"/>
              <a:gd name="T35" fmla="*/ 95 h 128"/>
              <a:gd name="T36" fmla="*/ 32 w 104"/>
              <a:gd name="T37" fmla="*/ 116 h 128"/>
              <a:gd name="T38" fmla="*/ 12 w 104"/>
              <a:gd name="T39" fmla="*/ 48 h 128"/>
              <a:gd name="T40" fmla="*/ 52 w 104"/>
              <a:gd name="T41" fmla="*/ 8 h 128"/>
              <a:gd name="T42" fmla="*/ 92 w 104"/>
              <a:gd name="T43" fmla="*/ 48 h 128"/>
              <a:gd name="T44" fmla="*/ 52 w 104"/>
              <a:gd name="T45" fmla="*/ 88 h 128"/>
              <a:gd name="T46" fmla="*/ 12 w 104"/>
              <a:gd name="T47" fmla="*/ 48 h 128"/>
              <a:gd name="T48" fmla="*/ 78 w 104"/>
              <a:gd name="T49" fmla="*/ 103 h 128"/>
              <a:gd name="T50" fmla="*/ 72 w 104"/>
              <a:gd name="T51" fmla="*/ 116 h 128"/>
              <a:gd name="T52" fmla="*/ 60 w 104"/>
              <a:gd name="T53" fmla="*/ 95 h 128"/>
              <a:gd name="T54" fmla="*/ 82 w 104"/>
              <a:gd name="T55" fmla="*/ 85 h 128"/>
              <a:gd name="T56" fmla="*/ 92 w 104"/>
              <a:gd name="T57" fmla="*/ 104 h 128"/>
              <a:gd name="T58" fmla="*/ 78 w 104"/>
              <a:gd name="T59" fmla="*/ 103 h 128"/>
              <a:gd name="T60" fmla="*/ 52 w 104"/>
              <a:gd name="T61" fmla="*/ 20 h 128"/>
              <a:gd name="T62" fmla="*/ 24 w 104"/>
              <a:gd name="T63" fmla="*/ 48 h 128"/>
              <a:gd name="T64" fmla="*/ 52 w 104"/>
              <a:gd name="T65" fmla="*/ 76 h 128"/>
              <a:gd name="T66" fmla="*/ 80 w 104"/>
              <a:gd name="T67" fmla="*/ 48 h 128"/>
              <a:gd name="T68" fmla="*/ 52 w 104"/>
              <a:gd name="T69" fmla="*/ 20 h 128"/>
              <a:gd name="T70" fmla="*/ 52 w 104"/>
              <a:gd name="T71" fmla="*/ 68 h 128"/>
              <a:gd name="T72" fmla="*/ 32 w 104"/>
              <a:gd name="T73" fmla="*/ 48 h 128"/>
              <a:gd name="T74" fmla="*/ 52 w 104"/>
              <a:gd name="T75" fmla="*/ 28 h 128"/>
              <a:gd name="T76" fmla="*/ 72 w 104"/>
              <a:gd name="T77" fmla="*/ 48 h 128"/>
              <a:gd name="T78" fmla="*/ 52 w 104"/>
              <a:gd name="T79" fmla="*/ 6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 h="128">
                <a:moveTo>
                  <a:pt x="88" y="80"/>
                </a:moveTo>
                <a:cubicBezTo>
                  <a:pt x="95" y="71"/>
                  <a:pt x="100" y="60"/>
                  <a:pt x="100" y="48"/>
                </a:cubicBezTo>
                <a:cubicBezTo>
                  <a:pt x="100" y="21"/>
                  <a:pt x="79" y="0"/>
                  <a:pt x="52" y="0"/>
                </a:cubicBezTo>
                <a:cubicBezTo>
                  <a:pt x="25" y="0"/>
                  <a:pt x="4" y="21"/>
                  <a:pt x="4" y="48"/>
                </a:cubicBezTo>
                <a:cubicBezTo>
                  <a:pt x="4" y="60"/>
                  <a:pt x="9" y="71"/>
                  <a:pt x="16" y="80"/>
                </a:cubicBezTo>
                <a:cubicBezTo>
                  <a:pt x="9" y="93"/>
                  <a:pt x="0" y="108"/>
                  <a:pt x="0" y="108"/>
                </a:cubicBezTo>
                <a:cubicBezTo>
                  <a:pt x="21" y="111"/>
                  <a:pt x="21" y="111"/>
                  <a:pt x="21" y="111"/>
                </a:cubicBezTo>
                <a:cubicBezTo>
                  <a:pt x="34" y="128"/>
                  <a:pt x="34" y="128"/>
                  <a:pt x="34" y="128"/>
                </a:cubicBezTo>
                <a:cubicBezTo>
                  <a:pt x="34" y="128"/>
                  <a:pt x="44" y="111"/>
                  <a:pt x="52" y="97"/>
                </a:cubicBezTo>
                <a:cubicBezTo>
                  <a:pt x="60" y="111"/>
                  <a:pt x="70" y="128"/>
                  <a:pt x="70" y="128"/>
                </a:cubicBezTo>
                <a:cubicBezTo>
                  <a:pt x="83" y="111"/>
                  <a:pt x="83" y="111"/>
                  <a:pt x="83" y="111"/>
                </a:cubicBezTo>
                <a:cubicBezTo>
                  <a:pt x="104" y="108"/>
                  <a:pt x="104" y="108"/>
                  <a:pt x="104" y="108"/>
                </a:cubicBezTo>
                <a:cubicBezTo>
                  <a:pt x="104" y="108"/>
                  <a:pt x="95" y="93"/>
                  <a:pt x="88" y="80"/>
                </a:cubicBezTo>
                <a:close/>
                <a:moveTo>
                  <a:pt x="32" y="116"/>
                </a:moveTo>
                <a:cubicBezTo>
                  <a:pt x="26" y="103"/>
                  <a:pt x="26" y="103"/>
                  <a:pt x="26" y="103"/>
                </a:cubicBezTo>
                <a:cubicBezTo>
                  <a:pt x="12" y="104"/>
                  <a:pt x="12" y="104"/>
                  <a:pt x="12" y="104"/>
                </a:cubicBezTo>
                <a:cubicBezTo>
                  <a:pt x="12" y="104"/>
                  <a:pt x="17" y="95"/>
                  <a:pt x="22" y="85"/>
                </a:cubicBezTo>
                <a:cubicBezTo>
                  <a:pt x="28" y="90"/>
                  <a:pt x="35" y="94"/>
                  <a:pt x="44" y="95"/>
                </a:cubicBezTo>
                <a:cubicBezTo>
                  <a:pt x="38" y="105"/>
                  <a:pt x="32" y="116"/>
                  <a:pt x="32" y="116"/>
                </a:cubicBezTo>
                <a:close/>
                <a:moveTo>
                  <a:pt x="12" y="48"/>
                </a:moveTo>
                <a:cubicBezTo>
                  <a:pt x="12" y="26"/>
                  <a:pt x="30" y="8"/>
                  <a:pt x="52" y="8"/>
                </a:cubicBezTo>
                <a:cubicBezTo>
                  <a:pt x="74" y="8"/>
                  <a:pt x="92" y="26"/>
                  <a:pt x="92" y="48"/>
                </a:cubicBezTo>
                <a:cubicBezTo>
                  <a:pt x="92" y="70"/>
                  <a:pt x="74" y="88"/>
                  <a:pt x="52" y="88"/>
                </a:cubicBezTo>
                <a:cubicBezTo>
                  <a:pt x="30" y="88"/>
                  <a:pt x="12" y="70"/>
                  <a:pt x="12" y="48"/>
                </a:cubicBezTo>
                <a:close/>
                <a:moveTo>
                  <a:pt x="78" y="103"/>
                </a:moveTo>
                <a:cubicBezTo>
                  <a:pt x="72" y="116"/>
                  <a:pt x="72" y="116"/>
                  <a:pt x="72" y="116"/>
                </a:cubicBezTo>
                <a:cubicBezTo>
                  <a:pt x="72" y="116"/>
                  <a:pt x="66" y="105"/>
                  <a:pt x="60" y="95"/>
                </a:cubicBezTo>
                <a:cubicBezTo>
                  <a:pt x="69" y="94"/>
                  <a:pt x="76" y="90"/>
                  <a:pt x="82" y="85"/>
                </a:cubicBezTo>
                <a:cubicBezTo>
                  <a:pt x="87" y="95"/>
                  <a:pt x="92" y="104"/>
                  <a:pt x="92" y="104"/>
                </a:cubicBezTo>
                <a:lnTo>
                  <a:pt x="78" y="103"/>
                </a:lnTo>
                <a:close/>
                <a:moveTo>
                  <a:pt x="52" y="20"/>
                </a:moveTo>
                <a:cubicBezTo>
                  <a:pt x="37" y="20"/>
                  <a:pt x="24" y="33"/>
                  <a:pt x="24" y="48"/>
                </a:cubicBezTo>
                <a:cubicBezTo>
                  <a:pt x="24" y="63"/>
                  <a:pt x="37" y="76"/>
                  <a:pt x="52" y="76"/>
                </a:cubicBezTo>
                <a:cubicBezTo>
                  <a:pt x="67" y="76"/>
                  <a:pt x="80" y="63"/>
                  <a:pt x="80" y="48"/>
                </a:cubicBezTo>
                <a:cubicBezTo>
                  <a:pt x="80" y="33"/>
                  <a:pt x="67" y="20"/>
                  <a:pt x="52" y="20"/>
                </a:cubicBezTo>
                <a:close/>
                <a:moveTo>
                  <a:pt x="52" y="68"/>
                </a:moveTo>
                <a:cubicBezTo>
                  <a:pt x="41" y="68"/>
                  <a:pt x="32" y="59"/>
                  <a:pt x="32" y="48"/>
                </a:cubicBezTo>
                <a:cubicBezTo>
                  <a:pt x="32" y="37"/>
                  <a:pt x="41" y="28"/>
                  <a:pt x="52" y="28"/>
                </a:cubicBezTo>
                <a:cubicBezTo>
                  <a:pt x="63" y="28"/>
                  <a:pt x="72" y="37"/>
                  <a:pt x="72" y="48"/>
                </a:cubicBezTo>
                <a:cubicBezTo>
                  <a:pt x="72" y="59"/>
                  <a:pt x="63" y="68"/>
                  <a:pt x="52" y="68"/>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55" name="文本框 54"/>
          <p:cNvSpPr txBox="1"/>
          <p:nvPr/>
        </p:nvSpPr>
        <p:spPr>
          <a:xfrm>
            <a:off x="4787380" y="363292"/>
            <a:ext cx="2768103" cy="523220"/>
          </a:xfrm>
          <a:prstGeom prst="rect">
            <a:avLst/>
          </a:prstGeom>
          <a:noFill/>
        </p:spPr>
        <p:txBody>
          <a:bodyPr wrap="square" rtlCol="0">
            <a:spAutoFit/>
          </a:bodyPr>
          <a:lstStyle/>
          <a:p>
            <a:pPr algn="dist"/>
            <a:r>
              <a:rPr lang="zh-CN" altLang="en-US" sz="2800" dirty="0">
                <a:gradFill>
                  <a:gsLst>
                    <a:gs pos="0">
                      <a:srgbClr val="FFC000">
                        <a:alpha val="97000"/>
                      </a:srgbClr>
                    </a:gs>
                    <a:gs pos="32000">
                      <a:srgbClr val="FFFF00">
                        <a:alpha val="89000"/>
                      </a:srgbClr>
                    </a:gs>
                    <a:gs pos="63000">
                      <a:srgbClr val="92D050">
                        <a:alpha val="50000"/>
                      </a:srgbClr>
                    </a:gs>
                    <a:gs pos="100000">
                      <a:srgbClr val="00B050">
                        <a:alpha val="26000"/>
                      </a:srgbClr>
                    </a:gs>
                  </a:gsLst>
                  <a:lin ang="5400000" scaled="1"/>
                </a:gradFill>
              </a:rPr>
              <a:t>Title text added</a:t>
            </a:r>
          </a:p>
        </p:txBody>
      </p:sp>
      <p:cxnSp>
        <p:nvCxnSpPr>
          <p:cNvPr id="56" name="直接连接符 55"/>
          <p:cNvCxnSpPr>
            <a:cxnSpLocks/>
          </p:cNvCxnSpPr>
          <p:nvPr/>
        </p:nvCxnSpPr>
        <p:spPr>
          <a:xfrm>
            <a:off x="5288185" y="971754"/>
            <a:ext cx="1615630" cy="0"/>
          </a:xfrm>
          <a:prstGeom prst="line">
            <a:avLst/>
          </a:prstGeom>
          <a:noFill/>
          <a:ln w="22225">
            <a:gradFill flip="none" rotWithShape="1">
              <a:gsLst>
                <a:gs pos="0">
                  <a:schemeClr val="bg1">
                    <a:alpha val="0"/>
                  </a:schemeClr>
                </a:gs>
                <a:gs pos="50000">
                  <a:schemeClr val="bg1"/>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270726812"/>
      </p:ext>
    </p:extLst>
  </p:cSld>
  <p:clrMapOvr>
    <a:masterClrMapping/>
  </p:clrMapOvr>
  <mc:AlternateContent xmlns:mc="http://schemas.openxmlformats.org/markup-compatibility/2006" xmlns:p14="http://schemas.microsoft.com/office/powerpoint/2010/main">
    <mc:Choice Requires="p14">
      <p:transition spd="slow" p14:dur="900" advTm="4000">
        <p14:warp dir="in"/>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fltVal val="0"/>
                                          </p:val>
                                        </p:tav>
                                        <p:tav tm="100000">
                                          <p:val>
                                            <p:strVal val="#ppt_w"/>
                                          </p:val>
                                        </p:tav>
                                      </p:tavLst>
                                    </p:anim>
                                    <p:anim calcmode="lin" valueType="num">
                                      <p:cBhvr>
                                        <p:cTn id="13" dur="1000" fill="hold"/>
                                        <p:tgtEl>
                                          <p:spTgt spid="12"/>
                                        </p:tgtEl>
                                        <p:attrNameLst>
                                          <p:attrName>ppt_h</p:attrName>
                                        </p:attrNameLst>
                                      </p:cBhvr>
                                      <p:tavLst>
                                        <p:tav tm="0">
                                          <p:val>
                                            <p:fltVal val="0"/>
                                          </p:val>
                                        </p:tav>
                                        <p:tav tm="100000">
                                          <p:val>
                                            <p:strVal val="#ppt_h"/>
                                          </p:val>
                                        </p:tav>
                                      </p:tavLst>
                                    </p:anim>
                                    <p:animEffect transition="in" filter="fade">
                                      <p:cBhvr>
                                        <p:cTn id="14" dur="1000"/>
                                        <p:tgtEl>
                                          <p:spTgt spid="12"/>
                                        </p:tgtEl>
                                      </p:cBhvr>
                                    </p:animEffect>
                                  </p:childTnLst>
                                </p:cTn>
                              </p:par>
                            </p:childTnLst>
                          </p:cTn>
                        </p:par>
                        <p:par>
                          <p:cTn id="15" fill="hold">
                            <p:stCondLst>
                              <p:cond delay="1000"/>
                            </p:stCondLst>
                            <p:childTnLst>
                              <p:par>
                                <p:cTn id="16" presetID="23" presetClass="entr" presetSubtype="52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 calcmode="lin" valueType="num">
                                      <p:cBhvr>
                                        <p:cTn id="20" dur="500" fill="hold"/>
                                        <p:tgtEl>
                                          <p:spTgt spid="10"/>
                                        </p:tgtEl>
                                        <p:attrNameLst>
                                          <p:attrName>ppt_x</p:attrName>
                                        </p:attrNameLst>
                                      </p:cBhvr>
                                      <p:tavLst>
                                        <p:tav tm="0">
                                          <p:val>
                                            <p:fltVal val="0.5"/>
                                          </p:val>
                                        </p:tav>
                                        <p:tav tm="100000">
                                          <p:val>
                                            <p:strVal val="#ppt_x"/>
                                          </p:val>
                                        </p:tav>
                                      </p:tavLst>
                                    </p:anim>
                                    <p:anim calcmode="lin" valueType="num">
                                      <p:cBhvr>
                                        <p:cTn id="21" dur="500" fill="hold"/>
                                        <p:tgtEl>
                                          <p:spTgt spid="10"/>
                                        </p:tgtEl>
                                        <p:attrNameLst>
                                          <p:attrName>ppt_y</p:attrName>
                                        </p:attrNameLst>
                                      </p:cBhvr>
                                      <p:tavLst>
                                        <p:tav tm="0">
                                          <p:val>
                                            <p:fltVal val="0.5"/>
                                          </p:val>
                                        </p:tav>
                                        <p:tav tm="100000">
                                          <p:val>
                                            <p:strVal val="#ppt_y"/>
                                          </p:val>
                                        </p:tav>
                                      </p:tavLst>
                                    </p:anim>
                                  </p:childTnLst>
                                </p:cTn>
                              </p:par>
                              <p:par>
                                <p:cTn id="22" presetID="23" presetClass="entr" presetSubtype="528"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 calcmode="lin" valueType="num">
                                      <p:cBhvr>
                                        <p:cTn id="26" dur="500" fill="hold"/>
                                        <p:tgtEl>
                                          <p:spTgt spid="6"/>
                                        </p:tgtEl>
                                        <p:attrNameLst>
                                          <p:attrName>ppt_x</p:attrName>
                                        </p:attrNameLst>
                                      </p:cBhvr>
                                      <p:tavLst>
                                        <p:tav tm="0">
                                          <p:val>
                                            <p:fltVal val="0.5"/>
                                          </p:val>
                                        </p:tav>
                                        <p:tav tm="100000">
                                          <p:val>
                                            <p:strVal val="#ppt_x"/>
                                          </p:val>
                                        </p:tav>
                                      </p:tavLst>
                                    </p:anim>
                                    <p:anim calcmode="lin" valueType="num">
                                      <p:cBhvr>
                                        <p:cTn id="27" dur="500" fill="hold"/>
                                        <p:tgtEl>
                                          <p:spTgt spid="6"/>
                                        </p:tgtEl>
                                        <p:attrNameLst>
                                          <p:attrName>ppt_y</p:attrName>
                                        </p:attrNameLst>
                                      </p:cBhvr>
                                      <p:tavLst>
                                        <p:tav tm="0">
                                          <p:val>
                                            <p:fltVal val="0.5"/>
                                          </p:val>
                                        </p:tav>
                                        <p:tav tm="100000">
                                          <p:val>
                                            <p:strVal val="#ppt_y"/>
                                          </p:val>
                                        </p:tav>
                                      </p:tavLst>
                                    </p:anim>
                                  </p:childTnLst>
                                </p:cTn>
                              </p:par>
                              <p:par>
                                <p:cTn id="28" presetID="23" presetClass="entr" presetSubtype="528"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 calcmode="lin" valueType="num">
                                      <p:cBhvr>
                                        <p:cTn id="32" dur="500" fill="hold"/>
                                        <p:tgtEl>
                                          <p:spTgt spid="7"/>
                                        </p:tgtEl>
                                        <p:attrNameLst>
                                          <p:attrName>ppt_x</p:attrName>
                                        </p:attrNameLst>
                                      </p:cBhvr>
                                      <p:tavLst>
                                        <p:tav tm="0">
                                          <p:val>
                                            <p:fltVal val="0.5"/>
                                          </p:val>
                                        </p:tav>
                                        <p:tav tm="100000">
                                          <p:val>
                                            <p:strVal val="#ppt_x"/>
                                          </p:val>
                                        </p:tav>
                                      </p:tavLst>
                                    </p:anim>
                                    <p:anim calcmode="lin" valueType="num">
                                      <p:cBhvr>
                                        <p:cTn id="33" dur="500" fill="hold"/>
                                        <p:tgtEl>
                                          <p:spTgt spid="7"/>
                                        </p:tgtEl>
                                        <p:attrNameLst>
                                          <p:attrName>ppt_y</p:attrName>
                                        </p:attrNameLst>
                                      </p:cBhvr>
                                      <p:tavLst>
                                        <p:tav tm="0">
                                          <p:val>
                                            <p:fltVal val="0.5"/>
                                          </p:val>
                                        </p:tav>
                                        <p:tav tm="100000">
                                          <p:val>
                                            <p:strVal val="#ppt_y"/>
                                          </p:val>
                                        </p:tav>
                                      </p:tavLst>
                                    </p:anim>
                                  </p:childTnLst>
                                </p:cTn>
                              </p:par>
                              <p:par>
                                <p:cTn id="34" presetID="23" presetClass="entr" presetSubtype="528"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 calcmode="lin" valueType="num">
                                      <p:cBhvr>
                                        <p:cTn id="38" dur="500" fill="hold"/>
                                        <p:tgtEl>
                                          <p:spTgt spid="4"/>
                                        </p:tgtEl>
                                        <p:attrNameLst>
                                          <p:attrName>ppt_x</p:attrName>
                                        </p:attrNameLst>
                                      </p:cBhvr>
                                      <p:tavLst>
                                        <p:tav tm="0">
                                          <p:val>
                                            <p:fltVal val="0.5"/>
                                          </p:val>
                                        </p:tav>
                                        <p:tav tm="100000">
                                          <p:val>
                                            <p:strVal val="#ppt_x"/>
                                          </p:val>
                                        </p:tav>
                                      </p:tavLst>
                                    </p:anim>
                                    <p:anim calcmode="lin" valueType="num">
                                      <p:cBhvr>
                                        <p:cTn id="39" dur="500" fill="hold"/>
                                        <p:tgtEl>
                                          <p:spTgt spid="4"/>
                                        </p:tgtEl>
                                        <p:attrNameLst>
                                          <p:attrName>ppt_y</p:attrName>
                                        </p:attrNameLst>
                                      </p:cBhvr>
                                      <p:tavLst>
                                        <p:tav tm="0">
                                          <p:val>
                                            <p:fltVal val="0.5"/>
                                          </p:val>
                                        </p:tav>
                                        <p:tav tm="100000">
                                          <p:val>
                                            <p:strVal val="#ppt_y"/>
                                          </p:val>
                                        </p:tav>
                                      </p:tavLst>
                                    </p:anim>
                                  </p:childTnLst>
                                </p:cTn>
                              </p:par>
                              <p:par>
                                <p:cTn id="40" presetID="23" presetClass="entr" presetSubtype="528"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 calcmode="lin" valueType="num">
                                      <p:cBhvr>
                                        <p:cTn id="44" dur="500" fill="hold"/>
                                        <p:tgtEl>
                                          <p:spTgt spid="9"/>
                                        </p:tgtEl>
                                        <p:attrNameLst>
                                          <p:attrName>ppt_x</p:attrName>
                                        </p:attrNameLst>
                                      </p:cBhvr>
                                      <p:tavLst>
                                        <p:tav tm="0">
                                          <p:val>
                                            <p:fltVal val="0.5"/>
                                          </p:val>
                                        </p:tav>
                                        <p:tav tm="100000">
                                          <p:val>
                                            <p:strVal val="#ppt_x"/>
                                          </p:val>
                                        </p:tav>
                                      </p:tavLst>
                                    </p:anim>
                                    <p:anim calcmode="lin" valueType="num">
                                      <p:cBhvr>
                                        <p:cTn id="45" dur="500" fill="hold"/>
                                        <p:tgtEl>
                                          <p:spTgt spid="9"/>
                                        </p:tgtEl>
                                        <p:attrNameLst>
                                          <p:attrName>ppt_y</p:attrName>
                                        </p:attrNameLst>
                                      </p:cBhvr>
                                      <p:tavLst>
                                        <p:tav tm="0">
                                          <p:val>
                                            <p:fltVal val="0.5"/>
                                          </p:val>
                                        </p:tav>
                                        <p:tav tm="100000">
                                          <p:val>
                                            <p:strVal val="#ppt_y"/>
                                          </p:val>
                                        </p:tav>
                                      </p:tavLst>
                                    </p:anim>
                                  </p:childTnLst>
                                </p:cTn>
                              </p:par>
                              <p:par>
                                <p:cTn id="46" presetID="23" presetClass="entr" presetSubtype="528"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0">
                                          <p:val>
                                            <p:fltVal val="0"/>
                                          </p:val>
                                        </p:tav>
                                        <p:tav tm="100000">
                                          <p:val>
                                            <p:strVal val="#ppt_w"/>
                                          </p:val>
                                        </p:tav>
                                      </p:tavLst>
                                    </p:anim>
                                    <p:anim calcmode="lin" valueType="num">
                                      <p:cBhvr>
                                        <p:cTn id="49" dur="500" fill="hold"/>
                                        <p:tgtEl>
                                          <p:spTgt spid="5"/>
                                        </p:tgtEl>
                                        <p:attrNameLst>
                                          <p:attrName>ppt_h</p:attrName>
                                        </p:attrNameLst>
                                      </p:cBhvr>
                                      <p:tavLst>
                                        <p:tav tm="0">
                                          <p:val>
                                            <p:fltVal val="0"/>
                                          </p:val>
                                        </p:tav>
                                        <p:tav tm="100000">
                                          <p:val>
                                            <p:strVal val="#ppt_h"/>
                                          </p:val>
                                        </p:tav>
                                      </p:tavLst>
                                    </p:anim>
                                    <p:anim calcmode="lin" valueType="num">
                                      <p:cBhvr>
                                        <p:cTn id="50" dur="500" fill="hold"/>
                                        <p:tgtEl>
                                          <p:spTgt spid="5"/>
                                        </p:tgtEl>
                                        <p:attrNameLst>
                                          <p:attrName>ppt_x</p:attrName>
                                        </p:attrNameLst>
                                      </p:cBhvr>
                                      <p:tavLst>
                                        <p:tav tm="0">
                                          <p:val>
                                            <p:fltVal val="0.5"/>
                                          </p:val>
                                        </p:tav>
                                        <p:tav tm="100000">
                                          <p:val>
                                            <p:strVal val="#ppt_x"/>
                                          </p:val>
                                        </p:tav>
                                      </p:tavLst>
                                    </p:anim>
                                    <p:anim calcmode="lin" valueType="num">
                                      <p:cBhvr>
                                        <p:cTn id="51" dur="500" fill="hold"/>
                                        <p:tgtEl>
                                          <p:spTgt spid="5"/>
                                        </p:tgtEl>
                                        <p:attrNameLst>
                                          <p:attrName>ppt_y</p:attrName>
                                        </p:attrNameLst>
                                      </p:cBhvr>
                                      <p:tavLst>
                                        <p:tav tm="0">
                                          <p:val>
                                            <p:fltVal val="0.5"/>
                                          </p:val>
                                        </p:tav>
                                        <p:tav tm="100000">
                                          <p:val>
                                            <p:strVal val="#ppt_y"/>
                                          </p:val>
                                        </p:tav>
                                      </p:tavLst>
                                    </p:anim>
                                  </p:childTnLst>
                                </p:cTn>
                              </p:par>
                              <p:par>
                                <p:cTn id="52" presetID="23" presetClass="entr" presetSubtype="528"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anim calcmode="lin" valueType="num">
                                      <p:cBhvr>
                                        <p:cTn id="56" dur="500" fill="hold"/>
                                        <p:tgtEl>
                                          <p:spTgt spid="8"/>
                                        </p:tgtEl>
                                        <p:attrNameLst>
                                          <p:attrName>ppt_x</p:attrName>
                                        </p:attrNameLst>
                                      </p:cBhvr>
                                      <p:tavLst>
                                        <p:tav tm="0">
                                          <p:val>
                                            <p:fltVal val="0.5"/>
                                          </p:val>
                                        </p:tav>
                                        <p:tav tm="100000">
                                          <p:val>
                                            <p:strVal val="#ppt_x"/>
                                          </p:val>
                                        </p:tav>
                                      </p:tavLst>
                                    </p:anim>
                                    <p:anim calcmode="lin" valueType="num">
                                      <p:cBhvr>
                                        <p:cTn id="57" dur="500" fill="hold"/>
                                        <p:tgtEl>
                                          <p:spTgt spid="8"/>
                                        </p:tgtEl>
                                        <p:attrNameLst>
                                          <p:attrName>ppt_y</p:attrName>
                                        </p:attrNameLst>
                                      </p:cBhvr>
                                      <p:tavLst>
                                        <p:tav tm="0">
                                          <p:val>
                                            <p:fltVal val="0.5"/>
                                          </p:val>
                                        </p:tav>
                                        <p:tav tm="100000">
                                          <p:val>
                                            <p:strVal val="#ppt_y"/>
                                          </p:val>
                                        </p:tav>
                                      </p:tavLst>
                                    </p:anim>
                                  </p:childTnLst>
                                </p:cTn>
                              </p:par>
                            </p:childTnLst>
                          </p:cTn>
                        </p:par>
                        <p:par>
                          <p:cTn id="58" fill="hold">
                            <p:stCondLst>
                              <p:cond delay="1500"/>
                            </p:stCondLst>
                            <p:childTnLst>
                              <p:par>
                                <p:cTn id="59" presetID="14" presetClass="entr" presetSubtype="10"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randombar(horizontal)">
                                      <p:cBhvr>
                                        <p:cTn id="61" dur="500"/>
                                        <p:tgtEl>
                                          <p:spTgt spid="50"/>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randombar(horizontal)">
                                      <p:cBhvr>
                                        <p:cTn id="64" dur="500"/>
                                        <p:tgtEl>
                                          <p:spTgt spid="52"/>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randombar(horizontal)">
                                      <p:cBhvr>
                                        <p:cTn id="67" dur="500"/>
                                        <p:tgtEl>
                                          <p:spTgt spid="53"/>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randombar(horizontal)">
                                      <p:cBhvr>
                                        <p:cTn id="70" dur="500"/>
                                        <p:tgtEl>
                                          <p:spTgt spid="54"/>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randombar(horizontal)">
                                      <p:cBhvr>
                                        <p:cTn id="73" dur="500"/>
                                        <p:tgtEl>
                                          <p:spTgt spid="48"/>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randombar(horizontal)">
                                      <p:cBhvr>
                                        <p:cTn id="76" dur="500"/>
                                        <p:tgtEl>
                                          <p:spTgt spid="49"/>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randombar(horizontal)">
                                      <p:cBhvr>
                                        <p:cTn id="79" dur="500"/>
                                        <p:tgtEl>
                                          <p:spTgt spid="51"/>
                                        </p:tgtEl>
                                      </p:cBhvr>
                                    </p:animEffect>
                                  </p:childTnLst>
                                </p:cTn>
                              </p:par>
                              <p:par>
                                <p:cTn id="80" presetID="2" presetClass="entr" presetSubtype="8" decel="100000"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1000" fill="hold"/>
                                        <p:tgtEl>
                                          <p:spTgt spid="32"/>
                                        </p:tgtEl>
                                        <p:attrNameLst>
                                          <p:attrName>ppt_x</p:attrName>
                                        </p:attrNameLst>
                                      </p:cBhvr>
                                      <p:tavLst>
                                        <p:tav tm="0">
                                          <p:val>
                                            <p:strVal val="0-#ppt_w/2"/>
                                          </p:val>
                                        </p:tav>
                                        <p:tav tm="100000">
                                          <p:val>
                                            <p:strVal val="#ppt_x"/>
                                          </p:val>
                                        </p:tav>
                                      </p:tavLst>
                                    </p:anim>
                                    <p:anim calcmode="lin" valueType="num">
                                      <p:cBhvr additive="base">
                                        <p:cTn id="83" dur="1000" fill="hold"/>
                                        <p:tgtEl>
                                          <p:spTgt spid="32"/>
                                        </p:tgtEl>
                                        <p:attrNameLst>
                                          <p:attrName>ppt_y</p:attrName>
                                        </p:attrNameLst>
                                      </p:cBhvr>
                                      <p:tavLst>
                                        <p:tav tm="0">
                                          <p:val>
                                            <p:strVal val="#ppt_y"/>
                                          </p:val>
                                        </p:tav>
                                        <p:tav tm="100000">
                                          <p:val>
                                            <p:strVal val="#ppt_y"/>
                                          </p:val>
                                        </p:tav>
                                      </p:tavLst>
                                    </p:anim>
                                  </p:childTnLst>
                                </p:cTn>
                              </p:par>
                              <p:par>
                                <p:cTn id="84" presetID="2" presetClass="entr" presetSubtype="8" decel="100000" fill="hold" grpId="0" nodeType="withEffect">
                                  <p:stCondLst>
                                    <p:cond delay="0"/>
                                  </p:stCondLst>
                                  <p:childTnLst>
                                    <p:set>
                                      <p:cBhvr>
                                        <p:cTn id="85" dur="1" fill="hold">
                                          <p:stCondLst>
                                            <p:cond delay="0"/>
                                          </p:stCondLst>
                                        </p:cTn>
                                        <p:tgtEl>
                                          <p:spTgt spid="33"/>
                                        </p:tgtEl>
                                        <p:attrNameLst>
                                          <p:attrName>style.visibility</p:attrName>
                                        </p:attrNameLst>
                                      </p:cBhvr>
                                      <p:to>
                                        <p:strVal val="visible"/>
                                      </p:to>
                                    </p:set>
                                    <p:anim calcmode="lin" valueType="num">
                                      <p:cBhvr additive="base">
                                        <p:cTn id="86" dur="1000" fill="hold"/>
                                        <p:tgtEl>
                                          <p:spTgt spid="33"/>
                                        </p:tgtEl>
                                        <p:attrNameLst>
                                          <p:attrName>ppt_x</p:attrName>
                                        </p:attrNameLst>
                                      </p:cBhvr>
                                      <p:tavLst>
                                        <p:tav tm="0">
                                          <p:val>
                                            <p:strVal val="0-#ppt_w/2"/>
                                          </p:val>
                                        </p:tav>
                                        <p:tav tm="100000">
                                          <p:val>
                                            <p:strVal val="#ppt_x"/>
                                          </p:val>
                                        </p:tav>
                                      </p:tavLst>
                                    </p:anim>
                                    <p:anim calcmode="lin" valueType="num">
                                      <p:cBhvr additive="base">
                                        <p:cTn id="87" dur="1000" fill="hold"/>
                                        <p:tgtEl>
                                          <p:spTgt spid="33"/>
                                        </p:tgtEl>
                                        <p:attrNameLst>
                                          <p:attrName>ppt_y</p:attrName>
                                        </p:attrNameLst>
                                      </p:cBhvr>
                                      <p:tavLst>
                                        <p:tav tm="0">
                                          <p:val>
                                            <p:strVal val="#ppt_y"/>
                                          </p:val>
                                        </p:tav>
                                        <p:tav tm="100000">
                                          <p:val>
                                            <p:strVal val="#ppt_y"/>
                                          </p:val>
                                        </p:tav>
                                      </p:tavLst>
                                    </p:anim>
                                  </p:childTnLst>
                                </p:cTn>
                              </p:par>
                              <p:par>
                                <p:cTn id="88" presetID="2" presetClass="entr" presetSubtype="8" decel="100000"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 calcmode="lin" valueType="num">
                                      <p:cBhvr additive="base">
                                        <p:cTn id="90" dur="1000" fill="hold"/>
                                        <p:tgtEl>
                                          <p:spTgt spid="30"/>
                                        </p:tgtEl>
                                        <p:attrNameLst>
                                          <p:attrName>ppt_x</p:attrName>
                                        </p:attrNameLst>
                                      </p:cBhvr>
                                      <p:tavLst>
                                        <p:tav tm="0">
                                          <p:val>
                                            <p:strVal val="0-#ppt_w/2"/>
                                          </p:val>
                                        </p:tav>
                                        <p:tav tm="100000">
                                          <p:val>
                                            <p:strVal val="#ppt_x"/>
                                          </p:val>
                                        </p:tav>
                                      </p:tavLst>
                                    </p:anim>
                                    <p:anim calcmode="lin" valueType="num">
                                      <p:cBhvr additive="base">
                                        <p:cTn id="91" dur="1000" fill="hold"/>
                                        <p:tgtEl>
                                          <p:spTgt spid="30"/>
                                        </p:tgtEl>
                                        <p:attrNameLst>
                                          <p:attrName>ppt_y</p:attrName>
                                        </p:attrNameLst>
                                      </p:cBhvr>
                                      <p:tavLst>
                                        <p:tav tm="0">
                                          <p:val>
                                            <p:strVal val="#ppt_y"/>
                                          </p:val>
                                        </p:tav>
                                        <p:tav tm="100000">
                                          <p:val>
                                            <p:strVal val="#ppt_y"/>
                                          </p:val>
                                        </p:tav>
                                      </p:tavLst>
                                    </p:anim>
                                  </p:childTnLst>
                                </p:cTn>
                              </p:par>
                              <p:par>
                                <p:cTn id="92" presetID="2" presetClass="entr" presetSubtype="8" decel="100000" fill="hold" grpId="0" nodeType="withEffect">
                                  <p:stCondLst>
                                    <p:cond delay="0"/>
                                  </p:stCondLst>
                                  <p:childTnLst>
                                    <p:set>
                                      <p:cBhvr>
                                        <p:cTn id="93" dur="1" fill="hold">
                                          <p:stCondLst>
                                            <p:cond delay="0"/>
                                          </p:stCondLst>
                                        </p:cTn>
                                        <p:tgtEl>
                                          <p:spTgt spid="31"/>
                                        </p:tgtEl>
                                        <p:attrNameLst>
                                          <p:attrName>style.visibility</p:attrName>
                                        </p:attrNameLst>
                                      </p:cBhvr>
                                      <p:to>
                                        <p:strVal val="visible"/>
                                      </p:to>
                                    </p:set>
                                    <p:anim calcmode="lin" valueType="num">
                                      <p:cBhvr additive="base">
                                        <p:cTn id="94" dur="1000" fill="hold"/>
                                        <p:tgtEl>
                                          <p:spTgt spid="31"/>
                                        </p:tgtEl>
                                        <p:attrNameLst>
                                          <p:attrName>ppt_x</p:attrName>
                                        </p:attrNameLst>
                                      </p:cBhvr>
                                      <p:tavLst>
                                        <p:tav tm="0">
                                          <p:val>
                                            <p:strVal val="0-#ppt_w/2"/>
                                          </p:val>
                                        </p:tav>
                                        <p:tav tm="100000">
                                          <p:val>
                                            <p:strVal val="#ppt_x"/>
                                          </p:val>
                                        </p:tav>
                                      </p:tavLst>
                                    </p:anim>
                                    <p:anim calcmode="lin" valueType="num">
                                      <p:cBhvr additive="base">
                                        <p:cTn id="95" dur="1000" fill="hold"/>
                                        <p:tgtEl>
                                          <p:spTgt spid="31"/>
                                        </p:tgtEl>
                                        <p:attrNameLst>
                                          <p:attrName>ppt_y</p:attrName>
                                        </p:attrNameLst>
                                      </p:cBhvr>
                                      <p:tavLst>
                                        <p:tav tm="0">
                                          <p:val>
                                            <p:strVal val="#ppt_y"/>
                                          </p:val>
                                        </p:tav>
                                        <p:tav tm="100000">
                                          <p:val>
                                            <p:strVal val="#ppt_y"/>
                                          </p:val>
                                        </p:tav>
                                      </p:tavLst>
                                    </p:anim>
                                  </p:childTnLst>
                                </p:cTn>
                              </p:par>
                              <p:par>
                                <p:cTn id="96" presetID="2" presetClass="entr" presetSubtype="8" decel="100000" fill="hold" grpId="0" nodeType="withEffect">
                                  <p:stCondLst>
                                    <p:cond delay="0"/>
                                  </p:stCondLst>
                                  <p:childTnLst>
                                    <p:set>
                                      <p:cBhvr>
                                        <p:cTn id="97" dur="1" fill="hold">
                                          <p:stCondLst>
                                            <p:cond delay="0"/>
                                          </p:stCondLst>
                                        </p:cTn>
                                        <p:tgtEl>
                                          <p:spTgt spid="28"/>
                                        </p:tgtEl>
                                        <p:attrNameLst>
                                          <p:attrName>style.visibility</p:attrName>
                                        </p:attrNameLst>
                                      </p:cBhvr>
                                      <p:to>
                                        <p:strVal val="visible"/>
                                      </p:to>
                                    </p:set>
                                    <p:anim calcmode="lin" valueType="num">
                                      <p:cBhvr additive="base">
                                        <p:cTn id="98" dur="1000" fill="hold"/>
                                        <p:tgtEl>
                                          <p:spTgt spid="28"/>
                                        </p:tgtEl>
                                        <p:attrNameLst>
                                          <p:attrName>ppt_x</p:attrName>
                                        </p:attrNameLst>
                                      </p:cBhvr>
                                      <p:tavLst>
                                        <p:tav tm="0">
                                          <p:val>
                                            <p:strVal val="0-#ppt_w/2"/>
                                          </p:val>
                                        </p:tav>
                                        <p:tav tm="100000">
                                          <p:val>
                                            <p:strVal val="#ppt_x"/>
                                          </p:val>
                                        </p:tav>
                                      </p:tavLst>
                                    </p:anim>
                                    <p:anim calcmode="lin" valueType="num">
                                      <p:cBhvr additive="base">
                                        <p:cTn id="99" dur="1000" fill="hold"/>
                                        <p:tgtEl>
                                          <p:spTgt spid="28"/>
                                        </p:tgtEl>
                                        <p:attrNameLst>
                                          <p:attrName>ppt_y</p:attrName>
                                        </p:attrNameLst>
                                      </p:cBhvr>
                                      <p:tavLst>
                                        <p:tav tm="0">
                                          <p:val>
                                            <p:strVal val="#ppt_y"/>
                                          </p:val>
                                        </p:tav>
                                        <p:tav tm="100000">
                                          <p:val>
                                            <p:strVal val="#ppt_y"/>
                                          </p:val>
                                        </p:tav>
                                      </p:tavLst>
                                    </p:anim>
                                  </p:childTnLst>
                                </p:cTn>
                              </p:par>
                              <p:par>
                                <p:cTn id="100" presetID="2" presetClass="entr" presetSubtype="8" decel="100000" fill="hold" grpId="0" nodeType="withEffect">
                                  <p:stCondLst>
                                    <p:cond delay="0"/>
                                  </p:stCondLst>
                                  <p:childTnLst>
                                    <p:set>
                                      <p:cBhvr>
                                        <p:cTn id="101" dur="1" fill="hold">
                                          <p:stCondLst>
                                            <p:cond delay="0"/>
                                          </p:stCondLst>
                                        </p:cTn>
                                        <p:tgtEl>
                                          <p:spTgt spid="29"/>
                                        </p:tgtEl>
                                        <p:attrNameLst>
                                          <p:attrName>style.visibility</p:attrName>
                                        </p:attrNameLst>
                                      </p:cBhvr>
                                      <p:to>
                                        <p:strVal val="visible"/>
                                      </p:to>
                                    </p:set>
                                    <p:anim calcmode="lin" valueType="num">
                                      <p:cBhvr additive="base">
                                        <p:cTn id="102" dur="1000" fill="hold"/>
                                        <p:tgtEl>
                                          <p:spTgt spid="29"/>
                                        </p:tgtEl>
                                        <p:attrNameLst>
                                          <p:attrName>ppt_x</p:attrName>
                                        </p:attrNameLst>
                                      </p:cBhvr>
                                      <p:tavLst>
                                        <p:tav tm="0">
                                          <p:val>
                                            <p:strVal val="0-#ppt_w/2"/>
                                          </p:val>
                                        </p:tav>
                                        <p:tav tm="100000">
                                          <p:val>
                                            <p:strVal val="#ppt_x"/>
                                          </p:val>
                                        </p:tav>
                                      </p:tavLst>
                                    </p:anim>
                                    <p:anim calcmode="lin" valueType="num">
                                      <p:cBhvr additive="base">
                                        <p:cTn id="103" dur="1000" fill="hold"/>
                                        <p:tgtEl>
                                          <p:spTgt spid="29"/>
                                        </p:tgtEl>
                                        <p:attrNameLst>
                                          <p:attrName>ppt_y</p:attrName>
                                        </p:attrNameLst>
                                      </p:cBhvr>
                                      <p:tavLst>
                                        <p:tav tm="0">
                                          <p:val>
                                            <p:strVal val="#ppt_y"/>
                                          </p:val>
                                        </p:tav>
                                        <p:tav tm="100000">
                                          <p:val>
                                            <p:strVal val="#ppt_y"/>
                                          </p:val>
                                        </p:tav>
                                      </p:tavLst>
                                    </p:anim>
                                  </p:childTnLst>
                                </p:cTn>
                              </p:par>
                              <p:par>
                                <p:cTn id="104" presetID="2" presetClass="entr" presetSubtype="2" decel="100000" fill="hold" grpId="0" nodeType="with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additive="base">
                                        <p:cTn id="106" dur="1000" fill="hold"/>
                                        <p:tgtEl>
                                          <p:spTgt spid="40"/>
                                        </p:tgtEl>
                                        <p:attrNameLst>
                                          <p:attrName>ppt_x</p:attrName>
                                        </p:attrNameLst>
                                      </p:cBhvr>
                                      <p:tavLst>
                                        <p:tav tm="0">
                                          <p:val>
                                            <p:strVal val="1+#ppt_w/2"/>
                                          </p:val>
                                        </p:tav>
                                        <p:tav tm="100000">
                                          <p:val>
                                            <p:strVal val="#ppt_x"/>
                                          </p:val>
                                        </p:tav>
                                      </p:tavLst>
                                    </p:anim>
                                    <p:anim calcmode="lin" valueType="num">
                                      <p:cBhvr additive="base">
                                        <p:cTn id="107" dur="1000" fill="hold"/>
                                        <p:tgtEl>
                                          <p:spTgt spid="40"/>
                                        </p:tgtEl>
                                        <p:attrNameLst>
                                          <p:attrName>ppt_y</p:attrName>
                                        </p:attrNameLst>
                                      </p:cBhvr>
                                      <p:tavLst>
                                        <p:tav tm="0">
                                          <p:val>
                                            <p:strVal val="#ppt_y"/>
                                          </p:val>
                                        </p:tav>
                                        <p:tav tm="100000">
                                          <p:val>
                                            <p:strVal val="#ppt_y"/>
                                          </p:val>
                                        </p:tav>
                                      </p:tavLst>
                                    </p:anim>
                                  </p:childTnLst>
                                </p:cTn>
                              </p:par>
                              <p:par>
                                <p:cTn id="108" presetID="2" presetClass="entr" presetSubtype="2" decel="100000" fill="hold" grpId="0"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additive="base">
                                        <p:cTn id="110" dur="1000" fill="hold"/>
                                        <p:tgtEl>
                                          <p:spTgt spid="41"/>
                                        </p:tgtEl>
                                        <p:attrNameLst>
                                          <p:attrName>ppt_x</p:attrName>
                                        </p:attrNameLst>
                                      </p:cBhvr>
                                      <p:tavLst>
                                        <p:tav tm="0">
                                          <p:val>
                                            <p:strVal val="1+#ppt_w/2"/>
                                          </p:val>
                                        </p:tav>
                                        <p:tav tm="100000">
                                          <p:val>
                                            <p:strVal val="#ppt_x"/>
                                          </p:val>
                                        </p:tav>
                                      </p:tavLst>
                                    </p:anim>
                                    <p:anim calcmode="lin" valueType="num">
                                      <p:cBhvr additive="base">
                                        <p:cTn id="111" dur="1000" fill="hold"/>
                                        <p:tgtEl>
                                          <p:spTgt spid="41"/>
                                        </p:tgtEl>
                                        <p:attrNameLst>
                                          <p:attrName>ppt_y</p:attrName>
                                        </p:attrNameLst>
                                      </p:cBhvr>
                                      <p:tavLst>
                                        <p:tav tm="0">
                                          <p:val>
                                            <p:strVal val="#ppt_y"/>
                                          </p:val>
                                        </p:tav>
                                        <p:tav tm="100000">
                                          <p:val>
                                            <p:strVal val="#ppt_y"/>
                                          </p:val>
                                        </p:tav>
                                      </p:tavLst>
                                    </p:anim>
                                  </p:childTnLst>
                                </p:cTn>
                              </p:par>
                              <p:par>
                                <p:cTn id="112" presetID="2" presetClass="entr" presetSubtype="2" decel="100000" fill="hold" grpId="0" nodeType="withEffect">
                                  <p:stCondLst>
                                    <p:cond delay="0"/>
                                  </p:stCondLst>
                                  <p:childTnLst>
                                    <p:set>
                                      <p:cBhvr>
                                        <p:cTn id="113" dur="1" fill="hold">
                                          <p:stCondLst>
                                            <p:cond delay="0"/>
                                          </p:stCondLst>
                                        </p:cTn>
                                        <p:tgtEl>
                                          <p:spTgt spid="38"/>
                                        </p:tgtEl>
                                        <p:attrNameLst>
                                          <p:attrName>style.visibility</p:attrName>
                                        </p:attrNameLst>
                                      </p:cBhvr>
                                      <p:to>
                                        <p:strVal val="visible"/>
                                      </p:to>
                                    </p:set>
                                    <p:anim calcmode="lin" valueType="num">
                                      <p:cBhvr additive="base">
                                        <p:cTn id="114" dur="1000" fill="hold"/>
                                        <p:tgtEl>
                                          <p:spTgt spid="38"/>
                                        </p:tgtEl>
                                        <p:attrNameLst>
                                          <p:attrName>ppt_x</p:attrName>
                                        </p:attrNameLst>
                                      </p:cBhvr>
                                      <p:tavLst>
                                        <p:tav tm="0">
                                          <p:val>
                                            <p:strVal val="1+#ppt_w/2"/>
                                          </p:val>
                                        </p:tav>
                                        <p:tav tm="100000">
                                          <p:val>
                                            <p:strVal val="#ppt_x"/>
                                          </p:val>
                                        </p:tav>
                                      </p:tavLst>
                                    </p:anim>
                                    <p:anim calcmode="lin" valueType="num">
                                      <p:cBhvr additive="base">
                                        <p:cTn id="115" dur="1000" fill="hold"/>
                                        <p:tgtEl>
                                          <p:spTgt spid="38"/>
                                        </p:tgtEl>
                                        <p:attrNameLst>
                                          <p:attrName>ppt_y</p:attrName>
                                        </p:attrNameLst>
                                      </p:cBhvr>
                                      <p:tavLst>
                                        <p:tav tm="0">
                                          <p:val>
                                            <p:strVal val="#ppt_y"/>
                                          </p:val>
                                        </p:tav>
                                        <p:tav tm="100000">
                                          <p:val>
                                            <p:strVal val="#ppt_y"/>
                                          </p:val>
                                        </p:tav>
                                      </p:tavLst>
                                    </p:anim>
                                  </p:childTnLst>
                                </p:cTn>
                              </p:par>
                              <p:par>
                                <p:cTn id="116" presetID="2" presetClass="entr" presetSubtype="2" decel="100000" fill="hold" grpId="0" nodeType="withEffect">
                                  <p:stCondLst>
                                    <p:cond delay="0"/>
                                  </p:stCondLst>
                                  <p:childTnLst>
                                    <p:set>
                                      <p:cBhvr>
                                        <p:cTn id="117" dur="1" fill="hold">
                                          <p:stCondLst>
                                            <p:cond delay="0"/>
                                          </p:stCondLst>
                                        </p:cTn>
                                        <p:tgtEl>
                                          <p:spTgt spid="39"/>
                                        </p:tgtEl>
                                        <p:attrNameLst>
                                          <p:attrName>style.visibility</p:attrName>
                                        </p:attrNameLst>
                                      </p:cBhvr>
                                      <p:to>
                                        <p:strVal val="visible"/>
                                      </p:to>
                                    </p:set>
                                    <p:anim calcmode="lin" valueType="num">
                                      <p:cBhvr additive="base">
                                        <p:cTn id="118" dur="1000" fill="hold"/>
                                        <p:tgtEl>
                                          <p:spTgt spid="39"/>
                                        </p:tgtEl>
                                        <p:attrNameLst>
                                          <p:attrName>ppt_x</p:attrName>
                                        </p:attrNameLst>
                                      </p:cBhvr>
                                      <p:tavLst>
                                        <p:tav tm="0">
                                          <p:val>
                                            <p:strVal val="1+#ppt_w/2"/>
                                          </p:val>
                                        </p:tav>
                                        <p:tav tm="100000">
                                          <p:val>
                                            <p:strVal val="#ppt_x"/>
                                          </p:val>
                                        </p:tav>
                                      </p:tavLst>
                                    </p:anim>
                                    <p:anim calcmode="lin" valueType="num">
                                      <p:cBhvr additive="base">
                                        <p:cTn id="119" dur="1000" fill="hold"/>
                                        <p:tgtEl>
                                          <p:spTgt spid="39"/>
                                        </p:tgtEl>
                                        <p:attrNameLst>
                                          <p:attrName>ppt_y</p:attrName>
                                        </p:attrNameLst>
                                      </p:cBhvr>
                                      <p:tavLst>
                                        <p:tav tm="0">
                                          <p:val>
                                            <p:strVal val="#ppt_y"/>
                                          </p:val>
                                        </p:tav>
                                        <p:tav tm="100000">
                                          <p:val>
                                            <p:strVal val="#ppt_y"/>
                                          </p:val>
                                        </p:tav>
                                      </p:tavLst>
                                    </p:anim>
                                  </p:childTnLst>
                                </p:cTn>
                              </p:par>
                              <p:par>
                                <p:cTn id="120" presetID="2" presetClass="entr" presetSubtype="2" decel="100000" fill="hold" grpId="0" nodeType="withEffect">
                                  <p:stCondLst>
                                    <p:cond delay="0"/>
                                  </p:stCondLst>
                                  <p:childTnLst>
                                    <p:set>
                                      <p:cBhvr>
                                        <p:cTn id="121" dur="1" fill="hold">
                                          <p:stCondLst>
                                            <p:cond delay="0"/>
                                          </p:stCondLst>
                                        </p:cTn>
                                        <p:tgtEl>
                                          <p:spTgt spid="36"/>
                                        </p:tgtEl>
                                        <p:attrNameLst>
                                          <p:attrName>style.visibility</p:attrName>
                                        </p:attrNameLst>
                                      </p:cBhvr>
                                      <p:to>
                                        <p:strVal val="visible"/>
                                      </p:to>
                                    </p:set>
                                    <p:anim calcmode="lin" valueType="num">
                                      <p:cBhvr additive="base">
                                        <p:cTn id="122" dur="1000" fill="hold"/>
                                        <p:tgtEl>
                                          <p:spTgt spid="36"/>
                                        </p:tgtEl>
                                        <p:attrNameLst>
                                          <p:attrName>ppt_x</p:attrName>
                                        </p:attrNameLst>
                                      </p:cBhvr>
                                      <p:tavLst>
                                        <p:tav tm="0">
                                          <p:val>
                                            <p:strVal val="1+#ppt_w/2"/>
                                          </p:val>
                                        </p:tav>
                                        <p:tav tm="100000">
                                          <p:val>
                                            <p:strVal val="#ppt_x"/>
                                          </p:val>
                                        </p:tav>
                                      </p:tavLst>
                                    </p:anim>
                                    <p:anim calcmode="lin" valueType="num">
                                      <p:cBhvr additive="base">
                                        <p:cTn id="123" dur="1000" fill="hold"/>
                                        <p:tgtEl>
                                          <p:spTgt spid="36"/>
                                        </p:tgtEl>
                                        <p:attrNameLst>
                                          <p:attrName>ppt_y</p:attrName>
                                        </p:attrNameLst>
                                      </p:cBhvr>
                                      <p:tavLst>
                                        <p:tav tm="0">
                                          <p:val>
                                            <p:strVal val="#ppt_y"/>
                                          </p:val>
                                        </p:tav>
                                        <p:tav tm="100000">
                                          <p:val>
                                            <p:strVal val="#ppt_y"/>
                                          </p:val>
                                        </p:tav>
                                      </p:tavLst>
                                    </p:anim>
                                  </p:childTnLst>
                                </p:cTn>
                              </p:par>
                              <p:par>
                                <p:cTn id="124" presetID="2" presetClass="entr" presetSubtype="2" decel="100000" fill="hold" grpId="0" nodeType="with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1000" fill="hold"/>
                                        <p:tgtEl>
                                          <p:spTgt spid="37"/>
                                        </p:tgtEl>
                                        <p:attrNameLst>
                                          <p:attrName>ppt_x</p:attrName>
                                        </p:attrNameLst>
                                      </p:cBhvr>
                                      <p:tavLst>
                                        <p:tav tm="0">
                                          <p:val>
                                            <p:strVal val="1+#ppt_w/2"/>
                                          </p:val>
                                        </p:tav>
                                        <p:tav tm="100000">
                                          <p:val>
                                            <p:strVal val="#ppt_x"/>
                                          </p:val>
                                        </p:tav>
                                      </p:tavLst>
                                    </p:anim>
                                    <p:anim calcmode="lin" valueType="num">
                                      <p:cBhvr additive="base">
                                        <p:cTn id="127"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28" grpId="0"/>
      <p:bldP spid="29" grpId="0"/>
      <p:bldP spid="30" grpId="0"/>
      <p:bldP spid="31" grpId="0"/>
      <p:bldP spid="32" grpId="0"/>
      <p:bldP spid="33" grpId="0"/>
      <p:bldP spid="36" grpId="0"/>
      <p:bldP spid="37" grpId="0"/>
      <p:bldP spid="38" grpId="0"/>
      <p:bldP spid="39" grpId="0"/>
      <p:bldP spid="40" grpId="0"/>
      <p:bldP spid="41" grpId="0"/>
      <p:bldP spid="48" grpId="0" animBg="1"/>
      <p:bldP spid="49" grpId="0" animBg="1"/>
      <p:bldP spid="50" grpId="0" animBg="1"/>
      <p:bldP spid="51" grpId="0" animBg="1"/>
      <p:bldP spid="52" grpId="0" animBg="1"/>
      <p:bldP spid="53" grpId="0" animBg="1"/>
      <p:bldP spid="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p:nvPr/>
        </p:nvSpPr>
        <p:spPr>
          <a:xfrm>
            <a:off x="1737145" y="2847506"/>
            <a:ext cx="2054649" cy="535995"/>
          </a:xfrm>
          <a:prstGeom prst="rect">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lt1"/>
              </a:solidFill>
            </a:endParaRPr>
          </a:p>
        </p:txBody>
      </p:sp>
      <p:sp>
        <p:nvSpPr>
          <p:cNvPr id="9" name="Rectangle 14"/>
          <p:cNvSpPr/>
          <p:nvPr/>
        </p:nvSpPr>
        <p:spPr>
          <a:xfrm>
            <a:off x="3802025" y="2847506"/>
            <a:ext cx="3037307" cy="535995"/>
          </a:xfrm>
          <a:prstGeom prst="rect">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lt1"/>
              </a:solidFill>
            </a:endParaRPr>
          </a:p>
        </p:txBody>
      </p:sp>
      <p:sp>
        <p:nvSpPr>
          <p:cNvPr id="10" name="Rectangle 15"/>
          <p:cNvSpPr/>
          <p:nvPr/>
        </p:nvSpPr>
        <p:spPr>
          <a:xfrm>
            <a:off x="6848138" y="2847506"/>
            <a:ext cx="3662635" cy="535995"/>
          </a:xfrm>
          <a:prstGeom prst="rect">
            <a:avLst/>
          </a:prstGeom>
          <a:gradFill flip="none" rotWithShape="1">
            <a:gsLst>
              <a:gs pos="0">
                <a:srgbClr val="FFC000">
                  <a:alpha val="73000"/>
                </a:srgbClr>
              </a:gs>
              <a:gs pos="24510">
                <a:srgbClr val="FFFF00">
                  <a:alpha val="54000"/>
                </a:srgbClr>
              </a:gs>
              <a:gs pos="57000">
                <a:srgbClr val="92D050">
                  <a:alpha val="66000"/>
                </a:srgbClr>
              </a:gs>
              <a:gs pos="100000">
                <a:srgbClr val="00B050">
                  <a:alpha val="7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bg-BG">
              <a:solidFill>
                <a:srgbClr val="FFFFFF"/>
              </a:solidFill>
              <a:latin typeface="Arial"/>
              <a:ea typeface="微软雅黑"/>
            </a:endParaRPr>
          </a:p>
        </p:txBody>
      </p:sp>
      <p:sp>
        <p:nvSpPr>
          <p:cNvPr id="11" name="Rectangle 26"/>
          <p:cNvSpPr/>
          <p:nvPr/>
        </p:nvSpPr>
        <p:spPr>
          <a:xfrm>
            <a:off x="3875775" y="2915448"/>
            <a:ext cx="681597" cy="400110"/>
          </a:xfrm>
          <a:prstGeom prst="rect">
            <a:avLst/>
          </a:prstGeom>
          <a:ln>
            <a:noFill/>
          </a:ln>
        </p:spPr>
        <p:txBody>
          <a:bodyPr wrap="none" anchor="ctr">
            <a:spAutoFit/>
          </a:bodyPr>
          <a:lstStyle/>
          <a:p>
            <a:pPr algn="ctr"/>
            <a:r>
              <a:rPr lang="en-US" sz="2000">
                <a:solidFill>
                  <a:srgbClr val="F2F2F2"/>
                </a:solidFill>
                <a:ea typeface="+mj-ea"/>
              </a:rPr>
              <a:t>44%</a:t>
            </a:r>
            <a:endParaRPr lang="bg-BG" sz="2000">
              <a:solidFill>
                <a:srgbClr val="F2F2F2"/>
              </a:solidFill>
              <a:ea typeface="+mj-ea"/>
            </a:endParaRPr>
          </a:p>
        </p:txBody>
      </p:sp>
      <p:sp>
        <p:nvSpPr>
          <p:cNvPr id="12" name="Rectangle 30"/>
          <p:cNvSpPr/>
          <p:nvPr/>
        </p:nvSpPr>
        <p:spPr>
          <a:xfrm>
            <a:off x="1828908" y="2915448"/>
            <a:ext cx="681597" cy="400110"/>
          </a:xfrm>
          <a:prstGeom prst="rect">
            <a:avLst/>
          </a:prstGeom>
          <a:ln>
            <a:noFill/>
          </a:ln>
        </p:spPr>
        <p:txBody>
          <a:bodyPr wrap="none" anchor="ctr">
            <a:spAutoFit/>
          </a:bodyPr>
          <a:lstStyle/>
          <a:p>
            <a:pPr algn="ctr"/>
            <a:r>
              <a:rPr lang="en-US" sz="2000">
                <a:solidFill>
                  <a:srgbClr val="F2F2F2"/>
                </a:solidFill>
                <a:ea typeface="+mj-ea"/>
              </a:rPr>
              <a:t>23%</a:t>
            </a:r>
            <a:endParaRPr lang="bg-BG" sz="2000">
              <a:solidFill>
                <a:srgbClr val="F2F2F2"/>
              </a:solidFill>
              <a:ea typeface="+mj-ea"/>
            </a:endParaRPr>
          </a:p>
        </p:txBody>
      </p:sp>
      <p:sp>
        <p:nvSpPr>
          <p:cNvPr id="13" name="Rectangle 31"/>
          <p:cNvSpPr/>
          <p:nvPr/>
        </p:nvSpPr>
        <p:spPr>
          <a:xfrm>
            <a:off x="6910716" y="2915448"/>
            <a:ext cx="681597" cy="400110"/>
          </a:xfrm>
          <a:prstGeom prst="rect">
            <a:avLst/>
          </a:prstGeom>
          <a:ln>
            <a:noFill/>
          </a:ln>
        </p:spPr>
        <p:txBody>
          <a:bodyPr wrap="none" anchor="ctr">
            <a:spAutoFit/>
          </a:bodyPr>
          <a:lstStyle/>
          <a:p>
            <a:pPr algn="ctr"/>
            <a:r>
              <a:rPr lang="en-US" sz="2000">
                <a:solidFill>
                  <a:srgbClr val="F2F2F2"/>
                </a:solidFill>
                <a:ea typeface="+mj-ea"/>
              </a:rPr>
              <a:t>56%</a:t>
            </a:r>
            <a:endParaRPr lang="bg-BG" sz="2000">
              <a:solidFill>
                <a:srgbClr val="F2F2F2"/>
              </a:solidFill>
              <a:ea typeface="+mj-ea"/>
            </a:endParaRPr>
          </a:p>
        </p:txBody>
      </p:sp>
      <p:sp>
        <p:nvSpPr>
          <p:cNvPr id="17" name="TextBox 17"/>
          <p:cNvSpPr txBox="1"/>
          <p:nvPr/>
        </p:nvSpPr>
        <p:spPr>
          <a:xfrm>
            <a:off x="1673812" y="2419812"/>
            <a:ext cx="1261884" cy="307777"/>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18" name="TextBox 17"/>
          <p:cNvSpPr txBox="1"/>
          <p:nvPr/>
        </p:nvSpPr>
        <p:spPr>
          <a:xfrm>
            <a:off x="3791794" y="2419812"/>
            <a:ext cx="1261884" cy="307777"/>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19" name="TextBox 17"/>
          <p:cNvSpPr txBox="1"/>
          <p:nvPr/>
        </p:nvSpPr>
        <p:spPr>
          <a:xfrm>
            <a:off x="6839332" y="2419812"/>
            <a:ext cx="1261884" cy="307777"/>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20" name="TextBox 18"/>
          <p:cNvSpPr txBox="1"/>
          <p:nvPr/>
        </p:nvSpPr>
        <p:spPr>
          <a:xfrm>
            <a:off x="1673812" y="3570891"/>
            <a:ext cx="1926638" cy="1477328"/>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 After you hit your content here, or by copying your text, choose paste in this box and choose to keep only the text.</a:t>
            </a:r>
          </a:p>
        </p:txBody>
      </p:sp>
      <p:sp>
        <p:nvSpPr>
          <p:cNvPr id="21" name="TextBox 18"/>
          <p:cNvSpPr txBox="1"/>
          <p:nvPr/>
        </p:nvSpPr>
        <p:spPr>
          <a:xfrm>
            <a:off x="3802025" y="3570891"/>
            <a:ext cx="2867944" cy="1015663"/>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 After you hit your content here, or by copying your text, choose paste in this box and choose to keep only the text.</a:t>
            </a:r>
          </a:p>
        </p:txBody>
      </p:sp>
      <p:sp>
        <p:nvSpPr>
          <p:cNvPr id="22" name="TextBox 18"/>
          <p:cNvSpPr txBox="1"/>
          <p:nvPr/>
        </p:nvSpPr>
        <p:spPr>
          <a:xfrm>
            <a:off x="6839331" y="3570891"/>
            <a:ext cx="3466719" cy="1015663"/>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 After you hit your content here, or by copying your text, choose paste in this box and choose to keep only the text.</a:t>
            </a:r>
          </a:p>
        </p:txBody>
      </p:sp>
      <p:sp>
        <p:nvSpPr>
          <p:cNvPr id="23" name="文本框 22"/>
          <p:cNvSpPr txBox="1"/>
          <p:nvPr/>
        </p:nvSpPr>
        <p:spPr>
          <a:xfrm>
            <a:off x="4557372" y="362160"/>
            <a:ext cx="2808629" cy="523220"/>
          </a:xfrm>
          <a:prstGeom prst="rect">
            <a:avLst/>
          </a:prstGeom>
          <a:noFill/>
        </p:spPr>
        <p:txBody>
          <a:bodyPr wrap="square" rtlCol="0">
            <a:spAutoFit/>
          </a:bodyPr>
          <a:lstStyle/>
          <a:p>
            <a:pPr algn="dist"/>
            <a:r>
              <a:rPr lang="zh-CN" altLang="en-US" sz="2800" dirty="0">
                <a:gradFill>
                  <a:gsLst>
                    <a:gs pos="0">
                      <a:srgbClr val="FFC000">
                        <a:alpha val="97000"/>
                      </a:srgbClr>
                    </a:gs>
                    <a:gs pos="32000">
                      <a:srgbClr val="FFFF00">
                        <a:alpha val="89000"/>
                      </a:srgbClr>
                    </a:gs>
                    <a:gs pos="63000">
                      <a:srgbClr val="92D050">
                        <a:alpha val="50000"/>
                      </a:srgbClr>
                    </a:gs>
                    <a:gs pos="100000">
                      <a:srgbClr val="00B050">
                        <a:alpha val="26000"/>
                      </a:srgbClr>
                    </a:gs>
                  </a:gsLst>
                  <a:lin ang="5400000" scaled="1"/>
                </a:gradFill>
              </a:rPr>
              <a:t>Title text added</a:t>
            </a:r>
          </a:p>
        </p:txBody>
      </p:sp>
      <p:cxnSp>
        <p:nvCxnSpPr>
          <p:cNvPr id="24" name="直接连接符 23"/>
          <p:cNvCxnSpPr>
            <a:cxnSpLocks/>
          </p:cNvCxnSpPr>
          <p:nvPr/>
        </p:nvCxnSpPr>
        <p:spPr>
          <a:xfrm>
            <a:off x="5288185" y="971754"/>
            <a:ext cx="1615630" cy="0"/>
          </a:xfrm>
          <a:prstGeom prst="line">
            <a:avLst/>
          </a:prstGeom>
          <a:noFill/>
          <a:ln w="22225">
            <a:gradFill flip="none" rotWithShape="1">
              <a:gsLst>
                <a:gs pos="0">
                  <a:schemeClr val="bg1">
                    <a:alpha val="0"/>
                  </a:schemeClr>
                </a:gs>
                <a:gs pos="50000">
                  <a:schemeClr val="bg1"/>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020562789"/>
      </p:ext>
    </p:extLst>
  </p:cSld>
  <p:clrMapOvr>
    <a:masterClrMapping/>
  </p:clrMapOvr>
  <mc:AlternateContent xmlns:mc="http://schemas.openxmlformats.org/markup-compatibility/2006" xmlns:p14="http://schemas.microsoft.com/office/powerpoint/2010/main">
    <mc:Choice Requires="p14">
      <p:transition spd="slow" p14:dur="900" advTm="4000">
        <p14:warp dir="in"/>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0-#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par>
                          <p:cTn id="35" fill="hold">
                            <p:stCondLst>
                              <p:cond delay="2500"/>
                            </p:stCondLst>
                            <p:childTnLst>
                              <p:par>
                                <p:cTn id="36" presetID="2" presetClass="entr" presetSubtype="2" decel="100000" fill="hold" grpId="0" nodeType="afterEffect">
                                  <p:stCondLst>
                                    <p:cond delay="0"/>
                                  </p:stCondLst>
                                  <p:iterate type="lt">
                                    <p:tmPct val="10000"/>
                                  </p:iterate>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1000" fill="hold"/>
                                        <p:tgtEl>
                                          <p:spTgt spid="12"/>
                                        </p:tgtEl>
                                        <p:attrNameLst>
                                          <p:attrName>ppt_x</p:attrName>
                                        </p:attrNameLst>
                                      </p:cBhvr>
                                      <p:tavLst>
                                        <p:tav tm="0">
                                          <p:val>
                                            <p:strVal val="1+#ppt_w/2"/>
                                          </p:val>
                                        </p:tav>
                                        <p:tav tm="100000">
                                          <p:val>
                                            <p:strVal val="#ppt_x"/>
                                          </p:val>
                                        </p:tav>
                                      </p:tavLst>
                                    </p:anim>
                                    <p:anim calcmode="lin" valueType="num">
                                      <p:cBhvr additive="base">
                                        <p:cTn id="39" dur="1000" fill="hold"/>
                                        <p:tgtEl>
                                          <p:spTgt spid="12"/>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0"/>
                                  </p:stCondLst>
                                  <p:iterate type="lt">
                                    <p:tmPct val="10000"/>
                                  </p:iterate>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1000" fill="hold"/>
                                        <p:tgtEl>
                                          <p:spTgt spid="11"/>
                                        </p:tgtEl>
                                        <p:attrNameLst>
                                          <p:attrName>ppt_x</p:attrName>
                                        </p:attrNameLst>
                                      </p:cBhvr>
                                      <p:tavLst>
                                        <p:tav tm="0">
                                          <p:val>
                                            <p:strVal val="1+#ppt_w/2"/>
                                          </p:val>
                                        </p:tav>
                                        <p:tav tm="100000">
                                          <p:val>
                                            <p:strVal val="#ppt_x"/>
                                          </p:val>
                                        </p:tav>
                                      </p:tavLst>
                                    </p:anim>
                                    <p:anim calcmode="lin" valueType="num">
                                      <p:cBhvr additive="base">
                                        <p:cTn id="43" dur="1000" fill="hold"/>
                                        <p:tgtEl>
                                          <p:spTgt spid="11"/>
                                        </p:tgtEl>
                                        <p:attrNameLst>
                                          <p:attrName>ppt_y</p:attrName>
                                        </p:attrNameLst>
                                      </p:cBhvr>
                                      <p:tavLst>
                                        <p:tav tm="0">
                                          <p:val>
                                            <p:strVal val="#ppt_y"/>
                                          </p:val>
                                        </p:tav>
                                        <p:tav tm="100000">
                                          <p:val>
                                            <p:strVal val="#ppt_y"/>
                                          </p:val>
                                        </p:tav>
                                      </p:tavLst>
                                    </p:anim>
                                  </p:childTnLst>
                                </p:cTn>
                              </p:par>
                              <p:par>
                                <p:cTn id="44" presetID="2" presetClass="entr" presetSubtype="2" decel="100000" fill="hold" grpId="0" nodeType="withEffect">
                                  <p:stCondLst>
                                    <p:cond delay="0"/>
                                  </p:stCondLst>
                                  <p:iterate type="lt">
                                    <p:tmPct val="10000"/>
                                  </p:iterate>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1000" fill="hold"/>
                                        <p:tgtEl>
                                          <p:spTgt spid="13"/>
                                        </p:tgtEl>
                                        <p:attrNameLst>
                                          <p:attrName>ppt_x</p:attrName>
                                        </p:attrNameLst>
                                      </p:cBhvr>
                                      <p:tavLst>
                                        <p:tav tm="0">
                                          <p:val>
                                            <p:strVal val="1+#ppt_w/2"/>
                                          </p:val>
                                        </p:tav>
                                        <p:tav tm="100000">
                                          <p:val>
                                            <p:strVal val="#ppt_x"/>
                                          </p:val>
                                        </p:tav>
                                      </p:tavLst>
                                    </p:anim>
                                    <p:anim calcmode="lin" valueType="num">
                                      <p:cBhvr additive="base">
                                        <p:cTn id="47" dur="1000" fill="hold"/>
                                        <p:tgtEl>
                                          <p:spTgt spid="13"/>
                                        </p:tgtEl>
                                        <p:attrNameLst>
                                          <p:attrName>ppt_y</p:attrName>
                                        </p:attrNameLst>
                                      </p:cBhvr>
                                      <p:tavLst>
                                        <p:tav tm="0">
                                          <p:val>
                                            <p:strVal val="#ppt_y"/>
                                          </p:val>
                                        </p:tav>
                                        <p:tav tm="100000">
                                          <p:val>
                                            <p:strVal val="#ppt_y"/>
                                          </p:val>
                                        </p:tav>
                                      </p:tavLst>
                                    </p:anim>
                                  </p:childTnLst>
                                </p:cTn>
                              </p:par>
                              <p:par>
                                <p:cTn id="48" presetID="53" presetClass="entr" presetSubtype="16" fill="hold" grpId="0" nodeType="withEffect">
                                  <p:stCondLst>
                                    <p:cond delay="0"/>
                                  </p:stCondLst>
                                  <p:iterate type="lt">
                                    <p:tmPct val="10000"/>
                                  </p:iterate>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par>
                                <p:cTn id="53" presetID="53" presetClass="entr" presetSubtype="16" fill="hold" grpId="0" nodeType="withEffect">
                                  <p:stCondLst>
                                    <p:cond delay="0"/>
                                  </p:stCondLst>
                                  <p:iterate type="lt">
                                    <p:tmPct val="10000"/>
                                  </p:iterate>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Effect transition="in" filter="fade">
                                      <p:cBhvr>
                                        <p:cTn id="57" dur="500"/>
                                        <p:tgtEl>
                                          <p:spTgt spid="21"/>
                                        </p:tgtEl>
                                      </p:cBhvr>
                                    </p:animEffect>
                                  </p:childTnLst>
                                </p:cTn>
                              </p:par>
                              <p:par>
                                <p:cTn id="58" presetID="53" presetClass="entr" presetSubtype="16" fill="hold" grpId="0" nodeType="withEffect">
                                  <p:stCondLst>
                                    <p:cond delay="0"/>
                                  </p:stCondLst>
                                  <p:iterate type="lt">
                                    <p:tmPct val="10000"/>
                                  </p:iterate>
                                  <p:childTnLst>
                                    <p:set>
                                      <p:cBhvr>
                                        <p:cTn id="59" dur="1" fill="hold">
                                          <p:stCondLst>
                                            <p:cond delay="0"/>
                                          </p:stCondLst>
                                        </p:cTn>
                                        <p:tgtEl>
                                          <p:spTgt spid="22"/>
                                        </p:tgtEl>
                                        <p:attrNameLst>
                                          <p:attrName>style.visibility</p:attrName>
                                        </p:attrNameLst>
                                      </p:cBhvr>
                                      <p:to>
                                        <p:strVal val="visible"/>
                                      </p:to>
                                    </p:set>
                                    <p:anim calcmode="lin" valueType="num">
                                      <p:cBhvr>
                                        <p:cTn id="60" dur="500" fill="hold"/>
                                        <p:tgtEl>
                                          <p:spTgt spid="22"/>
                                        </p:tgtEl>
                                        <p:attrNameLst>
                                          <p:attrName>ppt_w</p:attrName>
                                        </p:attrNameLst>
                                      </p:cBhvr>
                                      <p:tavLst>
                                        <p:tav tm="0">
                                          <p:val>
                                            <p:fltVal val="0"/>
                                          </p:val>
                                        </p:tav>
                                        <p:tav tm="100000">
                                          <p:val>
                                            <p:strVal val="#ppt_w"/>
                                          </p:val>
                                        </p:tav>
                                      </p:tavLst>
                                    </p:anim>
                                    <p:anim calcmode="lin" valueType="num">
                                      <p:cBhvr>
                                        <p:cTn id="61" dur="500" fill="hold"/>
                                        <p:tgtEl>
                                          <p:spTgt spid="22"/>
                                        </p:tgtEl>
                                        <p:attrNameLst>
                                          <p:attrName>ppt_h</p:attrName>
                                        </p:attrNameLst>
                                      </p:cBhvr>
                                      <p:tavLst>
                                        <p:tav tm="0">
                                          <p:val>
                                            <p:fltVal val="0"/>
                                          </p:val>
                                        </p:tav>
                                        <p:tav tm="100000">
                                          <p:val>
                                            <p:strVal val="#ppt_h"/>
                                          </p:val>
                                        </p:tav>
                                      </p:tavLst>
                                    </p:anim>
                                    <p:animEffect transition="in" filter="fade">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2" grpId="0"/>
      <p:bldP spid="13" grpId="0"/>
      <p:bldP spid="17" grpId="0"/>
      <p:bldP spid="18" grpId="0"/>
      <p:bldP spid="19" grpId="0"/>
      <p:bldP spid="20"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6"/>
          <p:cNvSpPr>
            <a:spLocks noEditPoints="1"/>
          </p:cNvSpPr>
          <p:nvPr/>
        </p:nvSpPr>
        <p:spPr bwMode="auto">
          <a:xfrm>
            <a:off x="3006455" y="4341755"/>
            <a:ext cx="1551342" cy="1559436"/>
          </a:xfrm>
          <a:custGeom>
            <a:avLst/>
            <a:gdLst>
              <a:gd name="T0" fmla="*/ 97 w 614"/>
              <a:gd name="T1" fmla="*/ 308 h 617"/>
              <a:gd name="T2" fmla="*/ 517 w 614"/>
              <a:gd name="T3" fmla="*/ 309 h 617"/>
              <a:gd name="T4" fmla="*/ 97 w 614"/>
              <a:gd name="T5" fmla="*/ 308 h 617"/>
              <a:gd name="T6" fmla="*/ 115 w 614"/>
              <a:gd name="T7" fmla="*/ 83 h 617"/>
              <a:gd name="T8" fmla="*/ 166 w 614"/>
              <a:gd name="T9" fmla="*/ 49 h 617"/>
              <a:gd name="T10" fmla="*/ 223 w 614"/>
              <a:gd name="T11" fmla="*/ 25 h 617"/>
              <a:gd name="T12" fmla="*/ 283 w 614"/>
              <a:gd name="T13" fmla="*/ 14 h 617"/>
              <a:gd name="T14" fmla="*/ 345 w 614"/>
              <a:gd name="T15" fmla="*/ 16 h 617"/>
              <a:gd name="T16" fmla="*/ 405 w 614"/>
              <a:gd name="T17" fmla="*/ 30 h 617"/>
              <a:gd name="T18" fmla="*/ 461 w 614"/>
              <a:gd name="T19" fmla="*/ 56 h 617"/>
              <a:gd name="T20" fmla="*/ 511 w 614"/>
              <a:gd name="T21" fmla="*/ 94 h 617"/>
              <a:gd name="T22" fmla="*/ 551 w 614"/>
              <a:gd name="T23" fmla="*/ 141 h 617"/>
              <a:gd name="T24" fmla="*/ 581 w 614"/>
              <a:gd name="T25" fmla="*/ 195 h 617"/>
              <a:gd name="T26" fmla="*/ 599 w 614"/>
              <a:gd name="T27" fmla="*/ 255 h 617"/>
              <a:gd name="T28" fmla="*/ 604 w 614"/>
              <a:gd name="T29" fmla="*/ 317 h 617"/>
              <a:gd name="T30" fmla="*/ 596 w 614"/>
              <a:gd name="T31" fmla="*/ 378 h 617"/>
              <a:gd name="T32" fmla="*/ 574 w 614"/>
              <a:gd name="T33" fmla="*/ 436 h 617"/>
              <a:gd name="T34" fmla="*/ 543 w 614"/>
              <a:gd name="T35" fmla="*/ 491 h 617"/>
              <a:gd name="T36" fmla="*/ 499 w 614"/>
              <a:gd name="T37" fmla="*/ 536 h 617"/>
              <a:gd name="T38" fmla="*/ 448 w 614"/>
              <a:gd name="T39" fmla="*/ 571 h 617"/>
              <a:gd name="T40" fmla="*/ 391 w 614"/>
              <a:gd name="T41" fmla="*/ 594 h 617"/>
              <a:gd name="T42" fmla="*/ 330 w 614"/>
              <a:gd name="T43" fmla="*/ 605 h 617"/>
              <a:gd name="T44" fmla="*/ 267 w 614"/>
              <a:gd name="T45" fmla="*/ 603 h 617"/>
              <a:gd name="T46" fmla="*/ 207 w 614"/>
              <a:gd name="T47" fmla="*/ 589 h 617"/>
              <a:gd name="T48" fmla="*/ 150 w 614"/>
              <a:gd name="T49" fmla="*/ 562 h 617"/>
              <a:gd name="T50" fmla="*/ 101 w 614"/>
              <a:gd name="T51" fmla="*/ 524 h 617"/>
              <a:gd name="T52" fmla="*/ 61 w 614"/>
              <a:gd name="T53" fmla="*/ 476 h 617"/>
              <a:gd name="T54" fmla="*/ 32 w 614"/>
              <a:gd name="T55" fmla="*/ 421 h 617"/>
              <a:gd name="T56" fmla="*/ 15 w 614"/>
              <a:gd name="T57" fmla="*/ 362 h 617"/>
              <a:gd name="T58" fmla="*/ 10 w 614"/>
              <a:gd name="T59" fmla="*/ 299 h 617"/>
              <a:gd name="T60" fmla="*/ 18 w 614"/>
              <a:gd name="T61" fmla="*/ 238 h 617"/>
              <a:gd name="T62" fmla="*/ 40 w 614"/>
              <a:gd name="T63" fmla="*/ 180 h 617"/>
              <a:gd name="T64" fmla="*/ 73 w 614"/>
              <a:gd name="T65" fmla="*/ 129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4" h="617">
                <a:moveTo>
                  <a:pt x="97" y="308"/>
                </a:moveTo>
                <a:cubicBezTo>
                  <a:pt x="97" y="308"/>
                  <a:pt x="97" y="308"/>
                  <a:pt x="97" y="308"/>
                </a:cubicBezTo>
                <a:cubicBezTo>
                  <a:pt x="97" y="424"/>
                  <a:pt x="192" y="519"/>
                  <a:pt x="307" y="519"/>
                </a:cubicBezTo>
                <a:cubicBezTo>
                  <a:pt x="423" y="519"/>
                  <a:pt x="517" y="424"/>
                  <a:pt x="517" y="309"/>
                </a:cubicBezTo>
                <a:cubicBezTo>
                  <a:pt x="517" y="193"/>
                  <a:pt x="423" y="99"/>
                  <a:pt x="307" y="99"/>
                </a:cubicBezTo>
                <a:cubicBezTo>
                  <a:pt x="191" y="99"/>
                  <a:pt x="97" y="192"/>
                  <a:pt x="97" y="308"/>
                </a:cubicBezTo>
                <a:close/>
                <a:moveTo>
                  <a:pt x="91" y="106"/>
                </a:moveTo>
                <a:cubicBezTo>
                  <a:pt x="106" y="106"/>
                  <a:pt x="115" y="98"/>
                  <a:pt x="115" y="83"/>
                </a:cubicBezTo>
                <a:cubicBezTo>
                  <a:pt x="116" y="67"/>
                  <a:pt x="122" y="62"/>
                  <a:pt x="138" y="65"/>
                </a:cubicBezTo>
                <a:cubicBezTo>
                  <a:pt x="152" y="69"/>
                  <a:pt x="162" y="63"/>
                  <a:pt x="166" y="49"/>
                </a:cubicBezTo>
                <a:cubicBezTo>
                  <a:pt x="170" y="32"/>
                  <a:pt x="177" y="29"/>
                  <a:pt x="192" y="36"/>
                </a:cubicBezTo>
                <a:cubicBezTo>
                  <a:pt x="206" y="42"/>
                  <a:pt x="216" y="38"/>
                  <a:pt x="223" y="25"/>
                </a:cubicBezTo>
                <a:cubicBezTo>
                  <a:pt x="231" y="9"/>
                  <a:pt x="238" y="8"/>
                  <a:pt x="252" y="18"/>
                </a:cubicBezTo>
                <a:cubicBezTo>
                  <a:pt x="263" y="26"/>
                  <a:pt x="274" y="25"/>
                  <a:pt x="283" y="14"/>
                </a:cubicBezTo>
                <a:cubicBezTo>
                  <a:pt x="296" y="0"/>
                  <a:pt x="301" y="0"/>
                  <a:pt x="314" y="14"/>
                </a:cubicBezTo>
                <a:cubicBezTo>
                  <a:pt x="323" y="23"/>
                  <a:pt x="334" y="24"/>
                  <a:pt x="345" y="16"/>
                </a:cubicBezTo>
                <a:cubicBezTo>
                  <a:pt x="360" y="4"/>
                  <a:pt x="366" y="5"/>
                  <a:pt x="375" y="21"/>
                </a:cubicBezTo>
                <a:cubicBezTo>
                  <a:pt x="382" y="33"/>
                  <a:pt x="393" y="36"/>
                  <a:pt x="405" y="30"/>
                </a:cubicBezTo>
                <a:cubicBezTo>
                  <a:pt x="421" y="22"/>
                  <a:pt x="428" y="24"/>
                  <a:pt x="433" y="41"/>
                </a:cubicBezTo>
                <a:cubicBezTo>
                  <a:pt x="438" y="55"/>
                  <a:pt x="448" y="60"/>
                  <a:pt x="461" y="56"/>
                </a:cubicBezTo>
                <a:cubicBezTo>
                  <a:pt x="477" y="52"/>
                  <a:pt x="484" y="56"/>
                  <a:pt x="486" y="73"/>
                </a:cubicBezTo>
                <a:cubicBezTo>
                  <a:pt x="487" y="87"/>
                  <a:pt x="496" y="95"/>
                  <a:pt x="511" y="94"/>
                </a:cubicBezTo>
                <a:cubicBezTo>
                  <a:pt x="528" y="93"/>
                  <a:pt x="533" y="98"/>
                  <a:pt x="531" y="116"/>
                </a:cubicBezTo>
                <a:cubicBezTo>
                  <a:pt x="529" y="130"/>
                  <a:pt x="536" y="139"/>
                  <a:pt x="551" y="141"/>
                </a:cubicBezTo>
                <a:cubicBezTo>
                  <a:pt x="567" y="143"/>
                  <a:pt x="572" y="150"/>
                  <a:pt x="566" y="166"/>
                </a:cubicBezTo>
                <a:cubicBezTo>
                  <a:pt x="562" y="180"/>
                  <a:pt x="567" y="190"/>
                  <a:pt x="581" y="195"/>
                </a:cubicBezTo>
                <a:cubicBezTo>
                  <a:pt x="596" y="201"/>
                  <a:pt x="599" y="209"/>
                  <a:pt x="591" y="222"/>
                </a:cubicBezTo>
                <a:cubicBezTo>
                  <a:pt x="583" y="236"/>
                  <a:pt x="585" y="246"/>
                  <a:pt x="599" y="255"/>
                </a:cubicBezTo>
                <a:cubicBezTo>
                  <a:pt x="612" y="263"/>
                  <a:pt x="613" y="272"/>
                  <a:pt x="603" y="283"/>
                </a:cubicBezTo>
                <a:cubicBezTo>
                  <a:pt x="592" y="295"/>
                  <a:pt x="592" y="305"/>
                  <a:pt x="604" y="317"/>
                </a:cubicBezTo>
                <a:cubicBezTo>
                  <a:pt x="614" y="327"/>
                  <a:pt x="614" y="336"/>
                  <a:pt x="602" y="345"/>
                </a:cubicBezTo>
                <a:cubicBezTo>
                  <a:pt x="588" y="355"/>
                  <a:pt x="586" y="365"/>
                  <a:pt x="596" y="378"/>
                </a:cubicBezTo>
                <a:cubicBezTo>
                  <a:pt x="604" y="391"/>
                  <a:pt x="602" y="399"/>
                  <a:pt x="587" y="405"/>
                </a:cubicBezTo>
                <a:cubicBezTo>
                  <a:pt x="573" y="412"/>
                  <a:pt x="569" y="422"/>
                  <a:pt x="574" y="436"/>
                </a:cubicBezTo>
                <a:cubicBezTo>
                  <a:pt x="580" y="451"/>
                  <a:pt x="577" y="458"/>
                  <a:pt x="562" y="462"/>
                </a:cubicBezTo>
                <a:cubicBezTo>
                  <a:pt x="545" y="465"/>
                  <a:pt x="539" y="474"/>
                  <a:pt x="543" y="491"/>
                </a:cubicBezTo>
                <a:cubicBezTo>
                  <a:pt x="545" y="504"/>
                  <a:pt x="539" y="511"/>
                  <a:pt x="526" y="511"/>
                </a:cubicBezTo>
                <a:cubicBezTo>
                  <a:pt x="507" y="511"/>
                  <a:pt x="500" y="518"/>
                  <a:pt x="499" y="536"/>
                </a:cubicBezTo>
                <a:cubicBezTo>
                  <a:pt x="499" y="550"/>
                  <a:pt x="492" y="555"/>
                  <a:pt x="478" y="552"/>
                </a:cubicBezTo>
                <a:cubicBezTo>
                  <a:pt x="461" y="548"/>
                  <a:pt x="453" y="553"/>
                  <a:pt x="448" y="571"/>
                </a:cubicBezTo>
                <a:cubicBezTo>
                  <a:pt x="444" y="584"/>
                  <a:pt x="437" y="588"/>
                  <a:pt x="423" y="582"/>
                </a:cubicBezTo>
                <a:cubicBezTo>
                  <a:pt x="407" y="575"/>
                  <a:pt x="398" y="578"/>
                  <a:pt x="391" y="594"/>
                </a:cubicBezTo>
                <a:cubicBezTo>
                  <a:pt x="384" y="607"/>
                  <a:pt x="376" y="609"/>
                  <a:pt x="364" y="600"/>
                </a:cubicBezTo>
                <a:cubicBezTo>
                  <a:pt x="350" y="590"/>
                  <a:pt x="340" y="592"/>
                  <a:pt x="330" y="605"/>
                </a:cubicBezTo>
                <a:cubicBezTo>
                  <a:pt x="321" y="616"/>
                  <a:pt x="312" y="617"/>
                  <a:pt x="302" y="606"/>
                </a:cubicBezTo>
                <a:cubicBezTo>
                  <a:pt x="291" y="593"/>
                  <a:pt x="281" y="592"/>
                  <a:pt x="267" y="603"/>
                </a:cubicBezTo>
                <a:cubicBezTo>
                  <a:pt x="257" y="612"/>
                  <a:pt x="248" y="611"/>
                  <a:pt x="241" y="599"/>
                </a:cubicBezTo>
                <a:cubicBezTo>
                  <a:pt x="232" y="583"/>
                  <a:pt x="223" y="580"/>
                  <a:pt x="207" y="589"/>
                </a:cubicBezTo>
                <a:cubicBezTo>
                  <a:pt x="195" y="595"/>
                  <a:pt x="186" y="592"/>
                  <a:pt x="182" y="579"/>
                </a:cubicBezTo>
                <a:cubicBezTo>
                  <a:pt x="176" y="561"/>
                  <a:pt x="169" y="557"/>
                  <a:pt x="150" y="562"/>
                </a:cubicBezTo>
                <a:cubicBezTo>
                  <a:pt x="137" y="565"/>
                  <a:pt x="130" y="560"/>
                  <a:pt x="129" y="546"/>
                </a:cubicBezTo>
                <a:cubicBezTo>
                  <a:pt x="127" y="529"/>
                  <a:pt x="119" y="522"/>
                  <a:pt x="101" y="524"/>
                </a:cubicBezTo>
                <a:cubicBezTo>
                  <a:pt x="88" y="525"/>
                  <a:pt x="81" y="517"/>
                  <a:pt x="83" y="505"/>
                </a:cubicBezTo>
                <a:cubicBezTo>
                  <a:pt x="85" y="486"/>
                  <a:pt x="79" y="479"/>
                  <a:pt x="61" y="476"/>
                </a:cubicBezTo>
                <a:cubicBezTo>
                  <a:pt x="48" y="474"/>
                  <a:pt x="43" y="466"/>
                  <a:pt x="47" y="454"/>
                </a:cubicBezTo>
                <a:cubicBezTo>
                  <a:pt x="53" y="436"/>
                  <a:pt x="49" y="428"/>
                  <a:pt x="32" y="421"/>
                </a:cubicBezTo>
                <a:cubicBezTo>
                  <a:pt x="19" y="416"/>
                  <a:pt x="16" y="408"/>
                  <a:pt x="23" y="396"/>
                </a:cubicBezTo>
                <a:cubicBezTo>
                  <a:pt x="32" y="381"/>
                  <a:pt x="30" y="371"/>
                  <a:pt x="15" y="362"/>
                </a:cubicBezTo>
                <a:cubicBezTo>
                  <a:pt x="3" y="354"/>
                  <a:pt x="2" y="345"/>
                  <a:pt x="11" y="335"/>
                </a:cubicBezTo>
                <a:cubicBezTo>
                  <a:pt x="23" y="322"/>
                  <a:pt x="23" y="312"/>
                  <a:pt x="10" y="299"/>
                </a:cubicBezTo>
                <a:cubicBezTo>
                  <a:pt x="0" y="290"/>
                  <a:pt x="1" y="281"/>
                  <a:pt x="12" y="273"/>
                </a:cubicBezTo>
                <a:cubicBezTo>
                  <a:pt x="27" y="262"/>
                  <a:pt x="28" y="253"/>
                  <a:pt x="18" y="238"/>
                </a:cubicBezTo>
                <a:cubicBezTo>
                  <a:pt x="11" y="226"/>
                  <a:pt x="13" y="218"/>
                  <a:pt x="26" y="212"/>
                </a:cubicBezTo>
                <a:cubicBezTo>
                  <a:pt x="42" y="205"/>
                  <a:pt x="46" y="196"/>
                  <a:pt x="40" y="180"/>
                </a:cubicBezTo>
                <a:cubicBezTo>
                  <a:pt x="34" y="166"/>
                  <a:pt x="38" y="159"/>
                  <a:pt x="54" y="156"/>
                </a:cubicBezTo>
                <a:cubicBezTo>
                  <a:pt x="68" y="153"/>
                  <a:pt x="75" y="143"/>
                  <a:pt x="73" y="129"/>
                </a:cubicBezTo>
                <a:cubicBezTo>
                  <a:pt x="70" y="112"/>
                  <a:pt x="75" y="106"/>
                  <a:pt x="91" y="106"/>
                </a:cubicBezTo>
                <a:close/>
              </a:path>
            </a:pathLst>
          </a:cu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Freeform 7"/>
          <p:cNvSpPr>
            <a:spLocks noEditPoints="1"/>
          </p:cNvSpPr>
          <p:nvPr/>
        </p:nvSpPr>
        <p:spPr bwMode="auto">
          <a:xfrm>
            <a:off x="3563168" y="2855324"/>
            <a:ext cx="1283869" cy="1285627"/>
          </a:xfrm>
          <a:custGeom>
            <a:avLst/>
            <a:gdLst>
              <a:gd name="T0" fmla="*/ 81 w 508"/>
              <a:gd name="T1" fmla="*/ 240 h 509"/>
              <a:gd name="T2" fmla="*/ 426 w 508"/>
              <a:gd name="T3" fmla="*/ 270 h 509"/>
              <a:gd name="T4" fmla="*/ 81 w 508"/>
              <a:gd name="T5" fmla="*/ 240 h 509"/>
              <a:gd name="T6" fmla="*/ 112 w 508"/>
              <a:gd name="T7" fmla="*/ 56 h 509"/>
              <a:gd name="T8" fmla="*/ 156 w 508"/>
              <a:gd name="T9" fmla="*/ 31 h 509"/>
              <a:gd name="T10" fmla="*/ 204 w 508"/>
              <a:gd name="T11" fmla="*/ 16 h 509"/>
              <a:gd name="T12" fmla="*/ 255 w 508"/>
              <a:gd name="T13" fmla="*/ 11 h 509"/>
              <a:gd name="T14" fmla="*/ 306 w 508"/>
              <a:gd name="T15" fmla="*/ 17 h 509"/>
              <a:gd name="T16" fmla="*/ 354 w 508"/>
              <a:gd name="T17" fmla="*/ 32 h 509"/>
              <a:gd name="T18" fmla="*/ 399 w 508"/>
              <a:gd name="T19" fmla="*/ 58 h 509"/>
              <a:gd name="T20" fmla="*/ 437 w 508"/>
              <a:gd name="T21" fmla="*/ 93 h 509"/>
              <a:gd name="T22" fmla="*/ 466 w 508"/>
              <a:gd name="T23" fmla="*/ 134 h 509"/>
              <a:gd name="T24" fmla="*/ 487 w 508"/>
              <a:gd name="T25" fmla="*/ 181 h 509"/>
              <a:gd name="T26" fmla="*/ 498 w 508"/>
              <a:gd name="T27" fmla="*/ 231 h 509"/>
              <a:gd name="T28" fmla="*/ 498 w 508"/>
              <a:gd name="T29" fmla="*/ 283 h 509"/>
              <a:gd name="T30" fmla="*/ 486 w 508"/>
              <a:gd name="T31" fmla="*/ 333 h 509"/>
              <a:gd name="T32" fmla="*/ 465 w 508"/>
              <a:gd name="T33" fmla="*/ 379 h 509"/>
              <a:gd name="T34" fmla="*/ 435 w 508"/>
              <a:gd name="T35" fmla="*/ 421 h 509"/>
              <a:gd name="T36" fmla="*/ 396 w 508"/>
              <a:gd name="T37" fmla="*/ 456 h 509"/>
              <a:gd name="T38" fmla="*/ 351 w 508"/>
              <a:gd name="T39" fmla="*/ 481 h 509"/>
              <a:gd name="T40" fmla="*/ 302 w 508"/>
              <a:gd name="T41" fmla="*/ 496 h 509"/>
              <a:gd name="T42" fmla="*/ 251 w 508"/>
              <a:gd name="T43" fmla="*/ 500 h 509"/>
              <a:gd name="T44" fmla="*/ 200 w 508"/>
              <a:gd name="T45" fmla="*/ 495 h 509"/>
              <a:gd name="T46" fmla="*/ 151 w 508"/>
              <a:gd name="T47" fmla="*/ 478 h 509"/>
              <a:gd name="T48" fmla="*/ 106 w 508"/>
              <a:gd name="T49" fmla="*/ 452 h 509"/>
              <a:gd name="T50" fmla="*/ 69 w 508"/>
              <a:gd name="T51" fmla="*/ 417 h 509"/>
              <a:gd name="T52" fmla="*/ 39 w 508"/>
              <a:gd name="T53" fmla="*/ 375 h 509"/>
              <a:gd name="T54" fmla="*/ 19 w 508"/>
              <a:gd name="T55" fmla="*/ 328 h 509"/>
              <a:gd name="T56" fmla="*/ 9 w 508"/>
              <a:gd name="T57" fmla="*/ 278 h 509"/>
              <a:gd name="T58" fmla="*/ 9 w 508"/>
              <a:gd name="T59" fmla="*/ 226 h 509"/>
              <a:gd name="T60" fmla="*/ 21 w 508"/>
              <a:gd name="T61" fmla="*/ 176 h 509"/>
              <a:gd name="T62" fmla="*/ 43 w 508"/>
              <a:gd name="T63" fmla="*/ 130 h 509"/>
              <a:gd name="T64" fmla="*/ 73 w 508"/>
              <a:gd name="T65" fmla="*/ 9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8" h="509">
                <a:moveTo>
                  <a:pt x="81" y="240"/>
                </a:moveTo>
                <a:cubicBezTo>
                  <a:pt x="81" y="240"/>
                  <a:pt x="81" y="240"/>
                  <a:pt x="81" y="240"/>
                </a:cubicBezTo>
                <a:cubicBezTo>
                  <a:pt x="73" y="335"/>
                  <a:pt x="144" y="420"/>
                  <a:pt x="239" y="428"/>
                </a:cubicBezTo>
                <a:cubicBezTo>
                  <a:pt x="334" y="436"/>
                  <a:pt x="418" y="365"/>
                  <a:pt x="426" y="270"/>
                </a:cubicBezTo>
                <a:cubicBezTo>
                  <a:pt x="435" y="174"/>
                  <a:pt x="364" y="90"/>
                  <a:pt x="269" y="82"/>
                </a:cubicBezTo>
                <a:cubicBezTo>
                  <a:pt x="173" y="74"/>
                  <a:pt x="89" y="144"/>
                  <a:pt x="81" y="240"/>
                </a:cubicBezTo>
                <a:close/>
                <a:moveTo>
                  <a:pt x="91" y="73"/>
                </a:moveTo>
                <a:cubicBezTo>
                  <a:pt x="103" y="74"/>
                  <a:pt x="110" y="68"/>
                  <a:pt x="112" y="56"/>
                </a:cubicBezTo>
                <a:cubicBezTo>
                  <a:pt x="113" y="42"/>
                  <a:pt x="119" y="39"/>
                  <a:pt x="132" y="43"/>
                </a:cubicBezTo>
                <a:cubicBezTo>
                  <a:pt x="143" y="47"/>
                  <a:pt x="152" y="42"/>
                  <a:pt x="156" y="31"/>
                </a:cubicBezTo>
                <a:cubicBezTo>
                  <a:pt x="161" y="18"/>
                  <a:pt x="167" y="15"/>
                  <a:pt x="179" y="22"/>
                </a:cubicBezTo>
                <a:cubicBezTo>
                  <a:pt x="189" y="28"/>
                  <a:pt x="198" y="26"/>
                  <a:pt x="204" y="16"/>
                </a:cubicBezTo>
                <a:cubicBezTo>
                  <a:pt x="212" y="3"/>
                  <a:pt x="218" y="2"/>
                  <a:pt x="229" y="12"/>
                </a:cubicBezTo>
                <a:cubicBezTo>
                  <a:pt x="238" y="19"/>
                  <a:pt x="247" y="19"/>
                  <a:pt x="255" y="11"/>
                </a:cubicBezTo>
                <a:cubicBezTo>
                  <a:pt x="266" y="0"/>
                  <a:pt x="271" y="0"/>
                  <a:pt x="280" y="13"/>
                </a:cubicBezTo>
                <a:cubicBezTo>
                  <a:pt x="287" y="21"/>
                  <a:pt x="296" y="23"/>
                  <a:pt x="306" y="17"/>
                </a:cubicBezTo>
                <a:cubicBezTo>
                  <a:pt x="318" y="8"/>
                  <a:pt x="323" y="9"/>
                  <a:pt x="330" y="23"/>
                </a:cubicBezTo>
                <a:cubicBezTo>
                  <a:pt x="335" y="33"/>
                  <a:pt x="344" y="37"/>
                  <a:pt x="354" y="32"/>
                </a:cubicBezTo>
                <a:cubicBezTo>
                  <a:pt x="368" y="27"/>
                  <a:pt x="373" y="29"/>
                  <a:pt x="376" y="44"/>
                </a:cubicBezTo>
                <a:cubicBezTo>
                  <a:pt x="379" y="55"/>
                  <a:pt x="387" y="60"/>
                  <a:pt x="399" y="58"/>
                </a:cubicBezTo>
                <a:cubicBezTo>
                  <a:pt x="412" y="55"/>
                  <a:pt x="417" y="60"/>
                  <a:pt x="418" y="73"/>
                </a:cubicBezTo>
                <a:cubicBezTo>
                  <a:pt x="418" y="85"/>
                  <a:pt x="424" y="92"/>
                  <a:pt x="437" y="93"/>
                </a:cubicBezTo>
                <a:cubicBezTo>
                  <a:pt x="451" y="93"/>
                  <a:pt x="455" y="98"/>
                  <a:pt x="452" y="112"/>
                </a:cubicBezTo>
                <a:cubicBezTo>
                  <a:pt x="449" y="123"/>
                  <a:pt x="455" y="131"/>
                  <a:pt x="466" y="134"/>
                </a:cubicBezTo>
                <a:cubicBezTo>
                  <a:pt x="480" y="137"/>
                  <a:pt x="483" y="143"/>
                  <a:pt x="477" y="156"/>
                </a:cubicBezTo>
                <a:cubicBezTo>
                  <a:pt x="472" y="167"/>
                  <a:pt x="476" y="176"/>
                  <a:pt x="487" y="181"/>
                </a:cubicBezTo>
                <a:cubicBezTo>
                  <a:pt x="499" y="187"/>
                  <a:pt x="501" y="193"/>
                  <a:pt x="493" y="204"/>
                </a:cubicBezTo>
                <a:cubicBezTo>
                  <a:pt x="486" y="215"/>
                  <a:pt x="487" y="223"/>
                  <a:pt x="498" y="231"/>
                </a:cubicBezTo>
                <a:cubicBezTo>
                  <a:pt x="508" y="239"/>
                  <a:pt x="508" y="246"/>
                  <a:pt x="499" y="255"/>
                </a:cubicBezTo>
                <a:cubicBezTo>
                  <a:pt x="489" y="264"/>
                  <a:pt x="488" y="273"/>
                  <a:pt x="498" y="283"/>
                </a:cubicBezTo>
                <a:cubicBezTo>
                  <a:pt x="505" y="292"/>
                  <a:pt x="504" y="300"/>
                  <a:pt x="494" y="306"/>
                </a:cubicBezTo>
                <a:cubicBezTo>
                  <a:pt x="482" y="313"/>
                  <a:pt x="480" y="321"/>
                  <a:pt x="486" y="333"/>
                </a:cubicBezTo>
                <a:cubicBezTo>
                  <a:pt x="492" y="344"/>
                  <a:pt x="490" y="350"/>
                  <a:pt x="478" y="355"/>
                </a:cubicBezTo>
                <a:cubicBezTo>
                  <a:pt x="465" y="359"/>
                  <a:pt x="461" y="367"/>
                  <a:pt x="465" y="379"/>
                </a:cubicBezTo>
                <a:cubicBezTo>
                  <a:pt x="468" y="392"/>
                  <a:pt x="465" y="397"/>
                  <a:pt x="452" y="399"/>
                </a:cubicBezTo>
                <a:cubicBezTo>
                  <a:pt x="438" y="401"/>
                  <a:pt x="433" y="407"/>
                  <a:pt x="435" y="421"/>
                </a:cubicBezTo>
                <a:cubicBezTo>
                  <a:pt x="436" y="433"/>
                  <a:pt x="430" y="438"/>
                  <a:pt x="419" y="437"/>
                </a:cubicBezTo>
                <a:cubicBezTo>
                  <a:pt x="404" y="436"/>
                  <a:pt x="398" y="441"/>
                  <a:pt x="396" y="456"/>
                </a:cubicBezTo>
                <a:cubicBezTo>
                  <a:pt x="394" y="467"/>
                  <a:pt x="388" y="471"/>
                  <a:pt x="377" y="468"/>
                </a:cubicBezTo>
                <a:cubicBezTo>
                  <a:pt x="363" y="463"/>
                  <a:pt x="356" y="467"/>
                  <a:pt x="351" y="481"/>
                </a:cubicBezTo>
                <a:cubicBezTo>
                  <a:pt x="347" y="492"/>
                  <a:pt x="340" y="494"/>
                  <a:pt x="330" y="488"/>
                </a:cubicBezTo>
                <a:cubicBezTo>
                  <a:pt x="317" y="481"/>
                  <a:pt x="310" y="483"/>
                  <a:pt x="302" y="496"/>
                </a:cubicBezTo>
                <a:cubicBezTo>
                  <a:pt x="296" y="506"/>
                  <a:pt x="289" y="507"/>
                  <a:pt x="280" y="499"/>
                </a:cubicBezTo>
                <a:cubicBezTo>
                  <a:pt x="269" y="490"/>
                  <a:pt x="261" y="490"/>
                  <a:pt x="251" y="500"/>
                </a:cubicBezTo>
                <a:cubicBezTo>
                  <a:pt x="243" y="509"/>
                  <a:pt x="236" y="509"/>
                  <a:pt x="228" y="499"/>
                </a:cubicBezTo>
                <a:cubicBezTo>
                  <a:pt x="220" y="488"/>
                  <a:pt x="212" y="486"/>
                  <a:pt x="200" y="495"/>
                </a:cubicBezTo>
                <a:cubicBezTo>
                  <a:pt x="190" y="501"/>
                  <a:pt x="183" y="499"/>
                  <a:pt x="178" y="489"/>
                </a:cubicBezTo>
                <a:cubicBezTo>
                  <a:pt x="172" y="475"/>
                  <a:pt x="165" y="473"/>
                  <a:pt x="151" y="478"/>
                </a:cubicBezTo>
                <a:cubicBezTo>
                  <a:pt x="141" y="483"/>
                  <a:pt x="134" y="479"/>
                  <a:pt x="132" y="468"/>
                </a:cubicBezTo>
                <a:cubicBezTo>
                  <a:pt x="128" y="453"/>
                  <a:pt x="122" y="450"/>
                  <a:pt x="106" y="452"/>
                </a:cubicBezTo>
                <a:cubicBezTo>
                  <a:pt x="96" y="454"/>
                  <a:pt x="90" y="449"/>
                  <a:pt x="90" y="438"/>
                </a:cubicBezTo>
                <a:cubicBezTo>
                  <a:pt x="90" y="423"/>
                  <a:pt x="84" y="418"/>
                  <a:pt x="69" y="417"/>
                </a:cubicBezTo>
                <a:cubicBezTo>
                  <a:pt x="58" y="417"/>
                  <a:pt x="53" y="411"/>
                  <a:pt x="55" y="400"/>
                </a:cubicBezTo>
                <a:cubicBezTo>
                  <a:pt x="58" y="385"/>
                  <a:pt x="54" y="379"/>
                  <a:pt x="39" y="375"/>
                </a:cubicBezTo>
                <a:cubicBezTo>
                  <a:pt x="29" y="373"/>
                  <a:pt x="25" y="366"/>
                  <a:pt x="29" y="356"/>
                </a:cubicBezTo>
                <a:cubicBezTo>
                  <a:pt x="35" y="341"/>
                  <a:pt x="33" y="335"/>
                  <a:pt x="19" y="328"/>
                </a:cubicBezTo>
                <a:cubicBezTo>
                  <a:pt x="9" y="323"/>
                  <a:pt x="7" y="316"/>
                  <a:pt x="14" y="306"/>
                </a:cubicBezTo>
                <a:cubicBezTo>
                  <a:pt x="22" y="295"/>
                  <a:pt x="21" y="287"/>
                  <a:pt x="9" y="278"/>
                </a:cubicBezTo>
                <a:cubicBezTo>
                  <a:pt x="0" y="271"/>
                  <a:pt x="0" y="263"/>
                  <a:pt x="8" y="255"/>
                </a:cubicBezTo>
                <a:cubicBezTo>
                  <a:pt x="19" y="245"/>
                  <a:pt x="19" y="238"/>
                  <a:pt x="9" y="226"/>
                </a:cubicBezTo>
                <a:cubicBezTo>
                  <a:pt x="2" y="218"/>
                  <a:pt x="3" y="210"/>
                  <a:pt x="13" y="205"/>
                </a:cubicBezTo>
                <a:cubicBezTo>
                  <a:pt x="26" y="197"/>
                  <a:pt x="28" y="189"/>
                  <a:pt x="21" y="176"/>
                </a:cubicBezTo>
                <a:cubicBezTo>
                  <a:pt x="15" y="166"/>
                  <a:pt x="18" y="159"/>
                  <a:pt x="29" y="155"/>
                </a:cubicBezTo>
                <a:cubicBezTo>
                  <a:pt x="43" y="151"/>
                  <a:pt x="47" y="143"/>
                  <a:pt x="43" y="130"/>
                </a:cubicBezTo>
                <a:cubicBezTo>
                  <a:pt x="39" y="118"/>
                  <a:pt x="43" y="112"/>
                  <a:pt x="56" y="111"/>
                </a:cubicBezTo>
                <a:cubicBezTo>
                  <a:pt x="68" y="110"/>
                  <a:pt x="74" y="102"/>
                  <a:pt x="73" y="90"/>
                </a:cubicBezTo>
                <a:cubicBezTo>
                  <a:pt x="72" y="76"/>
                  <a:pt x="77" y="72"/>
                  <a:pt x="91" y="73"/>
                </a:cubicBezTo>
                <a:close/>
              </a:path>
            </a:pathLst>
          </a:cu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Freeform 8"/>
          <p:cNvSpPr>
            <a:spLocks noEditPoints="1"/>
          </p:cNvSpPr>
          <p:nvPr/>
        </p:nvSpPr>
        <p:spPr bwMode="auto">
          <a:xfrm>
            <a:off x="4394446" y="1487172"/>
            <a:ext cx="1286010" cy="1290975"/>
          </a:xfrm>
          <a:custGeom>
            <a:avLst/>
            <a:gdLst>
              <a:gd name="T0" fmla="*/ 81 w 509"/>
              <a:gd name="T1" fmla="*/ 255 h 511"/>
              <a:gd name="T2" fmla="*/ 428 w 509"/>
              <a:gd name="T3" fmla="*/ 256 h 511"/>
              <a:gd name="T4" fmla="*/ 81 w 509"/>
              <a:gd name="T5" fmla="*/ 255 h 511"/>
              <a:gd name="T6" fmla="*/ 95 w 509"/>
              <a:gd name="T7" fmla="*/ 69 h 511"/>
              <a:gd name="T8" fmla="*/ 137 w 509"/>
              <a:gd name="T9" fmla="*/ 41 h 511"/>
              <a:gd name="T10" fmla="*/ 185 w 509"/>
              <a:gd name="T11" fmla="*/ 21 h 511"/>
              <a:gd name="T12" fmla="*/ 235 w 509"/>
              <a:gd name="T13" fmla="*/ 12 h 511"/>
              <a:gd name="T14" fmla="*/ 285 w 509"/>
              <a:gd name="T15" fmla="*/ 14 h 511"/>
              <a:gd name="T16" fmla="*/ 335 w 509"/>
              <a:gd name="T17" fmla="*/ 25 h 511"/>
              <a:gd name="T18" fmla="*/ 382 w 509"/>
              <a:gd name="T19" fmla="*/ 47 h 511"/>
              <a:gd name="T20" fmla="*/ 423 w 509"/>
              <a:gd name="T21" fmla="*/ 78 h 511"/>
              <a:gd name="T22" fmla="*/ 456 w 509"/>
              <a:gd name="T23" fmla="*/ 117 h 511"/>
              <a:gd name="T24" fmla="*/ 481 w 509"/>
              <a:gd name="T25" fmla="*/ 162 h 511"/>
              <a:gd name="T26" fmla="*/ 496 w 509"/>
              <a:gd name="T27" fmla="*/ 211 h 511"/>
              <a:gd name="T28" fmla="*/ 500 w 509"/>
              <a:gd name="T29" fmla="*/ 263 h 511"/>
              <a:gd name="T30" fmla="*/ 493 w 509"/>
              <a:gd name="T31" fmla="*/ 314 h 511"/>
              <a:gd name="T32" fmla="*/ 476 w 509"/>
              <a:gd name="T33" fmla="*/ 362 h 511"/>
              <a:gd name="T34" fmla="*/ 449 w 509"/>
              <a:gd name="T35" fmla="*/ 407 h 511"/>
              <a:gd name="T36" fmla="*/ 413 w 509"/>
              <a:gd name="T37" fmla="*/ 444 h 511"/>
              <a:gd name="T38" fmla="*/ 371 w 509"/>
              <a:gd name="T39" fmla="*/ 473 h 511"/>
              <a:gd name="T40" fmla="*/ 323 w 509"/>
              <a:gd name="T41" fmla="*/ 492 h 511"/>
              <a:gd name="T42" fmla="*/ 273 w 509"/>
              <a:gd name="T43" fmla="*/ 501 h 511"/>
              <a:gd name="T44" fmla="*/ 221 w 509"/>
              <a:gd name="T45" fmla="*/ 500 h 511"/>
              <a:gd name="T46" fmla="*/ 171 w 509"/>
              <a:gd name="T47" fmla="*/ 488 h 511"/>
              <a:gd name="T48" fmla="*/ 124 w 509"/>
              <a:gd name="T49" fmla="*/ 466 h 511"/>
              <a:gd name="T50" fmla="*/ 84 w 509"/>
              <a:gd name="T51" fmla="*/ 434 h 511"/>
              <a:gd name="T52" fmla="*/ 50 w 509"/>
              <a:gd name="T53" fmla="*/ 394 h 511"/>
              <a:gd name="T54" fmla="*/ 26 w 509"/>
              <a:gd name="T55" fmla="*/ 349 h 511"/>
              <a:gd name="T56" fmla="*/ 12 w 509"/>
              <a:gd name="T57" fmla="*/ 300 h 511"/>
              <a:gd name="T58" fmla="*/ 8 w 509"/>
              <a:gd name="T59" fmla="*/ 248 h 511"/>
              <a:gd name="T60" fmla="*/ 15 w 509"/>
              <a:gd name="T61" fmla="*/ 197 h 511"/>
              <a:gd name="T62" fmla="*/ 33 w 509"/>
              <a:gd name="T63" fmla="*/ 149 h 511"/>
              <a:gd name="T64" fmla="*/ 60 w 509"/>
              <a:gd name="T65" fmla="*/ 10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9" h="511">
                <a:moveTo>
                  <a:pt x="81" y="255"/>
                </a:moveTo>
                <a:cubicBezTo>
                  <a:pt x="81" y="255"/>
                  <a:pt x="81" y="255"/>
                  <a:pt x="81" y="255"/>
                </a:cubicBezTo>
                <a:cubicBezTo>
                  <a:pt x="81" y="352"/>
                  <a:pt x="159" y="430"/>
                  <a:pt x="255" y="430"/>
                </a:cubicBezTo>
                <a:cubicBezTo>
                  <a:pt x="350" y="430"/>
                  <a:pt x="428" y="352"/>
                  <a:pt x="428" y="256"/>
                </a:cubicBezTo>
                <a:cubicBezTo>
                  <a:pt x="428" y="160"/>
                  <a:pt x="350" y="82"/>
                  <a:pt x="255" y="82"/>
                </a:cubicBezTo>
                <a:cubicBezTo>
                  <a:pt x="159" y="82"/>
                  <a:pt x="81" y="160"/>
                  <a:pt x="81" y="255"/>
                </a:cubicBezTo>
                <a:close/>
                <a:moveTo>
                  <a:pt x="76" y="88"/>
                </a:moveTo>
                <a:cubicBezTo>
                  <a:pt x="88" y="88"/>
                  <a:pt x="95" y="82"/>
                  <a:pt x="95" y="69"/>
                </a:cubicBezTo>
                <a:cubicBezTo>
                  <a:pt x="96" y="56"/>
                  <a:pt x="101" y="52"/>
                  <a:pt x="114" y="55"/>
                </a:cubicBezTo>
                <a:cubicBezTo>
                  <a:pt x="126" y="57"/>
                  <a:pt x="134" y="53"/>
                  <a:pt x="137" y="41"/>
                </a:cubicBezTo>
                <a:cubicBezTo>
                  <a:pt x="141" y="27"/>
                  <a:pt x="147" y="24"/>
                  <a:pt x="159" y="30"/>
                </a:cubicBezTo>
                <a:cubicBezTo>
                  <a:pt x="170" y="35"/>
                  <a:pt x="179" y="32"/>
                  <a:pt x="185" y="21"/>
                </a:cubicBezTo>
                <a:cubicBezTo>
                  <a:pt x="191" y="8"/>
                  <a:pt x="197" y="7"/>
                  <a:pt x="209" y="16"/>
                </a:cubicBezTo>
                <a:cubicBezTo>
                  <a:pt x="218" y="22"/>
                  <a:pt x="227" y="21"/>
                  <a:pt x="235" y="12"/>
                </a:cubicBezTo>
                <a:cubicBezTo>
                  <a:pt x="245" y="0"/>
                  <a:pt x="249" y="0"/>
                  <a:pt x="260" y="12"/>
                </a:cubicBezTo>
                <a:cubicBezTo>
                  <a:pt x="267" y="20"/>
                  <a:pt x="277" y="21"/>
                  <a:pt x="285" y="14"/>
                </a:cubicBezTo>
                <a:cubicBezTo>
                  <a:pt x="298" y="4"/>
                  <a:pt x="303" y="5"/>
                  <a:pt x="310" y="18"/>
                </a:cubicBezTo>
                <a:cubicBezTo>
                  <a:pt x="316" y="28"/>
                  <a:pt x="325" y="30"/>
                  <a:pt x="335" y="25"/>
                </a:cubicBezTo>
                <a:cubicBezTo>
                  <a:pt x="349" y="18"/>
                  <a:pt x="354" y="21"/>
                  <a:pt x="359" y="34"/>
                </a:cubicBezTo>
                <a:cubicBezTo>
                  <a:pt x="362" y="46"/>
                  <a:pt x="370" y="50"/>
                  <a:pt x="382" y="47"/>
                </a:cubicBezTo>
                <a:cubicBezTo>
                  <a:pt x="395" y="43"/>
                  <a:pt x="401" y="47"/>
                  <a:pt x="402" y="61"/>
                </a:cubicBezTo>
                <a:cubicBezTo>
                  <a:pt x="403" y="73"/>
                  <a:pt x="411" y="79"/>
                  <a:pt x="423" y="78"/>
                </a:cubicBezTo>
                <a:cubicBezTo>
                  <a:pt x="437" y="77"/>
                  <a:pt x="441" y="82"/>
                  <a:pt x="440" y="96"/>
                </a:cubicBezTo>
                <a:cubicBezTo>
                  <a:pt x="438" y="108"/>
                  <a:pt x="444" y="115"/>
                  <a:pt x="456" y="117"/>
                </a:cubicBezTo>
                <a:cubicBezTo>
                  <a:pt x="470" y="119"/>
                  <a:pt x="473" y="125"/>
                  <a:pt x="469" y="138"/>
                </a:cubicBezTo>
                <a:cubicBezTo>
                  <a:pt x="465" y="150"/>
                  <a:pt x="469" y="158"/>
                  <a:pt x="481" y="162"/>
                </a:cubicBezTo>
                <a:cubicBezTo>
                  <a:pt x="493" y="167"/>
                  <a:pt x="496" y="173"/>
                  <a:pt x="489" y="185"/>
                </a:cubicBezTo>
                <a:cubicBezTo>
                  <a:pt x="482" y="196"/>
                  <a:pt x="484" y="204"/>
                  <a:pt x="496" y="211"/>
                </a:cubicBezTo>
                <a:cubicBezTo>
                  <a:pt x="506" y="218"/>
                  <a:pt x="507" y="225"/>
                  <a:pt x="499" y="235"/>
                </a:cubicBezTo>
                <a:cubicBezTo>
                  <a:pt x="490" y="245"/>
                  <a:pt x="490" y="253"/>
                  <a:pt x="500" y="263"/>
                </a:cubicBezTo>
                <a:cubicBezTo>
                  <a:pt x="509" y="271"/>
                  <a:pt x="508" y="279"/>
                  <a:pt x="498" y="286"/>
                </a:cubicBezTo>
                <a:cubicBezTo>
                  <a:pt x="487" y="294"/>
                  <a:pt x="485" y="302"/>
                  <a:pt x="493" y="314"/>
                </a:cubicBezTo>
                <a:cubicBezTo>
                  <a:pt x="500" y="324"/>
                  <a:pt x="498" y="331"/>
                  <a:pt x="486" y="336"/>
                </a:cubicBezTo>
                <a:cubicBezTo>
                  <a:pt x="474" y="341"/>
                  <a:pt x="471" y="350"/>
                  <a:pt x="476" y="362"/>
                </a:cubicBezTo>
                <a:cubicBezTo>
                  <a:pt x="480" y="374"/>
                  <a:pt x="477" y="380"/>
                  <a:pt x="465" y="382"/>
                </a:cubicBezTo>
                <a:cubicBezTo>
                  <a:pt x="451" y="386"/>
                  <a:pt x="446" y="393"/>
                  <a:pt x="449" y="407"/>
                </a:cubicBezTo>
                <a:cubicBezTo>
                  <a:pt x="451" y="418"/>
                  <a:pt x="446" y="423"/>
                  <a:pt x="435" y="423"/>
                </a:cubicBezTo>
                <a:cubicBezTo>
                  <a:pt x="420" y="424"/>
                  <a:pt x="414" y="429"/>
                  <a:pt x="413" y="444"/>
                </a:cubicBezTo>
                <a:cubicBezTo>
                  <a:pt x="413" y="455"/>
                  <a:pt x="407" y="460"/>
                  <a:pt x="396" y="457"/>
                </a:cubicBezTo>
                <a:cubicBezTo>
                  <a:pt x="381" y="454"/>
                  <a:pt x="375" y="458"/>
                  <a:pt x="371" y="473"/>
                </a:cubicBezTo>
                <a:cubicBezTo>
                  <a:pt x="368" y="484"/>
                  <a:pt x="361" y="487"/>
                  <a:pt x="351" y="482"/>
                </a:cubicBezTo>
                <a:cubicBezTo>
                  <a:pt x="337" y="476"/>
                  <a:pt x="330" y="479"/>
                  <a:pt x="323" y="492"/>
                </a:cubicBezTo>
                <a:cubicBezTo>
                  <a:pt x="318" y="503"/>
                  <a:pt x="311" y="504"/>
                  <a:pt x="301" y="497"/>
                </a:cubicBezTo>
                <a:cubicBezTo>
                  <a:pt x="290" y="489"/>
                  <a:pt x="282" y="490"/>
                  <a:pt x="273" y="501"/>
                </a:cubicBezTo>
                <a:cubicBezTo>
                  <a:pt x="266" y="510"/>
                  <a:pt x="258" y="511"/>
                  <a:pt x="250" y="502"/>
                </a:cubicBezTo>
                <a:cubicBezTo>
                  <a:pt x="241" y="491"/>
                  <a:pt x="233" y="491"/>
                  <a:pt x="221" y="500"/>
                </a:cubicBezTo>
                <a:cubicBezTo>
                  <a:pt x="212" y="507"/>
                  <a:pt x="205" y="506"/>
                  <a:pt x="199" y="496"/>
                </a:cubicBezTo>
                <a:cubicBezTo>
                  <a:pt x="192" y="483"/>
                  <a:pt x="184" y="481"/>
                  <a:pt x="171" y="488"/>
                </a:cubicBezTo>
                <a:cubicBezTo>
                  <a:pt x="161" y="493"/>
                  <a:pt x="154" y="490"/>
                  <a:pt x="151" y="480"/>
                </a:cubicBezTo>
                <a:cubicBezTo>
                  <a:pt x="146" y="465"/>
                  <a:pt x="140" y="462"/>
                  <a:pt x="124" y="466"/>
                </a:cubicBezTo>
                <a:cubicBezTo>
                  <a:pt x="114" y="468"/>
                  <a:pt x="107" y="464"/>
                  <a:pt x="106" y="453"/>
                </a:cubicBezTo>
                <a:cubicBezTo>
                  <a:pt x="105" y="438"/>
                  <a:pt x="99" y="433"/>
                  <a:pt x="84" y="434"/>
                </a:cubicBezTo>
                <a:cubicBezTo>
                  <a:pt x="73" y="435"/>
                  <a:pt x="67" y="429"/>
                  <a:pt x="69" y="418"/>
                </a:cubicBezTo>
                <a:cubicBezTo>
                  <a:pt x="70" y="403"/>
                  <a:pt x="66" y="397"/>
                  <a:pt x="50" y="394"/>
                </a:cubicBezTo>
                <a:cubicBezTo>
                  <a:pt x="40" y="393"/>
                  <a:pt x="36" y="386"/>
                  <a:pt x="39" y="376"/>
                </a:cubicBezTo>
                <a:cubicBezTo>
                  <a:pt x="44" y="361"/>
                  <a:pt x="41" y="355"/>
                  <a:pt x="26" y="349"/>
                </a:cubicBezTo>
                <a:cubicBezTo>
                  <a:pt x="16" y="345"/>
                  <a:pt x="13" y="338"/>
                  <a:pt x="19" y="328"/>
                </a:cubicBezTo>
                <a:cubicBezTo>
                  <a:pt x="26" y="315"/>
                  <a:pt x="25" y="308"/>
                  <a:pt x="12" y="300"/>
                </a:cubicBezTo>
                <a:cubicBezTo>
                  <a:pt x="3" y="294"/>
                  <a:pt x="1" y="286"/>
                  <a:pt x="9" y="278"/>
                </a:cubicBezTo>
                <a:cubicBezTo>
                  <a:pt x="19" y="267"/>
                  <a:pt x="19" y="259"/>
                  <a:pt x="8" y="248"/>
                </a:cubicBezTo>
                <a:cubicBezTo>
                  <a:pt x="0" y="240"/>
                  <a:pt x="1" y="233"/>
                  <a:pt x="10" y="226"/>
                </a:cubicBezTo>
                <a:cubicBezTo>
                  <a:pt x="22" y="217"/>
                  <a:pt x="23" y="210"/>
                  <a:pt x="15" y="197"/>
                </a:cubicBezTo>
                <a:cubicBezTo>
                  <a:pt x="9" y="188"/>
                  <a:pt x="11" y="181"/>
                  <a:pt x="22" y="176"/>
                </a:cubicBezTo>
                <a:cubicBezTo>
                  <a:pt x="35" y="170"/>
                  <a:pt x="38" y="163"/>
                  <a:pt x="33" y="149"/>
                </a:cubicBezTo>
                <a:cubicBezTo>
                  <a:pt x="28" y="138"/>
                  <a:pt x="32" y="132"/>
                  <a:pt x="44" y="129"/>
                </a:cubicBezTo>
                <a:cubicBezTo>
                  <a:pt x="57" y="127"/>
                  <a:pt x="62" y="119"/>
                  <a:pt x="60" y="107"/>
                </a:cubicBezTo>
                <a:cubicBezTo>
                  <a:pt x="58" y="93"/>
                  <a:pt x="62" y="88"/>
                  <a:pt x="76" y="88"/>
                </a:cubicBezTo>
                <a:close/>
              </a:path>
            </a:pathLst>
          </a:cu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Freeform 9"/>
          <p:cNvSpPr>
            <a:spLocks noEditPoints="1"/>
          </p:cNvSpPr>
          <p:nvPr/>
        </p:nvSpPr>
        <p:spPr bwMode="auto">
          <a:xfrm>
            <a:off x="6455246" y="1489311"/>
            <a:ext cx="1286010" cy="1286697"/>
          </a:xfrm>
          <a:custGeom>
            <a:avLst/>
            <a:gdLst>
              <a:gd name="T0" fmla="*/ 81 w 509"/>
              <a:gd name="T1" fmla="*/ 261 h 509"/>
              <a:gd name="T2" fmla="*/ 428 w 509"/>
              <a:gd name="T3" fmla="*/ 248 h 509"/>
              <a:gd name="T4" fmla="*/ 81 w 509"/>
              <a:gd name="T5" fmla="*/ 261 h 509"/>
              <a:gd name="T6" fmla="*/ 89 w 509"/>
              <a:gd name="T7" fmla="*/ 75 h 509"/>
              <a:gd name="T8" fmla="*/ 130 w 509"/>
              <a:gd name="T9" fmla="*/ 44 h 509"/>
              <a:gd name="T10" fmla="*/ 176 w 509"/>
              <a:gd name="T11" fmla="*/ 23 h 509"/>
              <a:gd name="T12" fmla="*/ 226 w 509"/>
              <a:gd name="T13" fmla="*/ 12 h 509"/>
              <a:gd name="T14" fmla="*/ 276 w 509"/>
              <a:gd name="T15" fmla="*/ 12 h 509"/>
              <a:gd name="T16" fmla="*/ 327 w 509"/>
              <a:gd name="T17" fmla="*/ 21 h 509"/>
              <a:gd name="T18" fmla="*/ 374 w 509"/>
              <a:gd name="T19" fmla="*/ 41 h 509"/>
              <a:gd name="T20" fmla="*/ 416 w 509"/>
              <a:gd name="T21" fmla="*/ 71 h 509"/>
              <a:gd name="T22" fmla="*/ 451 w 509"/>
              <a:gd name="T23" fmla="*/ 108 h 509"/>
              <a:gd name="T24" fmla="*/ 477 w 509"/>
              <a:gd name="T25" fmla="*/ 152 h 509"/>
              <a:gd name="T26" fmla="*/ 494 w 509"/>
              <a:gd name="T27" fmla="*/ 201 h 509"/>
              <a:gd name="T28" fmla="*/ 501 w 509"/>
              <a:gd name="T29" fmla="*/ 252 h 509"/>
              <a:gd name="T30" fmla="*/ 495 w 509"/>
              <a:gd name="T31" fmla="*/ 303 h 509"/>
              <a:gd name="T32" fmla="*/ 480 w 509"/>
              <a:gd name="T33" fmla="*/ 352 h 509"/>
              <a:gd name="T34" fmla="*/ 455 w 509"/>
              <a:gd name="T35" fmla="*/ 398 h 509"/>
              <a:gd name="T36" fmla="*/ 421 w 509"/>
              <a:gd name="T37" fmla="*/ 437 h 509"/>
              <a:gd name="T38" fmla="*/ 380 w 509"/>
              <a:gd name="T39" fmla="*/ 467 h 509"/>
              <a:gd name="T40" fmla="*/ 333 w 509"/>
              <a:gd name="T41" fmla="*/ 488 h 509"/>
              <a:gd name="T42" fmla="*/ 283 w 509"/>
              <a:gd name="T43" fmla="*/ 499 h 509"/>
              <a:gd name="T44" fmla="*/ 231 w 509"/>
              <a:gd name="T45" fmla="*/ 500 h 509"/>
              <a:gd name="T46" fmla="*/ 181 w 509"/>
              <a:gd name="T47" fmla="*/ 490 h 509"/>
              <a:gd name="T48" fmla="*/ 133 w 509"/>
              <a:gd name="T49" fmla="*/ 469 h 509"/>
              <a:gd name="T50" fmla="*/ 91 w 509"/>
              <a:gd name="T51" fmla="*/ 439 h 509"/>
              <a:gd name="T52" fmla="*/ 56 w 509"/>
              <a:gd name="T53" fmla="*/ 401 h 509"/>
              <a:gd name="T54" fmla="*/ 31 w 509"/>
              <a:gd name="T55" fmla="*/ 357 h 509"/>
              <a:gd name="T56" fmla="*/ 15 w 509"/>
              <a:gd name="T57" fmla="*/ 308 h 509"/>
              <a:gd name="T58" fmla="*/ 8 w 509"/>
              <a:gd name="T59" fmla="*/ 257 h 509"/>
              <a:gd name="T60" fmla="*/ 14 w 509"/>
              <a:gd name="T61" fmla="*/ 206 h 509"/>
              <a:gd name="T62" fmla="*/ 29 w 509"/>
              <a:gd name="T63" fmla="*/ 157 h 509"/>
              <a:gd name="T64" fmla="*/ 55 w 509"/>
              <a:gd name="T65" fmla="*/ 11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9" h="509">
                <a:moveTo>
                  <a:pt x="81" y="261"/>
                </a:moveTo>
                <a:cubicBezTo>
                  <a:pt x="81" y="261"/>
                  <a:pt x="81" y="261"/>
                  <a:pt x="81" y="261"/>
                </a:cubicBezTo>
                <a:cubicBezTo>
                  <a:pt x="85" y="357"/>
                  <a:pt x="166" y="432"/>
                  <a:pt x="262" y="429"/>
                </a:cubicBezTo>
                <a:cubicBezTo>
                  <a:pt x="357" y="425"/>
                  <a:pt x="432" y="344"/>
                  <a:pt x="428" y="248"/>
                </a:cubicBezTo>
                <a:cubicBezTo>
                  <a:pt x="425" y="152"/>
                  <a:pt x="344" y="78"/>
                  <a:pt x="248" y="81"/>
                </a:cubicBezTo>
                <a:cubicBezTo>
                  <a:pt x="152" y="85"/>
                  <a:pt x="78" y="165"/>
                  <a:pt x="81" y="261"/>
                </a:cubicBezTo>
                <a:close/>
                <a:moveTo>
                  <a:pt x="70" y="94"/>
                </a:moveTo>
                <a:cubicBezTo>
                  <a:pt x="82" y="94"/>
                  <a:pt x="89" y="87"/>
                  <a:pt x="89" y="75"/>
                </a:cubicBezTo>
                <a:cubicBezTo>
                  <a:pt x="89" y="61"/>
                  <a:pt x="94" y="57"/>
                  <a:pt x="107" y="59"/>
                </a:cubicBezTo>
                <a:cubicBezTo>
                  <a:pt x="119" y="62"/>
                  <a:pt x="127" y="56"/>
                  <a:pt x="130" y="44"/>
                </a:cubicBezTo>
                <a:cubicBezTo>
                  <a:pt x="133" y="31"/>
                  <a:pt x="138" y="28"/>
                  <a:pt x="151" y="33"/>
                </a:cubicBezTo>
                <a:cubicBezTo>
                  <a:pt x="162" y="37"/>
                  <a:pt x="171" y="34"/>
                  <a:pt x="176" y="23"/>
                </a:cubicBezTo>
                <a:cubicBezTo>
                  <a:pt x="182" y="10"/>
                  <a:pt x="188" y="8"/>
                  <a:pt x="200" y="17"/>
                </a:cubicBezTo>
                <a:cubicBezTo>
                  <a:pt x="210" y="23"/>
                  <a:pt x="218" y="21"/>
                  <a:pt x="226" y="12"/>
                </a:cubicBezTo>
                <a:cubicBezTo>
                  <a:pt x="236" y="0"/>
                  <a:pt x="240" y="0"/>
                  <a:pt x="251" y="11"/>
                </a:cubicBezTo>
                <a:cubicBezTo>
                  <a:pt x="259" y="18"/>
                  <a:pt x="268" y="19"/>
                  <a:pt x="276" y="12"/>
                </a:cubicBezTo>
                <a:cubicBezTo>
                  <a:pt x="288" y="1"/>
                  <a:pt x="293" y="2"/>
                  <a:pt x="302" y="15"/>
                </a:cubicBezTo>
                <a:cubicBezTo>
                  <a:pt x="308" y="25"/>
                  <a:pt x="317" y="27"/>
                  <a:pt x="327" y="21"/>
                </a:cubicBezTo>
                <a:cubicBezTo>
                  <a:pt x="340" y="14"/>
                  <a:pt x="345" y="16"/>
                  <a:pt x="350" y="30"/>
                </a:cubicBezTo>
                <a:cubicBezTo>
                  <a:pt x="354" y="41"/>
                  <a:pt x="363" y="45"/>
                  <a:pt x="374" y="41"/>
                </a:cubicBezTo>
                <a:cubicBezTo>
                  <a:pt x="387" y="37"/>
                  <a:pt x="393" y="40"/>
                  <a:pt x="395" y="54"/>
                </a:cubicBezTo>
                <a:cubicBezTo>
                  <a:pt x="397" y="66"/>
                  <a:pt x="404" y="72"/>
                  <a:pt x="416" y="71"/>
                </a:cubicBezTo>
                <a:cubicBezTo>
                  <a:pt x="430" y="70"/>
                  <a:pt x="435" y="74"/>
                  <a:pt x="434" y="88"/>
                </a:cubicBezTo>
                <a:cubicBezTo>
                  <a:pt x="433" y="100"/>
                  <a:pt x="439" y="107"/>
                  <a:pt x="451" y="108"/>
                </a:cubicBezTo>
                <a:cubicBezTo>
                  <a:pt x="465" y="110"/>
                  <a:pt x="468" y="115"/>
                  <a:pt x="465" y="129"/>
                </a:cubicBezTo>
                <a:cubicBezTo>
                  <a:pt x="461" y="140"/>
                  <a:pt x="466" y="149"/>
                  <a:pt x="477" y="152"/>
                </a:cubicBezTo>
                <a:cubicBezTo>
                  <a:pt x="490" y="157"/>
                  <a:pt x="493" y="163"/>
                  <a:pt x="486" y="175"/>
                </a:cubicBezTo>
                <a:cubicBezTo>
                  <a:pt x="480" y="186"/>
                  <a:pt x="483" y="194"/>
                  <a:pt x="494" y="201"/>
                </a:cubicBezTo>
                <a:cubicBezTo>
                  <a:pt x="505" y="208"/>
                  <a:pt x="506" y="215"/>
                  <a:pt x="498" y="224"/>
                </a:cubicBezTo>
                <a:cubicBezTo>
                  <a:pt x="490" y="235"/>
                  <a:pt x="490" y="243"/>
                  <a:pt x="501" y="252"/>
                </a:cubicBezTo>
                <a:cubicBezTo>
                  <a:pt x="509" y="260"/>
                  <a:pt x="509" y="268"/>
                  <a:pt x="500" y="275"/>
                </a:cubicBezTo>
                <a:cubicBezTo>
                  <a:pt x="489" y="284"/>
                  <a:pt x="487" y="292"/>
                  <a:pt x="495" y="303"/>
                </a:cubicBezTo>
                <a:cubicBezTo>
                  <a:pt x="503" y="314"/>
                  <a:pt x="501" y="320"/>
                  <a:pt x="490" y="326"/>
                </a:cubicBezTo>
                <a:cubicBezTo>
                  <a:pt x="478" y="332"/>
                  <a:pt x="475" y="340"/>
                  <a:pt x="480" y="352"/>
                </a:cubicBezTo>
                <a:cubicBezTo>
                  <a:pt x="485" y="364"/>
                  <a:pt x="482" y="370"/>
                  <a:pt x="470" y="373"/>
                </a:cubicBezTo>
                <a:cubicBezTo>
                  <a:pt x="456" y="377"/>
                  <a:pt x="452" y="384"/>
                  <a:pt x="455" y="398"/>
                </a:cubicBezTo>
                <a:cubicBezTo>
                  <a:pt x="458" y="409"/>
                  <a:pt x="453" y="415"/>
                  <a:pt x="442" y="415"/>
                </a:cubicBezTo>
                <a:cubicBezTo>
                  <a:pt x="426" y="416"/>
                  <a:pt x="421" y="422"/>
                  <a:pt x="421" y="437"/>
                </a:cubicBezTo>
                <a:cubicBezTo>
                  <a:pt x="421" y="448"/>
                  <a:pt x="415" y="453"/>
                  <a:pt x="404" y="451"/>
                </a:cubicBezTo>
                <a:cubicBezTo>
                  <a:pt x="389" y="448"/>
                  <a:pt x="383" y="452"/>
                  <a:pt x="380" y="467"/>
                </a:cubicBezTo>
                <a:cubicBezTo>
                  <a:pt x="377" y="479"/>
                  <a:pt x="371" y="482"/>
                  <a:pt x="360" y="477"/>
                </a:cubicBezTo>
                <a:cubicBezTo>
                  <a:pt x="346" y="472"/>
                  <a:pt x="339" y="475"/>
                  <a:pt x="333" y="488"/>
                </a:cubicBezTo>
                <a:cubicBezTo>
                  <a:pt x="328" y="499"/>
                  <a:pt x="321" y="501"/>
                  <a:pt x="311" y="494"/>
                </a:cubicBezTo>
                <a:cubicBezTo>
                  <a:pt x="299" y="486"/>
                  <a:pt x="291" y="488"/>
                  <a:pt x="283" y="499"/>
                </a:cubicBezTo>
                <a:cubicBezTo>
                  <a:pt x="276" y="509"/>
                  <a:pt x="268" y="509"/>
                  <a:pt x="260" y="501"/>
                </a:cubicBezTo>
                <a:cubicBezTo>
                  <a:pt x="250" y="490"/>
                  <a:pt x="242" y="490"/>
                  <a:pt x="231" y="500"/>
                </a:cubicBezTo>
                <a:cubicBezTo>
                  <a:pt x="223" y="508"/>
                  <a:pt x="215" y="507"/>
                  <a:pt x="209" y="497"/>
                </a:cubicBezTo>
                <a:cubicBezTo>
                  <a:pt x="201" y="484"/>
                  <a:pt x="194" y="482"/>
                  <a:pt x="181" y="490"/>
                </a:cubicBezTo>
                <a:cubicBezTo>
                  <a:pt x="171" y="495"/>
                  <a:pt x="164" y="493"/>
                  <a:pt x="160" y="482"/>
                </a:cubicBezTo>
                <a:cubicBezTo>
                  <a:pt x="154" y="468"/>
                  <a:pt x="148" y="465"/>
                  <a:pt x="133" y="469"/>
                </a:cubicBezTo>
                <a:cubicBezTo>
                  <a:pt x="123" y="473"/>
                  <a:pt x="116" y="468"/>
                  <a:pt x="115" y="457"/>
                </a:cubicBezTo>
                <a:cubicBezTo>
                  <a:pt x="113" y="443"/>
                  <a:pt x="106" y="438"/>
                  <a:pt x="91" y="439"/>
                </a:cubicBezTo>
                <a:cubicBezTo>
                  <a:pt x="81" y="441"/>
                  <a:pt x="75" y="435"/>
                  <a:pt x="75" y="424"/>
                </a:cubicBezTo>
                <a:cubicBezTo>
                  <a:pt x="77" y="409"/>
                  <a:pt x="72" y="403"/>
                  <a:pt x="56" y="401"/>
                </a:cubicBezTo>
                <a:cubicBezTo>
                  <a:pt x="46" y="400"/>
                  <a:pt x="42" y="394"/>
                  <a:pt x="44" y="384"/>
                </a:cubicBezTo>
                <a:cubicBezTo>
                  <a:pt x="48" y="368"/>
                  <a:pt x="45" y="362"/>
                  <a:pt x="31" y="357"/>
                </a:cubicBezTo>
                <a:cubicBezTo>
                  <a:pt x="20" y="353"/>
                  <a:pt x="17" y="346"/>
                  <a:pt x="23" y="336"/>
                </a:cubicBezTo>
                <a:cubicBezTo>
                  <a:pt x="29" y="323"/>
                  <a:pt x="27" y="315"/>
                  <a:pt x="15" y="308"/>
                </a:cubicBezTo>
                <a:cubicBezTo>
                  <a:pt x="5" y="302"/>
                  <a:pt x="3" y="295"/>
                  <a:pt x="11" y="286"/>
                </a:cubicBezTo>
                <a:cubicBezTo>
                  <a:pt x="20" y="275"/>
                  <a:pt x="20" y="267"/>
                  <a:pt x="8" y="257"/>
                </a:cubicBezTo>
                <a:cubicBezTo>
                  <a:pt x="0" y="249"/>
                  <a:pt x="0" y="242"/>
                  <a:pt x="9" y="235"/>
                </a:cubicBezTo>
                <a:cubicBezTo>
                  <a:pt x="21" y="225"/>
                  <a:pt x="22" y="218"/>
                  <a:pt x="14" y="206"/>
                </a:cubicBezTo>
                <a:cubicBezTo>
                  <a:pt x="7" y="196"/>
                  <a:pt x="9" y="189"/>
                  <a:pt x="19" y="184"/>
                </a:cubicBezTo>
                <a:cubicBezTo>
                  <a:pt x="32" y="178"/>
                  <a:pt x="35" y="170"/>
                  <a:pt x="29" y="157"/>
                </a:cubicBezTo>
                <a:cubicBezTo>
                  <a:pt x="24" y="145"/>
                  <a:pt x="27" y="139"/>
                  <a:pt x="40" y="136"/>
                </a:cubicBezTo>
                <a:cubicBezTo>
                  <a:pt x="52" y="134"/>
                  <a:pt x="57" y="125"/>
                  <a:pt x="55" y="113"/>
                </a:cubicBezTo>
                <a:cubicBezTo>
                  <a:pt x="52" y="100"/>
                  <a:pt x="56" y="95"/>
                  <a:pt x="70" y="94"/>
                </a:cubicBezTo>
                <a:close/>
              </a:path>
            </a:pathLst>
          </a:cu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Freeform 10"/>
          <p:cNvSpPr>
            <a:spLocks noEditPoints="1"/>
          </p:cNvSpPr>
          <p:nvPr/>
        </p:nvSpPr>
        <p:spPr bwMode="auto">
          <a:xfrm>
            <a:off x="7305911" y="2874997"/>
            <a:ext cx="1283869" cy="1283488"/>
          </a:xfrm>
          <a:custGeom>
            <a:avLst/>
            <a:gdLst>
              <a:gd name="T0" fmla="*/ 82 w 508"/>
              <a:gd name="T1" fmla="*/ 233 h 508"/>
              <a:gd name="T2" fmla="*/ 426 w 508"/>
              <a:gd name="T3" fmla="*/ 276 h 508"/>
              <a:gd name="T4" fmla="*/ 82 w 508"/>
              <a:gd name="T5" fmla="*/ 233 h 508"/>
              <a:gd name="T6" fmla="*/ 119 w 508"/>
              <a:gd name="T7" fmla="*/ 50 h 508"/>
              <a:gd name="T8" fmla="*/ 164 w 508"/>
              <a:gd name="T9" fmla="*/ 27 h 508"/>
              <a:gd name="T10" fmla="*/ 214 w 508"/>
              <a:gd name="T11" fmla="*/ 13 h 508"/>
              <a:gd name="T12" fmla="*/ 264 w 508"/>
              <a:gd name="T13" fmla="*/ 11 h 508"/>
              <a:gd name="T14" fmla="*/ 314 w 508"/>
              <a:gd name="T15" fmla="*/ 18 h 508"/>
              <a:gd name="T16" fmla="*/ 363 w 508"/>
              <a:gd name="T17" fmla="*/ 36 h 508"/>
              <a:gd name="T18" fmla="*/ 406 w 508"/>
              <a:gd name="T19" fmla="*/ 63 h 508"/>
              <a:gd name="T20" fmla="*/ 443 w 508"/>
              <a:gd name="T21" fmla="*/ 99 h 508"/>
              <a:gd name="T22" fmla="*/ 471 w 508"/>
              <a:gd name="T23" fmla="*/ 142 h 508"/>
              <a:gd name="T24" fmla="*/ 490 w 508"/>
              <a:gd name="T25" fmla="*/ 189 h 508"/>
              <a:gd name="T26" fmla="*/ 498 w 508"/>
              <a:gd name="T27" fmla="*/ 240 h 508"/>
              <a:gd name="T28" fmla="*/ 496 w 508"/>
              <a:gd name="T29" fmla="*/ 292 h 508"/>
              <a:gd name="T30" fmla="*/ 483 w 508"/>
              <a:gd name="T31" fmla="*/ 341 h 508"/>
              <a:gd name="T32" fmla="*/ 460 w 508"/>
              <a:gd name="T33" fmla="*/ 386 h 508"/>
              <a:gd name="T34" fmla="*/ 428 w 508"/>
              <a:gd name="T35" fmla="*/ 428 h 508"/>
              <a:gd name="T36" fmla="*/ 388 w 508"/>
              <a:gd name="T37" fmla="*/ 460 h 508"/>
              <a:gd name="T38" fmla="*/ 343 w 508"/>
              <a:gd name="T39" fmla="*/ 484 h 508"/>
              <a:gd name="T40" fmla="*/ 293 w 508"/>
              <a:gd name="T41" fmla="*/ 497 h 508"/>
              <a:gd name="T42" fmla="*/ 242 w 508"/>
              <a:gd name="T43" fmla="*/ 499 h 508"/>
              <a:gd name="T44" fmla="*/ 191 w 508"/>
              <a:gd name="T45" fmla="*/ 492 h 508"/>
              <a:gd name="T46" fmla="*/ 143 w 508"/>
              <a:gd name="T47" fmla="*/ 474 h 508"/>
              <a:gd name="T48" fmla="*/ 99 w 508"/>
              <a:gd name="T49" fmla="*/ 446 h 508"/>
              <a:gd name="T50" fmla="*/ 63 w 508"/>
              <a:gd name="T51" fmla="*/ 410 h 508"/>
              <a:gd name="T52" fmla="*/ 35 w 508"/>
              <a:gd name="T53" fmla="*/ 367 h 508"/>
              <a:gd name="T54" fmla="*/ 16 w 508"/>
              <a:gd name="T55" fmla="*/ 319 h 508"/>
              <a:gd name="T56" fmla="*/ 9 w 508"/>
              <a:gd name="T57" fmla="*/ 268 h 508"/>
              <a:gd name="T58" fmla="*/ 11 w 508"/>
              <a:gd name="T59" fmla="*/ 216 h 508"/>
              <a:gd name="T60" fmla="*/ 24 w 508"/>
              <a:gd name="T61" fmla="*/ 167 h 508"/>
              <a:gd name="T62" fmla="*/ 47 w 508"/>
              <a:gd name="T63" fmla="*/ 122 h 508"/>
              <a:gd name="T64" fmla="*/ 80 w 508"/>
              <a:gd name="T65" fmla="*/ 83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8" h="508">
                <a:moveTo>
                  <a:pt x="82" y="233"/>
                </a:moveTo>
                <a:cubicBezTo>
                  <a:pt x="82" y="233"/>
                  <a:pt x="82" y="233"/>
                  <a:pt x="82" y="233"/>
                </a:cubicBezTo>
                <a:cubicBezTo>
                  <a:pt x="70" y="328"/>
                  <a:pt x="137" y="415"/>
                  <a:pt x="233" y="427"/>
                </a:cubicBezTo>
                <a:cubicBezTo>
                  <a:pt x="327" y="438"/>
                  <a:pt x="414" y="371"/>
                  <a:pt x="426" y="276"/>
                </a:cubicBezTo>
                <a:cubicBezTo>
                  <a:pt x="438" y="181"/>
                  <a:pt x="370" y="94"/>
                  <a:pt x="275" y="82"/>
                </a:cubicBezTo>
                <a:cubicBezTo>
                  <a:pt x="180" y="70"/>
                  <a:pt x="94" y="138"/>
                  <a:pt x="82" y="233"/>
                </a:cubicBezTo>
                <a:close/>
                <a:moveTo>
                  <a:pt x="98" y="66"/>
                </a:moveTo>
                <a:cubicBezTo>
                  <a:pt x="110" y="68"/>
                  <a:pt x="117" y="62"/>
                  <a:pt x="119" y="50"/>
                </a:cubicBezTo>
                <a:cubicBezTo>
                  <a:pt x="121" y="37"/>
                  <a:pt x="127" y="33"/>
                  <a:pt x="140" y="38"/>
                </a:cubicBezTo>
                <a:cubicBezTo>
                  <a:pt x="151" y="42"/>
                  <a:pt x="160" y="38"/>
                  <a:pt x="164" y="27"/>
                </a:cubicBezTo>
                <a:cubicBezTo>
                  <a:pt x="170" y="14"/>
                  <a:pt x="176" y="12"/>
                  <a:pt x="188" y="19"/>
                </a:cubicBezTo>
                <a:cubicBezTo>
                  <a:pt x="198" y="25"/>
                  <a:pt x="207" y="23"/>
                  <a:pt x="214" y="13"/>
                </a:cubicBezTo>
                <a:cubicBezTo>
                  <a:pt x="222" y="1"/>
                  <a:pt x="227" y="1"/>
                  <a:pt x="238" y="11"/>
                </a:cubicBezTo>
                <a:cubicBezTo>
                  <a:pt x="247" y="18"/>
                  <a:pt x="256" y="18"/>
                  <a:pt x="264" y="11"/>
                </a:cubicBezTo>
                <a:cubicBezTo>
                  <a:pt x="276" y="0"/>
                  <a:pt x="280" y="0"/>
                  <a:pt x="289" y="13"/>
                </a:cubicBezTo>
                <a:cubicBezTo>
                  <a:pt x="296" y="22"/>
                  <a:pt x="305" y="24"/>
                  <a:pt x="314" y="18"/>
                </a:cubicBezTo>
                <a:cubicBezTo>
                  <a:pt x="328" y="10"/>
                  <a:pt x="333" y="12"/>
                  <a:pt x="339" y="25"/>
                </a:cubicBezTo>
                <a:cubicBezTo>
                  <a:pt x="343" y="36"/>
                  <a:pt x="352" y="40"/>
                  <a:pt x="363" y="36"/>
                </a:cubicBezTo>
                <a:cubicBezTo>
                  <a:pt x="377" y="31"/>
                  <a:pt x="382" y="33"/>
                  <a:pt x="384" y="48"/>
                </a:cubicBezTo>
                <a:cubicBezTo>
                  <a:pt x="387" y="59"/>
                  <a:pt x="394" y="65"/>
                  <a:pt x="406" y="63"/>
                </a:cubicBezTo>
                <a:cubicBezTo>
                  <a:pt x="420" y="61"/>
                  <a:pt x="425" y="65"/>
                  <a:pt x="424" y="79"/>
                </a:cubicBezTo>
                <a:cubicBezTo>
                  <a:pt x="424" y="91"/>
                  <a:pt x="430" y="98"/>
                  <a:pt x="443" y="99"/>
                </a:cubicBezTo>
                <a:cubicBezTo>
                  <a:pt x="457" y="100"/>
                  <a:pt x="460" y="105"/>
                  <a:pt x="457" y="119"/>
                </a:cubicBezTo>
                <a:cubicBezTo>
                  <a:pt x="454" y="130"/>
                  <a:pt x="459" y="138"/>
                  <a:pt x="471" y="142"/>
                </a:cubicBezTo>
                <a:cubicBezTo>
                  <a:pt x="484" y="145"/>
                  <a:pt x="487" y="151"/>
                  <a:pt x="481" y="164"/>
                </a:cubicBezTo>
                <a:cubicBezTo>
                  <a:pt x="476" y="175"/>
                  <a:pt x="479" y="184"/>
                  <a:pt x="490" y="189"/>
                </a:cubicBezTo>
                <a:cubicBezTo>
                  <a:pt x="502" y="196"/>
                  <a:pt x="503" y="202"/>
                  <a:pt x="495" y="213"/>
                </a:cubicBezTo>
                <a:cubicBezTo>
                  <a:pt x="487" y="223"/>
                  <a:pt x="488" y="232"/>
                  <a:pt x="498" y="240"/>
                </a:cubicBezTo>
                <a:cubicBezTo>
                  <a:pt x="508" y="248"/>
                  <a:pt x="508" y="255"/>
                  <a:pt x="499" y="263"/>
                </a:cubicBezTo>
                <a:cubicBezTo>
                  <a:pt x="488" y="272"/>
                  <a:pt x="488" y="281"/>
                  <a:pt x="496" y="292"/>
                </a:cubicBezTo>
                <a:cubicBezTo>
                  <a:pt x="504" y="301"/>
                  <a:pt x="502" y="308"/>
                  <a:pt x="492" y="314"/>
                </a:cubicBezTo>
                <a:cubicBezTo>
                  <a:pt x="480" y="321"/>
                  <a:pt x="477" y="329"/>
                  <a:pt x="483" y="341"/>
                </a:cubicBezTo>
                <a:cubicBezTo>
                  <a:pt x="489" y="352"/>
                  <a:pt x="486" y="359"/>
                  <a:pt x="474" y="362"/>
                </a:cubicBezTo>
                <a:cubicBezTo>
                  <a:pt x="461" y="366"/>
                  <a:pt x="457" y="374"/>
                  <a:pt x="460" y="386"/>
                </a:cubicBezTo>
                <a:cubicBezTo>
                  <a:pt x="463" y="399"/>
                  <a:pt x="460" y="404"/>
                  <a:pt x="447" y="406"/>
                </a:cubicBezTo>
                <a:cubicBezTo>
                  <a:pt x="433" y="407"/>
                  <a:pt x="427" y="413"/>
                  <a:pt x="428" y="428"/>
                </a:cubicBezTo>
                <a:cubicBezTo>
                  <a:pt x="429" y="439"/>
                  <a:pt x="423" y="444"/>
                  <a:pt x="412" y="443"/>
                </a:cubicBezTo>
                <a:cubicBezTo>
                  <a:pt x="397" y="441"/>
                  <a:pt x="391" y="446"/>
                  <a:pt x="388" y="460"/>
                </a:cubicBezTo>
                <a:cubicBezTo>
                  <a:pt x="386" y="472"/>
                  <a:pt x="380" y="475"/>
                  <a:pt x="369" y="471"/>
                </a:cubicBezTo>
                <a:cubicBezTo>
                  <a:pt x="355" y="467"/>
                  <a:pt x="348" y="470"/>
                  <a:pt x="343" y="484"/>
                </a:cubicBezTo>
                <a:cubicBezTo>
                  <a:pt x="338" y="494"/>
                  <a:pt x="331" y="497"/>
                  <a:pt x="321" y="491"/>
                </a:cubicBezTo>
                <a:cubicBezTo>
                  <a:pt x="309" y="483"/>
                  <a:pt x="301" y="485"/>
                  <a:pt x="293" y="497"/>
                </a:cubicBezTo>
                <a:cubicBezTo>
                  <a:pt x="287" y="507"/>
                  <a:pt x="279" y="507"/>
                  <a:pt x="270" y="499"/>
                </a:cubicBezTo>
                <a:cubicBezTo>
                  <a:pt x="260" y="490"/>
                  <a:pt x="252" y="490"/>
                  <a:pt x="242" y="499"/>
                </a:cubicBezTo>
                <a:cubicBezTo>
                  <a:pt x="234" y="508"/>
                  <a:pt x="226" y="507"/>
                  <a:pt x="219" y="497"/>
                </a:cubicBezTo>
                <a:cubicBezTo>
                  <a:pt x="211" y="486"/>
                  <a:pt x="203" y="484"/>
                  <a:pt x="191" y="492"/>
                </a:cubicBezTo>
                <a:cubicBezTo>
                  <a:pt x="181" y="498"/>
                  <a:pt x="174" y="496"/>
                  <a:pt x="170" y="485"/>
                </a:cubicBezTo>
                <a:cubicBezTo>
                  <a:pt x="164" y="472"/>
                  <a:pt x="157" y="469"/>
                  <a:pt x="143" y="474"/>
                </a:cubicBezTo>
                <a:cubicBezTo>
                  <a:pt x="132" y="478"/>
                  <a:pt x="126" y="474"/>
                  <a:pt x="124" y="463"/>
                </a:cubicBezTo>
                <a:cubicBezTo>
                  <a:pt x="120" y="448"/>
                  <a:pt x="115" y="444"/>
                  <a:pt x="99" y="446"/>
                </a:cubicBezTo>
                <a:cubicBezTo>
                  <a:pt x="88" y="447"/>
                  <a:pt x="83" y="442"/>
                  <a:pt x="83" y="431"/>
                </a:cubicBezTo>
                <a:cubicBezTo>
                  <a:pt x="84" y="417"/>
                  <a:pt x="78" y="410"/>
                  <a:pt x="63" y="410"/>
                </a:cubicBezTo>
                <a:cubicBezTo>
                  <a:pt x="52" y="409"/>
                  <a:pt x="47" y="402"/>
                  <a:pt x="50" y="392"/>
                </a:cubicBezTo>
                <a:cubicBezTo>
                  <a:pt x="54" y="377"/>
                  <a:pt x="49" y="370"/>
                  <a:pt x="35" y="367"/>
                </a:cubicBezTo>
                <a:cubicBezTo>
                  <a:pt x="25" y="364"/>
                  <a:pt x="21" y="357"/>
                  <a:pt x="26" y="347"/>
                </a:cubicBezTo>
                <a:cubicBezTo>
                  <a:pt x="32" y="332"/>
                  <a:pt x="30" y="326"/>
                  <a:pt x="16" y="319"/>
                </a:cubicBezTo>
                <a:cubicBezTo>
                  <a:pt x="6" y="313"/>
                  <a:pt x="5" y="306"/>
                  <a:pt x="12" y="297"/>
                </a:cubicBezTo>
                <a:cubicBezTo>
                  <a:pt x="21" y="285"/>
                  <a:pt x="20" y="277"/>
                  <a:pt x="9" y="268"/>
                </a:cubicBezTo>
                <a:cubicBezTo>
                  <a:pt x="0" y="261"/>
                  <a:pt x="0" y="253"/>
                  <a:pt x="8" y="246"/>
                </a:cubicBezTo>
                <a:cubicBezTo>
                  <a:pt x="19" y="236"/>
                  <a:pt x="20" y="228"/>
                  <a:pt x="11" y="216"/>
                </a:cubicBezTo>
                <a:cubicBezTo>
                  <a:pt x="4" y="208"/>
                  <a:pt x="5" y="200"/>
                  <a:pt x="15" y="195"/>
                </a:cubicBezTo>
                <a:cubicBezTo>
                  <a:pt x="28" y="188"/>
                  <a:pt x="31" y="180"/>
                  <a:pt x="24" y="167"/>
                </a:cubicBezTo>
                <a:cubicBezTo>
                  <a:pt x="19" y="157"/>
                  <a:pt x="22" y="150"/>
                  <a:pt x="33" y="146"/>
                </a:cubicBezTo>
                <a:cubicBezTo>
                  <a:pt x="47" y="142"/>
                  <a:pt x="51" y="135"/>
                  <a:pt x="47" y="122"/>
                </a:cubicBezTo>
                <a:cubicBezTo>
                  <a:pt x="44" y="109"/>
                  <a:pt x="48" y="104"/>
                  <a:pt x="61" y="103"/>
                </a:cubicBezTo>
                <a:cubicBezTo>
                  <a:pt x="74" y="102"/>
                  <a:pt x="80" y="95"/>
                  <a:pt x="80" y="83"/>
                </a:cubicBezTo>
                <a:cubicBezTo>
                  <a:pt x="79" y="69"/>
                  <a:pt x="84" y="64"/>
                  <a:pt x="98" y="66"/>
                </a:cubicBezTo>
                <a:close/>
              </a:path>
            </a:pathLst>
          </a:cu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Freeform 11"/>
          <p:cNvSpPr>
            <a:spLocks noEditPoints="1"/>
          </p:cNvSpPr>
          <p:nvPr/>
        </p:nvSpPr>
        <p:spPr bwMode="auto">
          <a:xfrm>
            <a:off x="7580391" y="4347954"/>
            <a:ext cx="1552412" cy="1559438"/>
          </a:xfrm>
          <a:custGeom>
            <a:avLst/>
            <a:gdLst>
              <a:gd name="T0" fmla="*/ 97 w 614"/>
              <a:gd name="T1" fmla="*/ 308 h 617"/>
              <a:gd name="T2" fmla="*/ 517 w 614"/>
              <a:gd name="T3" fmla="*/ 309 h 617"/>
              <a:gd name="T4" fmla="*/ 97 w 614"/>
              <a:gd name="T5" fmla="*/ 308 h 617"/>
              <a:gd name="T6" fmla="*/ 115 w 614"/>
              <a:gd name="T7" fmla="*/ 83 h 617"/>
              <a:gd name="T8" fmla="*/ 166 w 614"/>
              <a:gd name="T9" fmla="*/ 49 h 617"/>
              <a:gd name="T10" fmla="*/ 223 w 614"/>
              <a:gd name="T11" fmla="*/ 25 h 617"/>
              <a:gd name="T12" fmla="*/ 283 w 614"/>
              <a:gd name="T13" fmla="*/ 14 h 617"/>
              <a:gd name="T14" fmla="*/ 345 w 614"/>
              <a:gd name="T15" fmla="*/ 16 h 617"/>
              <a:gd name="T16" fmla="*/ 405 w 614"/>
              <a:gd name="T17" fmla="*/ 30 h 617"/>
              <a:gd name="T18" fmla="*/ 461 w 614"/>
              <a:gd name="T19" fmla="*/ 56 h 617"/>
              <a:gd name="T20" fmla="*/ 511 w 614"/>
              <a:gd name="T21" fmla="*/ 94 h 617"/>
              <a:gd name="T22" fmla="*/ 551 w 614"/>
              <a:gd name="T23" fmla="*/ 141 h 617"/>
              <a:gd name="T24" fmla="*/ 581 w 614"/>
              <a:gd name="T25" fmla="*/ 196 h 617"/>
              <a:gd name="T26" fmla="*/ 599 w 614"/>
              <a:gd name="T27" fmla="*/ 255 h 617"/>
              <a:gd name="T28" fmla="*/ 604 w 614"/>
              <a:gd name="T29" fmla="*/ 317 h 617"/>
              <a:gd name="T30" fmla="*/ 596 w 614"/>
              <a:gd name="T31" fmla="*/ 379 h 617"/>
              <a:gd name="T32" fmla="*/ 574 w 614"/>
              <a:gd name="T33" fmla="*/ 437 h 617"/>
              <a:gd name="T34" fmla="*/ 543 w 614"/>
              <a:gd name="T35" fmla="*/ 491 h 617"/>
              <a:gd name="T36" fmla="*/ 499 w 614"/>
              <a:gd name="T37" fmla="*/ 536 h 617"/>
              <a:gd name="T38" fmla="*/ 448 w 614"/>
              <a:gd name="T39" fmla="*/ 571 h 617"/>
              <a:gd name="T40" fmla="*/ 391 w 614"/>
              <a:gd name="T41" fmla="*/ 594 h 617"/>
              <a:gd name="T42" fmla="*/ 330 w 614"/>
              <a:gd name="T43" fmla="*/ 605 h 617"/>
              <a:gd name="T44" fmla="*/ 267 w 614"/>
              <a:gd name="T45" fmla="*/ 604 h 617"/>
              <a:gd name="T46" fmla="*/ 207 w 614"/>
              <a:gd name="T47" fmla="*/ 589 h 617"/>
              <a:gd name="T48" fmla="*/ 150 w 614"/>
              <a:gd name="T49" fmla="*/ 562 h 617"/>
              <a:gd name="T50" fmla="*/ 101 w 614"/>
              <a:gd name="T51" fmla="*/ 524 h 617"/>
              <a:gd name="T52" fmla="*/ 61 w 614"/>
              <a:gd name="T53" fmla="*/ 476 h 617"/>
              <a:gd name="T54" fmla="*/ 32 w 614"/>
              <a:gd name="T55" fmla="*/ 422 h 617"/>
              <a:gd name="T56" fmla="*/ 15 w 614"/>
              <a:gd name="T57" fmla="*/ 362 h 617"/>
              <a:gd name="T58" fmla="*/ 10 w 614"/>
              <a:gd name="T59" fmla="*/ 300 h 617"/>
              <a:gd name="T60" fmla="*/ 18 w 614"/>
              <a:gd name="T61" fmla="*/ 238 h 617"/>
              <a:gd name="T62" fmla="*/ 40 w 614"/>
              <a:gd name="T63" fmla="*/ 180 h 617"/>
              <a:gd name="T64" fmla="*/ 73 w 614"/>
              <a:gd name="T65" fmla="*/ 129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4" h="617">
                <a:moveTo>
                  <a:pt x="97" y="308"/>
                </a:moveTo>
                <a:cubicBezTo>
                  <a:pt x="97" y="308"/>
                  <a:pt x="97" y="308"/>
                  <a:pt x="97" y="308"/>
                </a:cubicBezTo>
                <a:cubicBezTo>
                  <a:pt x="97" y="425"/>
                  <a:pt x="192" y="519"/>
                  <a:pt x="307" y="519"/>
                </a:cubicBezTo>
                <a:cubicBezTo>
                  <a:pt x="423" y="519"/>
                  <a:pt x="517" y="425"/>
                  <a:pt x="517" y="309"/>
                </a:cubicBezTo>
                <a:cubicBezTo>
                  <a:pt x="517" y="193"/>
                  <a:pt x="423" y="99"/>
                  <a:pt x="307" y="99"/>
                </a:cubicBezTo>
                <a:cubicBezTo>
                  <a:pt x="191" y="99"/>
                  <a:pt x="97" y="193"/>
                  <a:pt x="97" y="308"/>
                </a:cubicBezTo>
                <a:close/>
                <a:moveTo>
                  <a:pt x="91" y="106"/>
                </a:moveTo>
                <a:cubicBezTo>
                  <a:pt x="106" y="106"/>
                  <a:pt x="115" y="98"/>
                  <a:pt x="115" y="83"/>
                </a:cubicBezTo>
                <a:cubicBezTo>
                  <a:pt x="116" y="67"/>
                  <a:pt x="122" y="62"/>
                  <a:pt x="138" y="66"/>
                </a:cubicBezTo>
                <a:cubicBezTo>
                  <a:pt x="152" y="69"/>
                  <a:pt x="162" y="63"/>
                  <a:pt x="166" y="49"/>
                </a:cubicBezTo>
                <a:cubicBezTo>
                  <a:pt x="170" y="32"/>
                  <a:pt x="177" y="29"/>
                  <a:pt x="192" y="36"/>
                </a:cubicBezTo>
                <a:cubicBezTo>
                  <a:pt x="206" y="42"/>
                  <a:pt x="216" y="38"/>
                  <a:pt x="223" y="25"/>
                </a:cubicBezTo>
                <a:cubicBezTo>
                  <a:pt x="231" y="10"/>
                  <a:pt x="238" y="8"/>
                  <a:pt x="252" y="18"/>
                </a:cubicBezTo>
                <a:cubicBezTo>
                  <a:pt x="263" y="27"/>
                  <a:pt x="274" y="25"/>
                  <a:pt x="283" y="14"/>
                </a:cubicBezTo>
                <a:cubicBezTo>
                  <a:pt x="296" y="0"/>
                  <a:pt x="301" y="0"/>
                  <a:pt x="314" y="14"/>
                </a:cubicBezTo>
                <a:cubicBezTo>
                  <a:pt x="323" y="24"/>
                  <a:pt x="334" y="24"/>
                  <a:pt x="345" y="16"/>
                </a:cubicBezTo>
                <a:cubicBezTo>
                  <a:pt x="360" y="4"/>
                  <a:pt x="366" y="5"/>
                  <a:pt x="375" y="21"/>
                </a:cubicBezTo>
                <a:cubicBezTo>
                  <a:pt x="382" y="33"/>
                  <a:pt x="393" y="36"/>
                  <a:pt x="405" y="30"/>
                </a:cubicBezTo>
                <a:cubicBezTo>
                  <a:pt x="421" y="22"/>
                  <a:pt x="428" y="24"/>
                  <a:pt x="433" y="41"/>
                </a:cubicBezTo>
                <a:cubicBezTo>
                  <a:pt x="438" y="55"/>
                  <a:pt x="448" y="60"/>
                  <a:pt x="461" y="56"/>
                </a:cubicBezTo>
                <a:cubicBezTo>
                  <a:pt x="477" y="52"/>
                  <a:pt x="484" y="56"/>
                  <a:pt x="486" y="73"/>
                </a:cubicBezTo>
                <a:cubicBezTo>
                  <a:pt x="487" y="87"/>
                  <a:pt x="496" y="95"/>
                  <a:pt x="511" y="94"/>
                </a:cubicBezTo>
                <a:cubicBezTo>
                  <a:pt x="528" y="93"/>
                  <a:pt x="533" y="99"/>
                  <a:pt x="531" y="116"/>
                </a:cubicBezTo>
                <a:cubicBezTo>
                  <a:pt x="529" y="130"/>
                  <a:pt x="536" y="139"/>
                  <a:pt x="551" y="141"/>
                </a:cubicBezTo>
                <a:cubicBezTo>
                  <a:pt x="567" y="143"/>
                  <a:pt x="572" y="150"/>
                  <a:pt x="566" y="166"/>
                </a:cubicBezTo>
                <a:cubicBezTo>
                  <a:pt x="562" y="180"/>
                  <a:pt x="567" y="190"/>
                  <a:pt x="581" y="196"/>
                </a:cubicBezTo>
                <a:cubicBezTo>
                  <a:pt x="596" y="201"/>
                  <a:pt x="599" y="209"/>
                  <a:pt x="591" y="223"/>
                </a:cubicBezTo>
                <a:cubicBezTo>
                  <a:pt x="583" y="236"/>
                  <a:pt x="585" y="246"/>
                  <a:pt x="599" y="255"/>
                </a:cubicBezTo>
                <a:cubicBezTo>
                  <a:pt x="612" y="263"/>
                  <a:pt x="613" y="272"/>
                  <a:pt x="603" y="283"/>
                </a:cubicBezTo>
                <a:cubicBezTo>
                  <a:pt x="592" y="295"/>
                  <a:pt x="592" y="306"/>
                  <a:pt x="604" y="317"/>
                </a:cubicBezTo>
                <a:cubicBezTo>
                  <a:pt x="614" y="327"/>
                  <a:pt x="614" y="337"/>
                  <a:pt x="602" y="345"/>
                </a:cubicBezTo>
                <a:cubicBezTo>
                  <a:pt x="588" y="355"/>
                  <a:pt x="586" y="365"/>
                  <a:pt x="596" y="379"/>
                </a:cubicBezTo>
                <a:cubicBezTo>
                  <a:pt x="604" y="392"/>
                  <a:pt x="602" y="399"/>
                  <a:pt x="587" y="406"/>
                </a:cubicBezTo>
                <a:cubicBezTo>
                  <a:pt x="573" y="412"/>
                  <a:pt x="569" y="422"/>
                  <a:pt x="574" y="437"/>
                </a:cubicBezTo>
                <a:cubicBezTo>
                  <a:pt x="580" y="451"/>
                  <a:pt x="577" y="458"/>
                  <a:pt x="562" y="462"/>
                </a:cubicBezTo>
                <a:cubicBezTo>
                  <a:pt x="545" y="465"/>
                  <a:pt x="539" y="474"/>
                  <a:pt x="543" y="491"/>
                </a:cubicBezTo>
                <a:cubicBezTo>
                  <a:pt x="545" y="504"/>
                  <a:pt x="539" y="511"/>
                  <a:pt x="526" y="511"/>
                </a:cubicBezTo>
                <a:cubicBezTo>
                  <a:pt x="507" y="512"/>
                  <a:pt x="500" y="518"/>
                  <a:pt x="499" y="536"/>
                </a:cubicBezTo>
                <a:cubicBezTo>
                  <a:pt x="499" y="550"/>
                  <a:pt x="492" y="555"/>
                  <a:pt x="478" y="552"/>
                </a:cubicBezTo>
                <a:cubicBezTo>
                  <a:pt x="461" y="548"/>
                  <a:pt x="453" y="553"/>
                  <a:pt x="448" y="571"/>
                </a:cubicBezTo>
                <a:cubicBezTo>
                  <a:pt x="444" y="585"/>
                  <a:pt x="437" y="588"/>
                  <a:pt x="423" y="582"/>
                </a:cubicBezTo>
                <a:cubicBezTo>
                  <a:pt x="407" y="575"/>
                  <a:pt x="398" y="579"/>
                  <a:pt x="391" y="594"/>
                </a:cubicBezTo>
                <a:cubicBezTo>
                  <a:pt x="384" y="607"/>
                  <a:pt x="376" y="609"/>
                  <a:pt x="364" y="600"/>
                </a:cubicBezTo>
                <a:cubicBezTo>
                  <a:pt x="350" y="590"/>
                  <a:pt x="340" y="592"/>
                  <a:pt x="330" y="605"/>
                </a:cubicBezTo>
                <a:cubicBezTo>
                  <a:pt x="321" y="616"/>
                  <a:pt x="312" y="617"/>
                  <a:pt x="302" y="606"/>
                </a:cubicBezTo>
                <a:cubicBezTo>
                  <a:pt x="291" y="593"/>
                  <a:pt x="281" y="592"/>
                  <a:pt x="267" y="604"/>
                </a:cubicBezTo>
                <a:cubicBezTo>
                  <a:pt x="257" y="612"/>
                  <a:pt x="248" y="611"/>
                  <a:pt x="241" y="599"/>
                </a:cubicBezTo>
                <a:cubicBezTo>
                  <a:pt x="232" y="583"/>
                  <a:pt x="223" y="581"/>
                  <a:pt x="207" y="589"/>
                </a:cubicBezTo>
                <a:cubicBezTo>
                  <a:pt x="195" y="595"/>
                  <a:pt x="186" y="592"/>
                  <a:pt x="182" y="579"/>
                </a:cubicBezTo>
                <a:cubicBezTo>
                  <a:pt x="176" y="561"/>
                  <a:pt x="169" y="557"/>
                  <a:pt x="150" y="562"/>
                </a:cubicBezTo>
                <a:cubicBezTo>
                  <a:pt x="137" y="566"/>
                  <a:pt x="130" y="560"/>
                  <a:pt x="129" y="547"/>
                </a:cubicBezTo>
                <a:cubicBezTo>
                  <a:pt x="127" y="529"/>
                  <a:pt x="119" y="523"/>
                  <a:pt x="101" y="524"/>
                </a:cubicBezTo>
                <a:cubicBezTo>
                  <a:pt x="88" y="525"/>
                  <a:pt x="81" y="518"/>
                  <a:pt x="83" y="505"/>
                </a:cubicBezTo>
                <a:cubicBezTo>
                  <a:pt x="85" y="486"/>
                  <a:pt x="79" y="479"/>
                  <a:pt x="61" y="476"/>
                </a:cubicBezTo>
                <a:cubicBezTo>
                  <a:pt x="48" y="475"/>
                  <a:pt x="43" y="466"/>
                  <a:pt x="47" y="454"/>
                </a:cubicBezTo>
                <a:cubicBezTo>
                  <a:pt x="53" y="436"/>
                  <a:pt x="49" y="428"/>
                  <a:pt x="32" y="422"/>
                </a:cubicBezTo>
                <a:cubicBezTo>
                  <a:pt x="19" y="416"/>
                  <a:pt x="16" y="408"/>
                  <a:pt x="23" y="396"/>
                </a:cubicBezTo>
                <a:cubicBezTo>
                  <a:pt x="32" y="381"/>
                  <a:pt x="30" y="371"/>
                  <a:pt x="15" y="362"/>
                </a:cubicBezTo>
                <a:cubicBezTo>
                  <a:pt x="3" y="354"/>
                  <a:pt x="2" y="345"/>
                  <a:pt x="11" y="335"/>
                </a:cubicBezTo>
                <a:cubicBezTo>
                  <a:pt x="23" y="322"/>
                  <a:pt x="23" y="312"/>
                  <a:pt x="10" y="300"/>
                </a:cubicBezTo>
                <a:cubicBezTo>
                  <a:pt x="0" y="290"/>
                  <a:pt x="1" y="281"/>
                  <a:pt x="12" y="273"/>
                </a:cubicBezTo>
                <a:cubicBezTo>
                  <a:pt x="27" y="262"/>
                  <a:pt x="28" y="253"/>
                  <a:pt x="18" y="238"/>
                </a:cubicBezTo>
                <a:cubicBezTo>
                  <a:pt x="11" y="227"/>
                  <a:pt x="13" y="218"/>
                  <a:pt x="26" y="212"/>
                </a:cubicBezTo>
                <a:cubicBezTo>
                  <a:pt x="42" y="205"/>
                  <a:pt x="46" y="196"/>
                  <a:pt x="40" y="180"/>
                </a:cubicBezTo>
                <a:cubicBezTo>
                  <a:pt x="34" y="166"/>
                  <a:pt x="38" y="159"/>
                  <a:pt x="54" y="156"/>
                </a:cubicBezTo>
                <a:cubicBezTo>
                  <a:pt x="68" y="153"/>
                  <a:pt x="75" y="143"/>
                  <a:pt x="73" y="129"/>
                </a:cubicBezTo>
                <a:cubicBezTo>
                  <a:pt x="70" y="112"/>
                  <a:pt x="75" y="106"/>
                  <a:pt x="91" y="106"/>
                </a:cubicBezTo>
                <a:close/>
              </a:path>
            </a:pathLst>
          </a:cu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TextBox 43"/>
          <p:cNvSpPr txBox="1"/>
          <p:nvPr/>
        </p:nvSpPr>
        <p:spPr>
          <a:xfrm>
            <a:off x="3350914" y="4977682"/>
            <a:ext cx="862425" cy="287583"/>
          </a:xfrm>
          <a:prstGeom prst="rect">
            <a:avLst/>
          </a:prstGeom>
          <a:noFill/>
        </p:spPr>
        <p:txBody>
          <a:bodyPr wrap="none" lIns="71442" tIns="35721" rIns="71442" bIns="35721" rtlCol="0" anchor="ctr">
            <a:spAutoFit/>
          </a:bodyPr>
          <a:lstStyle>
            <a:defPPr>
              <a:defRPr lang="zh-CN"/>
            </a:defPPr>
            <a:lvl1pPr algn="ctr">
              <a:defRPr sz="1400">
                <a:solidFill>
                  <a:srgbClr val="29FFFF"/>
                </a:solidFill>
                <a:latin typeface="微软雅黑" pitchFamily="34" charset="-122"/>
                <a:ea typeface="微软雅黑" pitchFamily="34" charset="-122"/>
              </a:defRPr>
            </a:lvl1pPr>
          </a:lstStyle>
          <a:p>
            <a:r>
              <a:rPr lang="zh-CN" altLang="en-US">
                <a:gradFill>
                  <a:gsLst>
                    <a:gs pos="0">
                      <a:srgbClr val="FFC000">
                        <a:alpha val="84000"/>
                      </a:srgbClr>
                    </a:gs>
                    <a:gs pos="40000">
                      <a:srgbClr val="FFFF00">
                        <a:alpha val="87000"/>
                      </a:srgbClr>
                    </a:gs>
                    <a:gs pos="69000">
                      <a:srgbClr val="92D050">
                        <a:alpha val="76000"/>
                      </a:srgbClr>
                    </a:gs>
                    <a:gs pos="100000">
                      <a:srgbClr val="00B050">
                        <a:alpha val="70000"/>
                      </a:srgbClr>
                    </a:gs>
                  </a:gsLst>
                  <a:lin ang="2700000" scaled="1"/>
                </a:gradFill>
              </a:rPr>
              <a:t>Add a title</a:t>
            </a:r>
            <a:endParaRPr lang="zh-CN" altLang="en-US" dirty="0">
              <a:gradFill>
                <a:gsLst>
                  <a:gs pos="0">
                    <a:srgbClr val="FFC000">
                      <a:alpha val="84000"/>
                    </a:srgbClr>
                  </a:gs>
                  <a:gs pos="40000">
                    <a:srgbClr val="FFFF00">
                      <a:alpha val="87000"/>
                    </a:srgbClr>
                  </a:gs>
                  <a:gs pos="69000">
                    <a:srgbClr val="92D050">
                      <a:alpha val="76000"/>
                    </a:srgbClr>
                  </a:gs>
                  <a:gs pos="100000">
                    <a:srgbClr val="00B050">
                      <a:alpha val="70000"/>
                    </a:srgbClr>
                  </a:gs>
                </a:gsLst>
                <a:lin ang="2700000" scaled="1"/>
              </a:gradFill>
            </a:endParaRPr>
          </a:p>
        </p:txBody>
      </p:sp>
      <p:sp>
        <p:nvSpPr>
          <p:cNvPr id="17" name="TextBox 44"/>
          <p:cNvSpPr txBox="1"/>
          <p:nvPr/>
        </p:nvSpPr>
        <p:spPr>
          <a:xfrm>
            <a:off x="3773890" y="3354346"/>
            <a:ext cx="862425" cy="287583"/>
          </a:xfrm>
          <a:prstGeom prst="rect">
            <a:avLst/>
          </a:prstGeom>
          <a:noFill/>
        </p:spPr>
        <p:txBody>
          <a:bodyPr wrap="none" lIns="71442" tIns="35721" rIns="71442" bIns="35721" rtlCol="0" anchor="ctr">
            <a:spAutoFit/>
          </a:bodyPr>
          <a:lstStyle>
            <a:defPPr>
              <a:defRPr lang="zh-CN"/>
            </a:defPPr>
            <a:lvl1pPr algn="ctr">
              <a:defRPr sz="1400">
                <a:solidFill>
                  <a:srgbClr val="29FFFF"/>
                </a:solidFill>
                <a:latin typeface="微软雅黑" pitchFamily="34" charset="-122"/>
                <a:ea typeface="微软雅黑" pitchFamily="34" charset="-122"/>
              </a:defRPr>
            </a:lvl1pPr>
          </a:lstStyle>
          <a:p>
            <a:r>
              <a:rPr lang="zh-CN" altLang="en-US" dirty="0">
                <a:gradFill>
                  <a:gsLst>
                    <a:gs pos="0">
                      <a:srgbClr val="FFC000">
                        <a:alpha val="84000"/>
                      </a:srgbClr>
                    </a:gs>
                    <a:gs pos="40000">
                      <a:srgbClr val="FFFF00">
                        <a:alpha val="87000"/>
                      </a:srgbClr>
                    </a:gs>
                    <a:gs pos="69000">
                      <a:srgbClr val="92D050">
                        <a:alpha val="76000"/>
                      </a:srgbClr>
                    </a:gs>
                    <a:gs pos="100000">
                      <a:srgbClr val="00B050">
                        <a:alpha val="70000"/>
                      </a:srgbClr>
                    </a:gs>
                  </a:gsLst>
                  <a:lin ang="2700000" scaled="1"/>
                </a:gradFill>
              </a:rPr>
              <a:t>Add a title</a:t>
            </a:r>
          </a:p>
        </p:txBody>
      </p:sp>
      <p:sp>
        <p:nvSpPr>
          <p:cNvPr id="18" name="TextBox 45"/>
          <p:cNvSpPr txBox="1"/>
          <p:nvPr/>
        </p:nvSpPr>
        <p:spPr>
          <a:xfrm>
            <a:off x="4606243" y="1988868"/>
            <a:ext cx="862425" cy="287583"/>
          </a:xfrm>
          <a:prstGeom prst="rect">
            <a:avLst/>
          </a:prstGeom>
          <a:noFill/>
        </p:spPr>
        <p:txBody>
          <a:bodyPr wrap="none" lIns="71442" tIns="35721" rIns="71442" bIns="35721" rtlCol="0" anchor="ctr">
            <a:spAutoFit/>
          </a:bodyPr>
          <a:lstStyle/>
          <a:p>
            <a:pPr algn="ctr"/>
            <a:r>
              <a:rPr lang="zh-CN" altLang="en-US" sz="1400" dirty="0">
                <a:gradFill>
                  <a:gsLst>
                    <a:gs pos="0">
                      <a:srgbClr val="FFC000">
                        <a:alpha val="84000"/>
                      </a:srgbClr>
                    </a:gs>
                    <a:gs pos="40000">
                      <a:srgbClr val="FFFF00">
                        <a:alpha val="87000"/>
                      </a:srgbClr>
                    </a:gs>
                    <a:gs pos="69000">
                      <a:srgbClr val="92D050">
                        <a:alpha val="76000"/>
                      </a:srgbClr>
                    </a:gs>
                    <a:gs pos="100000">
                      <a:srgbClr val="00B050">
                        <a:alpha val="70000"/>
                      </a:srgbClr>
                    </a:gs>
                  </a:gsLst>
                  <a:lin ang="2700000" scaled="1"/>
                </a:gradFill>
                <a:latin typeface="微软雅黑" pitchFamily="34" charset="-122"/>
                <a:ea typeface="微软雅黑" pitchFamily="34" charset="-122"/>
              </a:rPr>
              <a:t>Add a title</a:t>
            </a:r>
          </a:p>
        </p:txBody>
      </p:sp>
      <p:sp>
        <p:nvSpPr>
          <p:cNvPr id="19" name="TextBox 46"/>
          <p:cNvSpPr txBox="1"/>
          <p:nvPr/>
        </p:nvSpPr>
        <p:spPr>
          <a:xfrm>
            <a:off x="6667039" y="1988868"/>
            <a:ext cx="862425" cy="287583"/>
          </a:xfrm>
          <a:prstGeom prst="rect">
            <a:avLst/>
          </a:prstGeom>
          <a:noFill/>
        </p:spPr>
        <p:txBody>
          <a:bodyPr wrap="none" lIns="71442" tIns="35721" rIns="71442" bIns="35721" rtlCol="0" anchor="ctr">
            <a:spAutoFit/>
          </a:bodyPr>
          <a:lstStyle>
            <a:defPPr>
              <a:defRPr lang="zh-CN"/>
            </a:defPPr>
            <a:lvl1pPr algn="ctr">
              <a:defRPr sz="1400">
                <a:solidFill>
                  <a:srgbClr val="29FFFF"/>
                </a:solidFill>
                <a:latin typeface="微软雅黑" pitchFamily="34" charset="-122"/>
                <a:ea typeface="微软雅黑" pitchFamily="34" charset="-122"/>
              </a:defRPr>
            </a:lvl1pPr>
          </a:lstStyle>
          <a:p>
            <a:r>
              <a:rPr lang="zh-CN" altLang="en-US">
                <a:gradFill>
                  <a:gsLst>
                    <a:gs pos="0">
                      <a:srgbClr val="FFC000">
                        <a:alpha val="84000"/>
                      </a:srgbClr>
                    </a:gs>
                    <a:gs pos="40000">
                      <a:srgbClr val="FFFF00">
                        <a:alpha val="87000"/>
                      </a:srgbClr>
                    </a:gs>
                    <a:gs pos="69000">
                      <a:srgbClr val="92D050">
                        <a:alpha val="76000"/>
                      </a:srgbClr>
                    </a:gs>
                    <a:gs pos="100000">
                      <a:srgbClr val="00B050">
                        <a:alpha val="70000"/>
                      </a:srgbClr>
                    </a:gs>
                  </a:gsLst>
                  <a:lin ang="2700000" scaled="1"/>
                </a:gradFill>
              </a:rPr>
              <a:t>Add a title</a:t>
            </a:r>
            <a:endParaRPr lang="zh-CN" altLang="en-US" dirty="0">
              <a:gradFill>
                <a:gsLst>
                  <a:gs pos="0">
                    <a:srgbClr val="FFC000">
                      <a:alpha val="84000"/>
                    </a:srgbClr>
                  </a:gs>
                  <a:gs pos="40000">
                    <a:srgbClr val="FFFF00">
                      <a:alpha val="87000"/>
                    </a:srgbClr>
                  </a:gs>
                  <a:gs pos="69000">
                    <a:srgbClr val="92D050">
                      <a:alpha val="76000"/>
                    </a:srgbClr>
                  </a:gs>
                  <a:gs pos="100000">
                    <a:srgbClr val="00B050">
                      <a:alpha val="70000"/>
                    </a:srgbClr>
                  </a:gs>
                </a:gsLst>
                <a:lin ang="2700000" scaled="1"/>
              </a:gradFill>
            </a:endParaRPr>
          </a:p>
        </p:txBody>
      </p:sp>
      <p:sp>
        <p:nvSpPr>
          <p:cNvPr id="20" name="TextBox 47"/>
          <p:cNvSpPr txBox="1"/>
          <p:nvPr/>
        </p:nvSpPr>
        <p:spPr>
          <a:xfrm>
            <a:off x="7516633" y="3372950"/>
            <a:ext cx="862425" cy="287583"/>
          </a:xfrm>
          <a:prstGeom prst="rect">
            <a:avLst/>
          </a:prstGeom>
          <a:noFill/>
        </p:spPr>
        <p:txBody>
          <a:bodyPr wrap="none" lIns="71442" tIns="35721" rIns="71442" bIns="35721" rtlCol="0" anchor="ctr">
            <a:spAutoFit/>
          </a:bodyPr>
          <a:lstStyle>
            <a:defPPr>
              <a:defRPr lang="zh-CN"/>
            </a:defPPr>
            <a:lvl1pPr algn="ctr">
              <a:defRPr sz="1400">
                <a:solidFill>
                  <a:srgbClr val="29FFFF"/>
                </a:solidFill>
                <a:latin typeface="微软雅黑" pitchFamily="34" charset="-122"/>
                <a:ea typeface="微软雅黑" pitchFamily="34" charset="-122"/>
              </a:defRPr>
            </a:lvl1pPr>
          </a:lstStyle>
          <a:p>
            <a:r>
              <a:rPr lang="zh-CN" altLang="en-US">
                <a:gradFill>
                  <a:gsLst>
                    <a:gs pos="0">
                      <a:srgbClr val="FFC000">
                        <a:alpha val="84000"/>
                      </a:srgbClr>
                    </a:gs>
                    <a:gs pos="40000">
                      <a:srgbClr val="FFFF00">
                        <a:alpha val="87000"/>
                      </a:srgbClr>
                    </a:gs>
                    <a:gs pos="69000">
                      <a:srgbClr val="92D050">
                        <a:alpha val="76000"/>
                      </a:srgbClr>
                    </a:gs>
                    <a:gs pos="100000">
                      <a:srgbClr val="00B050">
                        <a:alpha val="70000"/>
                      </a:srgbClr>
                    </a:gs>
                  </a:gsLst>
                  <a:lin ang="2700000" scaled="1"/>
                </a:gradFill>
              </a:rPr>
              <a:t>Add a title</a:t>
            </a:r>
            <a:endParaRPr lang="zh-CN" altLang="en-US" dirty="0">
              <a:gradFill>
                <a:gsLst>
                  <a:gs pos="0">
                    <a:srgbClr val="FFC000">
                      <a:alpha val="84000"/>
                    </a:srgbClr>
                  </a:gs>
                  <a:gs pos="40000">
                    <a:srgbClr val="FFFF00">
                      <a:alpha val="87000"/>
                    </a:srgbClr>
                  </a:gs>
                  <a:gs pos="69000">
                    <a:srgbClr val="92D050">
                      <a:alpha val="76000"/>
                    </a:srgbClr>
                  </a:gs>
                  <a:gs pos="100000">
                    <a:srgbClr val="00B050">
                      <a:alpha val="70000"/>
                    </a:srgbClr>
                  </a:gs>
                </a:gsLst>
                <a:lin ang="2700000" scaled="1"/>
              </a:gradFill>
            </a:endParaRPr>
          </a:p>
        </p:txBody>
      </p:sp>
      <p:sp>
        <p:nvSpPr>
          <p:cNvPr id="21" name="TextBox 48"/>
          <p:cNvSpPr txBox="1"/>
          <p:nvPr/>
        </p:nvSpPr>
        <p:spPr>
          <a:xfrm>
            <a:off x="7925385" y="4983882"/>
            <a:ext cx="862425" cy="287583"/>
          </a:xfrm>
          <a:prstGeom prst="rect">
            <a:avLst/>
          </a:prstGeom>
          <a:noFill/>
        </p:spPr>
        <p:txBody>
          <a:bodyPr wrap="none" lIns="71442" tIns="35721" rIns="71442" bIns="35721" rtlCol="0" anchor="ctr">
            <a:spAutoFit/>
          </a:bodyPr>
          <a:lstStyle>
            <a:defPPr>
              <a:defRPr lang="zh-CN"/>
            </a:defPPr>
            <a:lvl1pPr algn="ctr">
              <a:defRPr sz="1400">
                <a:solidFill>
                  <a:srgbClr val="29FFFF"/>
                </a:solidFill>
                <a:latin typeface="微软雅黑" pitchFamily="34" charset="-122"/>
                <a:ea typeface="微软雅黑" pitchFamily="34" charset="-122"/>
              </a:defRPr>
            </a:lvl1pPr>
          </a:lstStyle>
          <a:p>
            <a:r>
              <a:rPr lang="zh-CN" altLang="en-US">
                <a:gradFill>
                  <a:gsLst>
                    <a:gs pos="0">
                      <a:srgbClr val="FFC000">
                        <a:alpha val="84000"/>
                      </a:srgbClr>
                    </a:gs>
                    <a:gs pos="40000">
                      <a:srgbClr val="FFFF00">
                        <a:alpha val="87000"/>
                      </a:srgbClr>
                    </a:gs>
                    <a:gs pos="69000">
                      <a:srgbClr val="92D050">
                        <a:alpha val="76000"/>
                      </a:srgbClr>
                    </a:gs>
                    <a:gs pos="100000">
                      <a:srgbClr val="00B050">
                        <a:alpha val="70000"/>
                      </a:srgbClr>
                    </a:gs>
                  </a:gsLst>
                  <a:lin ang="2700000" scaled="1"/>
                </a:gradFill>
              </a:rPr>
              <a:t>Add a title</a:t>
            </a:r>
            <a:endParaRPr lang="zh-CN" altLang="en-US" dirty="0">
              <a:gradFill>
                <a:gsLst>
                  <a:gs pos="0">
                    <a:srgbClr val="FFC000">
                      <a:alpha val="84000"/>
                    </a:srgbClr>
                  </a:gs>
                  <a:gs pos="40000">
                    <a:srgbClr val="FFFF00">
                      <a:alpha val="87000"/>
                    </a:srgbClr>
                  </a:gs>
                  <a:gs pos="69000">
                    <a:srgbClr val="92D050">
                      <a:alpha val="76000"/>
                    </a:srgbClr>
                  </a:gs>
                  <a:gs pos="100000">
                    <a:srgbClr val="00B050">
                      <a:alpha val="70000"/>
                    </a:srgbClr>
                  </a:gs>
                </a:gsLst>
                <a:lin ang="2700000" scaled="1"/>
              </a:gradFill>
            </a:endParaRPr>
          </a:p>
        </p:txBody>
      </p:sp>
      <p:sp>
        <p:nvSpPr>
          <p:cNvPr id="22" name="TextBox 49"/>
          <p:cNvSpPr txBox="1"/>
          <p:nvPr/>
        </p:nvSpPr>
        <p:spPr>
          <a:xfrm>
            <a:off x="649439" y="4872624"/>
            <a:ext cx="2357015" cy="672304"/>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a:t>
            </a:r>
          </a:p>
        </p:txBody>
      </p:sp>
      <p:sp>
        <p:nvSpPr>
          <p:cNvPr id="23" name="TextBox 50"/>
          <p:cNvSpPr txBox="1"/>
          <p:nvPr/>
        </p:nvSpPr>
        <p:spPr>
          <a:xfrm>
            <a:off x="1126654" y="3167916"/>
            <a:ext cx="2357015" cy="672304"/>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your content is played here, or by copying your text, select in this box</a:t>
            </a:r>
            <a:r>
              <a:rPr lang="en-US" altLang="zh-CN" dirty="0"/>
              <a:t>N</a:t>
            </a:r>
            <a:r>
              <a:rPr lang="zh-CN" altLang="en-US" dirty="0"/>
              <a:t>Paste and choose to keep only text.</a:t>
            </a:r>
          </a:p>
        </p:txBody>
      </p:sp>
      <p:sp>
        <p:nvSpPr>
          <p:cNvPr id="24" name="TextBox 51"/>
          <p:cNvSpPr txBox="1"/>
          <p:nvPr/>
        </p:nvSpPr>
        <p:spPr>
          <a:xfrm>
            <a:off x="1908222" y="1783834"/>
            <a:ext cx="2357015" cy="672304"/>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a:t>
            </a:r>
          </a:p>
        </p:txBody>
      </p:sp>
      <p:sp>
        <p:nvSpPr>
          <p:cNvPr id="25" name="TextBox 52"/>
          <p:cNvSpPr txBox="1"/>
          <p:nvPr/>
        </p:nvSpPr>
        <p:spPr>
          <a:xfrm>
            <a:off x="8736513" y="3167916"/>
            <a:ext cx="2357015" cy="672304"/>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Your content is hit here, or by copying your text, in this</a:t>
            </a:r>
            <a:r>
              <a:rPr lang="en-US" altLang="zh-CN" dirty="0"/>
              <a:t>Ⅰ</a:t>
            </a:r>
            <a:r>
              <a:rPr lang="zh-CN" altLang="en-US" dirty="0"/>
              <a:t>Select Paste in the box and choose to keep only text.</a:t>
            </a:r>
          </a:p>
        </p:txBody>
      </p:sp>
      <p:sp>
        <p:nvSpPr>
          <p:cNvPr id="26" name="TextBox 53"/>
          <p:cNvSpPr txBox="1"/>
          <p:nvPr/>
        </p:nvSpPr>
        <p:spPr>
          <a:xfrm>
            <a:off x="7947845" y="1783834"/>
            <a:ext cx="2357015" cy="672304"/>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your content is clicked here, or by copying your text, select in this box</a:t>
            </a:r>
            <a:r>
              <a:rPr lang="en-US" altLang="zh-CN" dirty="0"/>
              <a:t>C</a:t>
            </a:r>
            <a:r>
              <a:rPr lang="zh-CN" altLang="en-US" dirty="0"/>
              <a:t>paste, and choose to keep only text.</a:t>
            </a:r>
          </a:p>
        </p:txBody>
      </p:sp>
      <p:sp>
        <p:nvSpPr>
          <p:cNvPr id="27" name="TextBox 54"/>
          <p:cNvSpPr txBox="1"/>
          <p:nvPr/>
        </p:nvSpPr>
        <p:spPr>
          <a:xfrm>
            <a:off x="9294648" y="4872624"/>
            <a:ext cx="2357015" cy="672304"/>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a:t>
            </a:r>
          </a:p>
        </p:txBody>
      </p:sp>
      <p:sp>
        <p:nvSpPr>
          <p:cNvPr id="28" name="文本框 27"/>
          <p:cNvSpPr txBox="1"/>
          <p:nvPr/>
        </p:nvSpPr>
        <p:spPr>
          <a:xfrm>
            <a:off x="4557909" y="371357"/>
            <a:ext cx="2971555" cy="523220"/>
          </a:xfrm>
          <a:prstGeom prst="rect">
            <a:avLst/>
          </a:prstGeom>
          <a:noFill/>
        </p:spPr>
        <p:txBody>
          <a:bodyPr wrap="square" rtlCol="0">
            <a:spAutoFit/>
          </a:bodyPr>
          <a:lstStyle/>
          <a:p>
            <a:pPr algn="dist"/>
            <a:r>
              <a:rPr lang="zh-CN" altLang="en-US" sz="2800" dirty="0">
                <a:gradFill>
                  <a:gsLst>
                    <a:gs pos="0">
                      <a:srgbClr val="FFC000">
                        <a:alpha val="97000"/>
                      </a:srgbClr>
                    </a:gs>
                    <a:gs pos="32000">
                      <a:srgbClr val="FFFF00">
                        <a:alpha val="89000"/>
                      </a:srgbClr>
                    </a:gs>
                    <a:gs pos="63000">
                      <a:srgbClr val="92D050">
                        <a:alpha val="50000"/>
                      </a:srgbClr>
                    </a:gs>
                    <a:gs pos="100000">
                      <a:srgbClr val="00B050">
                        <a:alpha val="26000"/>
                      </a:srgbClr>
                    </a:gs>
                  </a:gsLst>
                  <a:lin ang="5400000" scaled="1"/>
                </a:gradFill>
              </a:rPr>
              <a:t>Title text added</a:t>
            </a:r>
          </a:p>
        </p:txBody>
      </p:sp>
      <p:cxnSp>
        <p:nvCxnSpPr>
          <p:cNvPr id="29" name="直接连接符 28"/>
          <p:cNvCxnSpPr>
            <a:cxnSpLocks/>
          </p:cNvCxnSpPr>
          <p:nvPr/>
        </p:nvCxnSpPr>
        <p:spPr>
          <a:xfrm>
            <a:off x="5288185" y="971754"/>
            <a:ext cx="1615630" cy="0"/>
          </a:xfrm>
          <a:prstGeom prst="line">
            <a:avLst/>
          </a:prstGeom>
          <a:noFill/>
          <a:ln w="22225">
            <a:gradFill flip="none" rotWithShape="1">
              <a:gsLst>
                <a:gs pos="0">
                  <a:schemeClr val="bg1">
                    <a:alpha val="0"/>
                  </a:schemeClr>
                </a:gs>
                <a:gs pos="50000">
                  <a:schemeClr val="bg1"/>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651403612"/>
      </p:ext>
    </p:extLst>
  </p:cSld>
  <p:clrMapOvr>
    <a:masterClrMapping/>
  </p:clrMapOvr>
  <mc:AlternateContent xmlns:mc="http://schemas.openxmlformats.org/markup-compatibility/2006" xmlns:p14="http://schemas.microsoft.com/office/powerpoint/2010/main">
    <mc:Choice Requires="p14">
      <p:transition spd="slow" p14:dur="900" advTm="4000">
        <p14:warp dir="in"/>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8" presetClass="emph" presetSubtype="0" repeatCount="indefinite" fill="hold" grpId="1" nodeType="withEffect">
                                  <p:stCondLst>
                                    <p:cond delay="0"/>
                                  </p:stCondLst>
                                  <p:childTnLst>
                                    <p:animRot by="86400000">
                                      <p:cBhvr>
                                        <p:cTn id="10" dur="8000" fill="hold"/>
                                        <p:tgtEl>
                                          <p:spTgt spid="10"/>
                                        </p:tgtEl>
                                        <p:attrNameLst>
                                          <p:attrName>r</p:attrName>
                                        </p:attrNameLst>
                                      </p:cBhvr>
                                    </p:animRot>
                                  </p:childTnLst>
                                </p:cTn>
                              </p:par>
                              <p:par>
                                <p:cTn id="11" presetID="44" presetClass="path" presetSubtype="0" fill="hold" grpId="2" nodeType="withEffect">
                                  <p:stCondLst>
                                    <p:cond delay="0"/>
                                  </p:stCondLst>
                                  <p:childTnLst>
                                    <p:animMotion origin="layout" path="M -4.44387E-6 -4.81481E-6 C -4.44387E-6 0.00024 0.04806 -0.50208 0.19107 -0.50856 C 0.33408 -0.51481 0.3768 -0.08587 0.38565 -4.81481E-6 " pathEditMode="relative" rAng="0" ptsTypes="fsf">
                                      <p:cBhvr>
                                        <p:cTn id="12" dur="2000" fill="hold"/>
                                        <p:tgtEl>
                                          <p:spTgt spid="10"/>
                                        </p:tgtEl>
                                        <p:attrNameLst>
                                          <p:attrName>ppt_x</p:attrName>
                                          <p:attrName>ppt_y</p:attrName>
                                        </p:attrNameLst>
                                      </p:cBhvr>
                                      <p:rCtr x="19276" y="-25741"/>
                                    </p:animMotion>
                                  </p:childTnLst>
                                </p:cTn>
                              </p:par>
                              <p:par>
                                <p:cTn id="13" presetID="10" presetClass="entr" presetSubtype="0" fill="hold" grpId="0" nodeType="withEffect">
                                  <p:stCondLst>
                                    <p:cond delay="4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40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8" presetClass="emph" presetSubtype="0" repeatCount="indefinite" fill="hold" grpId="1" nodeType="withEffect">
                                  <p:stCondLst>
                                    <p:cond delay="0"/>
                                  </p:stCondLst>
                                  <p:childTnLst>
                                    <p:animRot by="86400000">
                                      <p:cBhvr>
                                        <p:cTn id="20" dur="8000" fill="hold"/>
                                        <p:tgtEl>
                                          <p:spTgt spid="11"/>
                                        </p:tgtEl>
                                        <p:attrNameLst>
                                          <p:attrName>r</p:attrName>
                                        </p:attrNameLst>
                                      </p:cBhvr>
                                    </p:animRot>
                                  </p:childTnLst>
                                </p:cTn>
                              </p:par>
                              <p:par>
                                <p:cTn id="21" presetID="10" presetClass="entr" presetSubtype="0" fill="hold" grpId="0" nodeType="withEffect">
                                  <p:stCondLst>
                                    <p:cond delay="8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80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8" presetClass="emph" presetSubtype="0" repeatCount="indefinite" fill="hold" grpId="1" nodeType="withEffect">
                                  <p:stCondLst>
                                    <p:cond delay="0"/>
                                  </p:stCondLst>
                                  <p:childTnLst>
                                    <p:animRot by="86400000">
                                      <p:cBhvr>
                                        <p:cTn id="28" dur="8000" fill="hold"/>
                                        <p:tgtEl>
                                          <p:spTgt spid="12"/>
                                        </p:tgtEl>
                                        <p:attrNameLst>
                                          <p:attrName>r</p:attrName>
                                        </p:attrNameLst>
                                      </p:cBhvr>
                                    </p:animRot>
                                  </p:childTnLst>
                                </p:cTn>
                              </p:par>
                              <p:par>
                                <p:cTn id="29" presetID="10" presetClass="entr" presetSubtype="0" fill="hold" grpId="0" nodeType="withEffect">
                                  <p:stCondLst>
                                    <p:cond delay="12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120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8" presetClass="emph" presetSubtype="0" repeatCount="indefinite" fill="hold" grpId="1" nodeType="withEffect">
                                  <p:stCondLst>
                                    <p:cond delay="0"/>
                                  </p:stCondLst>
                                  <p:childTnLst>
                                    <p:animRot by="86400000">
                                      <p:cBhvr>
                                        <p:cTn id="36" dur="8000" fill="hold"/>
                                        <p:tgtEl>
                                          <p:spTgt spid="13"/>
                                        </p:tgtEl>
                                        <p:attrNameLst>
                                          <p:attrName>r</p:attrName>
                                        </p:attrNameLst>
                                      </p:cBhvr>
                                    </p:animRot>
                                  </p:childTnLst>
                                </p:cTn>
                              </p:par>
                              <p:par>
                                <p:cTn id="37" presetID="10" presetClass="entr" presetSubtype="0" fill="hold" grpId="0" nodeType="withEffect">
                                  <p:stCondLst>
                                    <p:cond delay="160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160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8" presetClass="emph" presetSubtype="0" repeatCount="indefinite" fill="hold" grpId="1" nodeType="withEffect">
                                  <p:stCondLst>
                                    <p:cond delay="0"/>
                                  </p:stCondLst>
                                  <p:childTnLst>
                                    <p:animRot by="86400000">
                                      <p:cBhvr>
                                        <p:cTn id="44" dur="8000" fill="hold"/>
                                        <p:tgtEl>
                                          <p:spTgt spid="14"/>
                                        </p:tgtEl>
                                        <p:attrNameLst>
                                          <p:attrName>r</p:attrName>
                                        </p:attrNameLst>
                                      </p:cBhvr>
                                    </p:animRot>
                                  </p:childTnLst>
                                </p:cTn>
                              </p:par>
                              <p:par>
                                <p:cTn id="45" presetID="10" presetClass="entr" presetSubtype="0" fill="hold" grpId="0" nodeType="withEffect">
                                  <p:stCondLst>
                                    <p:cond delay="200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200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par>
                                <p:cTn id="51" presetID="8" presetClass="emph" presetSubtype="0" repeatCount="indefinite" fill="hold" grpId="1" nodeType="withEffect">
                                  <p:stCondLst>
                                    <p:cond delay="0"/>
                                  </p:stCondLst>
                                  <p:childTnLst>
                                    <p:animRot by="86400000">
                                      <p:cBhvr>
                                        <p:cTn id="52" dur="8000" fill="hold"/>
                                        <p:tgtEl>
                                          <p:spTgt spid="15"/>
                                        </p:tgtEl>
                                        <p:attrNameLst>
                                          <p:attrName>r</p:attrName>
                                        </p:attrNameLst>
                                      </p:cBhvr>
                                    </p:animRot>
                                  </p:childTnLst>
                                </p:cTn>
                              </p:par>
                              <p:par>
                                <p:cTn id="53" presetID="63" presetClass="path" presetSubtype="0" accel="50000" decel="50000" fill="hold" grpId="3" nodeType="withEffect">
                                  <p:stCondLst>
                                    <p:cond delay="2000"/>
                                  </p:stCondLst>
                                  <p:childTnLst>
                                    <p:animMotion origin="layout" path="M -4.44387E-6 -4.81481E-6 L 0.38565 -4.81481E-6 " pathEditMode="relative" rAng="0" ptsTypes="AA">
                                      <p:cBhvr>
                                        <p:cTn id="54" dur="1000" spd="-100000" fill="hold"/>
                                        <p:tgtEl>
                                          <p:spTgt spid="10"/>
                                        </p:tgtEl>
                                        <p:attrNameLst>
                                          <p:attrName>ppt_x</p:attrName>
                                          <p:attrName>ppt_y</p:attrName>
                                        </p:attrNameLst>
                                      </p:cBhvr>
                                      <p:rCtr x="19276" y="0"/>
                                    </p:animMotion>
                                  </p:childTnLst>
                                </p:cTn>
                              </p:par>
                              <p:par>
                                <p:cTn id="55" presetID="10" presetClass="entr" presetSubtype="0" fill="hold" grpId="0" nodeType="withEffect">
                                  <p:stCondLst>
                                    <p:cond delay="280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par>
                                <p:cTn id="58" presetID="2" presetClass="entr" presetSubtype="2" decel="100000" fill="hold" grpId="0" nodeType="withEffect">
                                  <p:stCondLst>
                                    <p:cond delay="2800"/>
                                  </p:stCondLst>
                                  <p:childTnLst>
                                    <p:set>
                                      <p:cBhvr>
                                        <p:cTn id="59" dur="1" fill="hold">
                                          <p:stCondLst>
                                            <p:cond delay="0"/>
                                          </p:stCondLst>
                                        </p:cTn>
                                        <p:tgtEl>
                                          <p:spTgt spid="22"/>
                                        </p:tgtEl>
                                        <p:attrNameLst>
                                          <p:attrName>style.visibility</p:attrName>
                                        </p:attrNameLst>
                                      </p:cBhvr>
                                      <p:to>
                                        <p:strVal val="visible"/>
                                      </p:to>
                                    </p:set>
                                    <p:anim calcmode="lin" valueType="num">
                                      <p:cBhvr additive="base">
                                        <p:cTn id="60" dur="1000" fill="hold"/>
                                        <p:tgtEl>
                                          <p:spTgt spid="22"/>
                                        </p:tgtEl>
                                        <p:attrNameLst>
                                          <p:attrName>ppt_x</p:attrName>
                                        </p:attrNameLst>
                                      </p:cBhvr>
                                      <p:tavLst>
                                        <p:tav tm="0">
                                          <p:val>
                                            <p:strVal val="1+#ppt_w/2"/>
                                          </p:val>
                                        </p:tav>
                                        <p:tav tm="100000">
                                          <p:val>
                                            <p:strVal val="#ppt_x"/>
                                          </p:val>
                                        </p:tav>
                                      </p:tavLst>
                                    </p:anim>
                                    <p:anim calcmode="lin" valueType="num">
                                      <p:cBhvr additive="base">
                                        <p:cTn id="61" dur="1000" fill="hold"/>
                                        <p:tgtEl>
                                          <p:spTgt spid="22"/>
                                        </p:tgtEl>
                                        <p:attrNameLst>
                                          <p:attrName>ppt_y</p:attrName>
                                        </p:attrNameLst>
                                      </p:cBhvr>
                                      <p:tavLst>
                                        <p:tav tm="0">
                                          <p:val>
                                            <p:strVal val="#ppt_y"/>
                                          </p:val>
                                        </p:tav>
                                        <p:tav tm="100000">
                                          <p:val>
                                            <p:strVal val="#ppt_y"/>
                                          </p:val>
                                        </p:tav>
                                      </p:tavLst>
                                    </p:anim>
                                  </p:childTnLst>
                                </p:cTn>
                              </p:par>
                              <p:par>
                                <p:cTn id="62" presetID="2" presetClass="entr" presetSubtype="2" decel="100000" fill="hold" grpId="0" nodeType="withEffect">
                                  <p:stCondLst>
                                    <p:cond delay="280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1000" fill="hold"/>
                                        <p:tgtEl>
                                          <p:spTgt spid="23"/>
                                        </p:tgtEl>
                                        <p:attrNameLst>
                                          <p:attrName>ppt_x</p:attrName>
                                        </p:attrNameLst>
                                      </p:cBhvr>
                                      <p:tavLst>
                                        <p:tav tm="0">
                                          <p:val>
                                            <p:strVal val="1+#ppt_w/2"/>
                                          </p:val>
                                        </p:tav>
                                        <p:tav tm="100000">
                                          <p:val>
                                            <p:strVal val="#ppt_x"/>
                                          </p:val>
                                        </p:tav>
                                      </p:tavLst>
                                    </p:anim>
                                    <p:anim calcmode="lin" valueType="num">
                                      <p:cBhvr additive="base">
                                        <p:cTn id="65" dur="1000" fill="hold"/>
                                        <p:tgtEl>
                                          <p:spTgt spid="23"/>
                                        </p:tgtEl>
                                        <p:attrNameLst>
                                          <p:attrName>ppt_y</p:attrName>
                                        </p:attrNameLst>
                                      </p:cBhvr>
                                      <p:tavLst>
                                        <p:tav tm="0">
                                          <p:val>
                                            <p:strVal val="#ppt_y"/>
                                          </p:val>
                                        </p:tav>
                                        <p:tav tm="100000">
                                          <p:val>
                                            <p:strVal val="#ppt_y"/>
                                          </p:val>
                                        </p:tav>
                                      </p:tavLst>
                                    </p:anim>
                                  </p:childTnLst>
                                </p:cTn>
                              </p:par>
                              <p:par>
                                <p:cTn id="66" presetID="2" presetClass="entr" presetSubtype="2" decel="100000" fill="hold" grpId="0" nodeType="withEffect">
                                  <p:stCondLst>
                                    <p:cond delay="2800"/>
                                  </p:stCondLst>
                                  <p:childTnLst>
                                    <p:set>
                                      <p:cBhvr>
                                        <p:cTn id="67" dur="1" fill="hold">
                                          <p:stCondLst>
                                            <p:cond delay="0"/>
                                          </p:stCondLst>
                                        </p:cTn>
                                        <p:tgtEl>
                                          <p:spTgt spid="24"/>
                                        </p:tgtEl>
                                        <p:attrNameLst>
                                          <p:attrName>style.visibility</p:attrName>
                                        </p:attrNameLst>
                                      </p:cBhvr>
                                      <p:to>
                                        <p:strVal val="visible"/>
                                      </p:to>
                                    </p:set>
                                    <p:anim calcmode="lin" valueType="num">
                                      <p:cBhvr additive="base">
                                        <p:cTn id="68" dur="1000" fill="hold"/>
                                        <p:tgtEl>
                                          <p:spTgt spid="24"/>
                                        </p:tgtEl>
                                        <p:attrNameLst>
                                          <p:attrName>ppt_x</p:attrName>
                                        </p:attrNameLst>
                                      </p:cBhvr>
                                      <p:tavLst>
                                        <p:tav tm="0">
                                          <p:val>
                                            <p:strVal val="1+#ppt_w/2"/>
                                          </p:val>
                                        </p:tav>
                                        <p:tav tm="100000">
                                          <p:val>
                                            <p:strVal val="#ppt_x"/>
                                          </p:val>
                                        </p:tav>
                                      </p:tavLst>
                                    </p:anim>
                                    <p:anim calcmode="lin" valueType="num">
                                      <p:cBhvr additive="base">
                                        <p:cTn id="69" dur="1000" fill="hold"/>
                                        <p:tgtEl>
                                          <p:spTgt spid="24"/>
                                        </p:tgtEl>
                                        <p:attrNameLst>
                                          <p:attrName>ppt_y</p:attrName>
                                        </p:attrNameLst>
                                      </p:cBhvr>
                                      <p:tavLst>
                                        <p:tav tm="0">
                                          <p:val>
                                            <p:strVal val="#ppt_y"/>
                                          </p:val>
                                        </p:tav>
                                        <p:tav tm="100000">
                                          <p:val>
                                            <p:strVal val="#ppt_y"/>
                                          </p:val>
                                        </p:tav>
                                      </p:tavLst>
                                    </p:anim>
                                  </p:childTnLst>
                                </p:cTn>
                              </p:par>
                              <p:par>
                                <p:cTn id="70" presetID="2" presetClass="entr" presetSubtype="8" decel="100000" fill="hold" grpId="0" nodeType="withEffect">
                                  <p:stCondLst>
                                    <p:cond delay="2800"/>
                                  </p:stCondLst>
                                  <p:childTnLst>
                                    <p:set>
                                      <p:cBhvr>
                                        <p:cTn id="71" dur="1" fill="hold">
                                          <p:stCondLst>
                                            <p:cond delay="0"/>
                                          </p:stCondLst>
                                        </p:cTn>
                                        <p:tgtEl>
                                          <p:spTgt spid="25"/>
                                        </p:tgtEl>
                                        <p:attrNameLst>
                                          <p:attrName>style.visibility</p:attrName>
                                        </p:attrNameLst>
                                      </p:cBhvr>
                                      <p:to>
                                        <p:strVal val="visible"/>
                                      </p:to>
                                    </p:set>
                                    <p:anim calcmode="lin" valueType="num">
                                      <p:cBhvr additive="base">
                                        <p:cTn id="72" dur="1000" fill="hold"/>
                                        <p:tgtEl>
                                          <p:spTgt spid="25"/>
                                        </p:tgtEl>
                                        <p:attrNameLst>
                                          <p:attrName>ppt_x</p:attrName>
                                        </p:attrNameLst>
                                      </p:cBhvr>
                                      <p:tavLst>
                                        <p:tav tm="0">
                                          <p:val>
                                            <p:strVal val="0-#ppt_w/2"/>
                                          </p:val>
                                        </p:tav>
                                        <p:tav tm="100000">
                                          <p:val>
                                            <p:strVal val="#ppt_x"/>
                                          </p:val>
                                        </p:tav>
                                      </p:tavLst>
                                    </p:anim>
                                    <p:anim calcmode="lin" valueType="num">
                                      <p:cBhvr additive="base">
                                        <p:cTn id="73" dur="1000" fill="hold"/>
                                        <p:tgtEl>
                                          <p:spTgt spid="25"/>
                                        </p:tgtEl>
                                        <p:attrNameLst>
                                          <p:attrName>ppt_y</p:attrName>
                                        </p:attrNameLst>
                                      </p:cBhvr>
                                      <p:tavLst>
                                        <p:tav tm="0">
                                          <p:val>
                                            <p:strVal val="#ppt_y"/>
                                          </p:val>
                                        </p:tav>
                                        <p:tav tm="100000">
                                          <p:val>
                                            <p:strVal val="#ppt_y"/>
                                          </p:val>
                                        </p:tav>
                                      </p:tavLst>
                                    </p:anim>
                                  </p:childTnLst>
                                </p:cTn>
                              </p:par>
                              <p:par>
                                <p:cTn id="74" presetID="2" presetClass="entr" presetSubtype="8" decel="100000" fill="hold" grpId="0" nodeType="withEffect">
                                  <p:stCondLst>
                                    <p:cond delay="2800"/>
                                  </p:stCondLst>
                                  <p:childTnLst>
                                    <p:set>
                                      <p:cBhvr>
                                        <p:cTn id="75" dur="1" fill="hold">
                                          <p:stCondLst>
                                            <p:cond delay="0"/>
                                          </p:stCondLst>
                                        </p:cTn>
                                        <p:tgtEl>
                                          <p:spTgt spid="26"/>
                                        </p:tgtEl>
                                        <p:attrNameLst>
                                          <p:attrName>style.visibility</p:attrName>
                                        </p:attrNameLst>
                                      </p:cBhvr>
                                      <p:to>
                                        <p:strVal val="visible"/>
                                      </p:to>
                                    </p:set>
                                    <p:anim calcmode="lin" valueType="num">
                                      <p:cBhvr additive="base">
                                        <p:cTn id="76" dur="1000" fill="hold"/>
                                        <p:tgtEl>
                                          <p:spTgt spid="26"/>
                                        </p:tgtEl>
                                        <p:attrNameLst>
                                          <p:attrName>ppt_x</p:attrName>
                                        </p:attrNameLst>
                                      </p:cBhvr>
                                      <p:tavLst>
                                        <p:tav tm="0">
                                          <p:val>
                                            <p:strVal val="0-#ppt_w/2"/>
                                          </p:val>
                                        </p:tav>
                                        <p:tav tm="100000">
                                          <p:val>
                                            <p:strVal val="#ppt_x"/>
                                          </p:val>
                                        </p:tav>
                                      </p:tavLst>
                                    </p:anim>
                                    <p:anim calcmode="lin" valueType="num">
                                      <p:cBhvr additive="base">
                                        <p:cTn id="77" dur="1000" fill="hold"/>
                                        <p:tgtEl>
                                          <p:spTgt spid="26"/>
                                        </p:tgtEl>
                                        <p:attrNameLst>
                                          <p:attrName>ppt_y</p:attrName>
                                        </p:attrNameLst>
                                      </p:cBhvr>
                                      <p:tavLst>
                                        <p:tav tm="0">
                                          <p:val>
                                            <p:strVal val="#ppt_y"/>
                                          </p:val>
                                        </p:tav>
                                        <p:tav tm="100000">
                                          <p:val>
                                            <p:strVal val="#ppt_y"/>
                                          </p:val>
                                        </p:tav>
                                      </p:tavLst>
                                    </p:anim>
                                  </p:childTnLst>
                                </p:cTn>
                              </p:par>
                              <p:par>
                                <p:cTn id="78" presetID="2" presetClass="entr" presetSubtype="8" decel="100000" fill="hold" grpId="0" nodeType="withEffect">
                                  <p:stCondLst>
                                    <p:cond delay="2800"/>
                                  </p:stCondLst>
                                  <p:childTnLst>
                                    <p:set>
                                      <p:cBhvr>
                                        <p:cTn id="79" dur="1" fill="hold">
                                          <p:stCondLst>
                                            <p:cond delay="0"/>
                                          </p:stCondLst>
                                        </p:cTn>
                                        <p:tgtEl>
                                          <p:spTgt spid="27"/>
                                        </p:tgtEl>
                                        <p:attrNameLst>
                                          <p:attrName>style.visibility</p:attrName>
                                        </p:attrNameLst>
                                      </p:cBhvr>
                                      <p:to>
                                        <p:strVal val="visible"/>
                                      </p:to>
                                    </p:set>
                                    <p:anim calcmode="lin" valueType="num">
                                      <p:cBhvr additive="base">
                                        <p:cTn id="80" dur="1000" fill="hold"/>
                                        <p:tgtEl>
                                          <p:spTgt spid="27"/>
                                        </p:tgtEl>
                                        <p:attrNameLst>
                                          <p:attrName>ppt_x</p:attrName>
                                        </p:attrNameLst>
                                      </p:cBhvr>
                                      <p:tavLst>
                                        <p:tav tm="0">
                                          <p:val>
                                            <p:strVal val="0-#ppt_w/2"/>
                                          </p:val>
                                        </p:tav>
                                        <p:tav tm="100000">
                                          <p:val>
                                            <p:strVal val="#ppt_x"/>
                                          </p:val>
                                        </p:tav>
                                      </p:tavLst>
                                    </p:anim>
                                    <p:anim calcmode="lin" valueType="num">
                                      <p:cBhvr additive="base">
                                        <p:cTn id="81"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0" grpId="3"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p:bldP spid="17" grpId="0"/>
      <p:bldP spid="18" grpId="0"/>
      <p:bldP spid="19" grpId="0"/>
      <p:bldP spid="20" grpId="0"/>
      <p:bldP spid="21" grpId="0"/>
      <p:bldP spid="22" grpId="0"/>
      <p:bldP spid="23" grpId="0"/>
      <p:bldP spid="24" grpId="0"/>
      <p:bldP spid="25" grpId="0"/>
      <p:bldP spid="26"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任意多边形: 形状 77"/>
          <p:cNvSpPr/>
          <p:nvPr/>
        </p:nvSpPr>
        <p:spPr>
          <a:xfrm rot="946838">
            <a:off x="2438436" y="1145493"/>
            <a:ext cx="4694760" cy="2537711"/>
          </a:xfrm>
          <a:custGeom>
            <a:avLst/>
            <a:gdLst>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44147 w 8074603"/>
              <a:gd name="connsiteY4" fmla="*/ 3843956 h 4364656"/>
              <a:gd name="connsiteX5" fmla="*/ 5451311 w 8074603"/>
              <a:gd name="connsiteY5" fmla="*/ 3824382 h 4364656"/>
              <a:gd name="connsiteX6" fmla="*/ 5967715 w 8074603"/>
              <a:gd name="connsiteY6" fmla="*/ 1555781 h 4364656"/>
              <a:gd name="connsiteX7" fmla="*/ 5953547 w 8074603"/>
              <a:gd name="connsiteY7" fmla="*/ 1567471 h 4364656"/>
              <a:gd name="connsiteX8" fmla="*/ 5947225 w 8074603"/>
              <a:gd name="connsiteY8" fmla="*/ 1572687 h 4364656"/>
              <a:gd name="connsiteX9" fmla="*/ 5923679 w 8074603"/>
              <a:gd name="connsiteY9" fmla="*/ 1585468 h 4364656"/>
              <a:gd name="connsiteX10" fmla="*/ 5944170 w 8074603"/>
              <a:gd name="connsiteY10" fmla="*/ 1568561 h 4364656"/>
              <a:gd name="connsiteX11" fmla="*/ 5950625 w 8074603"/>
              <a:gd name="connsiteY11" fmla="*/ 1565058 h 4364656"/>
              <a:gd name="connsiteX12" fmla="*/ 5463575 w 8074603"/>
              <a:gd name="connsiteY12" fmla="*/ 1132731 h 4364656"/>
              <a:gd name="connsiteX13" fmla="*/ 5450330 w 8074603"/>
              <a:gd name="connsiteY13" fmla="*/ 1168918 h 4364656"/>
              <a:gd name="connsiteX14" fmla="*/ 5439303 w 8074603"/>
              <a:gd name="connsiteY14" fmla="*/ 1189234 h 4364656"/>
              <a:gd name="connsiteX15" fmla="*/ 5447848 w 8074603"/>
              <a:gd name="connsiteY15" fmla="*/ 1161705 h 4364656"/>
              <a:gd name="connsiteX16" fmla="*/ 5466067 w 8074603"/>
              <a:gd name="connsiteY16" fmla="*/ 1125926 h 4364656"/>
              <a:gd name="connsiteX17" fmla="*/ 5466873 w 8074603"/>
              <a:gd name="connsiteY17" fmla="*/ 1126657 h 4364656"/>
              <a:gd name="connsiteX18" fmla="*/ 5463576 w 8074603"/>
              <a:gd name="connsiteY18" fmla="*/ 1132731 h 4364656"/>
              <a:gd name="connsiteX19" fmla="*/ 4675046 w 8074603"/>
              <a:gd name="connsiteY19" fmla="*/ 0 h 4364656"/>
              <a:gd name="connsiteX20" fmla="*/ 5516452 w 8074603"/>
              <a:gd name="connsiteY20" fmla="*/ 841406 h 4364656"/>
              <a:gd name="connsiteX21" fmla="*/ 5478624 w 8074603"/>
              <a:gd name="connsiteY21" fmla="*/ 1091614 h 4364656"/>
              <a:gd name="connsiteX22" fmla="*/ 5466066 w 8074603"/>
              <a:gd name="connsiteY22" fmla="*/ 1125926 h 4364656"/>
              <a:gd name="connsiteX23" fmla="*/ 5463575 w 8074603"/>
              <a:gd name="connsiteY23" fmla="*/ 1132730 h 4364656"/>
              <a:gd name="connsiteX24" fmla="*/ 5447848 w 8074603"/>
              <a:gd name="connsiteY24" fmla="*/ 1161704 h 4364656"/>
              <a:gd name="connsiteX25" fmla="*/ 5439303 w 8074603"/>
              <a:gd name="connsiteY25" fmla="*/ 1189233 h 4364656"/>
              <a:gd name="connsiteX26" fmla="*/ 5428195 w 8074603"/>
              <a:gd name="connsiteY26" fmla="*/ 1225018 h 4364656"/>
              <a:gd name="connsiteX27" fmla="*/ 5421342 w 8074603"/>
              <a:gd name="connsiteY27" fmla="*/ 1292995 h 4364656"/>
              <a:gd name="connsiteX28" fmla="*/ 5758639 w 8074603"/>
              <a:gd name="connsiteY28" fmla="*/ 1630292 h 4364656"/>
              <a:gd name="connsiteX29" fmla="*/ 5889930 w 8074603"/>
              <a:gd name="connsiteY29" fmla="*/ 1603786 h 4364656"/>
              <a:gd name="connsiteX30" fmla="*/ 5923679 w 8074603"/>
              <a:gd name="connsiteY30" fmla="*/ 1585468 h 4364656"/>
              <a:gd name="connsiteX31" fmla="*/ 5923680 w 8074603"/>
              <a:gd name="connsiteY31" fmla="*/ 1585469 h 4364656"/>
              <a:gd name="connsiteX32" fmla="*/ 5947226 w 8074603"/>
              <a:gd name="connsiteY32" fmla="*/ 1572688 h 4364656"/>
              <a:gd name="connsiteX33" fmla="*/ 5953548 w 8074603"/>
              <a:gd name="connsiteY33" fmla="*/ 1567472 h 4364656"/>
              <a:gd name="connsiteX34" fmla="*/ 5967716 w 8074603"/>
              <a:gd name="connsiteY34" fmla="*/ 1555782 h 4364656"/>
              <a:gd name="connsiteX35" fmla="*/ 6062168 w 8074603"/>
              <a:gd name="connsiteY35" fmla="*/ 1504515 h 4364656"/>
              <a:gd name="connsiteX36" fmla="*/ 6332560 w 8074603"/>
              <a:gd name="connsiteY36" fmla="*/ 1449925 h 4364656"/>
              <a:gd name="connsiteX37" fmla="*/ 7027217 w 8074603"/>
              <a:gd name="connsiteY37" fmla="*/ 2144582 h 4364656"/>
              <a:gd name="connsiteX38" fmla="*/ 7023436 w 8074603"/>
              <a:gd name="connsiteY38" fmla="*/ 2182087 h 4364656"/>
              <a:gd name="connsiteX39" fmla="*/ 7025951 w 8074603"/>
              <a:gd name="connsiteY39" fmla="*/ 2183532 h 4364656"/>
              <a:gd name="connsiteX40" fmla="*/ 7020865 w 8074603"/>
              <a:gd name="connsiteY40" fmla="*/ 2233978 h 4364656"/>
              <a:gd name="connsiteX41" fmla="*/ 7290185 w 8074603"/>
              <a:gd name="connsiteY41" fmla="*/ 2564422 h 4364656"/>
              <a:gd name="connsiteX42" fmla="*/ 7340491 w 8074603"/>
              <a:gd name="connsiteY42" fmla="*/ 2569494 h 4364656"/>
              <a:gd name="connsiteX43" fmla="*/ 7425440 w 8074603"/>
              <a:gd name="connsiteY43" fmla="*/ 2560930 h 4364656"/>
              <a:gd name="connsiteX44" fmla="*/ 7556269 w 8074603"/>
              <a:gd name="connsiteY44" fmla="*/ 2574119 h 4364656"/>
              <a:gd name="connsiteX45" fmla="*/ 7639912 w 8074603"/>
              <a:gd name="connsiteY45" fmla="*/ 2600083 h 4364656"/>
              <a:gd name="connsiteX46" fmla="*/ 7662727 w 8074603"/>
              <a:gd name="connsiteY46" fmla="*/ 2606859 h 4364656"/>
              <a:gd name="connsiteX47" fmla="*/ 7664371 w 8074603"/>
              <a:gd name="connsiteY47" fmla="*/ 2607676 h 4364656"/>
              <a:gd name="connsiteX48" fmla="*/ 7678124 w 8074603"/>
              <a:gd name="connsiteY48" fmla="*/ 2611945 h 4364656"/>
              <a:gd name="connsiteX49" fmla="*/ 7733522 w 8074603"/>
              <a:gd name="connsiteY49" fmla="*/ 2642014 h 4364656"/>
              <a:gd name="connsiteX50" fmla="*/ 7761488 w 8074603"/>
              <a:gd name="connsiteY50" fmla="*/ 2655901 h 4364656"/>
              <a:gd name="connsiteX51" fmla="*/ 7768424 w 8074603"/>
              <a:gd name="connsiteY51" fmla="*/ 2660958 h 4364656"/>
              <a:gd name="connsiteX52" fmla="*/ 7788393 w 8074603"/>
              <a:gd name="connsiteY52" fmla="*/ 2671797 h 4364656"/>
              <a:gd name="connsiteX53" fmla="*/ 7827171 w 8074603"/>
              <a:gd name="connsiteY53" fmla="*/ 2703791 h 4364656"/>
              <a:gd name="connsiteX54" fmla="*/ 7849862 w 8074603"/>
              <a:gd name="connsiteY54" fmla="*/ 2720336 h 4364656"/>
              <a:gd name="connsiteX55" fmla="*/ 7860799 w 8074603"/>
              <a:gd name="connsiteY55" fmla="*/ 2731538 h 4364656"/>
              <a:gd name="connsiteX56" fmla="*/ 7884468 w 8074603"/>
              <a:gd name="connsiteY56" fmla="*/ 2751066 h 4364656"/>
              <a:gd name="connsiteX57" fmla="*/ 7909550 w 8074603"/>
              <a:gd name="connsiteY57" fmla="*/ 2781466 h 4364656"/>
              <a:gd name="connsiteX58" fmla="*/ 7926096 w 8074603"/>
              <a:gd name="connsiteY58" fmla="*/ 2798412 h 4364656"/>
              <a:gd name="connsiteX59" fmla="*/ 7939549 w 8074603"/>
              <a:gd name="connsiteY59" fmla="*/ 2817825 h 4364656"/>
              <a:gd name="connsiteX60" fmla="*/ 7963736 w 8074603"/>
              <a:gd name="connsiteY60" fmla="*/ 2847140 h 4364656"/>
              <a:gd name="connsiteX61" fmla="*/ 7977732 w 8074603"/>
              <a:gd name="connsiteY61" fmla="*/ 2872925 h 4364656"/>
              <a:gd name="connsiteX62" fmla="*/ 7988440 w 8074603"/>
              <a:gd name="connsiteY62" fmla="*/ 2888377 h 4364656"/>
              <a:gd name="connsiteX63" fmla="*/ 8002637 w 8074603"/>
              <a:gd name="connsiteY63" fmla="*/ 2918810 h 4364656"/>
              <a:gd name="connsiteX64" fmla="*/ 8023589 w 8074603"/>
              <a:gd name="connsiteY64" fmla="*/ 2957410 h 4364656"/>
              <a:gd name="connsiteX65" fmla="*/ 8029442 w 8074603"/>
              <a:gd name="connsiteY65" fmla="*/ 2976266 h 4364656"/>
              <a:gd name="connsiteX66" fmla="*/ 8035140 w 8074603"/>
              <a:gd name="connsiteY66" fmla="*/ 2988479 h 4364656"/>
              <a:gd name="connsiteX67" fmla="*/ 8047920 w 8074603"/>
              <a:gd name="connsiteY67" fmla="*/ 3035793 h 4364656"/>
              <a:gd name="connsiteX68" fmla="*/ 8061414 w 8074603"/>
              <a:gd name="connsiteY68" fmla="*/ 3079264 h 4364656"/>
              <a:gd name="connsiteX69" fmla="*/ 8062457 w 8074603"/>
              <a:gd name="connsiteY69" fmla="*/ 3089610 h 4364656"/>
              <a:gd name="connsiteX70" fmla="*/ 8064444 w 8074603"/>
              <a:gd name="connsiteY70" fmla="*/ 3096967 h 4364656"/>
              <a:gd name="connsiteX71" fmla="*/ 8073185 w 8074603"/>
              <a:gd name="connsiteY71" fmla="*/ 3196024 h 4364656"/>
              <a:gd name="connsiteX72" fmla="*/ 8074603 w 8074603"/>
              <a:gd name="connsiteY72" fmla="*/ 3210093 h 4364656"/>
              <a:gd name="connsiteX73" fmla="*/ 8074509 w 8074603"/>
              <a:gd name="connsiteY73" fmla="*/ 3211029 h 4364656"/>
              <a:gd name="connsiteX74" fmla="*/ 8074602 w 8074603"/>
              <a:gd name="connsiteY74" fmla="*/ 3212087 h 4364656"/>
              <a:gd name="connsiteX75" fmla="*/ 7424264 w 8074603"/>
              <a:gd name="connsiteY75" fmla="*/ 3862425 h 4364656"/>
              <a:gd name="connsiteX76" fmla="*/ 6964406 w 8074603"/>
              <a:gd name="connsiteY76" fmla="*/ 3671946 h 4364656"/>
              <a:gd name="connsiteX77" fmla="*/ 6915317 w 8074603"/>
              <a:gd name="connsiteY77" fmla="*/ 3612451 h 4364656"/>
              <a:gd name="connsiteX78" fmla="*/ 6916916 w 8074603"/>
              <a:gd name="connsiteY78" fmla="*/ 3609131 h 4364656"/>
              <a:gd name="connsiteX79" fmla="*/ 6916887 w 8074603"/>
              <a:gd name="connsiteY79" fmla="*/ 3609096 h 4364656"/>
              <a:gd name="connsiteX80" fmla="*/ 6915316 w 8074603"/>
              <a:gd name="connsiteY80" fmla="*/ 3612451 h 4364656"/>
              <a:gd name="connsiteX81" fmla="*/ 6861887 w 8074603"/>
              <a:gd name="connsiteY81" fmla="*/ 3549058 h 4364656"/>
              <a:gd name="connsiteX82" fmla="*/ 6249412 w 8074603"/>
              <a:gd name="connsiteY82" fmla="*/ 3295363 h 4364656"/>
              <a:gd name="connsiteX83" fmla="*/ 5531170 w 8074603"/>
              <a:gd name="connsiteY83" fmla="*/ 3677249 h 4364656"/>
              <a:gd name="connsiteX84" fmla="*/ 5477373 w 8074603"/>
              <a:gd name="connsiteY84" fmla="*/ 3776364 h 4364656"/>
              <a:gd name="connsiteX85" fmla="*/ 5451310 w 8074603"/>
              <a:gd name="connsiteY85" fmla="*/ 3824381 h 4364656"/>
              <a:gd name="connsiteX86" fmla="*/ 5444146 w 8074603"/>
              <a:gd name="connsiteY86" fmla="*/ 3843955 h 4364656"/>
              <a:gd name="connsiteX87" fmla="*/ 5434679 w 8074603"/>
              <a:gd name="connsiteY87" fmla="*/ 3845444 h 4364656"/>
              <a:gd name="connsiteX88" fmla="*/ 5434680 w 8074603"/>
              <a:gd name="connsiteY88" fmla="*/ 3845444 h 4364656"/>
              <a:gd name="connsiteX89" fmla="*/ 5444147 w 8074603"/>
              <a:gd name="connsiteY89" fmla="*/ 3843955 h 4364656"/>
              <a:gd name="connsiteX90" fmla="*/ 5424218 w 8074603"/>
              <a:gd name="connsiteY90" fmla="*/ 3898404 h 4364656"/>
              <a:gd name="connsiteX91" fmla="*/ 5372647 w 8074603"/>
              <a:gd name="connsiteY91" fmla="*/ 3993415 h 4364656"/>
              <a:gd name="connsiteX92" fmla="*/ 4674427 w 8074603"/>
              <a:gd name="connsiteY92" fmla="*/ 4364656 h 4364656"/>
              <a:gd name="connsiteX93" fmla="*/ 3870258 w 8074603"/>
              <a:gd name="connsiteY93" fmla="*/ 3773024 h 4364656"/>
              <a:gd name="connsiteX94" fmla="*/ 3849692 w 8074603"/>
              <a:gd name="connsiteY94" fmla="*/ 3693042 h 4364656"/>
              <a:gd name="connsiteX95" fmla="*/ 3849691 w 8074603"/>
              <a:gd name="connsiteY95" fmla="*/ 3693042 h 4364656"/>
              <a:gd name="connsiteX96" fmla="*/ 3846811 w 8074603"/>
              <a:gd name="connsiteY96" fmla="*/ 3692773 h 4364656"/>
              <a:gd name="connsiteX97" fmla="*/ 3844896 w 8074603"/>
              <a:gd name="connsiteY97" fmla="*/ 3673782 h 4364656"/>
              <a:gd name="connsiteX98" fmla="*/ 3392418 w 8074603"/>
              <a:gd name="connsiteY98" fmla="*/ 3305002 h 4364656"/>
              <a:gd name="connsiteX99" fmla="*/ 2966852 w 8074603"/>
              <a:gd name="connsiteY99" fmla="*/ 3587086 h 4364656"/>
              <a:gd name="connsiteX100" fmla="*/ 2959715 w 8074603"/>
              <a:gd name="connsiteY100" fmla="*/ 3610078 h 4364656"/>
              <a:gd name="connsiteX101" fmla="*/ 2958513 w 8074603"/>
              <a:gd name="connsiteY101" fmla="*/ 3609966 h 4364656"/>
              <a:gd name="connsiteX102" fmla="*/ 2958503 w 8074603"/>
              <a:gd name="connsiteY102" fmla="*/ 3609966 h 4364656"/>
              <a:gd name="connsiteX103" fmla="*/ 2956695 w 8074603"/>
              <a:gd name="connsiteY103" fmla="*/ 3609798 h 4364656"/>
              <a:gd name="connsiteX104" fmla="*/ 2956637 w 8074603"/>
              <a:gd name="connsiteY104" fmla="*/ 3609986 h 4364656"/>
              <a:gd name="connsiteX105" fmla="*/ 2958503 w 8074603"/>
              <a:gd name="connsiteY105" fmla="*/ 3609966 h 4364656"/>
              <a:gd name="connsiteX106" fmla="*/ 2958513 w 8074603"/>
              <a:gd name="connsiteY106" fmla="*/ 3609967 h 4364656"/>
              <a:gd name="connsiteX107" fmla="*/ 2935736 w 8074603"/>
              <a:gd name="connsiteY107" fmla="*/ 3683342 h 4364656"/>
              <a:gd name="connsiteX108" fmla="*/ 2888672 w 8074603"/>
              <a:gd name="connsiteY108" fmla="*/ 3775276 h 4364656"/>
              <a:gd name="connsiteX109" fmla="*/ 2873670 w 8074603"/>
              <a:gd name="connsiteY109" fmla="*/ 3796378 h 4364656"/>
              <a:gd name="connsiteX110" fmla="*/ 2867332 w 8074603"/>
              <a:gd name="connsiteY110" fmla="*/ 3808055 h 4364656"/>
              <a:gd name="connsiteX111" fmla="*/ 2853134 w 8074603"/>
              <a:gd name="connsiteY111" fmla="*/ 3825263 h 4364656"/>
              <a:gd name="connsiteX112" fmla="*/ 2829243 w 8074603"/>
              <a:gd name="connsiteY112" fmla="*/ 3858866 h 4364656"/>
              <a:gd name="connsiteX113" fmla="*/ 2800750 w 8074603"/>
              <a:gd name="connsiteY113" fmla="*/ 3888753 h 4364656"/>
              <a:gd name="connsiteX114" fmla="*/ 2781264 w 8074603"/>
              <a:gd name="connsiteY114" fmla="*/ 3912370 h 4364656"/>
              <a:gd name="connsiteX115" fmla="*/ 2767063 w 8074603"/>
              <a:gd name="connsiteY115" fmla="*/ 3924087 h 4364656"/>
              <a:gd name="connsiteX116" fmla="*/ 2758655 w 8074603"/>
              <a:gd name="connsiteY116" fmla="*/ 3932906 h 4364656"/>
              <a:gd name="connsiteX117" fmla="*/ 2710836 w 8074603"/>
              <a:gd name="connsiteY117" fmla="*/ 3970478 h 4364656"/>
              <a:gd name="connsiteX118" fmla="*/ 2676948 w 8074603"/>
              <a:gd name="connsiteY118" fmla="*/ 3998439 h 4364656"/>
              <a:gd name="connsiteX119" fmla="*/ 2627569 w 8074603"/>
              <a:gd name="connsiteY119" fmla="*/ 4025241 h 4364656"/>
              <a:gd name="connsiteX120" fmla="*/ 2588828 w 8074603"/>
              <a:gd name="connsiteY120" fmla="*/ 4047508 h 4364656"/>
              <a:gd name="connsiteX121" fmla="*/ 2580497 w 8074603"/>
              <a:gd name="connsiteY121" fmla="*/ 4050790 h 4364656"/>
              <a:gd name="connsiteX122" fmla="*/ 2557219 w 8074603"/>
              <a:gd name="connsiteY122" fmla="*/ 4063426 h 4364656"/>
              <a:gd name="connsiteX123" fmla="*/ 2515787 w 8074603"/>
              <a:gd name="connsiteY123" fmla="*/ 4076287 h 4364656"/>
              <a:gd name="connsiteX124" fmla="*/ 2492002 w 8074603"/>
              <a:gd name="connsiteY124" fmla="*/ 4085658 h 4364656"/>
              <a:gd name="connsiteX125" fmla="*/ 2467134 w 8074603"/>
              <a:gd name="connsiteY125" fmla="*/ 4091389 h 4364656"/>
              <a:gd name="connsiteX126" fmla="*/ 2424911 w 8074603"/>
              <a:gd name="connsiteY126" fmla="*/ 4104496 h 4364656"/>
              <a:gd name="connsiteX127" fmla="*/ 2398874 w 8074603"/>
              <a:gd name="connsiteY127" fmla="*/ 4107121 h 4364656"/>
              <a:gd name="connsiteX128" fmla="*/ 2388841 w 8074603"/>
              <a:gd name="connsiteY128" fmla="*/ 4109433 h 4364656"/>
              <a:gd name="connsiteX129" fmla="*/ 2337116 w 8074603"/>
              <a:gd name="connsiteY129" fmla="*/ 4113347 h 4364656"/>
              <a:gd name="connsiteX130" fmla="*/ 2282859 w 8074603"/>
              <a:gd name="connsiteY130" fmla="*/ 4118816 h 4364656"/>
              <a:gd name="connsiteX131" fmla="*/ 2242479 w 8074603"/>
              <a:gd name="connsiteY131" fmla="*/ 4114746 h 4364656"/>
              <a:gd name="connsiteX132" fmla="*/ 2172265 w 8074603"/>
              <a:gd name="connsiteY132" fmla="*/ 4109433 h 4364656"/>
              <a:gd name="connsiteX133" fmla="*/ 2158646 w 8074603"/>
              <a:gd name="connsiteY133" fmla="*/ 4106295 h 4364656"/>
              <a:gd name="connsiteX134" fmla="*/ 2140808 w 8074603"/>
              <a:gd name="connsiteY134" fmla="*/ 4104496 h 4364656"/>
              <a:gd name="connsiteX135" fmla="*/ 2111879 w 8074603"/>
              <a:gd name="connsiteY135" fmla="*/ 4095516 h 4364656"/>
              <a:gd name="connsiteX136" fmla="*/ 2069105 w 8074603"/>
              <a:gd name="connsiteY136" fmla="*/ 4085658 h 4364656"/>
              <a:gd name="connsiteX137" fmla="*/ 2028193 w 8074603"/>
              <a:gd name="connsiteY137" fmla="*/ 4069539 h 4364656"/>
              <a:gd name="connsiteX138" fmla="*/ 2008500 w 8074603"/>
              <a:gd name="connsiteY138" fmla="*/ 4063426 h 4364656"/>
              <a:gd name="connsiteX139" fmla="*/ 1997435 w 8074603"/>
              <a:gd name="connsiteY139" fmla="*/ 4057420 h 4364656"/>
              <a:gd name="connsiteX140" fmla="*/ 1972278 w 8074603"/>
              <a:gd name="connsiteY140" fmla="*/ 4047508 h 4364656"/>
              <a:gd name="connsiteX141" fmla="*/ 1625370 w 8074603"/>
              <a:gd name="connsiteY141" fmla="*/ 3683342 h 4364656"/>
              <a:gd name="connsiteX142" fmla="*/ 1607075 w 8074603"/>
              <a:gd name="connsiteY142" fmla="*/ 3624406 h 4364656"/>
              <a:gd name="connsiteX143" fmla="*/ 1608730 w 8074603"/>
              <a:gd name="connsiteY143" fmla="*/ 3624388 h 4364656"/>
              <a:gd name="connsiteX144" fmla="*/ 1613537 w 8074603"/>
              <a:gd name="connsiteY144" fmla="*/ 3624337 h 4364656"/>
              <a:gd name="connsiteX145" fmla="*/ 1613536 w 8074603"/>
              <a:gd name="connsiteY145" fmla="*/ 3624334 h 4364656"/>
              <a:gd name="connsiteX146" fmla="*/ 1608730 w 8074603"/>
              <a:gd name="connsiteY146" fmla="*/ 3624388 h 4364656"/>
              <a:gd name="connsiteX147" fmla="*/ 1607077 w 8074603"/>
              <a:gd name="connsiteY147" fmla="*/ 3624405 h 4364656"/>
              <a:gd name="connsiteX148" fmla="*/ 1603692 w 8074603"/>
              <a:gd name="connsiteY148" fmla="*/ 3624443 h 4364656"/>
              <a:gd name="connsiteX149" fmla="*/ 1593249 w 8074603"/>
              <a:gd name="connsiteY149" fmla="*/ 3590809 h 4364656"/>
              <a:gd name="connsiteX150" fmla="*/ 1060194 w 8074603"/>
              <a:gd name="connsiteY150" fmla="*/ 3237476 h 4364656"/>
              <a:gd name="connsiteX151" fmla="*/ 943603 w 8074603"/>
              <a:gd name="connsiteY151" fmla="*/ 3249230 h 4364656"/>
              <a:gd name="connsiteX152" fmla="*/ 837218 w 8074603"/>
              <a:gd name="connsiteY152" fmla="*/ 3282253 h 4364656"/>
              <a:gd name="connsiteX153" fmla="*/ 831628 w 8074603"/>
              <a:gd name="connsiteY153" fmla="*/ 3285287 h 4364656"/>
              <a:gd name="connsiteX154" fmla="*/ 789668 w 8074603"/>
              <a:gd name="connsiteY154" fmla="*/ 3319908 h 4364656"/>
              <a:gd name="connsiteX155" fmla="*/ 703440 w 8074603"/>
              <a:gd name="connsiteY155" fmla="*/ 3366773 h 4364656"/>
              <a:gd name="connsiteX156" fmla="*/ 697571 w 8074603"/>
              <a:gd name="connsiteY156" fmla="*/ 3368594 h 4364656"/>
              <a:gd name="connsiteX157" fmla="*/ 697574 w 8074603"/>
              <a:gd name="connsiteY157" fmla="*/ 3368593 h 4364656"/>
              <a:gd name="connsiteX158" fmla="*/ 608392 w 8074603"/>
              <a:gd name="connsiteY158" fmla="*/ 3396276 h 4364656"/>
              <a:gd name="connsiteX159" fmla="*/ 506346 w 8074603"/>
              <a:gd name="connsiteY159" fmla="*/ 3406563 h 4364656"/>
              <a:gd name="connsiteX160" fmla="*/ 0 w 8074603"/>
              <a:gd name="connsiteY160" fmla="*/ 2900217 h 4364656"/>
              <a:gd name="connsiteX161" fmla="*/ 404300 w 8074603"/>
              <a:gd name="connsiteY161" fmla="*/ 2404158 h 4364656"/>
              <a:gd name="connsiteX162" fmla="*/ 476128 w 8074603"/>
              <a:gd name="connsiteY162" fmla="*/ 2396917 h 4364656"/>
              <a:gd name="connsiteX163" fmla="*/ 476128 w 8074603"/>
              <a:gd name="connsiteY163" fmla="*/ 2396918 h 4364656"/>
              <a:gd name="connsiteX164" fmla="*/ 506346 w 8074603"/>
              <a:gd name="connsiteY164" fmla="*/ 2393872 h 4364656"/>
              <a:gd name="connsiteX165" fmla="*/ 506424 w 8074603"/>
              <a:gd name="connsiteY165" fmla="*/ 2393878 h 4364656"/>
              <a:gd name="connsiteX166" fmla="*/ 523913 w 8074603"/>
              <a:gd name="connsiteY166" fmla="*/ 2395421 h 4364656"/>
              <a:gd name="connsiteX167" fmla="*/ 525160 w 8074603"/>
              <a:gd name="connsiteY167" fmla="*/ 2395296 h 4364656"/>
              <a:gd name="connsiteX168" fmla="*/ 506424 w 8074603"/>
              <a:gd name="connsiteY168" fmla="*/ 2393878 h 4364656"/>
              <a:gd name="connsiteX169" fmla="*/ 506346 w 8074603"/>
              <a:gd name="connsiteY169" fmla="*/ 2393871 h 4364656"/>
              <a:gd name="connsiteX170" fmla="*/ 476128 w 8074603"/>
              <a:gd name="connsiteY170" fmla="*/ 2396917 h 4364656"/>
              <a:gd name="connsiteX171" fmla="*/ 475829 w 8074603"/>
              <a:gd name="connsiteY171" fmla="*/ 2395919 h 4364656"/>
              <a:gd name="connsiteX172" fmla="*/ 566483 w 8074603"/>
              <a:gd name="connsiteY172" fmla="*/ 2386780 h 4364656"/>
              <a:gd name="connsiteX173" fmla="*/ 1084393 w 8074603"/>
              <a:gd name="connsiteY173" fmla="*/ 1855758 h 4364656"/>
              <a:gd name="connsiteX174" fmla="*/ 1094003 w 8074603"/>
              <a:gd name="connsiteY174" fmla="*/ 1746841 h 4364656"/>
              <a:gd name="connsiteX175" fmla="*/ 1090650 w 8074603"/>
              <a:gd name="connsiteY175" fmla="*/ 1698239 h 4364656"/>
              <a:gd name="connsiteX176" fmla="*/ 1088374 w 8074603"/>
              <a:gd name="connsiteY176" fmla="*/ 1636980 h 4364656"/>
              <a:gd name="connsiteX177" fmla="*/ 1799436 w 8074603"/>
              <a:gd name="connsiteY177" fmla="*/ 925919 h 4364656"/>
              <a:gd name="connsiteX178" fmla="*/ 2389060 w 8074603"/>
              <a:gd name="connsiteY178" fmla="*/ 1239418 h 4364656"/>
              <a:gd name="connsiteX179" fmla="*/ 2416485 w 8074603"/>
              <a:gd name="connsiteY179" fmla="*/ 1289944 h 4364656"/>
              <a:gd name="connsiteX180" fmla="*/ 2416799 w 8074603"/>
              <a:gd name="connsiteY180" fmla="*/ 1289849 h 4364656"/>
              <a:gd name="connsiteX181" fmla="*/ 2455025 w 8074603"/>
              <a:gd name="connsiteY181" fmla="*/ 1360275 h 4364656"/>
              <a:gd name="connsiteX182" fmla="*/ 3082854 w 8074603"/>
              <a:gd name="connsiteY182" fmla="*/ 1694089 h 4364656"/>
              <a:gd name="connsiteX183" fmla="*/ 3836081 w 8074603"/>
              <a:gd name="connsiteY183" fmla="*/ 1014367 h 4364656"/>
              <a:gd name="connsiteX184" fmla="*/ 3839853 w 8074603"/>
              <a:gd name="connsiteY184" fmla="*/ 939677 h 4364656"/>
              <a:gd name="connsiteX185" fmla="*/ 3839853 w 8074603"/>
              <a:gd name="connsiteY185" fmla="*/ 939672 h 4364656"/>
              <a:gd name="connsiteX186" fmla="*/ 3837985 w 8074603"/>
              <a:gd name="connsiteY186" fmla="*/ 927434 h 4364656"/>
              <a:gd name="connsiteX187" fmla="*/ 3835746 w 8074603"/>
              <a:gd name="connsiteY187" fmla="*/ 883087 h 4364656"/>
              <a:gd name="connsiteX188" fmla="*/ 3835745 w 8074603"/>
              <a:gd name="connsiteY188" fmla="*/ 883087 h 4364656"/>
              <a:gd name="connsiteX189" fmla="*/ 3833802 w 8074603"/>
              <a:gd name="connsiteY189" fmla="*/ 844605 h 4364656"/>
              <a:gd name="connsiteX190" fmla="*/ 3833640 w 8074603"/>
              <a:gd name="connsiteY190" fmla="*/ 841406 h 4364656"/>
              <a:gd name="connsiteX191" fmla="*/ 4675046 w 8074603"/>
              <a:gd name="connsiteY191" fmla="*/ 0 h 4364656"/>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44147 w 8074603"/>
              <a:gd name="connsiteY4" fmla="*/ 3843956 h 4364656"/>
              <a:gd name="connsiteX5" fmla="*/ 5451311 w 8074603"/>
              <a:gd name="connsiteY5" fmla="*/ 3824382 h 4364656"/>
              <a:gd name="connsiteX6" fmla="*/ 5477374 w 8074603"/>
              <a:gd name="connsiteY6" fmla="*/ 3776365 h 4364656"/>
              <a:gd name="connsiteX7" fmla="*/ 5967715 w 8074603"/>
              <a:gd name="connsiteY7" fmla="*/ 1555781 h 4364656"/>
              <a:gd name="connsiteX8" fmla="*/ 5953547 w 8074603"/>
              <a:gd name="connsiteY8" fmla="*/ 1567471 h 4364656"/>
              <a:gd name="connsiteX9" fmla="*/ 5947225 w 8074603"/>
              <a:gd name="connsiteY9" fmla="*/ 1572687 h 4364656"/>
              <a:gd name="connsiteX10" fmla="*/ 5923679 w 8074603"/>
              <a:gd name="connsiteY10" fmla="*/ 1585468 h 4364656"/>
              <a:gd name="connsiteX11" fmla="*/ 5944170 w 8074603"/>
              <a:gd name="connsiteY11" fmla="*/ 1568561 h 4364656"/>
              <a:gd name="connsiteX12" fmla="*/ 5950625 w 8074603"/>
              <a:gd name="connsiteY12" fmla="*/ 1565058 h 4364656"/>
              <a:gd name="connsiteX13" fmla="*/ 5967715 w 8074603"/>
              <a:gd name="connsiteY13" fmla="*/ 1555781 h 4364656"/>
              <a:gd name="connsiteX14" fmla="*/ 5463575 w 8074603"/>
              <a:gd name="connsiteY14" fmla="*/ 1132731 h 4364656"/>
              <a:gd name="connsiteX15" fmla="*/ 5450330 w 8074603"/>
              <a:gd name="connsiteY15" fmla="*/ 1168918 h 4364656"/>
              <a:gd name="connsiteX16" fmla="*/ 5439303 w 8074603"/>
              <a:gd name="connsiteY16" fmla="*/ 1189234 h 4364656"/>
              <a:gd name="connsiteX17" fmla="*/ 5447848 w 8074603"/>
              <a:gd name="connsiteY17" fmla="*/ 1161705 h 4364656"/>
              <a:gd name="connsiteX18" fmla="*/ 5463575 w 8074603"/>
              <a:gd name="connsiteY18" fmla="*/ 1132731 h 4364656"/>
              <a:gd name="connsiteX19" fmla="*/ 5466067 w 8074603"/>
              <a:gd name="connsiteY19" fmla="*/ 1125926 h 4364656"/>
              <a:gd name="connsiteX20" fmla="*/ 5466873 w 8074603"/>
              <a:gd name="connsiteY20" fmla="*/ 1126657 h 4364656"/>
              <a:gd name="connsiteX21" fmla="*/ 5463576 w 8074603"/>
              <a:gd name="connsiteY21" fmla="*/ 1132731 h 4364656"/>
              <a:gd name="connsiteX22" fmla="*/ 5466067 w 8074603"/>
              <a:gd name="connsiteY22" fmla="*/ 1125926 h 4364656"/>
              <a:gd name="connsiteX23" fmla="*/ 4675046 w 8074603"/>
              <a:gd name="connsiteY23" fmla="*/ 0 h 4364656"/>
              <a:gd name="connsiteX24" fmla="*/ 5516452 w 8074603"/>
              <a:gd name="connsiteY24" fmla="*/ 841406 h 4364656"/>
              <a:gd name="connsiteX25" fmla="*/ 5478624 w 8074603"/>
              <a:gd name="connsiteY25" fmla="*/ 1091614 h 4364656"/>
              <a:gd name="connsiteX26" fmla="*/ 5466066 w 8074603"/>
              <a:gd name="connsiteY26" fmla="*/ 1125926 h 4364656"/>
              <a:gd name="connsiteX27" fmla="*/ 5463575 w 8074603"/>
              <a:gd name="connsiteY27" fmla="*/ 1132730 h 4364656"/>
              <a:gd name="connsiteX28" fmla="*/ 5447848 w 8074603"/>
              <a:gd name="connsiteY28" fmla="*/ 1161704 h 4364656"/>
              <a:gd name="connsiteX29" fmla="*/ 5439303 w 8074603"/>
              <a:gd name="connsiteY29" fmla="*/ 1189233 h 4364656"/>
              <a:gd name="connsiteX30" fmla="*/ 5428195 w 8074603"/>
              <a:gd name="connsiteY30" fmla="*/ 1225018 h 4364656"/>
              <a:gd name="connsiteX31" fmla="*/ 5421342 w 8074603"/>
              <a:gd name="connsiteY31" fmla="*/ 1292995 h 4364656"/>
              <a:gd name="connsiteX32" fmla="*/ 5758639 w 8074603"/>
              <a:gd name="connsiteY32" fmla="*/ 1630292 h 4364656"/>
              <a:gd name="connsiteX33" fmla="*/ 5889930 w 8074603"/>
              <a:gd name="connsiteY33" fmla="*/ 1603786 h 4364656"/>
              <a:gd name="connsiteX34" fmla="*/ 5923679 w 8074603"/>
              <a:gd name="connsiteY34" fmla="*/ 1585468 h 4364656"/>
              <a:gd name="connsiteX35" fmla="*/ 5923680 w 8074603"/>
              <a:gd name="connsiteY35" fmla="*/ 1585469 h 4364656"/>
              <a:gd name="connsiteX36" fmla="*/ 5947226 w 8074603"/>
              <a:gd name="connsiteY36" fmla="*/ 1572688 h 4364656"/>
              <a:gd name="connsiteX37" fmla="*/ 5953548 w 8074603"/>
              <a:gd name="connsiteY37" fmla="*/ 1567472 h 4364656"/>
              <a:gd name="connsiteX38" fmla="*/ 5967716 w 8074603"/>
              <a:gd name="connsiteY38" fmla="*/ 1555782 h 4364656"/>
              <a:gd name="connsiteX39" fmla="*/ 6062168 w 8074603"/>
              <a:gd name="connsiteY39" fmla="*/ 1504515 h 4364656"/>
              <a:gd name="connsiteX40" fmla="*/ 6332560 w 8074603"/>
              <a:gd name="connsiteY40" fmla="*/ 1449925 h 4364656"/>
              <a:gd name="connsiteX41" fmla="*/ 7027217 w 8074603"/>
              <a:gd name="connsiteY41" fmla="*/ 2144582 h 4364656"/>
              <a:gd name="connsiteX42" fmla="*/ 7023436 w 8074603"/>
              <a:gd name="connsiteY42" fmla="*/ 2182087 h 4364656"/>
              <a:gd name="connsiteX43" fmla="*/ 7025951 w 8074603"/>
              <a:gd name="connsiteY43" fmla="*/ 2183532 h 4364656"/>
              <a:gd name="connsiteX44" fmla="*/ 7020865 w 8074603"/>
              <a:gd name="connsiteY44" fmla="*/ 2233978 h 4364656"/>
              <a:gd name="connsiteX45" fmla="*/ 7290185 w 8074603"/>
              <a:gd name="connsiteY45" fmla="*/ 2564422 h 4364656"/>
              <a:gd name="connsiteX46" fmla="*/ 7340491 w 8074603"/>
              <a:gd name="connsiteY46" fmla="*/ 2569494 h 4364656"/>
              <a:gd name="connsiteX47" fmla="*/ 7425440 w 8074603"/>
              <a:gd name="connsiteY47" fmla="*/ 2560930 h 4364656"/>
              <a:gd name="connsiteX48" fmla="*/ 7556269 w 8074603"/>
              <a:gd name="connsiteY48" fmla="*/ 2574119 h 4364656"/>
              <a:gd name="connsiteX49" fmla="*/ 7639912 w 8074603"/>
              <a:gd name="connsiteY49" fmla="*/ 2600083 h 4364656"/>
              <a:gd name="connsiteX50" fmla="*/ 7662727 w 8074603"/>
              <a:gd name="connsiteY50" fmla="*/ 2606859 h 4364656"/>
              <a:gd name="connsiteX51" fmla="*/ 7664371 w 8074603"/>
              <a:gd name="connsiteY51" fmla="*/ 2607676 h 4364656"/>
              <a:gd name="connsiteX52" fmla="*/ 7678124 w 8074603"/>
              <a:gd name="connsiteY52" fmla="*/ 2611945 h 4364656"/>
              <a:gd name="connsiteX53" fmla="*/ 7733522 w 8074603"/>
              <a:gd name="connsiteY53" fmla="*/ 2642014 h 4364656"/>
              <a:gd name="connsiteX54" fmla="*/ 7761488 w 8074603"/>
              <a:gd name="connsiteY54" fmla="*/ 2655901 h 4364656"/>
              <a:gd name="connsiteX55" fmla="*/ 7768424 w 8074603"/>
              <a:gd name="connsiteY55" fmla="*/ 2660958 h 4364656"/>
              <a:gd name="connsiteX56" fmla="*/ 7788393 w 8074603"/>
              <a:gd name="connsiteY56" fmla="*/ 2671797 h 4364656"/>
              <a:gd name="connsiteX57" fmla="*/ 7827171 w 8074603"/>
              <a:gd name="connsiteY57" fmla="*/ 2703791 h 4364656"/>
              <a:gd name="connsiteX58" fmla="*/ 7849862 w 8074603"/>
              <a:gd name="connsiteY58" fmla="*/ 2720336 h 4364656"/>
              <a:gd name="connsiteX59" fmla="*/ 7860799 w 8074603"/>
              <a:gd name="connsiteY59" fmla="*/ 2731538 h 4364656"/>
              <a:gd name="connsiteX60" fmla="*/ 7884468 w 8074603"/>
              <a:gd name="connsiteY60" fmla="*/ 2751066 h 4364656"/>
              <a:gd name="connsiteX61" fmla="*/ 7909550 w 8074603"/>
              <a:gd name="connsiteY61" fmla="*/ 2781466 h 4364656"/>
              <a:gd name="connsiteX62" fmla="*/ 7926096 w 8074603"/>
              <a:gd name="connsiteY62" fmla="*/ 2798412 h 4364656"/>
              <a:gd name="connsiteX63" fmla="*/ 7939549 w 8074603"/>
              <a:gd name="connsiteY63" fmla="*/ 2817825 h 4364656"/>
              <a:gd name="connsiteX64" fmla="*/ 7963736 w 8074603"/>
              <a:gd name="connsiteY64" fmla="*/ 2847140 h 4364656"/>
              <a:gd name="connsiteX65" fmla="*/ 7977732 w 8074603"/>
              <a:gd name="connsiteY65" fmla="*/ 2872925 h 4364656"/>
              <a:gd name="connsiteX66" fmla="*/ 7988440 w 8074603"/>
              <a:gd name="connsiteY66" fmla="*/ 2888377 h 4364656"/>
              <a:gd name="connsiteX67" fmla="*/ 8002637 w 8074603"/>
              <a:gd name="connsiteY67" fmla="*/ 2918810 h 4364656"/>
              <a:gd name="connsiteX68" fmla="*/ 8023589 w 8074603"/>
              <a:gd name="connsiteY68" fmla="*/ 2957410 h 4364656"/>
              <a:gd name="connsiteX69" fmla="*/ 8029442 w 8074603"/>
              <a:gd name="connsiteY69" fmla="*/ 2976266 h 4364656"/>
              <a:gd name="connsiteX70" fmla="*/ 8035140 w 8074603"/>
              <a:gd name="connsiteY70" fmla="*/ 2988479 h 4364656"/>
              <a:gd name="connsiteX71" fmla="*/ 8047920 w 8074603"/>
              <a:gd name="connsiteY71" fmla="*/ 3035793 h 4364656"/>
              <a:gd name="connsiteX72" fmla="*/ 8061414 w 8074603"/>
              <a:gd name="connsiteY72" fmla="*/ 3079264 h 4364656"/>
              <a:gd name="connsiteX73" fmla="*/ 8062457 w 8074603"/>
              <a:gd name="connsiteY73" fmla="*/ 3089610 h 4364656"/>
              <a:gd name="connsiteX74" fmla="*/ 8064444 w 8074603"/>
              <a:gd name="connsiteY74" fmla="*/ 3096967 h 4364656"/>
              <a:gd name="connsiteX75" fmla="*/ 8073185 w 8074603"/>
              <a:gd name="connsiteY75" fmla="*/ 3196024 h 4364656"/>
              <a:gd name="connsiteX76" fmla="*/ 8074603 w 8074603"/>
              <a:gd name="connsiteY76" fmla="*/ 3210093 h 4364656"/>
              <a:gd name="connsiteX77" fmla="*/ 8074509 w 8074603"/>
              <a:gd name="connsiteY77" fmla="*/ 3211029 h 4364656"/>
              <a:gd name="connsiteX78" fmla="*/ 8074602 w 8074603"/>
              <a:gd name="connsiteY78" fmla="*/ 3212087 h 4364656"/>
              <a:gd name="connsiteX79" fmla="*/ 7424264 w 8074603"/>
              <a:gd name="connsiteY79" fmla="*/ 3862425 h 4364656"/>
              <a:gd name="connsiteX80" fmla="*/ 6964406 w 8074603"/>
              <a:gd name="connsiteY80" fmla="*/ 3671946 h 4364656"/>
              <a:gd name="connsiteX81" fmla="*/ 6915317 w 8074603"/>
              <a:gd name="connsiteY81" fmla="*/ 3612451 h 4364656"/>
              <a:gd name="connsiteX82" fmla="*/ 6916916 w 8074603"/>
              <a:gd name="connsiteY82" fmla="*/ 3609131 h 4364656"/>
              <a:gd name="connsiteX83" fmla="*/ 6916887 w 8074603"/>
              <a:gd name="connsiteY83" fmla="*/ 3609096 h 4364656"/>
              <a:gd name="connsiteX84" fmla="*/ 6915316 w 8074603"/>
              <a:gd name="connsiteY84" fmla="*/ 3612451 h 4364656"/>
              <a:gd name="connsiteX85" fmla="*/ 6861887 w 8074603"/>
              <a:gd name="connsiteY85" fmla="*/ 3549058 h 4364656"/>
              <a:gd name="connsiteX86" fmla="*/ 6249412 w 8074603"/>
              <a:gd name="connsiteY86" fmla="*/ 3295363 h 4364656"/>
              <a:gd name="connsiteX87" fmla="*/ 5531170 w 8074603"/>
              <a:gd name="connsiteY87" fmla="*/ 3677249 h 4364656"/>
              <a:gd name="connsiteX88" fmla="*/ 5477373 w 8074603"/>
              <a:gd name="connsiteY88" fmla="*/ 3776364 h 4364656"/>
              <a:gd name="connsiteX89" fmla="*/ 5451310 w 8074603"/>
              <a:gd name="connsiteY89" fmla="*/ 3824381 h 4364656"/>
              <a:gd name="connsiteX90" fmla="*/ 5444146 w 8074603"/>
              <a:gd name="connsiteY90" fmla="*/ 3843955 h 4364656"/>
              <a:gd name="connsiteX91" fmla="*/ 5434679 w 8074603"/>
              <a:gd name="connsiteY91" fmla="*/ 3845444 h 4364656"/>
              <a:gd name="connsiteX92" fmla="*/ 5434680 w 8074603"/>
              <a:gd name="connsiteY92" fmla="*/ 3845444 h 4364656"/>
              <a:gd name="connsiteX93" fmla="*/ 5424218 w 8074603"/>
              <a:gd name="connsiteY93" fmla="*/ 3898404 h 4364656"/>
              <a:gd name="connsiteX94" fmla="*/ 5372647 w 8074603"/>
              <a:gd name="connsiteY94" fmla="*/ 3993415 h 4364656"/>
              <a:gd name="connsiteX95" fmla="*/ 4674427 w 8074603"/>
              <a:gd name="connsiteY95" fmla="*/ 4364656 h 4364656"/>
              <a:gd name="connsiteX96" fmla="*/ 3870258 w 8074603"/>
              <a:gd name="connsiteY96" fmla="*/ 3773024 h 4364656"/>
              <a:gd name="connsiteX97" fmla="*/ 3849692 w 8074603"/>
              <a:gd name="connsiteY97" fmla="*/ 3693042 h 4364656"/>
              <a:gd name="connsiteX98" fmla="*/ 3849691 w 8074603"/>
              <a:gd name="connsiteY98" fmla="*/ 3693042 h 4364656"/>
              <a:gd name="connsiteX99" fmla="*/ 3846811 w 8074603"/>
              <a:gd name="connsiteY99" fmla="*/ 3692773 h 4364656"/>
              <a:gd name="connsiteX100" fmla="*/ 3844896 w 8074603"/>
              <a:gd name="connsiteY100" fmla="*/ 3673782 h 4364656"/>
              <a:gd name="connsiteX101" fmla="*/ 3392418 w 8074603"/>
              <a:gd name="connsiteY101" fmla="*/ 3305002 h 4364656"/>
              <a:gd name="connsiteX102" fmla="*/ 2966852 w 8074603"/>
              <a:gd name="connsiteY102" fmla="*/ 3587086 h 4364656"/>
              <a:gd name="connsiteX103" fmla="*/ 2959715 w 8074603"/>
              <a:gd name="connsiteY103" fmla="*/ 3610078 h 4364656"/>
              <a:gd name="connsiteX104" fmla="*/ 2958513 w 8074603"/>
              <a:gd name="connsiteY104" fmla="*/ 3609966 h 4364656"/>
              <a:gd name="connsiteX105" fmla="*/ 2958503 w 8074603"/>
              <a:gd name="connsiteY105" fmla="*/ 3609966 h 4364656"/>
              <a:gd name="connsiteX106" fmla="*/ 2956695 w 8074603"/>
              <a:gd name="connsiteY106" fmla="*/ 3609798 h 4364656"/>
              <a:gd name="connsiteX107" fmla="*/ 2956637 w 8074603"/>
              <a:gd name="connsiteY107" fmla="*/ 3609986 h 4364656"/>
              <a:gd name="connsiteX108" fmla="*/ 2958503 w 8074603"/>
              <a:gd name="connsiteY108" fmla="*/ 3609966 h 4364656"/>
              <a:gd name="connsiteX109" fmla="*/ 2958513 w 8074603"/>
              <a:gd name="connsiteY109" fmla="*/ 3609967 h 4364656"/>
              <a:gd name="connsiteX110" fmla="*/ 2935736 w 8074603"/>
              <a:gd name="connsiteY110" fmla="*/ 3683342 h 4364656"/>
              <a:gd name="connsiteX111" fmla="*/ 2888672 w 8074603"/>
              <a:gd name="connsiteY111" fmla="*/ 3775276 h 4364656"/>
              <a:gd name="connsiteX112" fmla="*/ 2873670 w 8074603"/>
              <a:gd name="connsiteY112" fmla="*/ 3796378 h 4364656"/>
              <a:gd name="connsiteX113" fmla="*/ 2867332 w 8074603"/>
              <a:gd name="connsiteY113" fmla="*/ 3808055 h 4364656"/>
              <a:gd name="connsiteX114" fmla="*/ 2853134 w 8074603"/>
              <a:gd name="connsiteY114" fmla="*/ 3825263 h 4364656"/>
              <a:gd name="connsiteX115" fmla="*/ 2829243 w 8074603"/>
              <a:gd name="connsiteY115" fmla="*/ 3858866 h 4364656"/>
              <a:gd name="connsiteX116" fmla="*/ 2800750 w 8074603"/>
              <a:gd name="connsiteY116" fmla="*/ 3888753 h 4364656"/>
              <a:gd name="connsiteX117" fmla="*/ 2781264 w 8074603"/>
              <a:gd name="connsiteY117" fmla="*/ 3912370 h 4364656"/>
              <a:gd name="connsiteX118" fmla="*/ 2767063 w 8074603"/>
              <a:gd name="connsiteY118" fmla="*/ 3924087 h 4364656"/>
              <a:gd name="connsiteX119" fmla="*/ 2758655 w 8074603"/>
              <a:gd name="connsiteY119" fmla="*/ 3932906 h 4364656"/>
              <a:gd name="connsiteX120" fmla="*/ 2710836 w 8074603"/>
              <a:gd name="connsiteY120" fmla="*/ 3970478 h 4364656"/>
              <a:gd name="connsiteX121" fmla="*/ 2676948 w 8074603"/>
              <a:gd name="connsiteY121" fmla="*/ 3998439 h 4364656"/>
              <a:gd name="connsiteX122" fmla="*/ 2627569 w 8074603"/>
              <a:gd name="connsiteY122" fmla="*/ 4025241 h 4364656"/>
              <a:gd name="connsiteX123" fmla="*/ 2588828 w 8074603"/>
              <a:gd name="connsiteY123" fmla="*/ 4047508 h 4364656"/>
              <a:gd name="connsiteX124" fmla="*/ 2580497 w 8074603"/>
              <a:gd name="connsiteY124" fmla="*/ 4050790 h 4364656"/>
              <a:gd name="connsiteX125" fmla="*/ 2557219 w 8074603"/>
              <a:gd name="connsiteY125" fmla="*/ 4063426 h 4364656"/>
              <a:gd name="connsiteX126" fmla="*/ 2515787 w 8074603"/>
              <a:gd name="connsiteY126" fmla="*/ 4076287 h 4364656"/>
              <a:gd name="connsiteX127" fmla="*/ 2492002 w 8074603"/>
              <a:gd name="connsiteY127" fmla="*/ 4085658 h 4364656"/>
              <a:gd name="connsiteX128" fmla="*/ 2467134 w 8074603"/>
              <a:gd name="connsiteY128" fmla="*/ 4091389 h 4364656"/>
              <a:gd name="connsiteX129" fmla="*/ 2424911 w 8074603"/>
              <a:gd name="connsiteY129" fmla="*/ 4104496 h 4364656"/>
              <a:gd name="connsiteX130" fmla="*/ 2398874 w 8074603"/>
              <a:gd name="connsiteY130" fmla="*/ 4107121 h 4364656"/>
              <a:gd name="connsiteX131" fmla="*/ 2388841 w 8074603"/>
              <a:gd name="connsiteY131" fmla="*/ 4109433 h 4364656"/>
              <a:gd name="connsiteX132" fmla="*/ 2337116 w 8074603"/>
              <a:gd name="connsiteY132" fmla="*/ 4113347 h 4364656"/>
              <a:gd name="connsiteX133" fmla="*/ 2282859 w 8074603"/>
              <a:gd name="connsiteY133" fmla="*/ 4118816 h 4364656"/>
              <a:gd name="connsiteX134" fmla="*/ 2242479 w 8074603"/>
              <a:gd name="connsiteY134" fmla="*/ 4114746 h 4364656"/>
              <a:gd name="connsiteX135" fmla="*/ 2172265 w 8074603"/>
              <a:gd name="connsiteY135" fmla="*/ 4109433 h 4364656"/>
              <a:gd name="connsiteX136" fmla="*/ 2158646 w 8074603"/>
              <a:gd name="connsiteY136" fmla="*/ 4106295 h 4364656"/>
              <a:gd name="connsiteX137" fmla="*/ 2140808 w 8074603"/>
              <a:gd name="connsiteY137" fmla="*/ 4104496 h 4364656"/>
              <a:gd name="connsiteX138" fmla="*/ 2111879 w 8074603"/>
              <a:gd name="connsiteY138" fmla="*/ 4095516 h 4364656"/>
              <a:gd name="connsiteX139" fmla="*/ 2069105 w 8074603"/>
              <a:gd name="connsiteY139" fmla="*/ 4085658 h 4364656"/>
              <a:gd name="connsiteX140" fmla="*/ 2028193 w 8074603"/>
              <a:gd name="connsiteY140" fmla="*/ 4069539 h 4364656"/>
              <a:gd name="connsiteX141" fmla="*/ 2008500 w 8074603"/>
              <a:gd name="connsiteY141" fmla="*/ 4063426 h 4364656"/>
              <a:gd name="connsiteX142" fmla="*/ 1997435 w 8074603"/>
              <a:gd name="connsiteY142" fmla="*/ 4057420 h 4364656"/>
              <a:gd name="connsiteX143" fmla="*/ 1972278 w 8074603"/>
              <a:gd name="connsiteY143" fmla="*/ 4047508 h 4364656"/>
              <a:gd name="connsiteX144" fmla="*/ 1625370 w 8074603"/>
              <a:gd name="connsiteY144" fmla="*/ 3683342 h 4364656"/>
              <a:gd name="connsiteX145" fmla="*/ 1607075 w 8074603"/>
              <a:gd name="connsiteY145" fmla="*/ 3624406 h 4364656"/>
              <a:gd name="connsiteX146" fmla="*/ 1608730 w 8074603"/>
              <a:gd name="connsiteY146" fmla="*/ 3624388 h 4364656"/>
              <a:gd name="connsiteX147" fmla="*/ 1613537 w 8074603"/>
              <a:gd name="connsiteY147" fmla="*/ 3624337 h 4364656"/>
              <a:gd name="connsiteX148" fmla="*/ 1613536 w 8074603"/>
              <a:gd name="connsiteY148" fmla="*/ 3624334 h 4364656"/>
              <a:gd name="connsiteX149" fmla="*/ 1608730 w 8074603"/>
              <a:gd name="connsiteY149" fmla="*/ 3624388 h 4364656"/>
              <a:gd name="connsiteX150" fmla="*/ 1607077 w 8074603"/>
              <a:gd name="connsiteY150" fmla="*/ 3624405 h 4364656"/>
              <a:gd name="connsiteX151" fmla="*/ 1603692 w 8074603"/>
              <a:gd name="connsiteY151" fmla="*/ 3624443 h 4364656"/>
              <a:gd name="connsiteX152" fmla="*/ 1593249 w 8074603"/>
              <a:gd name="connsiteY152" fmla="*/ 3590809 h 4364656"/>
              <a:gd name="connsiteX153" fmla="*/ 1060194 w 8074603"/>
              <a:gd name="connsiteY153" fmla="*/ 3237476 h 4364656"/>
              <a:gd name="connsiteX154" fmla="*/ 943603 w 8074603"/>
              <a:gd name="connsiteY154" fmla="*/ 3249230 h 4364656"/>
              <a:gd name="connsiteX155" fmla="*/ 837218 w 8074603"/>
              <a:gd name="connsiteY155" fmla="*/ 3282253 h 4364656"/>
              <a:gd name="connsiteX156" fmla="*/ 831628 w 8074603"/>
              <a:gd name="connsiteY156" fmla="*/ 3285287 h 4364656"/>
              <a:gd name="connsiteX157" fmla="*/ 789668 w 8074603"/>
              <a:gd name="connsiteY157" fmla="*/ 3319908 h 4364656"/>
              <a:gd name="connsiteX158" fmla="*/ 703440 w 8074603"/>
              <a:gd name="connsiteY158" fmla="*/ 3366773 h 4364656"/>
              <a:gd name="connsiteX159" fmla="*/ 697571 w 8074603"/>
              <a:gd name="connsiteY159" fmla="*/ 3368594 h 4364656"/>
              <a:gd name="connsiteX160" fmla="*/ 697574 w 8074603"/>
              <a:gd name="connsiteY160" fmla="*/ 3368593 h 4364656"/>
              <a:gd name="connsiteX161" fmla="*/ 608392 w 8074603"/>
              <a:gd name="connsiteY161" fmla="*/ 3396276 h 4364656"/>
              <a:gd name="connsiteX162" fmla="*/ 506346 w 8074603"/>
              <a:gd name="connsiteY162" fmla="*/ 3406563 h 4364656"/>
              <a:gd name="connsiteX163" fmla="*/ 0 w 8074603"/>
              <a:gd name="connsiteY163" fmla="*/ 2900217 h 4364656"/>
              <a:gd name="connsiteX164" fmla="*/ 404300 w 8074603"/>
              <a:gd name="connsiteY164" fmla="*/ 2404158 h 4364656"/>
              <a:gd name="connsiteX165" fmla="*/ 476128 w 8074603"/>
              <a:gd name="connsiteY165" fmla="*/ 2396917 h 4364656"/>
              <a:gd name="connsiteX166" fmla="*/ 476128 w 8074603"/>
              <a:gd name="connsiteY166" fmla="*/ 2396918 h 4364656"/>
              <a:gd name="connsiteX167" fmla="*/ 506346 w 8074603"/>
              <a:gd name="connsiteY167" fmla="*/ 2393872 h 4364656"/>
              <a:gd name="connsiteX168" fmla="*/ 506424 w 8074603"/>
              <a:gd name="connsiteY168" fmla="*/ 2393878 h 4364656"/>
              <a:gd name="connsiteX169" fmla="*/ 523913 w 8074603"/>
              <a:gd name="connsiteY169" fmla="*/ 2395421 h 4364656"/>
              <a:gd name="connsiteX170" fmla="*/ 525160 w 8074603"/>
              <a:gd name="connsiteY170" fmla="*/ 2395296 h 4364656"/>
              <a:gd name="connsiteX171" fmla="*/ 506424 w 8074603"/>
              <a:gd name="connsiteY171" fmla="*/ 2393878 h 4364656"/>
              <a:gd name="connsiteX172" fmla="*/ 506346 w 8074603"/>
              <a:gd name="connsiteY172" fmla="*/ 2393871 h 4364656"/>
              <a:gd name="connsiteX173" fmla="*/ 476128 w 8074603"/>
              <a:gd name="connsiteY173" fmla="*/ 2396917 h 4364656"/>
              <a:gd name="connsiteX174" fmla="*/ 475829 w 8074603"/>
              <a:gd name="connsiteY174" fmla="*/ 2395919 h 4364656"/>
              <a:gd name="connsiteX175" fmla="*/ 566483 w 8074603"/>
              <a:gd name="connsiteY175" fmla="*/ 2386780 h 4364656"/>
              <a:gd name="connsiteX176" fmla="*/ 1084393 w 8074603"/>
              <a:gd name="connsiteY176" fmla="*/ 1855758 h 4364656"/>
              <a:gd name="connsiteX177" fmla="*/ 1094003 w 8074603"/>
              <a:gd name="connsiteY177" fmla="*/ 1746841 h 4364656"/>
              <a:gd name="connsiteX178" fmla="*/ 1090650 w 8074603"/>
              <a:gd name="connsiteY178" fmla="*/ 1698239 h 4364656"/>
              <a:gd name="connsiteX179" fmla="*/ 1088374 w 8074603"/>
              <a:gd name="connsiteY179" fmla="*/ 1636980 h 4364656"/>
              <a:gd name="connsiteX180" fmla="*/ 1799436 w 8074603"/>
              <a:gd name="connsiteY180" fmla="*/ 925919 h 4364656"/>
              <a:gd name="connsiteX181" fmla="*/ 2389060 w 8074603"/>
              <a:gd name="connsiteY181" fmla="*/ 1239418 h 4364656"/>
              <a:gd name="connsiteX182" fmla="*/ 2416485 w 8074603"/>
              <a:gd name="connsiteY182" fmla="*/ 1289944 h 4364656"/>
              <a:gd name="connsiteX183" fmla="*/ 2416799 w 8074603"/>
              <a:gd name="connsiteY183" fmla="*/ 1289849 h 4364656"/>
              <a:gd name="connsiteX184" fmla="*/ 2455025 w 8074603"/>
              <a:gd name="connsiteY184" fmla="*/ 1360275 h 4364656"/>
              <a:gd name="connsiteX185" fmla="*/ 3082854 w 8074603"/>
              <a:gd name="connsiteY185" fmla="*/ 1694089 h 4364656"/>
              <a:gd name="connsiteX186" fmla="*/ 3836081 w 8074603"/>
              <a:gd name="connsiteY186" fmla="*/ 1014367 h 4364656"/>
              <a:gd name="connsiteX187" fmla="*/ 3839853 w 8074603"/>
              <a:gd name="connsiteY187" fmla="*/ 939677 h 4364656"/>
              <a:gd name="connsiteX188" fmla="*/ 3839853 w 8074603"/>
              <a:gd name="connsiteY188" fmla="*/ 939672 h 4364656"/>
              <a:gd name="connsiteX189" fmla="*/ 3837985 w 8074603"/>
              <a:gd name="connsiteY189" fmla="*/ 927434 h 4364656"/>
              <a:gd name="connsiteX190" fmla="*/ 3835746 w 8074603"/>
              <a:gd name="connsiteY190" fmla="*/ 883087 h 4364656"/>
              <a:gd name="connsiteX191" fmla="*/ 3835745 w 8074603"/>
              <a:gd name="connsiteY191" fmla="*/ 883087 h 4364656"/>
              <a:gd name="connsiteX192" fmla="*/ 3833802 w 8074603"/>
              <a:gd name="connsiteY192" fmla="*/ 844605 h 4364656"/>
              <a:gd name="connsiteX193" fmla="*/ 3833640 w 8074603"/>
              <a:gd name="connsiteY193" fmla="*/ 841406 h 4364656"/>
              <a:gd name="connsiteX194" fmla="*/ 4675046 w 8074603"/>
              <a:gd name="connsiteY194" fmla="*/ 0 h 4364656"/>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44147 w 8074603"/>
              <a:gd name="connsiteY4" fmla="*/ 3843956 h 4364656"/>
              <a:gd name="connsiteX5" fmla="*/ 5451311 w 8074603"/>
              <a:gd name="connsiteY5" fmla="*/ 3824382 h 4364656"/>
              <a:gd name="connsiteX6" fmla="*/ 5477374 w 8074603"/>
              <a:gd name="connsiteY6" fmla="*/ 3776365 h 4364656"/>
              <a:gd name="connsiteX7" fmla="*/ 5967715 w 8074603"/>
              <a:gd name="connsiteY7" fmla="*/ 1555781 h 4364656"/>
              <a:gd name="connsiteX8" fmla="*/ 5953547 w 8074603"/>
              <a:gd name="connsiteY8" fmla="*/ 1567471 h 4364656"/>
              <a:gd name="connsiteX9" fmla="*/ 5947225 w 8074603"/>
              <a:gd name="connsiteY9" fmla="*/ 1572687 h 4364656"/>
              <a:gd name="connsiteX10" fmla="*/ 5923679 w 8074603"/>
              <a:gd name="connsiteY10" fmla="*/ 1585468 h 4364656"/>
              <a:gd name="connsiteX11" fmla="*/ 5944170 w 8074603"/>
              <a:gd name="connsiteY11" fmla="*/ 1568561 h 4364656"/>
              <a:gd name="connsiteX12" fmla="*/ 5950625 w 8074603"/>
              <a:gd name="connsiteY12" fmla="*/ 1565058 h 4364656"/>
              <a:gd name="connsiteX13" fmla="*/ 5967715 w 8074603"/>
              <a:gd name="connsiteY13" fmla="*/ 1555781 h 4364656"/>
              <a:gd name="connsiteX14" fmla="*/ 5463575 w 8074603"/>
              <a:gd name="connsiteY14" fmla="*/ 1132731 h 4364656"/>
              <a:gd name="connsiteX15" fmla="*/ 5450330 w 8074603"/>
              <a:gd name="connsiteY15" fmla="*/ 1168918 h 4364656"/>
              <a:gd name="connsiteX16" fmla="*/ 5439303 w 8074603"/>
              <a:gd name="connsiteY16" fmla="*/ 1189234 h 4364656"/>
              <a:gd name="connsiteX17" fmla="*/ 5447848 w 8074603"/>
              <a:gd name="connsiteY17" fmla="*/ 1161705 h 4364656"/>
              <a:gd name="connsiteX18" fmla="*/ 5463575 w 8074603"/>
              <a:gd name="connsiteY18" fmla="*/ 1132731 h 4364656"/>
              <a:gd name="connsiteX19" fmla="*/ 5466067 w 8074603"/>
              <a:gd name="connsiteY19" fmla="*/ 1125926 h 4364656"/>
              <a:gd name="connsiteX20" fmla="*/ 5466873 w 8074603"/>
              <a:gd name="connsiteY20" fmla="*/ 1126657 h 4364656"/>
              <a:gd name="connsiteX21" fmla="*/ 5463576 w 8074603"/>
              <a:gd name="connsiteY21" fmla="*/ 1132731 h 4364656"/>
              <a:gd name="connsiteX22" fmla="*/ 5466067 w 8074603"/>
              <a:gd name="connsiteY22" fmla="*/ 1125926 h 4364656"/>
              <a:gd name="connsiteX23" fmla="*/ 4675046 w 8074603"/>
              <a:gd name="connsiteY23" fmla="*/ 0 h 4364656"/>
              <a:gd name="connsiteX24" fmla="*/ 5516452 w 8074603"/>
              <a:gd name="connsiteY24" fmla="*/ 841406 h 4364656"/>
              <a:gd name="connsiteX25" fmla="*/ 5478624 w 8074603"/>
              <a:gd name="connsiteY25" fmla="*/ 1091614 h 4364656"/>
              <a:gd name="connsiteX26" fmla="*/ 5466066 w 8074603"/>
              <a:gd name="connsiteY26" fmla="*/ 1125926 h 4364656"/>
              <a:gd name="connsiteX27" fmla="*/ 5463575 w 8074603"/>
              <a:gd name="connsiteY27" fmla="*/ 1132730 h 4364656"/>
              <a:gd name="connsiteX28" fmla="*/ 5447848 w 8074603"/>
              <a:gd name="connsiteY28" fmla="*/ 1161704 h 4364656"/>
              <a:gd name="connsiteX29" fmla="*/ 5439303 w 8074603"/>
              <a:gd name="connsiteY29" fmla="*/ 1189233 h 4364656"/>
              <a:gd name="connsiteX30" fmla="*/ 5428195 w 8074603"/>
              <a:gd name="connsiteY30" fmla="*/ 1225018 h 4364656"/>
              <a:gd name="connsiteX31" fmla="*/ 5421342 w 8074603"/>
              <a:gd name="connsiteY31" fmla="*/ 1292995 h 4364656"/>
              <a:gd name="connsiteX32" fmla="*/ 5758639 w 8074603"/>
              <a:gd name="connsiteY32" fmla="*/ 1630292 h 4364656"/>
              <a:gd name="connsiteX33" fmla="*/ 5889930 w 8074603"/>
              <a:gd name="connsiteY33" fmla="*/ 1603786 h 4364656"/>
              <a:gd name="connsiteX34" fmla="*/ 5923679 w 8074603"/>
              <a:gd name="connsiteY34" fmla="*/ 1585468 h 4364656"/>
              <a:gd name="connsiteX35" fmla="*/ 5923680 w 8074603"/>
              <a:gd name="connsiteY35" fmla="*/ 1585469 h 4364656"/>
              <a:gd name="connsiteX36" fmla="*/ 5947226 w 8074603"/>
              <a:gd name="connsiteY36" fmla="*/ 1572688 h 4364656"/>
              <a:gd name="connsiteX37" fmla="*/ 5953548 w 8074603"/>
              <a:gd name="connsiteY37" fmla="*/ 1567472 h 4364656"/>
              <a:gd name="connsiteX38" fmla="*/ 5967716 w 8074603"/>
              <a:gd name="connsiteY38" fmla="*/ 1555782 h 4364656"/>
              <a:gd name="connsiteX39" fmla="*/ 6062168 w 8074603"/>
              <a:gd name="connsiteY39" fmla="*/ 1504515 h 4364656"/>
              <a:gd name="connsiteX40" fmla="*/ 6332560 w 8074603"/>
              <a:gd name="connsiteY40" fmla="*/ 1449925 h 4364656"/>
              <a:gd name="connsiteX41" fmla="*/ 7027217 w 8074603"/>
              <a:gd name="connsiteY41" fmla="*/ 2144582 h 4364656"/>
              <a:gd name="connsiteX42" fmla="*/ 7023436 w 8074603"/>
              <a:gd name="connsiteY42" fmla="*/ 2182087 h 4364656"/>
              <a:gd name="connsiteX43" fmla="*/ 7025951 w 8074603"/>
              <a:gd name="connsiteY43" fmla="*/ 2183532 h 4364656"/>
              <a:gd name="connsiteX44" fmla="*/ 7020865 w 8074603"/>
              <a:gd name="connsiteY44" fmla="*/ 2233978 h 4364656"/>
              <a:gd name="connsiteX45" fmla="*/ 7290185 w 8074603"/>
              <a:gd name="connsiteY45" fmla="*/ 2564422 h 4364656"/>
              <a:gd name="connsiteX46" fmla="*/ 7340491 w 8074603"/>
              <a:gd name="connsiteY46" fmla="*/ 2569494 h 4364656"/>
              <a:gd name="connsiteX47" fmla="*/ 7425440 w 8074603"/>
              <a:gd name="connsiteY47" fmla="*/ 2560930 h 4364656"/>
              <a:gd name="connsiteX48" fmla="*/ 7556269 w 8074603"/>
              <a:gd name="connsiteY48" fmla="*/ 2574119 h 4364656"/>
              <a:gd name="connsiteX49" fmla="*/ 7639912 w 8074603"/>
              <a:gd name="connsiteY49" fmla="*/ 2600083 h 4364656"/>
              <a:gd name="connsiteX50" fmla="*/ 7662727 w 8074603"/>
              <a:gd name="connsiteY50" fmla="*/ 2606859 h 4364656"/>
              <a:gd name="connsiteX51" fmla="*/ 7664371 w 8074603"/>
              <a:gd name="connsiteY51" fmla="*/ 2607676 h 4364656"/>
              <a:gd name="connsiteX52" fmla="*/ 7678124 w 8074603"/>
              <a:gd name="connsiteY52" fmla="*/ 2611945 h 4364656"/>
              <a:gd name="connsiteX53" fmla="*/ 7733522 w 8074603"/>
              <a:gd name="connsiteY53" fmla="*/ 2642014 h 4364656"/>
              <a:gd name="connsiteX54" fmla="*/ 7761488 w 8074603"/>
              <a:gd name="connsiteY54" fmla="*/ 2655901 h 4364656"/>
              <a:gd name="connsiteX55" fmla="*/ 7768424 w 8074603"/>
              <a:gd name="connsiteY55" fmla="*/ 2660958 h 4364656"/>
              <a:gd name="connsiteX56" fmla="*/ 7788393 w 8074603"/>
              <a:gd name="connsiteY56" fmla="*/ 2671797 h 4364656"/>
              <a:gd name="connsiteX57" fmla="*/ 7827171 w 8074603"/>
              <a:gd name="connsiteY57" fmla="*/ 2703791 h 4364656"/>
              <a:gd name="connsiteX58" fmla="*/ 7849862 w 8074603"/>
              <a:gd name="connsiteY58" fmla="*/ 2720336 h 4364656"/>
              <a:gd name="connsiteX59" fmla="*/ 7860799 w 8074603"/>
              <a:gd name="connsiteY59" fmla="*/ 2731538 h 4364656"/>
              <a:gd name="connsiteX60" fmla="*/ 7884468 w 8074603"/>
              <a:gd name="connsiteY60" fmla="*/ 2751066 h 4364656"/>
              <a:gd name="connsiteX61" fmla="*/ 7909550 w 8074603"/>
              <a:gd name="connsiteY61" fmla="*/ 2781466 h 4364656"/>
              <a:gd name="connsiteX62" fmla="*/ 7926096 w 8074603"/>
              <a:gd name="connsiteY62" fmla="*/ 2798412 h 4364656"/>
              <a:gd name="connsiteX63" fmla="*/ 7939549 w 8074603"/>
              <a:gd name="connsiteY63" fmla="*/ 2817825 h 4364656"/>
              <a:gd name="connsiteX64" fmla="*/ 7963736 w 8074603"/>
              <a:gd name="connsiteY64" fmla="*/ 2847140 h 4364656"/>
              <a:gd name="connsiteX65" fmla="*/ 7977732 w 8074603"/>
              <a:gd name="connsiteY65" fmla="*/ 2872925 h 4364656"/>
              <a:gd name="connsiteX66" fmla="*/ 7988440 w 8074603"/>
              <a:gd name="connsiteY66" fmla="*/ 2888377 h 4364656"/>
              <a:gd name="connsiteX67" fmla="*/ 8002637 w 8074603"/>
              <a:gd name="connsiteY67" fmla="*/ 2918810 h 4364656"/>
              <a:gd name="connsiteX68" fmla="*/ 8023589 w 8074603"/>
              <a:gd name="connsiteY68" fmla="*/ 2957410 h 4364656"/>
              <a:gd name="connsiteX69" fmla="*/ 8029442 w 8074603"/>
              <a:gd name="connsiteY69" fmla="*/ 2976266 h 4364656"/>
              <a:gd name="connsiteX70" fmla="*/ 8035140 w 8074603"/>
              <a:gd name="connsiteY70" fmla="*/ 2988479 h 4364656"/>
              <a:gd name="connsiteX71" fmla="*/ 8047920 w 8074603"/>
              <a:gd name="connsiteY71" fmla="*/ 3035793 h 4364656"/>
              <a:gd name="connsiteX72" fmla="*/ 8061414 w 8074603"/>
              <a:gd name="connsiteY72" fmla="*/ 3079264 h 4364656"/>
              <a:gd name="connsiteX73" fmla="*/ 8062457 w 8074603"/>
              <a:gd name="connsiteY73" fmla="*/ 3089610 h 4364656"/>
              <a:gd name="connsiteX74" fmla="*/ 8064444 w 8074603"/>
              <a:gd name="connsiteY74" fmla="*/ 3096967 h 4364656"/>
              <a:gd name="connsiteX75" fmla="*/ 8073185 w 8074603"/>
              <a:gd name="connsiteY75" fmla="*/ 3196024 h 4364656"/>
              <a:gd name="connsiteX76" fmla="*/ 8074603 w 8074603"/>
              <a:gd name="connsiteY76" fmla="*/ 3210093 h 4364656"/>
              <a:gd name="connsiteX77" fmla="*/ 8074509 w 8074603"/>
              <a:gd name="connsiteY77" fmla="*/ 3211029 h 4364656"/>
              <a:gd name="connsiteX78" fmla="*/ 8074602 w 8074603"/>
              <a:gd name="connsiteY78" fmla="*/ 3212087 h 4364656"/>
              <a:gd name="connsiteX79" fmla="*/ 7424264 w 8074603"/>
              <a:gd name="connsiteY79" fmla="*/ 3862425 h 4364656"/>
              <a:gd name="connsiteX80" fmla="*/ 6964406 w 8074603"/>
              <a:gd name="connsiteY80" fmla="*/ 3671946 h 4364656"/>
              <a:gd name="connsiteX81" fmla="*/ 6915317 w 8074603"/>
              <a:gd name="connsiteY81" fmla="*/ 3612451 h 4364656"/>
              <a:gd name="connsiteX82" fmla="*/ 6916916 w 8074603"/>
              <a:gd name="connsiteY82" fmla="*/ 3609131 h 4364656"/>
              <a:gd name="connsiteX83" fmla="*/ 6916887 w 8074603"/>
              <a:gd name="connsiteY83" fmla="*/ 3609096 h 4364656"/>
              <a:gd name="connsiteX84" fmla="*/ 6915316 w 8074603"/>
              <a:gd name="connsiteY84" fmla="*/ 3612451 h 4364656"/>
              <a:gd name="connsiteX85" fmla="*/ 6861887 w 8074603"/>
              <a:gd name="connsiteY85" fmla="*/ 3549058 h 4364656"/>
              <a:gd name="connsiteX86" fmla="*/ 6249412 w 8074603"/>
              <a:gd name="connsiteY86" fmla="*/ 3295363 h 4364656"/>
              <a:gd name="connsiteX87" fmla="*/ 5531170 w 8074603"/>
              <a:gd name="connsiteY87" fmla="*/ 3677249 h 4364656"/>
              <a:gd name="connsiteX88" fmla="*/ 5477373 w 8074603"/>
              <a:gd name="connsiteY88" fmla="*/ 3776364 h 4364656"/>
              <a:gd name="connsiteX89" fmla="*/ 5451310 w 8074603"/>
              <a:gd name="connsiteY89" fmla="*/ 3824381 h 4364656"/>
              <a:gd name="connsiteX90" fmla="*/ 5444146 w 8074603"/>
              <a:gd name="connsiteY90" fmla="*/ 3843955 h 4364656"/>
              <a:gd name="connsiteX91" fmla="*/ 5434679 w 8074603"/>
              <a:gd name="connsiteY91" fmla="*/ 3845444 h 4364656"/>
              <a:gd name="connsiteX92" fmla="*/ 5424218 w 8074603"/>
              <a:gd name="connsiteY92" fmla="*/ 3898404 h 4364656"/>
              <a:gd name="connsiteX93" fmla="*/ 5372647 w 8074603"/>
              <a:gd name="connsiteY93" fmla="*/ 3993415 h 4364656"/>
              <a:gd name="connsiteX94" fmla="*/ 4674427 w 8074603"/>
              <a:gd name="connsiteY94" fmla="*/ 4364656 h 4364656"/>
              <a:gd name="connsiteX95" fmla="*/ 3870258 w 8074603"/>
              <a:gd name="connsiteY95" fmla="*/ 3773024 h 4364656"/>
              <a:gd name="connsiteX96" fmla="*/ 3849692 w 8074603"/>
              <a:gd name="connsiteY96" fmla="*/ 3693042 h 4364656"/>
              <a:gd name="connsiteX97" fmla="*/ 3849691 w 8074603"/>
              <a:gd name="connsiteY97" fmla="*/ 3693042 h 4364656"/>
              <a:gd name="connsiteX98" fmla="*/ 3846811 w 8074603"/>
              <a:gd name="connsiteY98" fmla="*/ 3692773 h 4364656"/>
              <a:gd name="connsiteX99" fmla="*/ 3844896 w 8074603"/>
              <a:gd name="connsiteY99" fmla="*/ 3673782 h 4364656"/>
              <a:gd name="connsiteX100" fmla="*/ 3392418 w 8074603"/>
              <a:gd name="connsiteY100" fmla="*/ 3305002 h 4364656"/>
              <a:gd name="connsiteX101" fmla="*/ 2966852 w 8074603"/>
              <a:gd name="connsiteY101" fmla="*/ 3587086 h 4364656"/>
              <a:gd name="connsiteX102" fmla="*/ 2959715 w 8074603"/>
              <a:gd name="connsiteY102" fmla="*/ 3610078 h 4364656"/>
              <a:gd name="connsiteX103" fmla="*/ 2958513 w 8074603"/>
              <a:gd name="connsiteY103" fmla="*/ 3609966 h 4364656"/>
              <a:gd name="connsiteX104" fmla="*/ 2958503 w 8074603"/>
              <a:gd name="connsiteY104" fmla="*/ 3609966 h 4364656"/>
              <a:gd name="connsiteX105" fmla="*/ 2956695 w 8074603"/>
              <a:gd name="connsiteY105" fmla="*/ 3609798 h 4364656"/>
              <a:gd name="connsiteX106" fmla="*/ 2956637 w 8074603"/>
              <a:gd name="connsiteY106" fmla="*/ 3609986 h 4364656"/>
              <a:gd name="connsiteX107" fmla="*/ 2958503 w 8074603"/>
              <a:gd name="connsiteY107" fmla="*/ 3609966 h 4364656"/>
              <a:gd name="connsiteX108" fmla="*/ 2958513 w 8074603"/>
              <a:gd name="connsiteY108" fmla="*/ 3609967 h 4364656"/>
              <a:gd name="connsiteX109" fmla="*/ 2935736 w 8074603"/>
              <a:gd name="connsiteY109" fmla="*/ 3683342 h 4364656"/>
              <a:gd name="connsiteX110" fmla="*/ 2888672 w 8074603"/>
              <a:gd name="connsiteY110" fmla="*/ 3775276 h 4364656"/>
              <a:gd name="connsiteX111" fmla="*/ 2873670 w 8074603"/>
              <a:gd name="connsiteY111" fmla="*/ 3796378 h 4364656"/>
              <a:gd name="connsiteX112" fmla="*/ 2867332 w 8074603"/>
              <a:gd name="connsiteY112" fmla="*/ 3808055 h 4364656"/>
              <a:gd name="connsiteX113" fmla="*/ 2853134 w 8074603"/>
              <a:gd name="connsiteY113" fmla="*/ 3825263 h 4364656"/>
              <a:gd name="connsiteX114" fmla="*/ 2829243 w 8074603"/>
              <a:gd name="connsiteY114" fmla="*/ 3858866 h 4364656"/>
              <a:gd name="connsiteX115" fmla="*/ 2800750 w 8074603"/>
              <a:gd name="connsiteY115" fmla="*/ 3888753 h 4364656"/>
              <a:gd name="connsiteX116" fmla="*/ 2781264 w 8074603"/>
              <a:gd name="connsiteY116" fmla="*/ 3912370 h 4364656"/>
              <a:gd name="connsiteX117" fmla="*/ 2767063 w 8074603"/>
              <a:gd name="connsiteY117" fmla="*/ 3924087 h 4364656"/>
              <a:gd name="connsiteX118" fmla="*/ 2758655 w 8074603"/>
              <a:gd name="connsiteY118" fmla="*/ 3932906 h 4364656"/>
              <a:gd name="connsiteX119" fmla="*/ 2710836 w 8074603"/>
              <a:gd name="connsiteY119" fmla="*/ 3970478 h 4364656"/>
              <a:gd name="connsiteX120" fmla="*/ 2676948 w 8074603"/>
              <a:gd name="connsiteY120" fmla="*/ 3998439 h 4364656"/>
              <a:gd name="connsiteX121" fmla="*/ 2627569 w 8074603"/>
              <a:gd name="connsiteY121" fmla="*/ 4025241 h 4364656"/>
              <a:gd name="connsiteX122" fmla="*/ 2588828 w 8074603"/>
              <a:gd name="connsiteY122" fmla="*/ 4047508 h 4364656"/>
              <a:gd name="connsiteX123" fmla="*/ 2580497 w 8074603"/>
              <a:gd name="connsiteY123" fmla="*/ 4050790 h 4364656"/>
              <a:gd name="connsiteX124" fmla="*/ 2557219 w 8074603"/>
              <a:gd name="connsiteY124" fmla="*/ 4063426 h 4364656"/>
              <a:gd name="connsiteX125" fmla="*/ 2515787 w 8074603"/>
              <a:gd name="connsiteY125" fmla="*/ 4076287 h 4364656"/>
              <a:gd name="connsiteX126" fmla="*/ 2492002 w 8074603"/>
              <a:gd name="connsiteY126" fmla="*/ 4085658 h 4364656"/>
              <a:gd name="connsiteX127" fmla="*/ 2467134 w 8074603"/>
              <a:gd name="connsiteY127" fmla="*/ 4091389 h 4364656"/>
              <a:gd name="connsiteX128" fmla="*/ 2424911 w 8074603"/>
              <a:gd name="connsiteY128" fmla="*/ 4104496 h 4364656"/>
              <a:gd name="connsiteX129" fmla="*/ 2398874 w 8074603"/>
              <a:gd name="connsiteY129" fmla="*/ 4107121 h 4364656"/>
              <a:gd name="connsiteX130" fmla="*/ 2388841 w 8074603"/>
              <a:gd name="connsiteY130" fmla="*/ 4109433 h 4364656"/>
              <a:gd name="connsiteX131" fmla="*/ 2337116 w 8074603"/>
              <a:gd name="connsiteY131" fmla="*/ 4113347 h 4364656"/>
              <a:gd name="connsiteX132" fmla="*/ 2282859 w 8074603"/>
              <a:gd name="connsiteY132" fmla="*/ 4118816 h 4364656"/>
              <a:gd name="connsiteX133" fmla="*/ 2242479 w 8074603"/>
              <a:gd name="connsiteY133" fmla="*/ 4114746 h 4364656"/>
              <a:gd name="connsiteX134" fmla="*/ 2172265 w 8074603"/>
              <a:gd name="connsiteY134" fmla="*/ 4109433 h 4364656"/>
              <a:gd name="connsiteX135" fmla="*/ 2158646 w 8074603"/>
              <a:gd name="connsiteY135" fmla="*/ 4106295 h 4364656"/>
              <a:gd name="connsiteX136" fmla="*/ 2140808 w 8074603"/>
              <a:gd name="connsiteY136" fmla="*/ 4104496 h 4364656"/>
              <a:gd name="connsiteX137" fmla="*/ 2111879 w 8074603"/>
              <a:gd name="connsiteY137" fmla="*/ 4095516 h 4364656"/>
              <a:gd name="connsiteX138" fmla="*/ 2069105 w 8074603"/>
              <a:gd name="connsiteY138" fmla="*/ 4085658 h 4364656"/>
              <a:gd name="connsiteX139" fmla="*/ 2028193 w 8074603"/>
              <a:gd name="connsiteY139" fmla="*/ 4069539 h 4364656"/>
              <a:gd name="connsiteX140" fmla="*/ 2008500 w 8074603"/>
              <a:gd name="connsiteY140" fmla="*/ 4063426 h 4364656"/>
              <a:gd name="connsiteX141" fmla="*/ 1997435 w 8074603"/>
              <a:gd name="connsiteY141" fmla="*/ 4057420 h 4364656"/>
              <a:gd name="connsiteX142" fmla="*/ 1972278 w 8074603"/>
              <a:gd name="connsiteY142" fmla="*/ 4047508 h 4364656"/>
              <a:gd name="connsiteX143" fmla="*/ 1625370 w 8074603"/>
              <a:gd name="connsiteY143" fmla="*/ 3683342 h 4364656"/>
              <a:gd name="connsiteX144" fmla="*/ 1607075 w 8074603"/>
              <a:gd name="connsiteY144" fmla="*/ 3624406 h 4364656"/>
              <a:gd name="connsiteX145" fmla="*/ 1608730 w 8074603"/>
              <a:gd name="connsiteY145" fmla="*/ 3624388 h 4364656"/>
              <a:gd name="connsiteX146" fmla="*/ 1613537 w 8074603"/>
              <a:gd name="connsiteY146" fmla="*/ 3624337 h 4364656"/>
              <a:gd name="connsiteX147" fmla="*/ 1613536 w 8074603"/>
              <a:gd name="connsiteY147" fmla="*/ 3624334 h 4364656"/>
              <a:gd name="connsiteX148" fmla="*/ 1608730 w 8074603"/>
              <a:gd name="connsiteY148" fmla="*/ 3624388 h 4364656"/>
              <a:gd name="connsiteX149" fmla="*/ 1607077 w 8074603"/>
              <a:gd name="connsiteY149" fmla="*/ 3624405 h 4364656"/>
              <a:gd name="connsiteX150" fmla="*/ 1603692 w 8074603"/>
              <a:gd name="connsiteY150" fmla="*/ 3624443 h 4364656"/>
              <a:gd name="connsiteX151" fmla="*/ 1593249 w 8074603"/>
              <a:gd name="connsiteY151" fmla="*/ 3590809 h 4364656"/>
              <a:gd name="connsiteX152" fmla="*/ 1060194 w 8074603"/>
              <a:gd name="connsiteY152" fmla="*/ 3237476 h 4364656"/>
              <a:gd name="connsiteX153" fmla="*/ 943603 w 8074603"/>
              <a:gd name="connsiteY153" fmla="*/ 3249230 h 4364656"/>
              <a:gd name="connsiteX154" fmla="*/ 837218 w 8074603"/>
              <a:gd name="connsiteY154" fmla="*/ 3282253 h 4364656"/>
              <a:gd name="connsiteX155" fmla="*/ 831628 w 8074603"/>
              <a:gd name="connsiteY155" fmla="*/ 3285287 h 4364656"/>
              <a:gd name="connsiteX156" fmla="*/ 789668 w 8074603"/>
              <a:gd name="connsiteY156" fmla="*/ 3319908 h 4364656"/>
              <a:gd name="connsiteX157" fmla="*/ 703440 w 8074603"/>
              <a:gd name="connsiteY157" fmla="*/ 3366773 h 4364656"/>
              <a:gd name="connsiteX158" fmla="*/ 697571 w 8074603"/>
              <a:gd name="connsiteY158" fmla="*/ 3368594 h 4364656"/>
              <a:gd name="connsiteX159" fmla="*/ 697574 w 8074603"/>
              <a:gd name="connsiteY159" fmla="*/ 3368593 h 4364656"/>
              <a:gd name="connsiteX160" fmla="*/ 608392 w 8074603"/>
              <a:gd name="connsiteY160" fmla="*/ 3396276 h 4364656"/>
              <a:gd name="connsiteX161" fmla="*/ 506346 w 8074603"/>
              <a:gd name="connsiteY161" fmla="*/ 3406563 h 4364656"/>
              <a:gd name="connsiteX162" fmla="*/ 0 w 8074603"/>
              <a:gd name="connsiteY162" fmla="*/ 2900217 h 4364656"/>
              <a:gd name="connsiteX163" fmla="*/ 404300 w 8074603"/>
              <a:gd name="connsiteY163" fmla="*/ 2404158 h 4364656"/>
              <a:gd name="connsiteX164" fmla="*/ 476128 w 8074603"/>
              <a:gd name="connsiteY164" fmla="*/ 2396917 h 4364656"/>
              <a:gd name="connsiteX165" fmla="*/ 476128 w 8074603"/>
              <a:gd name="connsiteY165" fmla="*/ 2396918 h 4364656"/>
              <a:gd name="connsiteX166" fmla="*/ 506346 w 8074603"/>
              <a:gd name="connsiteY166" fmla="*/ 2393872 h 4364656"/>
              <a:gd name="connsiteX167" fmla="*/ 506424 w 8074603"/>
              <a:gd name="connsiteY167" fmla="*/ 2393878 h 4364656"/>
              <a:gd name="connsiteX168" fmla="*/ 523913 w 8074603"/>
              <a:gd name="connsiteY168" fmla="*/ 2395421 h 4364656"/>
              <a:gd name="connsiteX169" fmla="*/ 525160 w 8074603"/>
              <a:gd name="connsiteY169" fmla="*/ 2395296 h 4364656"/>
              <a:gd name="connsiteX170" fmla="*/ 506424 w 8074603"/>
              <a:gd name="connsiteY170" fmla="*/ 2393878 h 4364656"/>
              <a:gd name="connsiteX171" fmla="*/ 506346 w 8074603"/>
              <a:gd name="connsiteY171" fmla="*/ 2393871 h 4364656"/>
              <a:gd name="connsiteX172" fmla="*/ 476128 w 8074603"/>
              <a:gd name="connsiteY172" fmla="*/ 2396917 h 4364656"/>
              <a:gd name="connsiteX173" fmla="*/ 475829 w 8074603"/>
              <a:gd name="connsiteY173" fmla="*/ 2395919 h 4364656"/>
              <a:gd name="connsiteX174" fmla="*/ 566483 w 8074603"/>
              <a:gd name="connsiteY174" fmla="*/ 2386780 h 4364656"/>
              <a:gd name="connsiteX175" fmla="*/ 1084393 w 8074603"/>
              <a:gd name="connsiteY175" fmla="*/ 1855758 h 4364656"/>
              <a:gd name="connsiteX176" fmla="*/ 1094003 w 8074603"/>
              <a:gd name="connsiteY176" fmla="*/ 1746841 h 4364656"/>
              <a:gd name="connsiteX177" fmla="*/ 1090650 w 8074603"/>
              <a:gd name="connsiteY177" fmla="*/ 1698239 h 4364656"/>
              <a:gd name="connsiteX178" fmla="*/ 1088374 w 8074603"/>
              <a:gd name="connsiteY178" fmla="*/ 1636980 h 4364656"/>
              <a:gd name="connsiteX179" fmla="*/ 1799436 w 8074603"/>
              <a:gd name="connsiteY179" fmla="*/ 925919 h 4364656"/>
              <a:gd name="connsiteX180" fmla="*/ 2389060 w 8074603"/>
              <a:gd name="connsiteY180" fmla="*/ 1239418 h 4364656"/>
              <a:gd name="connsiteX181" fmla="*/ 2416485 w 8074603"/>
              <a:gd name="connsiteY181" fmla="*/ 1289944 h 4364656"/>
              <a:gd name="connsiteX182" fmla="*/ 2416799 w 8074603"/>
              <a:gd name="connsiteY182" fmla="*/ 1289849 h 4364656"/>
              <a:gd name="connsiteX183" fmla="*/ 2455025 w 8074603"/>
              <a:gd name="connsiteY183" fmla="*/ 1360275 h 4364656"/>
              <a:gd name="connsiteX184" fmla="*/ 3082854 w 8074603"/>
              <a:gd name="connsiteY184" fmla="*/ 1694089 h 4364656"/>
              <a:gd name="connsiteX185" fmla="*/ 3836081 w 8074603"/>
              <a:gd name="connsiteY185" fmla="*/ 1014367 h 4364656"/>
              <a:gd name="connsiteX186" fmla="*/ 3839853 w 8074603"/>
              <a:gd name="connsiteY186" fmla="*/ 939677 h 4364656"/>
              <a:gd name="connsiteX187" fmla="*/ 3839853 w 8074603"/>
              <a:gd name="connsiteY187" fmla="*/ 939672 h 4364656"/>
              <a:gd name="connsiteX188" fmla="*/ 3837985 w 8074603"/>
              <a:gd name="connsiteY188" fmla="*/ 927434 h 4364656"/>
              <a:gd name="connsiteX189" fmla="*/ 3835746 w 8074603"/>
              <a:gd name="connsiteY189" fmla="*/ 883087 h 4364656"/>
              <a:gd name="connsiteX190" fmla="*/ 3835745 w 8074603"/>
              <a:gd name="connsiteY190" fmla="*/ 883087 h 4364656"/>
              <a:gd name="connsiteX191" fmla="*/ 3833802 w 8074603"/>
              <a:gd name="connsiteY191" fmla="*/ 844605 h 4364656"/>
              <a:gd name="connsiteX192" fmla="*/ 3833640 w 8074603"/>
              <a:gd name="connsiteY192" fmla="*/ 841406 h 4364656"/>
              <a:gd name="connsiteX193" fmla="*/ 4675046 w 8074603"/>
              <a:gd name="connsiteY193" fmla="*/ 0 h 4364656"/>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44147 w 8074603"/>
              <a:gd name="connsiteY4" fmla="*/ 3843956 h 4364656"/>
              <a:gd name="connsiteX5" fmla="*/ 5451311 w 8074603"/>
              <a:gd name="connsiteY5" fmla="*/ 3824382 h 4364656"/>
              <a:gd name="connsiteX6" fmla="*/ 5477374 w 8074603"/>
              <a:gd name="connsiteY6" fmla="*/ 3776365 h 4364656"/>
              <a:gd name="connsiteX7" fmla="*/ 5967715 w 8074603"/>
              <a:gd name="connsiteY7" fmla="*/ 1555781 h 4364656"/>
              <a:gd name="connsiteX8" fmla="*/ 5953547 w 8074603"/>
              <a:gd name="connsiteY8" fmla="*/ 1567471 h 4364656"/>
              <a:gd name="connsiteX9" fmla="*/ 5947225 w 8074603"/>
              <a:gd name="connsiteY9" fmla="*/ 1572687 h 4364656"/>
              <a:gd name="connsiteX10" fmla="*/ 5923679 w 8074603"/>
              <a:gd name="connsiteY10" fmla="*/ 1585468 h 4364656"/>
              <a:gd name="connsiteX11" fmla="*/ 5944170 w 8074603"/>
              <a:gd name="connsiteY11" fmla="*/ 1568561 h 4364656"/>
              <a:gd name="connsiteX12" fmla="*/ 5950625 w 8074603"/>
              <a:gd name="connsiteY12" fmla="*/ 1565058 h 4364656"/>
              <a:gd name="connsiteX13" fmla="*/ 5967715 w 8074603"/>
              <a:gd name="connsiteY13" fmla="*/ 1555781 h 4364656"/>
              <a:gd name="connsiteX14" fmla="*/ 5463575 w 8074603"/>
              <a:gd name="connsiteY14" fmla="*/ 1132731 h 4364656"/>
              <a:gd name="connsiteX15" fmla="*/ 5450330 w 8074603"/>
              <a:gd name="connsiteY15" fmla="*/ 1168918 h 4364656"/>
              <a:gd name="connsiteX16" fmla="*/ 5439303 w 8074603"/>
              <a:gd name="connsiteY16" fmla="*/ 1189234 h 4364656"/>
              <a:gd name="connsiteX17" fmla="*/ 5447848 w 8074603"/>
              <a:gd name="connsiteY17" fmla="*/ 1161705 h 4364656"/>
              <a:gd name="connsiteX18" fmla="*/ 5463575 w 8074603"/>
              <a:gd name="connsiteY18" fmla="*/ 1132731 h 4364656"/>
              <a:gd name="connsiteX19" fmla="*/ 5466067 w 8074603"/>
              <a:gd name="connsiteY19" fmla="*/ 1125926 h 4364656"/>
              <a:gd name="connsiteX20" fmla="*/ 5466873 w 8074603"/>
              <a:gd name="connsiteY20" fmla="*/ 1126657 h 4364656"/>
              <a:gd name="connsiteX21" fmla="*/ 5463576 w 8074603"/>
              <a:gd name="connsiteY21" fmla="*/ 1132731 h 4364656"/>
              <a:gd name="connsiteX22" fmla="*/ 5466067 w 8074603"/>
              <a:gd name="connsiteY22" fmla="*/ 1125926 h 4364656"/>
              <a:gd name="connsiteX23" fmla="*/ 4675046 w 8074603"/>
              <a:gd name="connsiteY23" fmla="*/ 0 h 4364656"/>
              <a:gd name="connsiteX24" fmla="*/ 5516452 w 8074603"/>
              <a:gd name="connsiteY24" fmla="*/ 841406 h 4364656"/>
              <a:gd name="connsiteX25" fmla="*/ 5478624 w 8074603"/>
              <a:gd name="connsiteY25" fmla="*/ 1091614 h 4364656"/>
              <a:gd name="connsiteX26" fmla="*/ 5466066 w 8074603"/>
              <a:gd name="connsiteY26" fmla="*/ 1125926 h 4364656"/>
              <a:gd name="connsiteX27" fmla="*/ 5463575 w 8074603"/>
              <a:gd name="connsiteY27" fmla="*/ 1132730 h 4364656"/>
              <a:gd name="connsiteX28" fmla="*/ 5447848 w 8074603"/>
              <a:gd name="connsiteY28" fmla="*/ 1161704 h 4364656"/>
              <a:gd name="connsiteX29" fmla="*/ 5439303 w 8074603"/>
              <a:gd name="connsiteY29" fmla="*/ 1189233 h 4364656"/>
              <a:gd name="connsiteX30" fmla="*/ 5428195 w 8074603"/>
              <a:gd name="connsiteY30" fmla="*/ 1225018 h 4364656"/>
              <a:gd name="connsiteX31" fmla="*/ 5421342 w 8074603"/>
              <a:gd name="connsiteY31" fmla="*/ 1292995 h 4364656"/>
              <a:gd name="connsiteX32" fmla="*/ 5758639 w 8074603"/>
              <a:gd name="connsiteY32" fmla="*/ 1630292 h 4364656"/>
              <a:gd name="connsiteX33" fmla="*/ 5889930 w 8074603"/>
              <a:gd name="connsiteY33" fmla="*/ 1603786 h 4364656"/>
              <a:gd name="connsiteX34" fmla="*/ 5923679 w 8074603"/>
              <a:gd name="connsiteY34" fmla="*/ 1585468 h 4364656"/>
              <a:gd name="connsiteX35" fmla="*/ 5923680 w 8074603"/>
              <a:gd name="connsiteY35" fmla="*/ 1585469 h 4364656"/>
              <a:gd name="connsiteX36" fmla="*/ 5947226 w 8074603"/>
              <a:gd name="connsiteY36" fmla="*/ 1572688 h 4364656"/>
              <a:gd name="connsiteX37" fmla="*/ 5953548 w 8074603"/>
              <a:gd name="connsiteY37" fmla="*/ 1567472 h 4364656"/>
              <a:gd name="connsiteX38" fmla="*/ 5967716 w 8074603"/>
              <a:gd name="connsiteY38" fmla="*/ 1555782 h 4364656"/>
              <a:gd name="connsiteX39" fmla="*/ 6062168 w 8074603"/>
              <a:gd name="connsiteY39" fmla="*/ 1504515 h 4364656"/>
              <a:gd name="connsiteX40" fmla="*/ 6332560 w 8074603"/>
              <a:gd name="connsiteY40" fmla="*/ 1449925 h 4364656"/>
              <a:gd name="connsiteX41" fmla="*/ 7027217 w 8074603"/>
              <a:gd name="connsiteY41" fmla="*/ 2144582 h 4364656"/>
              <a:gd name="connsiteX42" fmla="*/ 7023436 w 8074603"/>
              <a:gd name="connsiteY42" fmla="*/ 2182087 h 4364656"/>
              <a:gd name="connsiteX43" fmla="*/ 7025951 w 8074603"/>
              <a:gd name="connsiteY43" fmla="*/ 2183532 h 4364656"/>
              <a:gd name="connsiteX44" fmla="*/ 7020865 w 8074603"/>
              <a:gd name="connsiteY44" fmla="*/ 2233978 h 4364656"/>
              <a:gd name="connsiteX45" fmla="*/ 7290185 w 8074603"/>
              <a:gd name="connsiteY45" fmla="*/ 2564422 h 4364656"/>
              <a:gd name="connsiteX46" fmla="*/ 7340491 w 8074603"/>
              <a:gd name="connsiteY46" fmla="*/ 2569494 h 4364656"/>
              <a:gd name="connsiteX47" fmla="*/ 7425440 w 8074603"/>
              <a:gd name="connsiteY47" fmla="*/ 2560930 h 4364656"/>
              <a:gd name="connsiteX48" fmla="*/ 7556269 w 8074603"/>
              <a:gd name="connsiteY48" fmla="*/ 2574119 h 4364656"/>
              <a:gd name="connsiteX49" fmla="*/ 7639912 w 8074603"/>
              <a:gd name="connsiteY49" fmla="*/ 2600083 h 4364656"/>
              <a:gd name="connsiteX50" fmla="*/ 7662727 w 8074603"/>
              <a:gd name="connsiteY50" fmla="*/ 2606859 h 4364656"/>
              <a:gd name="connsiteX51" fmla="*/ 7664371 w 8074603"/>
              <a:gd name="connsiteY51" fmla="*/ 2607676 h 4364656"/>
              <a:gd name="connsiteX52" fmla="*/ 7678124 w 8074603"/>
              <a:gd name="connsiteY52" fmla="*/ 2611945 h 4364656"/>
              <a:gd name="connsiteX53" fmla="*/ 7733522 w 8074603"/>
              <a:gd name="connsiteY53" fmla="*/ 2642014 h 4364656"/>
              <a:gd name="connsiteX54" fmla="*/ 7761488 w 8074603"/>
              <a:gd name="connsiteY54" fmla="*/ 2655901 h 4364656"/>
              <a:gd name="connsiteX55" fmla="*/ 7768424 w 8074603"/>
              <a:gd name="connsiteY55" fmla="*/ 2660958 h 4364656"/>
              <a:gd name="connsiteX56" fmla="*/ 7788393 w 8074603"/>
              <a:gd name="connsiteY56" fmla="*/ 2671797 h 4364656"/>
              <a:gd name="connsiteX57" fmla="*/ 7827171 w 8074603"/>
              <a:gd name="connsiteY57" fmla="*/ 2703791 h 4364656"/>
              <a:gd name="connsiteX58" fmla="*/ 7849862 w 8074603"/>
              <a:gd name="connsiteY58" fmla="*/ 2720336 h 4364656"/>
              <a:gd name="connsiteX59" fmla="*/ 7860799 w 8074603"/>
              <a:gd name="connsiteY59" fmla="*/ 2731538 h 4364656"/>
              <a:gd name="connsiteX60" fmla="*/ 7884468 w 8074603"/>
              <a:gd name="connsiteY60" fmla="*/ 2751066 h 4364656"/>
              <a:gd name="connsiteX61" fmla="*/ 7909550 w 8074603"/>
              <a:gd name="connsiteY61" fmla="*/ 2781466 h 4364656"/>
              <a:gd name="connsiteX62" fmla="*/ 7926096 w 8074603"/>
              <a:gd name="connsiteY62" fmla="*/ 2798412 h 4364656"/>
              <a:gd name="connsiteX63" fmla="*/ 7939549 w 8074603"/>
              <a:gd name="connsiteY63" fmla="*/ 2817825 h 4364656"/>
              <a:gd name="connsiteX64" fmla="*/ 7963736 w 8074603"/>
              <a:gd name="connsiteY64" fmla="*/ 2847140 h 4364656"/>
              <a:gd name="connsiteX65" fmla="*/ 7977732 w 8074603"/>
              <a:gd name="connsiteY65" fmla="*/ 2872925 h 4364656"/>
              <a:gd name="connsiteX66" fmla="*/ 7988440 w 8074603"/>
              <a:gd name="connsiteY66" fmla="*/ 2888377 h 4364656"/>
              <a:gd name="connsiteX67" fmla="*/ 8002637 w 8074603"/>
              <a:gd name="connsiteY67" fmla="*/ 2918810 h 4364656"/>
              <a:gd name="connsiteX68" fmla="*/ 8023589 w 8074603"/>
              <a:gd name="connsiteY68" fmla="*/ 2957410 h 4364656"/>
              <a:gd name="connsiteX69" fmla="*/ 8029442 w 8074603"/>
              <a:gd name="connsiteY69" fmla="*/ 2976266 h 4364656"/>
              <a:gd name="connsiteX70" fmla="*/ 8035140 w 8074603"/>
              <a:gd name="connsiteY70" fmla="*/ 2988479 h 4364656"/>
              <a:gd name="connsiteX71" fmla="*/ 8047920 w 8074603"/>
              <a:gd name="connsiteY71" fmla="*/ 3035793 h 4364656"/>
              <a:gd name="connsiteX72" fmla="*/ 8061414 w 8074603"/>
              <a:gd name="connsiteY72" fmla="*/ 3079264 h 4364656"/>
              <a:gd name="connsiteX73" fmla="*/ 8062457 w 8074603"/>
              <a:gd name="connsiteY73" fmla="*/ 3089610 h 4364656"/>
              <a:gd name="connsiteX74" fmla="*/ 8064444 w 8074603"/>
              <a:gd name="connsiteY74" fmla="*/ 3096967 h 4364656"/>
              <a:gd name="connsiteX75" fmla="*/ 8073185 w 8074603"/>
              <a:gd name="connsiteY75" fmla="*/ 3196024 h 4364656"/>
              <a:gd name="connsiteX76" fmla="*/ 8074603 w 8074603"/>
              <a:gd name="connsiteY76" fmla="*/ 3210093 h 4364656"/>
              <a:gd name="connsiteX77" fmla="*/ 8074509 w 8074603"/>
              <a:gd name="connsiteY77" fmla="*/ 3211029 h 4364656"/>
              <a:gd name="connsiteX78" fmla="*/ 8074602 w 8074603"/>
              <a:gd name="connsiteY78" fmla="*/ 3212087 h 4364656"/>
              <a:gd name="connsiteX79" fmla="*/ 7424264 w 8074603"/>
              <a:gd name="connsiteY79" fmla="*/ 3862425 h 4364656"/>
              <a:gd name="connsiteX80" fmla="*/ 6964406 w 8074603"/>
              <a:gd name="connsiteY80" fmla="*/ 3671946 h 4364656"/>
              <a:gd name="connsiteX81" fmla="*/ 6915317 w 8074603"/>
              <a:gd name="connsiteY81" fmla="*/ 3612451 h 4364656"/>
              <a:gd name="connsiteX82" fmla="*/ 6916916 w 8074603"/>
              <a:gd name="connsiteY82" fmla="*/ 3609131 h 4364656"/>
              <a:gd name="connsiteX83" fmla="*/ 6916887 w 8074603"/>
              <a:gd name="connsiteY83" fmla="*/ 3609096 h 4364656"/>
              <a:gd name="connsiteX84" fmla="*/ 6915316 w 8074603"/>
              <a:gd name="connsiteY84" fmla="*/ 3612451 h 4364656"/>
              <a:gd name="connsiteX85" fmla="*/ 6861887 w 8074603"/>
              <a:gd name="connsiteY85" fmla="*/ 3549058 h 4364656"/>
              <a:gd name="connsiteX86" fmla="*/ 6249412 w 8074603"/>
              <a:gd name="connsiteY86" fmla="*/ 3295363 h 4364656"/>
              <a:gd name="connsiteX87" fmla="*/ 5531170 w 8074603"/>
              <a:gd name="connsiteY87" fmla="*/ 3677249 h 4364656"/>
              <a:gd name="connsiteX88" fmla="*/ 5477373 w 8074603"/>
              <a:gd name="connsiteY88" fmla="*/ 3776364 h 4364656"/>
              <a:gd name="connsiteX89" fmla="*/ 5451310 w 8074603"/>
              <a:gd name="connsiteY89" fmla="*/ 3824381 h 4364656"/>
              <a:gd name="connsiteX90" fmla="*/ 5444146 w 8074603"/>
              <a:gd name="connsiteY90" fmla="*/ 3843955 h 4364656"/>
              <a:gd name="connsiteX91" fmla="*/ 5424218 w 8074603"/>
              <a:gd name="connsiteY91" fmla="*/ 3898404 h 4364656"/>
              <a:gd name="connsiteX92" fmla="*/ 5372647 w 8074603"/>
              <a:gd name="connsiteY92" fmla="*/ 3993415 h 4364656"/>
              <a:gd name="connsiteX93" fmla="*/ 4674427 w 8074603"/>
              <a:gd name="connsiteY93" fmla="*/ 4364656 h 4364656"/>
              <a:gd name="connsiteX94" fmla="*/ 3870258 w 8074603"/>
              <a:gd name="connsiteY94" fmla="*/ 3773024 h 4364656"/>
              <a:gd name="connsiteX95" fmla="*/ 3849692 w 8074603"/>
              <a:gd name="connsiteY95" fmla="*/ 3693042 h 4364656"/>
              <a:gd name="connsiteX96" fmla="*/ 3849691 w 8074603"/>
              <a:gd name="connsiteY96" fmla="*/ 3693042 h 4364656"/>
              <a:gd name="connsiteX97" fmla="*/ 3846811 w 8074603"/>
              <a:gd name="connsiteY97" fmla="*/ 3692773 h 4364656"/>
              <a:gd name="connsiteX98" fmla="*/ 3844896 w 8074603"/>
              <a:gd name="connsiteY98" fmla="*/ 3673782 h 4364656"/>
              <a:gd name="connsiteX99" fmla="*/ 3392418 w 8074603"/>
              <a:gd name="connsiteY99" fmla="*/ 3305002 h 4364656"/>
              <a:gd name="connsiteX100" fmla="*/ 2966852 w 8074603"/>
              <a:gd name="connsiteY100" fmla="*/ 3587086 h 4364656"/>
              <a:gd name="connsiteX101" fmla="*/ 2959715 w 8074603"/>
              <a:gd name="connsiteY101" fmla="*/ 3610078 h 4364656"/>
              <a:gd name="connsiteX102" fmla="*/ 2958513 w 8074603"/>
              <a:gd name="connsiteY102" fmla="*/ 3609966 h 4364656"/>
              <a:gd name="connsiteX103" fmla="*/ 2958503 w 8074603"/>
              <a:gd name="connsiteY103" fmla="*/ 3609966 h 4364656"/>
              <a:gd name="connsiteX104" fmla="*/ 2956695 w 8074603"/>
              <a:gd name="connsiteY104" fmla="*/ 3609798 h 4364656"/>
              <a:gd name="connsiteX105" fmla="*/ 2956637 w 8074603"/>
              <a:gd name="connsiteY105" fmla="*/ 3609986 h 4364656"/>
              <a:gd name="connsiteX106" fmla="*/ 2958503 w 8074603"/>
              <a:gd name="connsiteY106" fmla="*/ 3609966 h 4364656"/>
              <a:gd name="connsiteX107" fmla="*/ 2958513 w 8074603"/>
              <a:gd name="connsiteY107" fmla="*/ 3609967 h 4364656"/>
              <a:gd name="connsiteX108" fmla="*/ 2935736 w 8074603"/>
              <a:gd name="connsiteY108" fmla="*/ 3683342 h 4364656"/>
              <a:gd name="connsiteX109" fmla="*/ 2888672 w 8074603"/>
              <a:gd name="connsiteY109" fmla="*/ 3775276 h 4364656"/>
              <a:gd name="connsiteX110" fmla="*/ 2873670 w 8074603"/>
              <a:gd name="connsiteY110" fmla="*/ 3796378 h 4364656"/>
              <a:gd name="connsiteX111" fmla="*/ 2867332 w 8074603"/>
              <a:gd name="connsiteY111" fmla="*/ 3808055 h 4364656"/>
              <a:gd name="connsiteX112" fmla="*/ 2853134 w 8074603"/>
              <a:gd name="connsiteY112" fmla="*/ 3825263 h 4364656"/>
              <a:gd name="connsiteX113" fmla="*/ 2829243 w 8074603"/>
              <a:gd name="connsiteY113" fmla="*/ 3858866 h 4364656"/>
              <a:gd name="connsiteX114" fmla="*/ 2800750 w 8074603"/>
              <a:gd name="connsiteY114" fmla="*/ 3888753 h 4364656"/>
              <a:gd name="connsiteX115" fmla="*/ 2781264 w 8074603"/>
              <a:gd name="connsiteY115" fmla="*/ 3912370 h 4364656"/>
              <a:gd name="connsiteX116" fmla="*/ 2767063 w 8074603"/>
              <a:gd name="connsiteY116" fmla="*/ 3924087 h 4364656"/>
              <a:gd name="connsiteX117" fmla="*/ 2758655 w 8074603"/>
              <a:gd name="connsiteY117" fmla="*/ 3932906 h 4364656"/>
              <a:gd name="connsiteX118" fmla="*/ 2710836 w 8074603"/>
              <a:gd name="connsiteY118" fmla="*/ 3970478 h 4364656"/>
              <a:gd name="connsiteX119" fmla="*/ 2676948 w 8074603"/>
              <a:gd name="connsiteY119" fmla="*/ 3998439 h 4364656"/>
              <a:gd name="connsiteX120" fmla="*/ 2627569 w 8074603"/>
              <a:gd name="connsiteY120" fmla="*/ 4025241 h 4364656"/>
              <a:gd name="connsiteX121" fmla="*/ 2588828 w 8074603"/>
              <a:gd name="connsiteY121" fmla="*/ 4047508 h 4364656"/>
              <a:gd name="connsiteX122" fmla="*/ 2580497 w 8074603"/>
              <a:gd name="connsiteY122" fmla="*/ 4050790 h 4364656"/>
              <a:gd name="connsiteX123" fmla="*/ 2557219 w 8074603"/>
              <a:gd name="connsiteY123" fmla="*/ 4063426 h 4364656"/>
              <a:gd name="connsiteX124" fmla="*/ 2515787 w 8074603"/>
              <a:gd name="connsiteY124" fmla="*/ 4076287 h 4364656"/>
              <a:gd name="connsiteX125" fmla="*/ 2492002 w 8074603"/>
              <a:gd name="connsiteY125" fmla="*/ 4085658 h 4364656"/>
              <a:gd name="connsiteX126" fmla="*/ 2467134 w 8074603"/>
              <a:gd name="connsiteY126" fmla="*/ 4091389 h 4364656"/>
              <a:gd name="connsiteX127" fmla="*/ 2424911 w 8074603"/>
              <a:gd name="connsiteY127" fmla="*/ 4104496 h 4364656"/>
              <a:gd name="connsiteX128" fmla="*/ 2398874 w 8074603"/>
              <a:gd name="connsiteY128" fmla="*/ 4107121 h 4364656"/>
              <a:gd name="connsiteX129" fmla="*/ 2388841 w 8074603"/>
              <a:gd name="connsiteY129" fmla="*/ 4109433 h 4364656"/>
              <a:gd name="connsiteX130" fmla="*/ 2337116 w 8074603"/>
              <a:gd name="connsiteY130" fmla="*/ 4113347 h 4364656"/>
              <a:gd name="connsiteX131" fmla="*/ 2282859 w 8074603"/>
              <a:gd name="connsiteY131" fmla="*/ 4118816 h 4364656"/>
              <a:gd name="connsiteX132" fmla="*/ 2242479 w 8074603"/>
              <a:gd name="connsiteY132" fmla="*/ 4114746 h 4364656"/>
              <a:gd name="connsiteX133" fmla="*/ 2172265 w 8074603"/>
              <a:gd name="connsiteY133" fmla="*/ 4109433 h 4364656"/>
              <a:gd name="connsiteX134" fmla="*/ 2158646 w 8074603"/>
              <a:gd name="connsiteY134" fmla="*/ 4106295 h 4364656"/>
              <a:gd name="connsiteX135" fmla="*/ 2140808 w 8074603"/>
              <a:gd name="connsiteY135" fmla="*/ 4104496 h 4364656"/>
              <a:gd name="connsiteX136" fmla="*/ 2111879 w 8074603"/>
              <a:gd name="connsiteY136" fmla="*/ 4095516 h 4364656"/>
              <a:gd name="connsiteX137" fmla="*/ 2069105 w 8074603"/>
              <a:gd name="connsiteY137" fmla="*/ 4085658 h 4364656"/>
              <a:gd name="connsiteX138" fmla="*/ 2028193 w 8074603"/>
              <a:gd name="connsiteY138" fmla="*/ 4069539 h 4364656"/>
              <a:gd name="connsiteX139" fmla="*/ 2008500 w 8074603"/>
              <a:gd name="connsiteY139" fmla="*/ 4063426 h 4364656"/>
              <a:gd name="connsiteX140" fmla="*/ 1997435 w 8074603"/>
              <a:gd name="connsiteY140" fmla="*/ 4057420 h 4364656"/>
              <a:gd name="connsiteX141" fmla="*/ 1972278 w 8074603"/>
              <a:gd name="connsiteY141" fmla="*/ 4047508 h 4364656"/>
              <a:gd name="connsiteX142" fmla="*/ 1625370 w 8074603"/>
              <a:gd name="connsiteY142" fmla="*/ 3683342 h 4364656"/>
              <a:gd name="connsiteX143" fmla="*/ 1607075 w 8074603"/>
              <a:gd name="connsiteY143" fmla="*/ 3624406 h 4364656"/>
              <a:gd name="connsiteX144" fmla="*/ 1608730 w 8074603"/>
              <a:gd name="connsiteY144" fmla="*/ 3624388 h 4364656"/>
              <a:gd name="connsiteX145" fmla="*/ 1613537 w 8074603"/>
              <a:gd name="connsiteY145" fmla="*/ 3624337 h 4364656"/>
              <a:gd name="connsiteX146" fmla="*/ 1613536 w 8074603"/>
              <a:gd name="connsiteY146" fmla="*/ 3624334 h 4364656"/>
              <a:gd name="connsiteX147" fmla="*/ 1608730 w 8074603"/>
              <a:gd name="connsiteY147" fmla="*/ 3624388 h 4364656"/>
              <a:gd name="connsiteX148" fmla="*/ 1607077 w 8074603"/>
              <a:gd name="connsiteY148" fmla="*/ 3624405 h 4364656"/>
              <a:gd name="connsiteX149" fmla="*/ 1603692 w 8074603"/>
              <a:gd name="connsiteY149" fmla="*/ 3624443 h 4364656"/>
              <a:gd name="connsiteX150" fmla="*/ 1593249 w 8074603"/>
              <a:gd name="connsiteY150" fmla="*/ 3590809 h 4364656"/>
              <a:gd name="connsiteX151" fmla="*/ 1060194 w 8074603"/>
              <a:gd name="connsiteY151" fmla="*/ 3237476 h 4364656"/>
              <a:gd name="connsiteX152" fmla="*/ 943603 w 8074603"/>
              <a:gd name="connsiteY152" fmla="*/ 3249230 h 4364656"/>
              <a:gd name="connsiteX153" fmla="*/ 837218 w 8074603"/>
              <a:gd name="connsiteY153" fmla="*/ 3282253 h 4364656"/>
              <a:gd name="connsiteX154" fmla="*/ 831628 w 8074603"/>
              <a:gd name="connsiteY154" fmla="*/ 3285287 h 4364656"/>
              <a:gd name="connsiteX155" fmla="*/ 789668 w 8074603"/>
              <a:gd name="connsiteY155" fmla="*/ 3319908 h 4364656"/>
              <a:gd name="connsiteX156" fmla="*/ 703440 w 8074603"/>
              <a:gd name="connsiteY156" fmla="*/ 3366773 h 4364656"/>
              <a:gd name="connsiteX157" fmla="*/ 697571 w 8074603"/>
              <a:gd name="connsiteY157" fmla="*/ 3368594 h 4364656"/>
              <a:gd name="connsiteX158" fmla="*/ 697574 w 8074603"/>
              <a:gd name="connsiteY158" fmla="*/ 3368593 h 4364656"/>
              <a:gd name="connsiteX159" fmla="*/ 608392 w 8074603"/>
              <a:gd name="connsiteY159" fmla="*/ 3396276 h 4364656"/>
              <a:gd name="connsiteX160" fmla="*/ 506346 w 8074603"/>
              <a:gd name="connsiteY160" fmla="*/ 3406563 h 4364656"/>
              <a:gd name="connsiteX161" fmla="*/ 0 w 8074603"/>
              <a:gd name="connsiteY161" fmla="*/ 2900217 h 4364656"/>
              <a:gd name="connsiteX162" fmla="*/ 404300 w 8074603"/>
              <a:gd name="connsiteY162" fmla="*/ 2404158 h 4364656"/>
              <a:gd name="connsiteX163" fmla="*/ 476128 w 8074603"/>
              <a:gd name="connsiteY163" fmla="*/ 2396917 h 4364656"/>
              <a:gd name="connsiteX164" fmla="*/ 476128 w 8074603"/>
              <a:gd name="connsiteY164" fmla="*/ 2396918 h 4364656"/>
              <a:gd name="connsiteX165" fmla="*/ 506346 w 8074603"/>
              <a:gd name="connsiteY165" fmla="*/ 2393872 h 4364656"/>
              <a:gd name="connsiteX166" fmla="*/ 506424 w 8074603"/>
              <a:gd name="connsiteY166" fmla="*/ 2393878 h 4364656"/>
              <a:gd name="connsiteX167" fmla="*/ 523913 w 8074603"/>
              <a:gd name="connsiteY167" fmla="*/ 2395421 h 4364656"/>
              <a:gd name="connsiteX168" fmla="*/ 525160 w 8074603"/>
              <a:gd name="connsiteY168" fmla="*/ 2395296 h 4364656"/>
              <a:gd name="connsiteX169" fmla="*/ 506424 w 8074603"/>
              <a:gd name="connsiteY169" fmla="*/ 2393878 h 4364656"/>
              <a:gd name="connsiteX170" fmla="*/ 506346 w 8074603"/>
              <a:gd name="connsiteY170" fmla="*/ 2393871 h 4364656"/>
              <a:gd name="connsiteX171" fmla="*/ 476128 w 8074603"/>
              <a:gd name="connsiteY171" fmla="*/ 2396917 h 4364656"/>
              <a:gd name="connsiteX172" fmla="*/ 475829 w 8074603"/>
              <a:gd name="connsiteY172" fmla="*/ 2395919 h 4364656"/>
              <a:gd name="connsiteX173" fmla="*/ 566483 w 8074603"/>
              <a:gd name="connsiteY173" fmla="*/ 2386780 h 4364656"/>
              <a:gd name="connsiteX174" fmla="*/ 1084393 w 8074603"/>
              <a:gd name="connsiteY174" fmla="*/ 1855758 h 4364656"/>
              <a:gd name="connsiteX175" fmla="*/ 1094003 w 8074603"/>
              <a:gd name="connsiteY175" fmla="*/ 1746841 h 4364656"/>
              <a:gd name="connsiteX176" fmla="*/ 1090650 w 8074603"/>
              <a:gd name="connsiteY176" fmla="*/ 1698239 h 4364656"/>
              <a:gd name="connsiteX177" fmla="*/ 1088374 w 8074603"/>
              <a:gd name="connsiteY177" fmla="*/ 1636980 h 4364656"/>
              <a:gd name="connsiteX178" fmla="*/ 1799436 w 8074603"/>
              <a:gd name="connsiteY178" fmla="*/ 925919 h 4364656"/>
              <a:gd name="connsiteX179" fmla="*/ 2389060 w 8074603"/>
              <a:gd name="connsiteY179" fmla="*/ 1239418 h 4364656"/>
              <a:gd name="connsiteX180" fmla="*/ 2416485 w 8074603"/>
              <a:gd name="connsiteY180" fmla="*/ 1289944 h 4364656"/>
              <a:gd name="connsiteX181" fmla="*/ 2416799 w 8074603"/>
              <a:gd name="connsiteY181" fmla="*/ 1289849 h 4364656"/>
              <a:gd name="connsiteX182" fmla="*/ 2455025 w 8074603"/>
              <a:gd name="connsiteY182" fmla="*/ 1360275 h 4364656"/>
              <a:gd name="connsiteX183" fmla="*/ 3082854 w 8074603"/>
              <a:gd name="connsiteY183" fmla="*/ 1694089 h 4364656"/>
              <a:gd name="connsiteX184" fmla="*/ 3836081 w 8074603"/>
              <a:gd name="connsiteY184" fmla="*/ 1014367 h 4364656"/>
              <a:gd name="connsiteX185" fmla="*/ 3839853 w 8074603"/>
              <a:gd name="connsiteY185" fmla="*/ 939677 h 4364656"/>
              <a:gd name="connsiteX186" fmla="*/ 3839853 w 8074603"/>
              <a:gd name="connsiteY186" fmla="*/ 939672 h 4364656"/>
              <a:gd name="connsiteX187" fmla="*/ 3837985 w 8074603"/>
              <a:gd name="connsiteY187" fmla="*/ 927434 h 4364656"/>
              <a:gd name="connsiteX188" fmla="*/ 3835746 w 8074603"/>
              <a:gd name="connsiteY188" fmla="*/ 883087 h 4364656"/>
              <a:gd name="connsiteX189" fmla="*/ 3835745 w 8074603"/>
              <a:gd name="connsiteY189" fmla="*/ 883087 h 4364656"/>
              <a:gd name="connsiteX190" fmla="*/ 3833802 w 8074603"/>
              <a:gd name="connsiteY190" fmla="*/ 844605 h 4364656"/>
              <a:gd name="connsiteX191" fmla="*/ 3833640 w 8074603"/>
              <a:gd name="connsiteY191" fmla="*/ 841406 h 4364656"/>
              <a:gd name="connsiteX192" fmla="*/ 4675046 w 8074603"/>
              <a:gd name="connsiteY192" fmla="*/ 0 h 4364656"/>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44147 w 8074603"/>
              <a:gd name="connsiteY4" fmla="*/ 3843956 h 4364656"/>
              <a:gd name="connsiteX5" fmla="*/ 5451311 w 8074603"/>
              <a:gd name="connsiteY5" fmla="*/ 3824382 h 4364656"/>
              <a:gd name="connsiteX6" fmla="*/ 5477374 w 8074603"/>
              <a:gd name="connsiteY6" fmla="*/ 3776365 h 4364656"/>
              <a:gd name="connsiteX7" fmla="*/ 5967715 w 8074603"/>
              <a:gd name="connsiteY7" fmla="*/ 1555781 h 4364656"/>
              <a:gd name="connsiteX8" fmla="*/ 5953547 w 8074603"/>
              <a:gd name="connsiteY8" fmla="*/ 1567471 h 4364656"/>
              <a:gd name="connsiteX9" fmla="*/ 5947225 w 8074603"/>
              <a:gd name="connsiteY9" fmla="*/ 1572687 h 4364656"/>
              <a:gd name="connsiteX10" fmla="*/ 5923679 w 8074603"/>
              <a:gd name="connsiteY10" fmla="*/ 1585468 h 4364656"/>
              <a:gd name="connsiteX11" fmla="*/ 5944170 w 8074603"/>
              <a:gd name="connsiteY11" fmla="*/ 1568561 h 4364656"/>
              <a:gd name="connsiteX12" fmla="*/ 5950625 w 8074603"/>
              <a:gd name="connsiteY12" fmla="*/ 1565058 h 4364656"/>
              <a:gd name="connsiteX13" fmla="*/ 5967715 w 8074603"/>
              <a:gd name="connsiteY13" fmla="*/ 1555781 h 4364656"/>
              <a:gd name="connsiteX14" fmla="*/ 5463575 w 8074603"/>
              <a:gd name="connsiteY14" fmla="*/ 1132731 h 4364656"/>
              <a:gd name="connsiteX15" fmla="*/ 5450330 w 8074603"/>
              <a:gd name="connsiteY15" fmla="*/ 1168918 h 4364656"/>
              <a:gd name="connsiteX16" fmla="*/ 5439303 w 8074603"/>
              <a:gd name="connsiteY16" fmla="*/ 1189234 h 4364656"/>
              <a:gd name="connsiteX17" fmla="*/ 5447848 w 8074603"/>
              <a:gd name="connsiteY17" fmla="*/ 1161705 h 4364656"/>
              <a:gd name="connsiteX18" fmla="*/ 5463575 w 8074603"/>
              <a:gd name="connsiteY18" fmla="*/ 1132731 h 4364656"/>
              <a:gd name="connsiteX19" fmla="*/ 5466067 w 8074603"/>
              <a:gd name="connsiteY19" fmla="*/ 1125926 h 4364656"/>
              <a:gd name="connsiteX20" fmla="*/ 5466873 w 8074603"/>
              <a:gd name="connsiteY20" fmla="*/ 1126657 h 4364656"/>
              <a:gd name="connsiteX21" fmla="*/ 5463576 w 8074603"/>
              <a:gd name="connsiteY21" fmla="*/ 1132731 h 4364656"/>
              <a:gd name="connsiteX22" fmla="*/ 5466067 w 8074603"/>
              <a:gd name="connsiteY22" fmla="*/ 1125926 h 4364656"/>
              <a:gd name="connsiteX23" fmla="*/ 4675046 w 8074603"/>
              <a:gd name="connsiteY23" fmla="*/ 0 h 4364656"/>
              <a:gd name="connsiteX24" fmla="*/ 5516452 w 8074603"/>
              <a:gd name="connsiteY24" fmla="*/ 841406 h 4364656"/>
              <a:gd name="connsiteX25" fmla="*/ 5478624 w 8074603"/>
              <a:gd name="connsiteY25" fmla="*/ 1091614 h 4364656"/>
              <a:gd name="connsiteX26" fmla="*/ 5466066 w 8074603"/>
              <a:gd name="connsiteY26" fmla="*/ 1125926 h 4364656"/>
              <a:gd name="connsiteX27" fmla="*/ 5463575 w 8074603"/>
              <a:gd name="connsiteY27" fmla="*/ 1132730 h 4364656"/>
              <a:gd name="connsiteX28" fmla="*/ 5447848 w 8074603"/>
              <a:gd name="connsiteY28" fmla="*/ 1161704 h 4364656"/>
              <a:gd name="connsiteX29" fmla="*/ 5439303 w 8074603"/>
              <a:gd name="connsiteY29" fmla="*/ 1189233 h 4364656"/>
              <a:gd name="connsiteX30" fmla="*/ 5428195 w 8074603"/>
              <a:gd name="connsiteY30" fmla="*/ 1225018 h 4364656"/>
              <a:gd name="connsiteX31" fmla="*/ 5421342 w 8074603"/>
              <a:gd name="connsiteY31" fmla="*/ 1292995 h 4364656"/>
              <a:gd name="connsiteX32" fmla="*/ 5758639 w 8074603"/>
              <a:gd name="connsiteY32" fmla="*/ 1630292 h 4364656"/>
              <a:gd name="connsiteX33" fmla="*/ 5889930 w 8074603"/>
              <a:gd name="connsiteY33" fmla="*/ 1603786 h 4364656"/>
              <a:gd name="connsiteX34" fmla="*/ 5923679 w 8074603"/>
              <a:gd name="connsiteY34" fmla="*/ 1585468 h 4364656"/>
              <a:gd name="connsiteX35" fmla="*/ 5923680 w 8074603"/>
              <a:gd name="connsiteY35" fmla="*/ 1585469 h 4364656"/>
              <a:gd name="connsiteX36" fmla="*/ 5947226 w 8074603"/>
              <a:gd name="connsiteY36" fmla="*/ 1572688 h 4364656"/>
              <a:gd name="connsiteX37" fmla="*/ 5953548 w 8074603"/>
              <a:gd name="connsiteY37" fmla="*/ 1567472 h 4364656"/>
              <a:gd name="connsiteX38" fmla="*/ 5967716 w 8074603"/>
              <a:gd name="connsiteY38" fmla="*/ 1555782 h 4364656"/>
              <a:gd name="connsiteX39" fmla="*/ 6062168 w 8074603"/>
              <a:gd name="connsiteY39" fmla="*/ 1504515 h 4364656"/>
              <a:gd name="connsiteX40" fmla="*/ 6332560 w 8074603"/>
              <a:gd name="connsiteY40" fmla="*/ 1449925 h 4364656"/>
              <a:gd name="connsiteX41" fmla="*/ 7027217 w 8074603"/>
              <a:gd name="connsiteY41" fmla="*/ 2144582 h 4364656"/>
              <a:gd name="connsiteX42" fmla="*/ 7023436 w 8074603"/>
              <a:gd name="connsiteY42" fmla="*/ 2182087 h 4364656"/>
              <a:gd name="connsiteX43" fmla="*/ 7025951 w 8074603"/>
              <a:gd name="connsiteY43" fmla="*/ 2183532 h 4364656"/>
              <a:gd name="connsiteX44" fmla="*/ 7020865 w 8074603"/>
              <a:gd name="connsiteY44" fmla="*/ 2233978 h 4364656"/>
              <a:gd name="connsiteX45" fmla="*/ 7290185 w 8074603"/>
              <a:gd name="connsiteY45" fmla="*/ 2564422 h 4364656"/>
              <a:gd name="connsiteX46" fmla="*/ 7340491 w 8074603"/>
              <a:gd name="connsiteY46" fmla="*/ 2569494 h 4364656"/>
              <a:gd name="connsiteX47" fmla="*/ 7425440 w 8074603"/>
              <a:gd name="connsiteY47" fmla="*/ 2560930 h 4364656"/>
              <a:gd name="connsiteX48" fmla="*/ 7556269 w 8074603"/>
              <a:gd name="connsiteY48" fmla="*/ 2574119 h 4364656"/>
              <a:gd name="connsiteX49" fmla="*/ 7639912 w 8074603"/>
              <a:gd name="connsiteY49" fmla="*/ 2600083 h 4364656"/>
              <a:gd name="connsiteX50" fmla="*/ 7662727 w 8074603"/>
              <a:gd name="connsiteY50" fmla="*/ 2606859 h 4364656"/>
              <a:gd name="connsiteX51" fmla="*/ 7664371 w 8074603"/>
              <a:gd name="connsiteY51" fmla="*/ 2607676 h 4364656"/>
              <a:gd name="connsiteX52" fmla="*/ 7678124 w 8074603"/>
              <a:gd name="connsiteY52" fmla="*/ 2611945 h 4364656"/>
              <a:gd name="connsiteX53" fmla="*/ 7733522 w 8074603"/>
              <a:gd name="connsiteY53" fmla="*/ 2642014 h 4364656"/>
              <a:gd name="connsiteX54" fmla="*/ 7761488 w 8074603"/>
              <a:gd name="connsiteY54" fmla="*/ 2655901 h 4364656"/>
              <a:gd name="connsiteX55" fmla="*/ 7768424 w 8074603"/>
              <a:gd name="connsiteY55" fmla="*/ 2660958 h 4364656"/>
              <a:gd name="connsiteX56" fmla="*/ 7788393 w 8074603"/>
              <a:gd name="connsiteY56" fmla="*/ 2671797 h 4364656"/>
              <a:gd name="connsiteX57" fmla="*/ 7827171 w 8074603"/>
              <a:gd name="connsiteY57" fmla="*/ 2703791 h 4364656"/>
              <a:gd name="connsiteX58" fmla="*/ 7849862 w 8074603"/>
              <a:gd name="connsiteY58" fmla="*/ 2720336 h 4364656"/>
              <a:gd name="connsiteX59" fmla="*/ 7860799 w 8074603"/>
              <a:gd name="connsiteY59" fmla="*/ 2731538 h 4364656"/>
              <a:gd name="connsiteX60" fmla="*/ 7884468 w 8074603"/>
              <a:gd name="connsiteY60" fmla="*/ 2751066 h 4364656"/>
              <a:gd name="connsiteX61" fmla="*/ 7909550 w 8074603"/>
              <a:gd name="connsiteY61" fmla="*/ 2781466 h 4364656"/>
              <a:gd name="connsiteX62" fmla="*/ 7926096 w 8074603"/>
              <a:gd name="connsiteY62" fmla="*/ 2798412 h 4364656"/>
              <a:gd name="connsiteX63" fmla="*/ 7939549 w 8074603"/>
              <a:gd name="connsiteY63" fmla="*/ 2817825 h 4364656"/>
              <a:gd name="connsiteX64" fmla="*/ 7963736 w 8074603"/>
              <a:gd name="connsiteY64" fmla="*/ 2847140 h 4364656"/>
              <a:gd name="connsiteX65" fmla="*/ 7977732 w 8074603"/>
              <a:gd name="connsiteY65" fmla="*/ 2872925 h 4364656"/>
              <a:gd name="connsiteX66" fmla="*/ 7988440 w 8074603"/>
              <a:gd name="connsiteY66" fmla="*/ 2888377 h 4364656"/>
              <a:gd name="connsiteX67" fmla="*/ 8002637 w 8074603"/>
              <a:gd name="connsiteY67" fmla="*/ 2918810 h 4364656"/>
              <a:gd name="connsiteX68" fmla="*/ 8023589 w 8074603"/>
              <a:gd name="connsiteY68" fmla="*/ 2957410 h 4364656"/>
              <a:gd name="connsiteX69" fmla="*/ 8029442 w 8074603"/>
              <a:gd name="connsiteY69" fmla="*/ 2976266 h 4364656"/>
              <a:gd name="connsiteX70" fmla="*/ 8035140 w 8074603"/>
              <a:gd name="connsiteY70" fmla="*/ 2988479 h 4364656"/>
              <a:gd name="connsiteX71" fmla="*/ 8047920 w 8074603"/>
              <a:gd name="connsiteY71" fmla="*/ 3035793 h 4364656"/>
              <a:gd name="connsiteX72" fmla="*/ 8061414 w 8074603"/>
              <a:gd name="connsiteY72" fmla="*/ 3079264 h 4364656"/>
              <a:gd name="connsiteX73" fmla="*/ 8062457 w 8074603"/>
              <a:gd name="connsiteY73" fmla="*/ 3089610 h 4364656"/>
              <a:gd name="connsiteX74" fmla="*/ 8064444 w 8074603"/>
              <a:gd name="connsiteY74" fmla="*/ 3096967 h 4364656"/>
              <a:gd name="connsiteX75" fmla="*/ 8073185 w 8074603"/>
              <a:gd name="connsiteY75" fmla="*/ 3196024 h 4364656"/>
              <a:gd name="connsiteX76" fmla="*/ 8074603 w 8074603"/>
              <a:gd name="connsiteY76" fmla="*/ 3210093 h 4364656"/>
              <a:gd name="connsiteX77" fmla="*/ 8074509 w 8074603"/>
              <a:gd name="connsiteY77" fmla="*/ 3211029 h 4364656"/>
              <a:gd name="connsiteX78" fmla="*/ 8074602 w 8074603"/>
              <a:gd name="connsiteY78" fmla="*/ 3212087 h 4364656"/>
              <a:gd name="connsiteX79" fmla="*/ 7424264 w 8074603"/>
              <a:gd name="connsiteY79" fmla="*/ 3862425 h 4364656"/>
              <a:gd name="connsiteX80" fmla="*/ 6964406 w 8074603"/>
              <a:gd name="connsiteY80" fmla="*/ 3671946 h 4364656"/>
              <a:gd name="connsiteX81" fmla="*/ 6915317 w 8074603"/>
              <a:gd name="connsiteY81" fmla="*/ 3612451 h 4364656"/>
              <a:gd name="connsiteX82" fmla="*/ 6916916 w 8074603"/>
              <a:gd name="connsiteY82" fmla="*/ 3609131 h 4364656"/>
              <a:gd name="connsiteX83" fmla="*/ 6916887 w 8074603"/>
              <a:gd name="connsiteY83" fmla="*/ 3609096 h 4364656"/>
              <a:gd name="connsiteX84" fmla="*/ 6915316 w 8074603"/>
              <a:gd name="connsiteY84" fmla="*/ 3612451 h 4364656"/>
              <a:gd name="connsiteX85" fmla="*/ 6861887 w 8074603"/>
              <a:gd name="connsiteY85" fmla="*/ 3549058 h 4364656"/>
              <a:gd name="connsiteX86" fmla="*/ 6249412 w 8074603"/>
              <a:gd name="connsiteY86" fmla="*/ 3295363 h 4364656"/>
              <a:gd name="connsiteX87" fmla="*/ 5531170 w 8074603"/>
              <a:gd name="connsiteY87" fmla="*/ 3677249 h 4364656"/>
              <a:gd name="connsiteX88" fmla="*/ 5477373 w 8074603"/>
              <a:gd name="connsiteY88" fmla="*/ 3776364 h 4364656"/>
              <a:gd name="connsiteX89" fmla="*/ 5451310 w 8074603"/>
              <a:gd name="connsiteY89" fmla="*/ 3824381 h 4364656"/>
              <a:gd name="connsiteX90" fmla="*/ 5424218 w 8074603"/>
              <a:gd name="connsiteY90" fmla="*/ 3898404 h 4364656"/>
              <a:gd name="connsiteX91" fmla="*/ 5372647 w 8074603"/>
              <a:gd name="connsiteY91" fmla="*/ 3993415 h 4364656"/>
              <a:gd name="connsiteX92" fmla="*/ 4674427 w 8074603"/>
              <a:gd name="connsiteY92" fmla="*/ 4364656 h 4364656"/>
              <a:gd name="connsiteX93" fmla="*/ 3870258 w 8074603"/>
              <a:gd name="connsiteY93" fmla="*/ 3773024 h 4364656"/>
              <a:gd name="connsiteX94" fmla="*/ 3849692 w 8074603"/>
              <a:gd name="connsiteY94" fmla="*/ 3693042 h 4364656"/>
              <a:gd name="connsiteX95" fmla="*/ 3849691 w 8074603"/>
              <a:gd name="connsiteY95" fmla="*/ 3693042 h 4364656"/>
              <a:gd name="connsiteX96" fmla="*/ 3846811 w 8074603"/>
              <a:gd name="connsiteY96" fmla="*/ 3692773 h 4364656"/>
              <a:gd name="connsiteX97" fmla="*/ 3844896 w 8074603"/>
              <a:gd name="connsiteY97" fmla="*/ 3673782 h 4364656"/>
              <a:gd name="connsiteX98" fmla="*/ 3392418 w 8074603"/>
              <a:gd name="connsiteY98" fmla="*/ 3305002 h 4364656"/>
              <a:gd name="connsiteX99" fmla="*/ 2966852 w 8074603"/>
              <a:gd name="connsiteY99" fmla="*/ 3587086 h 4364656"/>
              <a:gd name="connsiteX100" fmla="*/ 2959715 w 8074603"/>
              <a:gd name="connsiteY100" fmla="*/ 3610078 h 4364656"/>
              <a:gd name="connsiteX101" fmla="*/ 2958513 w 8074603"/>
              <a:gd name="connsiteY101" fmla="*/ 3609966 h 4364656"/>
              <a:gd name="connsiteX102" fmla="*/ 2958503 w 8074603"/>
              <a:gd name="connsiteY102" fmla="*/ 3609966 h 4364656"/>
              <a:gd name="connsiteX103" fmla="*/ 2956695 w 8074603"/>
              <a:gd name="connsiteY103" fmla="*/ 3609798 h 4364656"/>
              <a:gd name="connsiteX104" fmla="*/ 2956637 w 8074603"/>
              <a:gd name="connsiteY104" fmla="*/ 3609986 h 4364656"/>
              <a:gd name="connsiteX105" fmla="*/ 2958503 w 8074603"/>
              <a:gd name="connsiteY105" fmla="*/ 3609966 h 4364656"/>
              <a:gd name="connsiteX106" fmla="*/ 2958513 w 8074603"/>
              <a:gd name="connsiteY106" fmla="*/ 3609967 h 4364656"/>
              <a:gd name="connsiteX107" fmla="*/ 2935736 w 8074603"/>
              <a:gd name="connsiteY107" fmla="*/ 3683342 h 4364656"/>
              <a:gd name="connsiteX108" fmla="*/ 2888672 w 8074603"/>
              <a:gd name="connsiteY108" fmla="*/ 3775276 h 4364656"/>
              <a:gd name="connsiteX109" fmla="*/ 2873670 w 8074603"/>
              <a:gd name="connsiteY109" fmla="*/ 3796378 h 4364656"/>
              <a:gd name="connsiteX110" fmla="*/ 2867332 w 8074603"/>
              <a:gd name="connsiteY110" fmla="*/ 3808055 h 4364656"/>
              <a:gd name="connsiteX111" fmla="*/ 2853134 w 8074603"/>
              <a:gd name="connsiteY111" fmla="*/ 3825263 h 4364656"/>
              <a:gd name="connsiteX112" fmla="*/ 2829243 w 8074603"/>
              <a:gd name="connsiteY112" fmla="*/ 3858866 h 4364656"/>
              <a:gd name="connsiteX113" fmla="*/ 2800750 w 8074603"/>
              <a:gd name="connsiteY113" fmla="*/ 3888753 h 4364656"/>
              <a:gd name="connsiteX114" fmla="*/ 2781264 w 8074603"/>
              <a:gd name="connsiteY114" fmla="*/ 3912370 h 4364656"/>
              <a:gd name="connsiteX115" fmla="*/ 2767063 w 8074603"/>
              <a:gd name="connsiteY115" fmla="*/ 3924087 h 4364656"/>
              <a:gd name="connsiteX116" fmla="*/ 2758655 w 8074603"/>
              <a:gd name="connsiteY116" fmla="*/ 3932906 h 4364656"/>
              <a:gd name="connsiteX117" fmla="*/ 2710836 w 8074603"/>
              <a:gd name="connsiteY117" fmla="*/ 3970478 h 4364656"/>
              <a:gd name="connsiteX118" fmla="*/ 2676948 w 8074603"/>
              <a:gd name="connsiteY118" fmla="*/ 3998439 h 4364656"/>
              <a:gd name="connsiteX119" fmla="*/ 2627569 w 8074603"/>
              <a:gd name="connsiteY119" fmla="*/ 4025241 h 4364656"/>
              <a:gd name="connsiteX120" fmla="*/ 2588828 w 8074603"/>
              <a:gd name="connsiteY120" fmla="*/ 4047508 h 4364656"/>
              <a:gd name="connsiteX121" fmla="*/ 2580497 w 8074603"/>
              <a:gd name="connsiteY121" fmla="*/ 4050790 h 4364656"/>
              <a:gd name="connsiteX122" fmla="*/ 2557219 w 8074603"/>
              <a:gd name="connsiteY122" fmla="*/ 4063426 h 4364656"/>
              <a:gd name="connsiteX123" fmla="*/ 2515787 w 8074603"/>
              <a:gd name="connsiteY123" fmla="*/ 4076287 h 4364656"/>
              <a:gd name="connsiteX124" fmla="*/ 2492002 w 8074603"/>
              <a:gd name="connsiteY124" fmla="*/ 4085658 h 4364656"/>
              <a:gd name="connsiteX125" fmla="*/ 2467134 w 8074603"/>
              <a:gd name="connsiteY125" fmla="*/ 4091389 h 4364656"/>
              <a:gd name="connsiteX126" fmla="*/ 2424911 w 8074603"/>
              <a:gd name="connsiteY126" fmla="*/ 4104496 h 4364656"/>
              <a:gd name="connsiteX127" fmla="*/ 2398874 w 8074603"/>
              <a:gd name="connsiteY127" fmla="*/ 4107121 h 4364656"/>
              <a:gd name="connsiteX128" fmla="*/ 2388841 w 8074603"/>
              <a:gd name="connsiteY128" fmla="*/ 4109433 h 4364656"/>
              <a:gd name="connsiteX129" fmla="*/ 2337116 w 8074603"/>
              <a:gd name="connsiteY129" fmla="*/ 4113347 h 4364656"/>
              <a:gd name="connsiteX130" fmla="*/ 2282859 w 8074603"/>
              <a:gd name="connsiteY130" fmla="*/ 4118816 h 4364656"/>
              <a:gd name="connsiteX131" fmla="*/ 2242479 w 8074603"/>
              <a:gd name="connsiteY131" fmla="*/ 4114746 h 4364656"/>
              <a:gd name="connsiteX132" fmla="*/ 2172265 w 8074603"/>
              <a:gd name="connsiteY132" fmla="*/ 4109433 h 4364656"/>
              <a:gd name="connsiteX133" fmla="*/ 2158646 w 8074603"/>
              <a:gd name="connsiteY133" fmla="*/ 4106295 h 4364656"/>
              <a:gd name="connsiteX134" fmla="*/ 2140808 w 8074603"/>
              <a:gd name="connsiteY134" fmla="*/ 4104496 h 4364656"/>
              <a:gd name="connsiteX135" fmla="*/ 2111879 w 8074603"/>
              <a:gd name="connsiteY135" fmla="*/ 4095516 h 4364656"/>
              <a:gd name="connsiteX136" fmla="*/ 2069105 w 8074603"/>
              <a:gd name="connsiteY136" fmla="*/ 4085658 h 4364656"/>
              <a:gd name="connsiteX137" fmla="*/ 2028193 w 8074603"/>
              <a:gd name="connsiteY137" fmla="*/ 4069539 h 4364656"/>
              <a:gd name="connsiteX138" fmla="*/ 2008500 w 8074603"/>
              <a:gd name="connsiteY138" fmla="*/ 4063426 h 4364656"/>
              <a:gd name="connsiteX139" fmla="*/ 1997435 w 8074603"/>
              <a:gd name="connsiteY139" fmla="*/ 4057420 h 4364656"/>
              <a:gd name="connsiteX140" fmla="*/ 1972278 w 8074603"/>
              <a:gd name="connsiteY140" fmla="*/ 4047508 h 4364656"/>
              <a:gd name="connsiteX141" fmla="*/ 1625370 w 8074603"/>
              <a:gd name="connsiteY141" fmla="*/ 3683342 h 4364656"/>
              <a:gd name="connsiteX142" fmla="*/ 1607075 w 8074603"/>
              <a:gd name="connsiteY142" fmla="*/ 3624406 h 4364656"/>
              <a:gd name="connsiteX143" fmla="*/ 1608730 w 8074603"/>
              <a:gd name="connsiteY143" fmla="*/ 3624388 h 4364656"/>
              <a:gd name="connsiteX144" fmla="*/ 1613537 w 8074603"/>
              <a:gd name="connsiteY144" fmla="*/ 3624337 h 4364656"/>
              <a:gd name="connsiteX145" fmla="*/ 1613536 w 8074603"/>
              <a:gd name="connsiteY145" fmla="*/ 3624334 h 4364656"/>
              <a:gd name="connsiteX146" fmla="*/ 1608730 w 8074603"/>
              <a:gd name="connsiteY146" fmla="*/ 3624388 h 4364656"/>
              <a:gd name="connsiteX147" fmla="*/ 1607077 w 8074603"/>
              <a:gd name="connsiteY147" fmla="*/ 3624405 h 4364656"/>
              <a:gd name="connsiteX148" fmla="*/ 1603692 w 8074603"/>
              <a:gd name="connsiteY148" fmla="*/ 3624443 h 4364656"/>
              <a:gd name="connsiteX149" fmla="*/ 1593249 w 8074603"/>
              <a:gd name="connsiteY149" fmla="*/ 3590809 h 4364656"/>
              <a:gd name="connsiteX150" fmla="*/ 1060194 w 8074603"/>
              <a:gd name="connsiteY150" fmla="*/ 3237476 h 4364656"/>
              <a:gd name="connsiteX151" fmla="*/ 943603 w 8074603"/>
              <a:gd name="connsiteY151" fmla="*/ 3249230 h 4364656"/>
              <a:gd name="connsiteX152" fmla="*/ 837218 w 8074603"/>
              <a:gd name="connsiteY152" fmla="*/ 3282253 h 4364656"/>
              <a:gd name="connsiteX153" fmla="*/ 831628 w 8074603"/>
              <a:gd name="connsiteY153" fmla="*/ 3285287 h 4364656"/>
              <a:gd name="connsiteX154" fmla="*/ 789668 w 8074603"/>
              <a:gd name="connsiteY154" fmla="*/ 3319908 h 4364656"/>
              <a:gd name="connsiteX155" fmla="*/ 703440 w 8074603"/>
              <a:gd name="connsiteY155" fmla="*/ 3366773 h 4364656"/>
              <a:gd name="connsiteX156" fmla="*/ 697571 w 8074603"/>
              <a:gd name="connsiteY156" fmla="*/ 3368594 h 4364656"/>
              <a:gd name="connsiteX157" fmla="*/ 697574 w 8074603"/>
              <a:gd name="connsiteY157" fmla="*/ 3368593 h 4364656"/>
              <a:gd name="connsiteX158" fmla="*/ 608392 w 8074603"/>
              <a:gd name="connsiteY158" fmla="*/ 3396276 h 4364656"/>
              <a:gd name="connsiteX159" fmla="*/ 506346 w 8074603"/>
              <a:gd name="connsiteY159" fmla="*/ 3406563 h 4364656"/>
              <a:gd name="connsiteX160" fmla="*/ 0 w 8074603"/>
              <a:gd name="connsiteY160" fmla="*/ 2900217 h 4364656"/>
              <a:gd name="connsiteX161" fmla="*/ 404300 w 8074603"/>
              <a:gd name="connsiteY161" fmla="*/ 2404158 h 4364656"/>
              <a:gd name="connsiteX162" fmla="*/ 476128 w 8074603"/>
              <a:gd name="connsiteY162" fmla="*/ 2396917 h 4364656"/>
              <a:gd name="connsiteX163" fmla="*/ 476128 w 8074603"/>
              <a:gd name="connsiteY163" fmla="*/ 2396918 h 4364656"/>
              <a:gd name="connsiteX164" fmla="*/ 506346 w 8074603"/>
              <a:gd name="connsiteY164" fmla="*/ 2393872 h 4364656"/>
              <a:gd name="connsiteX165" fmla="*/ 506424 w 8074603"/>
              <a:gd name="connsiteY165" fmla="*/ 2393878 h 4364656"/>
              <a:gd name="connsiteX166" fmla="*/ 523913 w 8074603"/>
              <a:gd name="connsiteY166" fmla="*/ 2395421 h 4364656"/>
              <a:gd name="connsiteX167" fmla="*/ 525160 w 8074603"/>
              <a:gd name="connsiteY167" fmla="*/ 2395296 h 4364656"/>
              <a:gd name="connsiteX168" fmla="*/ 506424 w 8074603"/>
              <a:gd name="connsiteY168" fmla="*/ 2393878 h 4364656"/>
              <a:gd name="connsiteX169" fmla="*/ 506346 w 8074603"/>
              <a:gd name="connsiteY169" fmla="*/ 2393871 h 4364656"/>
              <a:gd name="connsiteX170" fmla="*/ 476128 w 8074603"/>
              <a:gd name="connsiteY170" fmla="*/ 2396917 h 4364656"/>
              <a:gd name="connsiteX171" fmla="*/ 475829 w 8074603"/>
              <a:gd name="connsiteY171" fmla="*/ 2395919 h 4364656"/>
              <a:gd name="connsiteX172" fmla="*/ 566483 w 8074603"/>
              <a:gd name="connsiteY172" fmla="*/ 2386780 h 4364656"/>
              <a:gd name="connsiteX173" fmla="*/ 1084393 w 8074603"/>
              <a:gd name="connsiteY173" fmla="*/ 1855758 h 4364656"/>
              <a:gd name="connsiteX174" fmla="*/ 1094003 w 8074603"/>
              <a:gd name="connsiteY174" fmla="*/ 1746841 h 4364656"/>
              <a:gd name="connsiteX175" fmla="*/ 1090650 w 8074603"/>
              <a:gd name="connsiteY175" fmla="*/ 1698239 h 4364656"/>
              <a:gd name="connsiteX176" fmla="*/ 1088374 w 8074603"/>
              <a:gd name="connsiteY176" fmla="*/ 1636980 h 4364656"/>
              <a:gd name="connsiteX177" fmla="*/ 1799436 w 8074603"/>
              <a:gd name="connsiteY177" fmla="*/ 925919 h 4364656"/>
              <a:gd name="connsiteX178" fmla="*/ 2389060 w 8074603"/>
              <a:gd name="connsiteY178" fmla="*/ 1239418 h 4364656"/>
              <a:gd name="connsiteX179" fmla="*/ 2416485 w 8074603"/>
              <a:gd name="connsiteY179" fmla="*/ 1289944 h 4364656"/>
              <a:gd name="connsiteX180" fmla="*/ 2416799 w 8074603"/>
              <a:gd name="connsiteY180" fmla="*/ 1289849 h 4364656"/>
              <a:gd name="connsiteX181" fmla="*/ 2455025 w 8074603"/>
              <a:gd name="connsiteY181" fmla="*/ 1360275 h 4364656"/>
              <a:gd name="connsiteX182" fmla="*/ 3082854 w 8074603"/>
              <a:gd name="connsiteY182" fmla="*/ 1694089 h 4364656"/>
              <a:gd name="connsiteX183" fmla="*/ 3836081 w 8074603"/>
              <a:gd name="connsiteY183" fmla="*/ 1014367 h 4364656"/>
              <a:gd name="connsiteX184" fmla="*/ 3839853 w 8074603"/>
              <a:gd name="connsiteY184" fmla="*/ 939677 h 4364656"/>
              <a:gd name="connsiteX185" fmla="*/ 3839853 w 8074603"/>
              <a:gd name="connsiteY185" fmla="*/ 939672 h 4364656"/>
              <a:gd name="connsiteX186" fmla="*/ 3837985 w 8074603"/>
              <a:gd name="connsiteY186" fmla="*/ 927434 h 4364656"/>
              <a:gd name="connsiteX187" fmla="*/ 3835746 w 8074603"/>
              <a:gd name="connsiteY187" fmla="*/ 883087 h 4364656"/>
              <a:gd name="connsiteX188" fmla="*/ 3835745 w 8074603"/>
              <a:gd name="connsiteY188" fmla="*/ 883087 h 4364656"/>
              <a:gd name="connsiteX189" fmla="*/ 3833802 w 8074603"/>
              <a:gd name="connsiteY189" fmla="*/ 844605 h 4364656"/>
              <a:gd name="connsiteX190" fmla="*/ 3833640 w 8074603"/>
              <a:gd name="connsiteY190" fmla="*/ 841406 h 4364656"/>
              <a:gd name="connsiteX191" fmla="*/ 4675046 w 8074603"/>
              <a:gd name="connsiteY191" fmla="*/ 0 h 4364656"/>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44147 w 8074603"/>
              <a:gd name="connsiteY4" fmla="*/ 3843956 h 4364656"/>
              <a:gd name="connsiteX5" fmla="*/ 5451311 w 8074603"/>
              <a:gd name="connsiteY5" fmla="*/ 3824382 h 4364656"/>
              <a:gd name="connsiteX6" fmla="*/ 5477374 w 8074603"/>
              <a:gd name="connsiteY6" fmla="*/ 3776365 h 4364656"/>
              <a:gd name="connsiteX7" fmla="*/ 5967715 w 8074603"/>
              <a:gd name="connsiteY7" fmla="*/ 1555781 h 4364656"/>
              <a:gd name="connsiteX8" fmla="*/ 5953547 w 8074603"/>
              <a:gd name="connsiteY8" fmla="*/ 1567471 h 4364656"/>
              <a:gd name="connsiteX9" fmla="*/ 5947225 w 8074603"/>
              <a:gd name="connsiteY9" fmla="*/ 1572687 h 4364656"/>
              <a:gd name="connsiteX10" fmla="*/ 5923679 w 8074603"/>
              <a:gd name="connsiteY10" fmla="*/ 1585468 h 4364656"/>
              <a:gd name="connsiteX11" fmla="*/ 5944170 w 8074603"/>
              <a:gd name="connsiteY11" fmla="*/ 1568561 h 4364656"/>
              <a:gd name="connsiteX12" fmla="*/ 5950625 w 8074603"/>
              <a:gd name="connsiteY12" fmla="*/ 1565058 h 4364656"/>
              <a:gd name="connsiteX13" fmla="*/ 5967715 w 8074603"/>
              <a:gd name="connsiteY13" fmla="*/ 1555781 h 4364656"/>
              <a:gd name="connsiteX14" fmla="*/ 5463575 w 8074603"/>
              <a:gd name="connsiteY14" fmla="*/ 1132731 h 4364656"/>
              <a:gd name="connsiteX15" fmla="*/ 5450330 w 8074603"/>
              <a:gd name="connsiteY15" fmla="*/ 1168918 h 4364656"/>
              <a:gd name="connsiteX16" fmla="*/ 5439303 w 8074603"/>
              <a:gd name="connsiteY16" fmla="*/ 1189234 h 4364656"/>
              <a:gd name="connsiteX17" fmla="*/ 5447848 w 8074603"/>
              <a:gd name="connsiteY17" fmla="*/ 1161705 h 4364656"/>
              <a:gd name="connsiteX18" fmla="*/ 5463575 w 8074603"/>
              <a:gd name="connsiteY18" fmla="*/ 1132731 h 4364656"/>
              <a:gd name="connsiteX19" fmla="*/ 5466067 w 8074603"/>
              <a:gd name="connsiteY19" fmla="*/ 1125926 h 4364656"/>
              <a:gd name="connsiteX20" fmla="*/ 5466873 w 8074603"/>
              <a:gd name="connsiteY20" fmla="*/ 1126657 h 4364656"/>
              <a:gd name="connsiteX21" fmla="*/ 5463576 w 8074603"/>
              <a:gd name="connsiteY21" fmla="*/ 1132731 h 4364656"/>
              <a:gd name="connsiteX22" fmla="*/ 5466067 w 8074603"/>
              <a:gd name="connsiteY22" fmla="*/ 1125926 h 4364656"/>
              <a:gd name="connsiteX23" fmla="*/ 4675046 w 8074603"/>
              <a:gd name="connsiteY23" fmla="*/ 0 h 4364656"/>
              <a:gd name="connsiteX24" fmla="*/ 5516452 w 8074603"/>
              <a:gd name="connsiteY24" fmla="*/ 841406 h 4364656"/>
              <a:gd name="connsiteX25" fmla="*/ 5478624 w 8074603"/>
              <a:gd name="connsiteY25" fmla="*/ 1091614 h 4364656"/>
              <a:gd name="connsiteX26" fmla="*/ 5466066 w 8074603"/>
              <a:gd name="connsiteY26" fmla="*/ 1125926 h 4364656"/>
              <a:gd name="connsiteX27" fmla="*/ 5463575 w 8074603"/>
              <a:gd name="connsiteY27" fmla="*/ 1132730 h 4364656"/>
              <a:gd name="connsiteX28" fmla="*/ 5447848 w 8074603"/>
              <a:gd name="connsiteY28" fmla="*/ 1161704 h 4364656"/>
              <a:gd name="connsiteX29" fmla="*/ 5439303 w 8074603"/>
              <a:gd name="connsiteY29" fmla="*/ 1189233 h 4364656"/>
              <a:gd name="connsiteX30" fmla="*/ 5428195 w 8074603"/>
              <a:gd name="connsiteY30" fmla="*/ 1225018 h 4364656"/>
              <a:gd name="connsiteX31" fmla="*/ 5421342 w 8074603"/>
              <a:gd name="connsiteY31" fmla="*/ 1292995 h 4364656"/>
              <a:gd name="connsiteX32" fmla="*/ 5758639 w 8074603"/>
              <a:gd name="connsiteY32" fmla="*/ 1630292 h 4364656"/>
              <a:gd name="connsiteX33" fmla="*/ 5889930 w 8074603"/>
              <a:gd name="connsiteY33" fmla="*/ 1603786 h 4364656"/>
              <a:gd name="connsiteX34" fmla="*/ 5923679 w 8074603"/>
              <a:gd name="connsiteY34" fmla="*/ 1585468 h 4364656"/>
              <a:gd name="connsiteX35" fmla="*/ 5923680 w 8074603"/>
              <a:gd name="connsiteY35" fmla="*/ 1585469 h 4364656"/>
              <a:gd name="connsiteX36" fmla="*/ 5947226 w 8074603"/>
              <a:gd name="connsiteY36" fmla="*/ 1572688 h 4364656"/>
              <a:gd name="connsiteX37" fmla="*/ 5953548 w 8074603"/>
              <a:gd name="connsiteY37" fmla="*/ 1567472 h 4364656"/>
              <a:gd name="connsiteX38" fmla="*/ 5967716 w 8074603"/>
              <a:gd name="connsiteY38" fmla="*/ 1555782 h 4364656"/>
              <a:gd name="connsiteX39" fmla="*/ 6062168 w 8074603"/>
              <a:gd name="connsiteY39" fmla="*/ 1504515 h 4364656"/>
              <a:gd name="connsiteX40" fmla="*/ 6332560 w 8074603"/>
              <a:gd name="connsiteY40" fmla="*/ 1449925 h 4364656"/>
              <a:gd name="connsiteX41" fmla="*/ 7027217 w 8074603"/>
              <a:gd name="connsiteY41" fmla="*/ 2144582 h 4364656"/>
              <a:gd name="connsiteX42" fmla="*/ 7023436 w 8074603"/>
              <a:gd name="connsiteY42" fmla="*/ 2182087 h 4364656"/>
              <a:gd name="connsiteX43" fmla="*/ 7025951 w 8074603"/>
              <a:gd name="connsiteY43" fmla="*/ 2183532 h 4364656"/>
              <a:gd name="connsiteX44" fmla="*/ 7020865 w 8074603"/>
              <a:gd name="connsiteY44" fmla="*/ 2233978 h 4364656"/>
              <a:gd name="connsiteX45" fmla="*/ 7290185 w 8074603"/>
              <a:gd name="connsiteY45" fmla="*/ 2564422 h 4364656"/>
              <a:gd name="connsiteX46" fmla="*/ 7340491 w 8074603"/>
              <a:gd name="connsiteY46" fmla="*/ 2569494 h 4364656"/>
              <a:gd name="connsiteX47" fmla="*/ 7425440 w 8074603"/>
              <a:gd name="connsiteY47" fmla="*/ 2560930 h 4364656"/>
              <a:gd name="connsiteX48" fmla="*/ 7556269 w 8074603"/>
              <a:gd name="connsiteY48" fmla="*/ 2574119 h 4364656"/>
              <a:gd name="connsiteX49" fmla="*/ 7639912 w 8074603"/>
              <a:gd name="connsiteY49" fmla="*/ 2600083 h 4364656"/>
              <a:gd name="connsiteX50" fmla="*/ 7662727 w 8074603"/>
              <a:gd name="connsiteY50" fmla="*/ 2606859 h 4364656"/>
              <a:gd name="connsiteX51" fmla="*/ 7664371 w 8074603"/>
              <a:gd name="connsiteY51" fmla="*/ 2607676 h 4364656"/>
              <a:gd name="connsiteX52" fmla="*/ 7678124 w 8074603"/>
              <a:gd name="connsiteY52" fmla="*/ 2611945 h 4364656"/>
              <a:gd name="connsiteX53" fmla="*/ 7733522 w 8074603"/>
              <a:gd name="connsiteY53" fmla="*/ 2642014 h 4364656"/>
              <a:gd name="connsiteX54" fmla="*/ 7761488 w 8074603"/>
              <a:gd name="connsiteY54" fmla="*/ 2655901 h 4364656"/>
              <a:gd name="connsiteX55" fmla="*/ 7768424 w 8074603"/>
              <a:gd name="connsiteY55" fmla="*/ 2660958 h 4364656"/>
              <a:gd name="connsiteX56" fmla="*/ 7788393 w 8074603"/>
              <a:gd name="connsiteY56" fmla="*/ 2671797 h 4364656"/>
              <a:gd name="connsiteX57" fmla="*/ 7827171 w 8074603"/>
              <a:gd name="connsiteY57" fmla="*/ 2703791 h 4364656"/>
              <a:gd name="connsiteX58" fmla="*/ 7849862 w 8074603"/>
              <a:gd name="connsiteY58" fmla="*/ 2720336 h 4364656"/>
              <a:gd name="connsiteX59" fmla="*/ 7860799 w 8074603"/>
              <a:gd name="connsiteY59" fmla="*/ 2731538 h 4364656"/>
              <a:gd name="connsiteX60" fmla="*/ 7884468 w 8074603"/>
              <a:gd name="connsiteY60" fmla="*/ 2751066 h 4364656"/>
              <a:gd name="connsiteX61" fmla="*/ 7909550 w 8074603"/>
              <a:gd name="connsiteY61" fmla="*/ 2781466 h 4364656"/>
              <a:gd name="connsiteX62" fmla="*/ 7926096 w 8074603"/>
              <a:gd name="connsiteY62" fmla="*/ 2798412 h 4364656"/>
              <a:gd name="connsiteX63" fmla="*/ 7939549 w 8074603"/>
              <a:gd name="connsiteY63" fmla="*/ 2817825 h 4364656"/>
              <a:gd name="connsiteX64" fmla="*/ 7963736 w 8074603"/>
              <a:gd name="connsiteY64" fmla="*/ 2847140 h 4364656"/>
              <a:gd name="connsiteX65" fmla="*/ 7977732 w 8074603"/>
              <a:gd name="connsiteY65" fmla="*/ 2872925 h 4364656"/>
              <a:gd name="connsiteX66" fmla="*/ 7988440 w 8074603"/>
              <a:gd name="connsiteY66" fmla="*/ 2888377 h 4364656"/>
              <a:gd name="connsiteX67" fmla="*/ 8002637 w 8074603"/>
              <a:gd name="connsiteY67" fmla="*/ 2918810 h 4364656"/>
              <a:gd name="connsiteX68" fmla="*/ 8023589 w 8074603"/>
              <a:gd name="connsiteY68" fmla="*/ 2957410 h 4364656"/>
              <a:gd name="connsiteX69" fmla="*/ 8029442 w 8074603"/>
              <a:gd name="connsiteY69" fmla="*/ 2976266 h 4364656"/>
              <a:gd name="connsiteX70" fmla="*/ 8035140 w 8074603"/>
              <a:gd name="connsiteY70" fmla="*/ 2988479 h 4364656"/>
              <a:gd name="connsiteX71" fmla="*/ 8047920 w 8074603"/>
              <a:gd name="connsiteY71" fmla="*/ 3035793 h 4364656"/>
              <a:gd name="connsiteX72" fmla="*/ 8061414 w 8074603"/>
              <a:gd name="connsiteY72" fmla="*/ 3079264 h 4364656"/>
              <a:gd name="connsiteX73" fmla="*/ 8062457 w 8074603"/>
              <a:gd name="connsiteY73" fmla="*/ 3089610 h 4364656"/>
              <a:gd name="connsiteX74" fmla="*/ 8064444 w 8074603"/>
              <a:gd name="connsiteY74" fmla="*/ 3096967 h 4364656"/>
              <a:gd name="connsiteX75" fmla="*/ 8073185 w 8074603"/>
              <a:gd name="connsiteY75" fmla="*/ 3196024 h 4364656"/>
              <a:gd name="connsiteX76" fmla="*/ 8074603 w 8074603"/>
              <a:gd name="connsiteY76" fmla="*/ 3210093 h 4364656"/>
              <a:gd name="connsiteX77" fmla="*/ 8074509 w 8074603"/>
              <a:gd name="connsiteY77" fmla="*/ 3211029 h 4364656"/>
              <a:gd name="connsiteX78" fmla="*/ 8074602 w 8074603"/>
              <a:gd name="connsiteY78" fmla="*/ 3212087 h 4364656"/>
              <a:gd name="connsiteX79" fmla="*/ 7424264 w 8074603"/>
              <a:gd name="connsiteY79" fmla="*/ 3862425 h 4364656"/>
              <a:gd name="connsiteX80" fmla="*/ 6964406 w 8074603"/>
              <a:gd name="connsiteY80" fmla="*/ 3671946 h 4364656"/>
              <a:gd name="connsiteX81" fmla="*/ 6915317 w 8074603"/>
              <a:gd name="connsiteY81" fmla="*/ 3612451 h 4364656"/>
              <a:gd name="connsiteX82" fmla="*/ 6916916 w 8074603"/>
              <a:gd name="connsiteY82" fmla="*/ 3609131 h 4364656"/>
              <a:gd name="connsiteX83" fmla="*/ 6916887 w 8074603"/>
              <a:gd name="connsiteY83" fmla="*/ 3609096 h 4364656"/>
              <a:gd name="connsiteX84" fmla="*/ 6915316 w 8074603"/>
              <a:gd name="connsiteY84" fmla="*/ 3612451 h 4364656"/>
              <a:gd name="connsiteX85" fmla="*/ 6861887 w 8074603"/>
              <a:gd name="connsiteY85" fmla="*/ 3549058 h 4364656"/>
              <a:gd name="connsiteX86" fmla="*/ 6249412 w 8074603"/>
              <a:gd name="connsiteY86" fmla="*/ 3295363 h 4364656"/>
              <a:gd name="connsiteX87" fmla="*/ 5531170 w 8074603"/>
              <a:gd name="connsiteY87" fmla="*/ 3677249 h 4364656"/>
              <a:gd name="connsiteX88" fmla="*/ 5477373 w 8074603"/>
              <a:gd name="connsiteY88" fmla="*/ 3776364 h 4364656"/>
              <a:gd name="connsiteX89" fmla="*/ 5424218 w 8074603"/>
              <a:gd name="connsiteY89" fmla="*/ 3898404 h 4364656"/>
              <a:gd name="connsiteX90" fmla="*/ 5372647 w 8074603"/>
              <a:gd name="connsiteY90" fmla="*/ 3993415 h 4364656"/>
              <a:gd name="connsiteX91" fmla="*/ 4674427 w 8074603"/>
              <a:gd name="connsiteY91" fmla="*/ 4364656 h 4364656"/>
              <a:gd name="connsiteX92" fmla="*/ 3870258 w 8074603"/>
              <a:gd name="connsiteY92" fmla="*/ 3773024 h 4364656"/>
              <a:gd name="connsiteX93" fmla="*/ 3849692 w 8074603"/>
              <a:gd name="connsiteY93" fmla="*/ 3693042 h 4364656"/>
              <a:gd name="connsiteX94" fmla="*/ 3849691 w 8074603"/>
              <a:gd name="connsiteY94" fmla="*/ 3693042 h 4364656"/>
              <a:gd name="connsiteX95" fmla="*/ 3846811 w 8074603"/>
              <a:gd name="connsiteY95" fmla="*/ 3692773 h 4364656"/>
              <a:gd name="connsiteX96" fmla="*/ 3844896 w 8074603"/>
              <a:gd name="connsiteY96" fmla="*/ 3673782 h 4364656"/>
              <a:gd name="connsiteX97" fmla="*/ 3392418 w 8074603"/>
              <a:gd name="connsiteY97" fmla="*/ 3305002 h 4364656"/>
              <a:gd name="connsiteX98" fmla="*/ 2966852 w 8074603"/>
              <a:gd name="connsiteY98" fmla="*/ 3587086 h 4364656"/>
              <a:gd name="connsiteX99" fmla="*/ 2959715 w 8074603"/>
              <a:gd name="connsiteY99" fmla="*/ 3610078 h 4364656"/>
              <a:gd name="connsiteX100" fmla="*/ 2958513 w 8074603"/>
              <a:gd name="connsiteY100" fmla="*/ 3609966 h 4364656"/>
              <a:gd name="connsiteX101" fmla="*/ 2958503 w 8074603"/>
              <a:gd name="connsiteY101" fmla="*/ 3609966 h 4364656"/>
              <a:gd name="connsiteX102" fmla="*/ 2956695 w 8074603"/>
              <a:gd name="connsiteY102" fmla="*/ 3609798 h 4364656"/>
              <a:gd name="connsiteX103" fmla="*/ 2956637 w 8074603"/>
              <a:gd name="connsiteY103" fmla="*/ 3609986 h 4364656"/>
              <a:gd name="connsiteX104" fmla="*/ 2958503 w 8074603"/>
              <a:gd name="connsiteY104" fmla="*/ 3609966 h 4364656"/>
              <a:gd name="connsiteX105" fmla="*/ 2958513 w 8074603"/>
              <a:gd name="connsiteY105" fmla="*/ 3609967 h 4364656"/>
              <a:gd name="connsiteX106" fmla="*/ 2935736 w 8074603"/>
              <a:gd name="connsiteY106" fmla="*/ 3683342 h 4364656"/>
              <a:gd name="connsiteX107" fmla="*/ 2888672 w 8074603"/>
              <a:gd name="connsiteY107" fmla="*/ 3775276 h 4364656"/>
              <a:gd name="connsiteX108" fmla="*/ 2873670 w 8074603"/>
              <a:gd name="connsiteY108" fmla="*/ 3796378 h 4364656"/>
              <a:gd name="connsiteX109" fmla="*/ 2867332 w 8074603"/>
              <a:gd name="connsiteY109" fmla="*/ 3808055 h 4364656"/>
              <a:gd name="connsiteX110" fmla="*/ 2853134 w 8074603"/>
              <a:gd name="connsiteY110" fmla="*/ 3825263 h 4364656"/>
              <a:gd name="connsiteX111" fmla="*/ 2829243 w 8074603"/>
              <a:gd name="connsiteY111" fmla="*/ 3858866 h 4364656"/>
              <a:gd name="connsiteX112" fmla="*/ 2800750 w 8074603"/>
              <a:gd name="connsiteY112" fmla="*/ 3888753 h 4364656"/>
              <a:gd name="connsiteX113" fmla="*/ 2781264 w 8074603"/>
              <a:gd name="connsiteY113" fmla="*/ 3912370 h 4364656"/>
              <a:gd name="connsiteX114" fmla="*/ 2767063 w 8074603"/>
              <a:gd name="connsiteY114" fmla="*/ 3924087 h 4364656"/>
              <a:gd name="connsiteX115" fmla="*/ 2758655 w 8074603"/>
              <a:gd name="connsiteY115" fmla="*/ 3932906 h 4364656"/>
              <a:gd name="connsiteX116" fmla="*/ 2710836 w 8074603"/>
              <a:gd name="connsiteY116" fmla="*/ 3970478 h 4364656"/>
              <a:gd name="connsiteX117" fmla="*/ 2676948 w 8074603"/>
              <a:gd name="connsiteY117" fmla="*/ 3998439 h 4364656"/>
              <a:gd name="connsiteX118" fmla="*/ 2627569 w 8074603"/>
              <a:gd name="connsiteY118" fmla="*/ 4025241 h 4364656"/>
              <a:gd name="connsiteX119" fmla="*/ 2588828 w 8074603"/>
              <a:gd name="connsiteY119" fmla="*/ 4047508 h 4364656"/>
              <a:gd name="connsiteX120" fmla="*/ 2580497 w 8074603"/>
              <a:gd name="connsiteY120" fmla="*/ 4050790 h 4364656"/>
              <a:gd name="connsiteX121" fmla="*/ 2557219 w 8074603"/>
              <a:gd name="connsiteY121" fmla="*/ 4063426 h 4364656"/>
              <a:gd name="connsiteX122" fmla="*/ 2515787 w 8074603"/>
              <a:gd name="connsiteY122" fmla="*/ 4076287 h 4364656"/>
              <a:gd name="connsiteX123" fmla="*/ 2492002 w 8074603"/>
              <a:gd name="connsiteY123" fmla="*/ 4085658 h 4364656"/>
              <a:gd name="connsiteX124" fmla="*/ 2467134 w 8074603"/>
              <a:gd name="connsiteY124" fmla="*/ 4091389 h 4364656"/>
              <a:gd name="connsiteX125" fmla="*/ 2424911 w 8074603"/>
              <a:gd name="connsiteY125" fmla="*/ 4104496 h 4364656"/>
              <a:gd name="connsiteX126" fmla="*/ 2398874 w 8074603"/>
              <a:gd name="connsiteY126" fmla="*/ 4107121 h 4364656"/>
              <a:gd name="connsiteX127" fmla="*/ 2388841 w 8074603"/>
              <a:gd name="connsiteY127" fmla="*/ 4109433 h 4364656"/>
              <a:gd name="connsiteX128" fmla="*/ 2337116 w 8074603"/>
              <a:gd name="connsiteY128" fmla="*/ 4113347 h 4364656"/>
              <a:gd name="connsiteX129" fmla="*/ 2282859 w 8074603"/>
              <a:gd name="connsiteY129" fmla="*/ 4118816 h 4364656"/>
              <a:gd name="connsiteX130" fmla="*/ 2242479 w 8074603"/>
              <a:gd name="connsiteY130" fmla="*/ 4114746 h 4364656"/>
              <a:gd name="connsiteX131" fmla="*/ 2172265 w 8074603"/>
              <a:gd name="connsiteY131" fmla="*/ 4109433 h 4364656"/>
              <a:gd name="connsiteX132" fmla="*/ 2158646 w 8074603"/>
              <a:gd name="connsiteY132" fmla="*/ 4106295 h 4364656"/>
              <a:gd name="connsiteX133" fmla="*/ 2140808 w 8074603"/>
              <a:gd name="connsiteY133" fmla="*/ 4104496 h 4364656"/>
              <a:gd name="connsiteX134" fmla="*/ 2111879 w 8074603"/>
              <a:gd name="connsiteY134" fmla="*/ 4095516 h 4364656"/>
              <a:gd name="connsiteX135" fmla="*/ 2069105 w 8074603"/>
              <a:gd name="connsiteY135" fmla="*/ 4085658 h 4364656"/>
              <a:gd name="connsiteX136" fmla="*/ 2028193 w 8074603"/>
              <a:gd name="connsiteY136" fmla="*/ 4069539 h 4364656"/>
              <a:gd name="connsiteX137" fmla="*/ 2008500 w 8074603"/>
              <a:gd name="connsiteY137" fmla="*/ 4063426 h 4364656"/>
              <a:gd name="connsiteX138" fmla="*/ 1997435 w 8074603"/>
              <a:gd name="connsiteY138" fmla="*/ 4057420 h 4364656"/>
              <a:gd name="connsiteX139" fmla="*/ 1972278 w 8074603"/>
              <a:gd name="connsiteY139" fmla="*/ 4047508 h 4364656"/>
              <a:gd name="connsiteX140" fmla="*/ 1625370 w 8074603"/>
              <a:gd name="connsiteY140" fmla="*/ 3683342 h 4364656"/>
              <a:gd name="connsiteX141" fmla="*/ 1607075 w 8074603"/>
              <a:gd name="connsiteY141" fmla="*/ 3624406 h 4364656"/>
              <a:gd name="connsiteX142" fmla="*/ 1608730 w 8074603"/>
              <a:gd name="connsiteY142" fmla="*/ 3624388 h 4364656"/>
              <a:gd name="connsiteX143" fmla="*/ 1613537 w 8074603"/>
              <a:gd name="connsiteY143" fmla="*/ 3624337 h 4364656"/>
              <a:gd name="connsiteX144" fmla="*/ 1613536 w 8074603"/>
              <a:gd name="connsiteY144" fmla="*/ 3624334 h 4364656"/>
              <a:gd name="connsiteX145" fmla="*/ 1608730 w 8074603"/>
              <a:gd name="connsiteY145" fmla="*/ 3624388 h 4364656"/>
              <a:gd name="connsiteX146" fmla="*/ 1607077 w 8074603"/>
              <a:gd name="connsiteY146" fmla="*/ 3624405 h 4364656"/>
              <a:gd name="connsiteX147" fmla="*/ 1603692 w 8074603"/>
              <a:gd name="connsiteY147" fmla="*/ 3624443 h 4364656"/>
              <a:gd name="connsiteX148" fmla="*/ 1593249 w 8074603"/>
              <a:gd name="connsiteY148" fmla="*/ 3590809 h 4364656"/>
              <a:gd name="connsiteX149" fmla="*/ 1060194 w 8074603"/>
              <a:gd name="connsiteY149" fmla="*/ 3237476 h 4364656"/>
              <a:gd name="connsiteX150" fmla="*/ 943603 w 8074603"/>
              <a:gd name="connsiteY150" fmla="*/ 3249230 h 4364656"/>
              <a:gd name="connsiteX151" fmla="*/ 837218 w 8074603"/>
              <a:gd name="connsiteY151" fmla="*/ 3282253 h 4364656"/>
              <a:gd name="connsiteX152" fmla="*/ 831628 w 8074603"/>
              <a:gd name="connsiteY152" fmla="*/ 3285287 h 4364656"/>
              <a:gd name="connsiteX153" fmla="*/ 789668 w 8074603"/>
              <a:gd name="connsiteY153" fmla="*/ 3319908 h 4364656"/>
              <a:gd name="connsiteX154" fmla="*/ 703440 w 8074603"/>
              <a:gd name="connsiteY154" fmla="*/ 3366773 h 4364656"/>
              <a:gd name="connsiteX155" fmla="*/ 697571 w 8074603"/>
              <a:gd name="connsiteY155" fmla="*/ 3368594 h 4364656"/>
              <a:gd name="connsiteX156" fmla="*/ 697574 w 8074603"/>
              <a:gd name="connsiteY156" fmla="*/ 3368593 h 4364656"/>
              <a:gd name="connsiteX157" fmla="*/ 608392 w 8074603"/>
              <a:gd name="connsiteY157" fmla="*/ 3396276 h 4364656"/>
              <a:gd name="connsiteX158" fmla="*/ 506346 w 8074603"/>
              <a:gd name="connsiteY158" fmla="*/ 3406563 h 4364656"/>
              <a:gd name="connsiteX159" fmla="*/ 0 w 8074603"/>
              <a:gd name="connsiteY159" fmla="*/ 2900217 h 4364656"/>
              <a:gd name="connsiteX160" fmla="*/ 404300 w 8074603"/>
              <a:gd name="connsiteY160" fmla="*/ 2404158 h 4364656"/>
              <a:gd name="connsiteX161" fmla="*/ 476128 w 8074603"/>
              <a:gd name="connsiteY161" fmla="*/ 2396917 h 4364656"/>
              <a:gd name="connsiteX162" fmla="*/ 476128 w 8074603"/>
              <a:gd name="connsiteY162" fmla="*/ 2396918 h 4364656"/>
              <a:gd name="connsiteX163" fmla="*/ 506346 w 8074603"/>
              <a:gd name="connsiteY163" fmla="*/ 2393872 h 4364656"/>
              <a:gd name="connsiteX164" fmla="*/ 506424 w 8074603"/>
              <a:gd name="connsiteY164" fmla="*/ 2393878 h 4364656"/>
              <a:gd name="connsiteX165" fmla="*/ 523913 w 8074603"/>
              <a:gd name="connsiteY165" fmla="*/ 2395421 h 4364656"/>
              <a:gd name="connsiteX166" fmla="*/ 525160 w 8074603"/>
              <a:gd name="connsiteY166" fmla="*/ 2395296 h 4364656"/>
              <a:gd name="connsiteX167" fmla="*/ 506424 w 8074603"/>
              <a:gd name="connsiteY167" fmla="*/ 2393878 h 4364656"/>
              <a:gd name="connsiteX168" fmla="*/ 506346 w 8074603"/>
              <a:gd name="connsiteY168" fmla="*/ 2393871 h 4364656"/>
              <a:gd name="connsiteX169" fmla="*/ 476128 w 8074603"/>
              <a:gd name="connsiteY169" fmla="*/ 2396917 h 4364656"/>
              <a:gd name="connsiteX170" fmla="*/ 475829 w 8074603"/>
              <a:gd name="connsiteY170" fmla="*/ 2395919 h 4364656"/>
              <a:gd name="connsiteX171" fmla="*/ 566483 w 8074603"/>
              <a:gd name="connsiteY171" fmla="*/ 2386780 h 4364656"/>
              <a:gd name="connsiteX172" fmla="*/ 1084393 w 8074603"/>
              <a:gd name="connsiteY172" fmla="*/ 1855758 h 4364656"/>
              <a:gd name="connsiteX173" fmla="*/ 1094003 w 8074603"/>
              <a:gd name="connsiteY173" fmla="*/ 1746841 h 4364656"/>
              <a:gd name="connsiteX174" fmla="*/ 1090650 w 8074603"/>
              <a:gd name="connsiteY174" fmla="*/ 1698239 h 4364656"/>
              <a:gd name="connsiteX175" fmla="*/ 1088374 w 8074603"/>
              <a:gd name="connsiteY175" fmla="*/ 1636980 h 4364656"/>
              <a:gd name="connsiteX176" fmla="*/ 1799436 w 8074603"/>
              <a:gd name="connsiteY176" fmla="*/ 925919 h 4364656"/>
              <a:gd name="connsiteX177" fmla="*/ 2389060 w 8074603"/>
              <a:gd name="connsiteY177" fmla="*/ 1239418 h 4364656"/>
              <a:gd name="connsiteX178" fmla="*/ 2416485 w 8074603"/>
              <a:gd name="connsiteY178" fmla="*/ 1289944 h 4364656"/>
              <a:gd name="connsiteX179" fmla="*/ 2416799 w 8074603"/>
              <a:gd name="connsiteY179" fmla="*/ 1289849 h 4364656"/>
              <a:gd name="connsiteX180" fmla="*/ 2455025 w 8074603"/>
              <a:gd name="connsiteY180" fmla="*/ 1360275 h 4364656"/>
              <a:gd name="connsiteX181" fmla="*/ 3082854 w 8074603"/>
              <a:gd name="connsiteY181" fmla="*/ 1694089 h 4364656"/>
              <a:gd name="connsiteX182" fmla="*/ 3836081 w 8074603"/>
              <a:gd name="connsiteY182" fmla="*/ 1014367 h 4364656"/>
              <a:gd name="connsiteX183" fmla="*/ 3839853 w 8074603"/>
              <a:gd name="connsiteY183" fmla="*/ 939677 h 4364656"/>
              <a:gd name="connsiteX184" fmla="*/ 3839853 w 8074603"/>
              <a:gd name="connsiteY184" fmla="*/ 939672 h 4364656"/>
              <a:gd name="connsiteX185" fmla="*/ 3837985 w 8074603"/>
              <a:gd name="connsiteY185" fmla="*/ 927434 h 4364656"/>
              <a:gd name="connsiteX186" fmla="*/ 3835746 w 8074603"/>
              <a:gd name="connsiteY186" fmla="*/ 883087 h 4364656"/>
              <a:gd name="connsiteX187" fmla="*/ 3835745 w 8074603"/>
              <a:gd name="connsiteY187" fmla="*/ 883087 h 4364656"/>
              <a:gd name="connsiteX188" fmla="*/ 3833802 w 8074603"/>
              <a:gd name="connsiteY188" fmla="*/ 844605 h 4364656"/>
              <a:gd name="connsiteX189" fmla="*/ 3833640 w 8074603"/>
              <a:gd name="connsiteY189" fmla="*/ 841406 h 4364656"/>
              <a:gd name="connsiteX190" fmla="*/ 4675046 w 8074603"/>
              <a:gd name="connsiteY190" fmla="*/ 0 h 4364656"/>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51311 w 8074603"/>
              <a:gd name="connsiteY4" fmla="*/ 3824382 h 4364656"/>
              <a:gd name="connsiteX5" fmla="*/ 5477374 w 8074603"/>
              <a:gd name="connsiteY5" fmla="*/ 3776365 h 4364656"/>
              <a:gd name="connsiteX6" fmla="*/ 5967715 w 8074603"/>
              <a:gd name="connsiteY6" fmla="*/ 1555781 h 4364656"/>
              <a:gd name="connsiteX7" fmla="*/ 5953547 w 8074603"/>
              <a:gd name="connsiteY7" fmla="*/ 1567471 h 4364656"/>
              <a:gd name="connsiteX8" fmla="*/ 5947225 w 8074603"/>
              <a:gd name="connsiteY8" fmla="*/ 1572687 h 4364656"/>
              <a:gd name="connsiteX9" fmla="*/ 5923679 w 8074603"/>
              <a:gd name="connsiteY9" fmla="*/ 1585468 h 4364656"/>
              <a:gd name="connsiteX10" fmla="*/ 5944170 w 8074603"/>
              <a:gd name="connsiteY10" fmla="*/ 1568561 h 4364656"/>
              <a:gd name="connsiteX11" fmla="*/ 5950625 w 8074603"/>
              <a:gd name="connsiteY11" fmla="*/ 1565058 h 4364656"/>
              <a:gd name="connsiteX12" fmla="*/ 5967715 w 8074603"/>
              <a:gd name="connsiteY12" fmla="*/ 1555781 h 4364656"/>
              <a:gd name="connsiteX13" fmla="*/ 5463575 w 8074603"/>
              <a:gd name="connsiteY13" fmla="*/ 1132731 h 4364656"/>
              <a:gd name="connsiteX14" fmla="*/ 5450330 w 8074603"/>
              <a:gd name="connsiteY14" fmla="*/ 1168918 h 4364656"/>
              <a:gd name="connsiteX15" fmla="*/ 5439303 w 8074603"/>
              <a:gd name="connsiteY15" fmla="*/ 1189234 h 4364656"/>
              <a:gd name="connsiteX16" fmla="*/ 5447848 w 8074603"/>
              <a:gd name="connsiteY16" fmla="*/ 1161705 h 4364656"/>
              <a:gd name="connsiteX17" fmla="*/ 5463575 w 8074603"/>
              <a:gd name="connsiteY17" fmla="*/ 1132731 h 4364656"/>
              <a:gd name="connsiteX18" fmla="*/ 5466067 w 8074603"/>
              <a:gd name="connsiteY18" fmla="*/ 1125926 h 4364656"/>
              <a:gd name="connsiteX19" fmla="*/ 5466873 w 8074603"/>
              <a:gd name="connsiteY19" fmla="*/ 1126657 h 4364656"/>
              <a:gd name="connsiteX20" fmla="*/ 5463576 w 8074603"/>
              <a:gd name="connsiteY20" fmla="*/ 1132731 h 4364656"/>
              <a:gd name="connsiteX21" fmla="*/ 5466067 w 8074603"/>
              <a:gd name="connsiteY21" fmla="*/ 1125926 h 4364656"/>
              <a:gd name="connsiteX22" fmla="*/ 4675046 w 8074603"/>
              <a:gd name="connsiteY22" fmla="*/ 0 h 4364656"/>
              <a:gd name="connsiteX23" fmla="*/ 5516452 w 8074603"/>
              <a:gd name="connsiteY23" fmla="*/ 841406 h 4364656"/>
              <a:gd name="connsiteX24" fmla="*/ 5478624 w 8074603"/>
              <a:gd name="connsiteY24" fmla="*/ 1091614 h 4364656"/>
              <a:gd name="connsiteX25" fmla="*/ 5466066 w 8074603"/>
              <a:gd name="connsiteY25" fmla="*/ 1125926 h 4364656"/>
              <a:gd name="connsiteX26" fmla="*/ 5463575 w 8074603"/>
              <a:gd name="connsiteY26" fmla="*/ 1132730 h 4364656"/>
              <a:gd name="connsiteX27" fmla="*/ 5447848 w 8074603"/>
              <a:gd name="connsiteY27" fmla="*/ 1161704 h 4364656"/>
              <a:gd name="connsiteX28" fmla="*/ 5439303 w 8074603"/>
              <a:gd name="connsiteY28" fmla="*/ 1189233 h 4364656"/>
              <a:gd name="connsiteX29" fmla="*/ 5428195 w 8074603"/>
              <a:gd name="connsiteY29" fmla="*/ 1225018 h 4364656"/>
              <a:gd name="connsiteX30" fmla="*/ 5421342 w 8074603"/>
              <a:gd name="connsiteY30" fmla="*/ 1292995 h 4364656"/>
              <a:gd name="connsiteX31" fmla="*/ 5758639 w 8074603"/>
              <a:gd name="connsiteY31" fmla="*/ 1630292 h 4364656"/>
              <a:gd name="connsiteX32" fmla="*/ 5889930 w 8074603"/>
              <a:gd name="connsiteY32" fmla="*/ 1603786 h 4364656"/>
              <a:gd name="connsiteX33" fmla="*/ 5923679 w 8074603"/>
              <a:gd name="connsiteY33" fmla="*/ 1585468 h 4364656"/>
              <a:gd name="connsiteX34" fmla="*/ 5923680 w 8074603"/>
              <a:gd name="connsiteY34" fmla="*/ 1585469 h 4364656"/>
              <a:gd name="connsiteX35" fmla="*/ 5947226 w 8074603"/>
              <a:gd name="connsiteY35" fmla="*/ 1572688 h 4364656"/>
              <a:gd name="connsiteX36" fmla="*/ 5953548 w 8074603"/>
              <a:gd name="connsiteY36" fmla="*/ 1567472 h 4364656"/>
              <a:gd name="connsiteX37" fmla="*/ 5967716 w 8074603"/>
              <a:gd name="connsiteY37" fmla="*/ 1555782 h 4364656"/>
              <a:gd name="connsiteX38" fmla="*/ 6062168 w 8074603"/>
              <a:gd name="connsiteY38" fmla="*/ 1504515 h 4364656"/>
              <a:gd name="connsiteX39" fmla="*/ 6332560 w 8074603"/>
              <a:gd name="connsiteY39" fmla="*/ 1449925 h 4364656"/>
              <a:gd name="connsiteX40" fmla="*/ 7027217 w 8074603"/>
              <a:gd name="connsiteY40" fmla="*/ 2144582 h 4364656"/>
              <a:gd name="connsiteX41" fmla="*/ 7023436 w 8074603"/>
              <a:gd name="connsiteY41" fmla="*/ 2182087 h 4364656"/>
              <a:gd name="connsiteX42" fmla="*/ 7025951 w 8074603"/>
              <a:gd name="connsiteY42" fmla="*/ 2183532 h 4364656"/>
              <a:gd name="connsiteX43" fmla="*/ 7020865 w 8074603"/>
              <a:gd name="connsiteY43" fmla="*/ 2233978 h 4364656"/>
              <a:gd name="connsiteX44" fmla="*/ 7290185 w 8074603"/>
              <a:gd name="connsiteY44" fmla="*/ 2564422 h 4364656"/>
              <a:gd name="connsiteX45" fmla="*/ 7340491 w 8074603"/>
              <a:gd name="connsiteY45" fmla="*/ 2569494 h 4364656"/>
              <a:gd name="connsiteX46" fmla="*/ 7425440 w 8074603"/>
              <a:gd name="connsiteY46" fmla="*/ 2560930 h 4364656"/>
              <a:gd name="connsiteX47" fmla="*/ 7556269 w 8074603"/>
              <a:gd name="connsiteY47" fmla="*/ 2574119 h 4364656"/>
              <a:gd name="connsiteX48" fmla="*/ 7639912 w 8074603"/>
              <a:gd name="connsiteY48" fmla="*/ 2600083 h 4364656"/>
              <a:gd name="connsiteX49" fmla="*/ 7662727 w 8074603"/>
              <a:gd name="connsiteY49" fmla="*/ 2606859 h 4364656"/>
              <a:gd name="connsiteX50" fmla="*/ 7664371 w 8074603"/>
              <a:gd name="connsiteY50" fmla="*/ 2607676 h 4364656"/>
              <a:gd name="connsiteX51" fmla="*/ 7678124 w 8074603"/>
              <a:gd name="connsiteY51" fmla="*/ 2611945 h 4364656"/>
              <a:gd name="connsiteX52" fmla="*/ 7733522 w 8074603"/>
              <a:gd name="connsiteY52" fmla="*/ 2642014 h 4364656"/>
              <a:gd name="connsiteX53" fmla="*/ 7761488 w 8074603"/>
              <a:gd name="connsiteY53" fmla="*/ 2655901 h 4364656"/>
              <a:gd name="connsiteX54" fmla="*/ 7768424 w 8074603"/>
              <a:gd name="connsiteY54" fmla="*/ 2660958 h 4364656"/>
              <a:gd name="connsiteX55" fmla="*/ 7788393 w 8074603"/>
              <a:gd name="connsiteY55" fmla="*/ 2671797 h 4364656"/>
              <a:gd name="connsiteX56" fmla="*/ 7827171 w 8074603"/>
              <a:gd name="connsiteY56" fmla="*/ 2703791 h 4364656"/>
              <a:gd name="connsiteX57" fmla="*/ 7849862 w 8074603"/>
              <a:gd name="connsiteY57" fmla="*/ 2720336 h 4364656"/>
              <a:gd name="connsiteX58" fmla="*/ 7860799 w 8074603"/>
              <a:gd name="connsiteY58" fmla="*/ 2731538 h 4364656"/>
              <a:gd name="connsiteX59" fmla="*/ 7884468 w 8074603"/>
              <a:gd name="connsiteY59" fmla="*/ 2751066 h 4364656"/>
              <a:gd name="connsiteX60" fmla="*/ 7909550 w 8074603"/>
              <a:gd name="connsiteY60" fmla="*/ 2781466 h 4364656"/>
              <a:gd name="connsiteX61" fmla="*/ 7926096 w 8074603"/>
              <a:gd name="connsiteY61" fmla="*/ 2798412 h 4364656"/>
              <a:gd name="connsiteX62" fmla="*/ 7939549 w 8074603"/>
              <a:gd name="connsiteY62" fmla="*/ 2817825 h 4364656"/>
              <a:gd name="connsiteX63" fmla="*/ 7963736 w 8074603"/>
              <a:gd name="connsiteY63" fmla="*/ 2847140 h 4364656"/>
              <a:gd name="connsiteX64" fmla="*/ 7977732 w 8074603"/>
              <a:gd name="connsiteY64" fmla="*/ 2872925 h 4364656"/>
              <a:gd name="connsiteX65" fmla="*/ 7988440 w 8074603"/>
              <a:gd name="connsiteY65" fmla="*/ 2888377 h 4364656"/>
              <a:gd name="connsiteX66" fmla="*/ 8002637 w 8074603"/>
              <a:gd name="connsiteY66" fmla="*/ 2918810 h 4364656"/>
              <a:gd name="connsiteX67" fmla="*/ 8023589 w 8074603"/>
              <a:gd name="connsiteY67" fmla="*/ 2957410 h 4364656"/>
              <a:gd name="connsiteX68" fmla="*/ 8029442 w 8074603"/>
              <a:gd name="connsiteY68" fmla="*/ 2976266 h 4364656"/>
              <a:gd name="connsiteX69" fmla="*/ 8035140 w 8074603"/>
              <a:gd name="connsiteY69" fmla="*/ 2988479 h 4364656"/>
              <a:gd name="connsiteX70" fmla="*/ 8047920 w 8074603"/>
              <a:gd name="connsiteY70" fmla="*/ 3035793 h 4364656"/>
              <a:gd name="connsiteX71" fmla="*/ 8061414 w 8074603"/>
              <a:gd name="connsiteY71" fmla="*/ 3079264 h 4364656"/>
              <a:gd name="connsiteX72" fmla="*/ 8062457 w 8074603"/>
              <a:gd name="connsiteY72" fmla="*/ 3089610 h 4364656"/>
              <a:gd name="connsiteX73" fmla="*/ 8064444 w 8074603"/>
              <a:gd name="connsiteY73" fmla="*/ 3096967 h 4364656"/>
              <a:gd name="connsiteX74" fmla="*/ 8073185 w 8074603"/>
              <a:gd name="connsiteY74" fmla="*/ 3196024 h 4364656"/>
              <a:gd name="connsiteX75" fmla="*/ 8074603 w 8074603"/>
              <a:gd name="connsiteY75" fmla="*/ 3210093 h 4364656"/>
              <a:gd name="connsiteX76" fmla="*/ 8074509 w 8074603"/>
              <a:gd name="connsiteY76" fmla="*/ 3211029 h 4364656"/>
              <a:gd name="connsiteX77" fmla="*/ 8074602 w 8074603"/>
              <a:gd name="connsiteY77" fmla="*/ 3212087 h 4364656"/>
              <a:gd name="connsiteX78" fmla="*/ 7424264 w 8074603"/>
              <a:gd name="connsiteY78" fmla="*/ 3862425 h 4364656"/>
              <a:gd name="connsiteX79" fmla="*/ 6964406 w 8074603"/>
              <a:gd name="connsiteY79" fmla="*/ 3671946 h 4364656"/>
              <a:gd name="connsiteX80" fmla="*/ 6915317 w 8074603"/>
              <a:gd name="connsiteY80" fmla="*/ 3612451 h 4364656"/>
              <a:gd name="connsiteX81" fmla="*/ 6916916 w 8074603"/>
              <a:gd name="connsiteY81" fmla="*/ 3609131 h 4364656"/>
              <a:gd name="connsiteX82" fmla="*/ 6916887 w 8074603"/>
              <a:gd name="connsiteY82" fmla="*/ 3609096 h 4364656"/>
              <a:gd name="connsiteX83" fmla="*/ 6915316 w 8074603"/>
              <a:gd name="connsiteY83" fmla="*/ 3612451 h 4364656"/>
              <a:gd name="connsiteX84" fmla="*/ 6861887 w 8074603"/>
              <a:gd name="connsiteY84" fmla="*/ 3549058 h 4364656"/>
              <a:gd name="connsiteX85" fmla="*/ 6249412 w 8074603"/>
              <a:gd name="connsiteY85" fmla="*/ 3295363 h 4364656"/>
              <a:gd name="connsiteX86" fmla="*/ 5531170 w 8074603"/>
              <a:gd name="connsiteY86" fmla="*/ 3677249 h 4364656"/>
              <a:gd name="connsiteX87" fmla="*/ 5477373 w 8074603"/>
              <a:gd name="connsiteY87" fmla="*/ 3776364 h 4364656"/>
              <a:gd name="connsiteX88" fmla="*/ 5424218 w 8074603"/>
              <a:gd name="connsiteY88" fmla="*/ 3898404 h 4364656"/>
              <a:gd name="connsiteX89" fmla="*/ 5372647 w 8074603"/>
              <a:gd name="connsiteY89" fmla="*/ 3993415 h 4364656"/>
              <a:gd name="connsiteX90" fmla="*/ 4674427 w 8074603"/>
              <a:gd name="connsiteY90" fmla="*/ 4364656 h 4364656"/>
              <a:gd name="connsiteX91" fmla="*/ 3870258 w 8074603"/>
              <a:gd name="connsiteY91" fmla="*/ 3773024 h 4364656"/>
              <a:gd name="connsiteX92" fmla="*/ 3849692 w 8074603"/>
              <a:gd name="connsiteY92" fmla="*/ 3693042 h 4364656"/>
              <a:gd name="connsiteX93" fmla="*/ 3849691 w 8074603"/>
              <a:gd name="connsiteY93" fmla="*/ 3693042 h 4364656"/>
              <a:gd name="connsiteX94" fmla="*/ 3846811 w 8074603"/>
              <a:gd name="connsiteY94" fmla="*/ 3692773 h 4364656"/>
              <a:gd name="connsiteX95" fmla="*/ 3844896 w 8074603"/>
              <a:gd name="connsiteY95" fmla="*/ 3673782 h 4364656"/>
              <a:gd name="connsiteX96" fmla="*/ 3392418 w 8074603"/>
              <a:gd name="connsiteY96" fmla="*/ 3305002 h 4364656"/>
              <a:gd name="connsiteX97" fmla="*/ 2966852 w 8074603"/>
              <a:gd name="connsiteY97" fmla="*/ 3587086 h 4364656"/>
              <a:gd name="connsiteX98" fmla="*/ 2959715 w 8074603"/>
              <a:gd name="connsiteY98" fmla="*/ 3610078 h 4364656"/>
              <a:gd name="connsiteX99" fmla="*/ 2958513 w 8074603"/>
              <a:gd name="connsiteY99" fmla="*/ 3609966 h 4364656"/>
              <a:gd name="connsiteX100" fmla="*/ 2958503 w 8074603"/>
              <a:gd name="connsiteY100" fmla="*/ 3609966 h 4364656"/>
              <a:gd name="connsiteX101" fmla="*/ 2956695 w 8074603"/>
              <a:gd name="connsiteY101" fmla="*/ 3609798 h 4364656"/>
              <a:gd name="connsiteX102" fmla="*/ 2956637 w 8074603"/>
              <a:gd name="connsiteY102" fmla="*/ 3609986 h 4364656"/>
              <a:gd name="connsiteX103" fmla="*/ 2958503 w 8074603"/>
              <a:gd name="connsiteY103" fmla="*/ 3609966 h 4364656"/>
              <a:gd name="connsiteX104" fmla="*/ 2958513 w 8074603"/>
              <a:gd name="connsiteY104" fmla="*/ 3609967 h 4364656"/>
              <a:gd name="connsiteX105" fmla="*/ 2935736 w 8074603"/>
              <a:gd name="connsiteY105" fmla="*/ 3683342 h 4364656"/>
              <a:gd name="connsiteX106" fmla="*/ 2888672 w 8074603"/>
              <a:gd name="connsiteY106" fmla="*/ 3775276 h 4364656"/>
              <a:gd name="connsiteX107" fmla="*/ 2873670 w 8074603"/>
              <a:gd name="connsiteY107" fmla="*/ 3796378 h 4364656"/>
              <a:gd name="connsiteX108" fmla="*/ 2867332 w 8074603"/>
              <a:gd name="connsiteY108" fmla="*/ 3808055 h 4364656"/>
              <a:gd name="connsiteX109" fmla="*/ 2853134 w 8074603"/>
              <a:gd name="connsiteY109" fmla="*/ 3825263 h 4364656"/>
              <a:gd name="connsiteX110" fmla="*/ 2829243 w 8074603"/>
              <a:gd name="connsiteY110" fmla="*/ 3858866 h 4364656"/>
              <a:gd name="connsiteX111" fmla="*/ 2800750 w 8074603"/>
              <a:gd name="connsiteY111" fmla="*/ 3888753 h 4364656"/>
              <a:gd name="connsiteX112" fmla="*/ 2781264 w 8074603"/>
              <a:gd name="connsiteY112" fmla="*/ 3912370 h 4364656"/>
              <a:gd name="connsiteX113" fmla="*/ 2767063 w 8074603"/>
              <a:gd name="connsiteY113" fmla="*/ 3924087 h 4364656"/>
              <a:gd name="connsiteX114" fmla="*/ 2758655 w 8074603"/>
              <a:gd name="connsiteY114" fmla="*/ 3932906 h 4364656"/>
              <a:gd name="connsiteX115" fmla="*/ 2710836 w 8074603"/>
              <a:gd name="connsiteY115" fmla="*/ 3970478 h 4364656"/>
              <a:gd name="connsiteX116" fmla="*/ 2676948 w 8074603"/>
              <a:gd name="connsiteY116" fmla="*/ 3998439 h 4364656"/>
              <a:gd name="connsiteX117" fmla="*/ 2627569 w 8074603"/>
              <a:gd name="connsiteY117" fmla="*/ 4025241 h 4364656"/>
              <a:gd name="connsiteX118" fmla="*/ 2588828 w 8074603"/>
              <a:gd name="connsiteY118" fmla="*/ 4047508 h 4364656"/>
              <a:gd name="connsiteX119" fmla="*/ 2580497 w 8074603"/>
              <a:gd name="connsiteY119" fmla="*/ 4050790 h 4364656"/>
              <a:gd name="connsiteX120" fmla="*/ 2557219 w 8074603"/>
              <a:gd name="connsiteY120" fmla="*/ 4063426 h 4364656"/>
              <a:gd name="connsiteX121" fmla="*/ 2515787 w 8074603"/>
              <a:gd name="connsiteY121" fmla="*/ 4076287 h 4364656"/>
              <a:gd name="connsiteX122" fmla="*/ 2492002 w 8074603"/>
              <a:gd name="connsiteY122" fmla="*/ 4085658 h 4364656"/>
              <a:gd name="connsiteX123" fmla="*/ 2467134 w 8074603"/>
              <a:gd name="connsiteY123" fmla="*/ 4091389 h 4364656"/>
              <a:gd name="connsiteX124" fmla="*/ 2424911 w 8074603"/>
              <a:gd name="connsiteY124" fmla="*/ 4104496 h 4364656"/>
              <a:gd name="connsiteX125" fmla="*/ 2398874 w 8074603"/>
              <a:gd name="connsiteY125" fmla="*/ 4107121 h 4364656"/>
              <a:gd name="connsiteX126" fmla="*/ 2388841 w 8074603"/>
              <a:gd name="connsiteY126" fmla="*/ 4109433 h 4364656"/>
              <a:gd name="connsiteX127" fmla="*/ 2337116 w 8074603"/>
              <a:gd name="connsiteY127" fmla="*/ 4113347 h 4364656"/>
              <a:gd name="connsiteX128" fmla="*/ 2282859 w 8074603"/>
              <a:gd name="connsiteY128" fmla="*/ 4118816 h 4364656"/>
              <a:gd name="connsiteX129" fmla="*/ 2242479 w 8074603"/>
              <a:gd name="connsiteY129" fmla="*/ 4114746 h 4364656"/>
              <a:gd name="connsiteX130" fmla="*/ 2172265 w 8074603"/>
              <a:gd name="connsiteY130" fmla="*/ 4109433 h 4364656"/>
              <a:gd name="connsiteX131" fmla="*/ 2158646 w 8074603"/>
              <a:gd name="connsiteY131" fmla="*/ 4106295 h 4364656"/>
              <a:gd name="connsiteX132" fmla="*/ 2140808 w 8074603"/>
              <a:gd name="connsiteY132" fmla="*/ 4104496 h 4364656"/>
              <a:gd name="connsiteX133" fmla="*/ 2111879 w 8074603"/>
              <a:gd name="connsiteY133" fmla="*/ 4095516 h 4364656"/>
              <a:gd name="connsiteX134" fmla="*/ 2069105 w 8074603"/>
              <a:gd name="connsiteY134" fmla="*/ 4085658 h 4364656"/>
              <a:gd name="connsiteX135" fmla="*/ 2028193 w 8074603"/>
              <a:gd name="connsiteY135" fmla="*/ 4069539 h 4364656"/>
              <a:gd name="connsiteX136" fmla="*/ 2008500 w 8074603"/>
              <a:gd name="connsiteY136" fmla="*/ 4063426 h 4364656"/>
              <a:gd name="connsiteX137" fmla="*/ 1997435 w 8074603"/>
              <a:gd name="connsiteY137" fmla="*/ 4057420 h 4364656"/>
              <a:gd name="connsiteX138" fmla="*/ 1972278 w 8074603"/>
              <a:gd name="connsiteY138" fmla="*/ 4047508 h 4364656"/>
              <a:gd name="connsiteX139" fmla="*/ 1625370 w 8074603"/>
              <a:gd name="connsiteY139" fmla="*/ 3683342 h 4364656"/>
              <a:gd name="connsiteX140" fmla="*/ 1607075 w 8074603"/>
              <a:gd name="connsiteY140" fmla="*/ 3624406 h 4364656"/>
              <a:gd name="connsiteX141" fmla="*/ 1608730 w 8074603"/>
              <a:gd name="connsiteY141" fmla="*/ 3624388 h 4364656"/>
              <a:gd name="connsiteX142" fmla="*/ 1613537 w 8074603"/>
              <a:gd name="connsiteY142" fmla="*/ 3624337 h 4364656"/>
              <a:gd name="connsiteX143" fmla="*/ 1613536 w 8074603"/>
              <a:gd name="connsiteY143" fmla="*/ 3624334 h 4364656"/>
              <a:gd name="connsiteX144" fmla="*/ 1608730 w 8074603"/>
              <a:gd name="connsiteY144" fmla="*/ 3624388 h 4364656"/>
              <a:gd name="connsiteX145" fmla="*/ 1607077 w 8074603"/>
              <a:gd name="connsiteY145" fmla="*/ 3624405 h 4364656"/>
              <a:gd name="connsiteX146" fmla="*/ 1603692 w 8074603"/>
              <a:gd name="connsiteY146" fmla="*/ 3624443 h 4364656"/>
              <a:gd name="connsiteX147" fmla="*/ 1593249 w 8074603"/>
              <a:gd name="connsiteY147" fmla="*/ 3590809 h 4364656"/>
              <a:gd name="connsiteX148" fmla="*/ 1060194 w 8074603"/>
              <a:gd name="connsiteY148" fmla="*/ 3237476 h 4364656"/>
              <a:gd name="connsiteX149" fmla="*/ 943603 w 8074603"/>
              <a:gd name="connsiteY149" fmla="*/ 3249230 h 4364656"/>
              <a:gd name="connsiteX150" fmla="*/ 837218 w 8074603"/>
              <a:gd name="connsiteY150" fmla="*/ 3282253 h 4364656"/>
              <a:gd name="connsiteX151" fmla="*/ 831628 w 8074603"/>
              <a:gd name="connsiteY151" fmla="*/ 3285287 h 4364656"/>
              <a:gd name="connsiteX152" fmla="*/ 789668 w 8074603"/>
              <a:gd name="connsiteY152" fmla="*/ 3319908 h 4364656"/>
              <a:gd name="connsiteX153" fmla="*/ 703440 w 8074603"/>
              <a:gd name="connsiteY153" fmla="*/ 3366773 h 4364656"/>
              <a:gd name="connsiteX154" fmla="*/ 697571 w 8074603"/>
              <a:gd name="connsiteY154" fmla="*/ 3368594 h 4364656"/>
              <a:gd name="connsiteX155" fmla="*/ 697574 w 8074603"/>
              <a:gd name="connsiteY155" fmla="*/ 3368593 h 4364656"/>
              <a:gd name="connsiteX156" fmla="*/ 608392 w 8074603"/>
              <a:gd name="connsiteY156" fmla="*/ 3396276 h 4364656"/>
              <a:gd name="connsiteX157" fmla="*/ 506346 w 8074603"/>
              <a:gd name="connsiteY157" fmla="*/ 3406563 h 4364656"/>
              <a:gd name="connsiteX158" fmla="*/ 0 w 8074603"/>
              <a:gd name="connsiteY158" fmla="*/ 2900217 h 4364656"/>
              <a:gd name="connsiteX159" fmla="*/ 404300 w 8074603"/>
              <a:gd name="connsiteY159" fmla="*/ 2404158 h 4364656"/>
              <a:gd name="connsiteX160" fmla="*/ 476128 w 8074603"/>
              <a:gd name="connsiteY160" fmla="*/ 2396917 h 4364656"/>
              <a:gd name="connsiteX161" fmla="*/ 476128 w 8074603"/>
              <a:gd name="connsiteY161" fmla="*/ 2396918 h 4364656"/>
              <a:gd name="connsiteX162" fmla="*/ 506346 w 8074603"/>
              <a:gd name="connsiteY162" fmla="*/ 2393872 h 4364656"/>
              <a:gd name="connsiteX163" fmla="*/ 506424 w 8074603"/>
              <a:gd name="connsiteY163" fmla="*/ 2393878 h 4364656"/>
              <a:gd name="connsiteX164" fmla="*/ 523913 w 8074603"/>
              <a:gd name="connsiteY164" fmla="*/ 2395421 h 4364656"/>
              <a:gd name="connsiteX165" fmla="*/ 525160 w 8074603"/>
              <a:gd name="connsiteY165" fmla="*/ 2395296 h 4364656"/>
              <a:gd name="connsiteX166" fmla="*/ 506424 w 8074603"/>
              <a:gd name="connsiteY166" fmla="*/ 2393878 h 4364656"/>
              <a:gd name="connsiteX167" fmla="*/ 506346 w 8074603"/>
              <a:gd name="connsiteY167" fmla="*/ 2393871 h 4364656"/>
              <a:gd name="connsiteX168" fmla="*/ 476128 w 8074603"/>
              <a:gd name="connsiteY168" fmla="*/ 2396917 h 4364656"/>
              <a:gd name="connsiteX169" fmla="*/ 475829 w 8074603"/>
              <a:gd name="connsiteY169" fmla="*/ 2395919 h 4364656"/>
              <a:gd name="connsiteX170" fmla="*/ 566483 w 8074603"/>
              <a:gd name="connsiteY170" fmla="*/ 2386780 h 4364656"/>
              <a:gd name="connsiteX171" fmla="*/ 1084393 w 8074603"/>
              <a:gd name="connsiteY171" fmla="*/ 1855758 h 4364656"/>
              <a:gd name="connsiteX172" fmla="*/ 1094003 w 8074603"/>
              <a:gd name="connsiteY172" fmla="*/ 1746841 h 4364656"/>
              <a:gd name="connsiteX173" fmla="*/ 1090650 w 8074603"/>
              <a:gd name="connsiteY173" fmla="*/ 1698239 h 4364656"/>
              <a:gd name="connsiteX174" fmla="*/ 1088374 w 8074603"/>
              <a:gd name="connsiteY174" fmla="*/ 1636980 h 4364656"/>
              <a:gd name="connsiteX175" fmla="*/ 1799436 w 8074603"/>
              <a:gd name="connsiteY175" fmla="*/ 925919 h 4364656"/>
              <a:gd name="connsiteX176" fmla="*/ 2389060 w 8074603"/>
              <a:gd name="connsiteY176" fmla="*/ 1239418 h 4364656"/>
              <a:gd name="connsiteX177" fmla="*/ 2416485 w 8074603"/>
              <a:gd name="connsiteY177" fmla="*/ 1289944 h 4364656"/>
              <a:gd name="connsiteX178" fmla="*/ 2416799 w 8074603"/>
              <a:gd name="connsiteY178" fmla="*/ 1289849 h 4364656"/>
              <a:gd name="connsiteX179" fmla="*/ 2455025 w 8074603"/>
              <a:gd name="connsiteY179" fmla="*/ 1360275 h 4364656"/>
              <a:gd name="connsiteX180" fmla="*/ 3082854 w 8074603"/>
              <a:gd name="connsiteY180" fmla="*/ 1694089 h 4364656"/>
              <a:gd name="connsiteX181" fmla="*/ 3836081 w 8074603"/>
              <a:gd name="connsiteY181" fmla="*/ 1014367 h 4364656"/>
              <a:gd name="connsiteX182" fmla="*/ 3839853 w 8074603"/>
              <a:gd name="connsiteY182" fmla="*/ 939677 h 4364656"/>
              <a:gd name="connsiteX183" fmla="*/ 3839853 w 8074603"/>
              <a:gd name="connsiteY183" fmla="*/ 939672 h 4364656"/>
              <a:gd name="connsiteX184" fmla="*/ 3837985 w 8074603"/>
              <a:gd name="connsiteY184" fmla="*/ 927434 h 4364656"/>
              <a:gd name="connsiteX185" fmla="*/ 3835746 w 8074603"/>
              <a:gd name="connsiteY185" fmla="*/ 883087 h 4364656"/>
              <a:gd name="connsiteX186" fmla="*/ 3835745 w 8074603"/>
              <a:gd name="connsiteY186" fmla="*/ 883087 h 4364656"/>
              <a:gd name="connsiteX187" fmla="*/ 3833802 w 8074603"/>
              <a:gd name="connsiteY187" fmla="*/ 844605 h 4364656"/>
              <a:gd name="connsiteX188" fmla="*/ 3833640 w 8074603"/>
              <a:gd name="connsiteY188" fmla="*/ 841406 h 4364656"/>
              <a:gd name="connsiteX189" fmla="*/ 4675046 w 8074603"/>
              <a:gd name="connsiteY189" fmla="*/ 0 h 4364656"/>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51311 w 8074603"/>
              <a:gd name="connsiteY4" fmla="*/ 3824382 h 4364656"/>
              <a:gd name="connsiteX5" fmla="*/ 5477374 w 8074603"/>
              <a:gd name="connsiteY5" fmla="*/ 3776365 h 4364656"/>
              <a:gd name="connsiteX6" fmla="*/ 5967715 w 8074603"/>
              <a:gd name="connsiteY6" fmla="*/ 1555781 h 4364656"/>
              <a:gd name="connsiteX7" fmla="*/ 5953547 w 8074603"/>
              <a:gd name="connsiteY7" fmla="*/ 1567471 h 4364656"/>
              <a:gd name="connsiteX8" fmla="*/ 5947225 w 8074603"/>
              <a:gd name="connsiteY8" fmla="*/ 1572687 h 4364656"/>
              <a:gd name="connsiteX9" fmla="*/ 5923679 w 8074603"/>
              <a:gd name="connsiteY9" fmla="*/ 1585468 h 4364656"/>
              <a:gd name="connsiteX10" fmla="*/ 5944170 w 8074603"/>
              <a:gd name="connsiteY10" fmla="*/ 1568561 h 4364656"/>
              <a:gd name="connsiteX11" fmla="*/ 5950625 w 8074603"/>
              <a:gd name="connsiteY11" fmla="*/ 1565058 h 4364656"/>
              <a:gd name="connsiteX12" fmla="*/ 5967715 w 8074603"/>
              <a:gd name="connsiteY12" fmla="*/ 1555781 h 4364656"/>
              <a:gd name="connsiteX13" fmla="*/ 5463575 w 8074603"/>
              <a:gd name="connsiteY13" fmla="*/ 1132731 h 4364656"/>
              <a:gd name="connsiteX14" fmla="*/ 5450330 w 8074603"/>
              <a:gd name="connsiteY14" fmla="*/ 1168918 h 4364656"/>
              <a:gd name="connsiteX15" fmla="*/ 5439303 w 8074603"/>
              <a:gd name="connsiteY15" fmla="*/ 1189234 h 4364656"/>
              <a:gd name="connsiteX16" fmla="*/ 5447848 w 8074603"/>
              <a:gd name="connsiteY16" fmla="*/ 1161705 h 4364656"/>
              <a:gd name="connsiteX17" fmla="*/ 5463575 w 8074603"/>
              <a:gd name="connsiteY17" fmla="*/ 1132731 h 4364656"/>
              <a:gd name="connsiteX18" fmla="*/ 5466067 w 8074603"/>
              <a:gd name="connsiteY18" fmla="*/ 1125926 h 4364656"/>
              <a:gd name="connsiteX19" fmla="*/ 5466873 w 8074603"/>
              <a:gd name="connsiteY19" fmla="*/ 1126657 h 4364656"/>
              <a:gd name="connsiteX20" fmla="*/ 5463576 w 8074603"/>
              <a:gd name="connsiteY20" fmla="*/ 1132731 h 4364656"/>
              <a:gd name="connsiteX21" fmla="*/ 5466067 w 8074603"/>
              <a:gd name="connsiteY21" fmla="*/ 1125926 h 4364656"/>
              <a:gd name="connsiteX22" fmla="*/ 4675046 w 8074603"/>
              <a:gd name="connsiteY22" fmla="*/ 0 h 4364656"/>
              <a:gd name="connsiteX23" fmla="*/ 5516452 w 8074603"/>
              <a:gd name="connsiteY23" fmla="*/ 841406 h 4364656"/>
              <a:gd name="connsiteX24" fmla="*/ 5478624 w 8074603"/>
              <a:gd name="connsiteY24" fmla="*/ 1091614 h 4364656"/>
              <a:gd name="connsiteX25" fmla="*/ 5466066 w 8074603"/>
              <a:gd name="connsiteY25" fmla="*/ 1125926 h 4364656"/>
              <a:gd name="connsiteX26" fmla="*/ 5463575 w 8074603"/>
              <a:gd name="connsiteY26" fmla="*/ 1132730 h 4364656"/>
              <a:gd name="connsiteX27" fmla="*/ 5447848 w 8074603"/>
              <a:gd name="connsiteY27" fmla="*/ 1161704 h 4364656"/>
              <a:gd name="connsiteX28" fmla="*/ 5439303 w 8074603"/>
              <a:gd name="connsiteY28" fmla="*/ 1189233 h 4364656"/>
              <a:gd name="connsiteX29" fmla="*/ 5428195 w 8074603"/>
              <a:gd name="connsiteY29" fmla="*/ 1225018 h 4364656"/>
              <a:gd name="connsiteX30" fmla="*/ 5421342 w 8074603"/>
              <a:gd name="connsiteY30" fmla="*/ 1292995 h 4364656"/>
              <a:gd name="connsiteX31" fmla="*/ 5758639 w 8074603"/>
              <a:gd name="connsiteY31" fmla="*/ 1630292 h 4364656"/>
              <a:gd name="connsiteX32" fmla="*/ 5889930 w 8074603"/>
              <a:gd name="connsiteY32" fmla="*/ 1603786 h 4364656"/>
              <a:gd name="connsiteX33" fmla="*/ 5923679 w 8074603"/>
              <a:gd name="connsiteY33" fmla="*/ 1585468 h 4364656"/>
              <a:gd name="connsiteX34" fmla="*/ 5923680 w 8074603"/>
              <a:gd name="connsiteY34" fmla="*/ 1585469 h 4364656"/>
              <a:gd name="connsiteX35" fmla="*/ 5947226 w 8074603"/>
              <a:gd name="connsiteY35" fmla="*/ 1572688 h 4364656"/>
              <a:gd name="connsiteX36" fmla="*/ 5953548 w 8074603"/>
              <a:gd name="connsiteY36" fmla="*/ 1567472 h 4364656"/>
              <a:gd name="connsiteX37" fmla="*/ 5967716 w 8074603"/>
              <a:gd name="connsiteY37" fmla="*/ 1555782 h 4364656"/>
              <a:gd name="connsiteX38" fmla="*/ 6062168 w 8074603"/>
              <a:gd name="connsiteY38" fmla="*/ 1504515 h 4364656"/>
              <a:gd name="connsiteX39" fmla="*/ 6332560 w 8074603"/>
              <a:gd name="connsiteY39" fmla="*/ 1449925 h 4364656"/>
              <a:gd name="connsiteX40" fmla="*/ 7027217 w 8074603"/>
              <a:gd name="connsiteY40" fmla="*/ 2144582 h 4364656"/>
              <a:gd name="connsiteX41" fmla="*/ 7023436 w 8074603"/>
              <a:gd name="connsiteY41" fmla="*/ 2182087 h 4364656"/>
              <a:gd name="connsiteX42" fmla="*/ 7025951 w 8074603"/>
              <a:gd name="connsiteY42" fmla="*/ 2183532 h 4364656"/>
              <a:gd name="connsiteX43" fmla="*/ 7020865 w 8074603"/>
              <a:gd name="connsiteY43" fmla="*/ 2233978 h 4364656"/>
              <a:gd name="connsiteX44" fmla="*/ 7290185 w 8074603"/>
              <a:gd name="connsiteY44" fmla="*/ 2564422 h 4364656"/>
              <a:gd name="connsiteX45" fmla="*/ 7340491 w 8074603"/>
              <a:gd name="connsiteY45" fmla="*/ 2569494 h 4364656"/>
              <a:gd name="connsiteX46" fmla="*/ 7425440 w 8074603"/>
              <a:gd name="connsiteY46" fmla="*/ 2560930 h 4364656"/>
              <a:gd name="connsiteX47" fmla="*/ 7556269 w 8074603"/>
              <a:gd name="connsiteY47" fmla="*/ 2574119 h 4364656"/>
              <a:gd name="connsiteX48" fmla="*/ 7639912 w 8074603"/>
              <a:gd name="connsiteY48" fmla="*/ 2600083 h 4364656"/>
              <a:gd name="connsiteX49" fmla="*/ 7662727 w 8074603"/>
              <a:gd name="connsiteY49" fmla="*/ 2606859 h 4364656"/>
              <a:gd name="connsiteX50" fmla="*/ 7664371 w 8074603"/>
              <a:gd name="connsiteY50" fmla="*/ 2607676 h 4364656"/>
              <a:gd name="connsiteX51" fmla="*/ 7678124 w 8074603"/>
              <a:gd name="connsiteY51" fmla="*/ 2611945 h 4364656"/>
              <a:gd name="connsiteX52" fmla="*/ 7733522 w 8074603"/>
              <a:gd name="connsiteY52" fmla="*/ 2642014 h 4364656"/>
              <a:gd name="connsiteX53" fmla="*/ 7761488 w 8074603"/>
              <a:gd name="connsiteY53" fmla="*/ 2655901 h 4364656"/>
              <a:gd name="connsiteX54" fmla="*/ 7768424 w 8074603"/>
              <a:gd name="connsiteY54" fmla="*/ 2660958 h 4364656"/>
              <a:gd name="connsiteX55" fmla="*/ 7788393 w 8074603"/>
              <a:gd name="connsiteY55" fmla="*/ 2671797 h 4364656"/>
              <a:gd name="connsiteX56" fmla="*/ 7827171 w 8074603"/>
              <a:gd name="connsiteY56" fmla="*/ 2703791 h 4364656"/>
              <a:gd name="connsiteX57" fmla="*/ 7849862 w 8074603"/>
              <a:gd name="connsiteY57" fmla="*/ 2720336 h 4364656"/>
              <a:gd name="connsiteX58" fmla="*/ 7860799 w 8074603"/>
              <a:gd name="connsiteY58" fmla="*/ 2731538 h 4364656"/>
              <a:gd name="connsiteX59" fmla="*/ 7884468 w 8074603"/>
              <a:gd name="connsiteY59" fmla="*/ 2751066 h 4364656"/>
              <a:gd name="connsiteX60" fmla="*/ 7909550 w 8074603"/>
              <a:gd name="connsiteY60" fmla="*/ 2781466 h 4364656"/>
              <a:gd name="connsiteX61" fmla="*/ 7926096 w 8074603"/>
              <a:gd name="connsiteY61" fmla="*/ 2798412 h 4364656"/>
              <a:gd name="connsiteX62" fmla="*/ 7939549 w 8074603"/>
              <a:gd name="connsiteY62" fmla="*/ 2817825 h 4364656"/>
              <a:gd name="connsiteX63" fmla="*/ 7963736 w 8074603"/>
              <a:gd name="connsiteY63" fmla="*/ 2847140 h 4364656"/>
              <a:gd name="connsiteX64" fmla="*/ 7977732 w 8074603"/>
              <a:gd name="connsiteY64" fmla="*/ 2872925 h 4364656"/>
              <a:gd name="connsiteX65" fmla="*/ 7988440 w 8074603"/>
              <a:gd name="connsiteY65" fmla="*/ 2888377 h 4364656"/>
              <a:gd name="connsiteX66" fmla="*/ 8002637 w 8074603"/>
              <a:gd name="connsiteY66" fmla="*/ 2918810 h 4364656"/>
              <a:gd name="connsiteX67" fmla="*/ 8023589 w 8074603"/>
              <a:gd name="connsiteY67" fmla="*/ 2957410 h 4364656"/>
              <a:gd name="connsiteX68" fmla="*/ 8029442 w 8074603"/>
              <a:gd name="connsiteY68" fmla="*/ 2976266 h 4364656"/>
              <a:gd name="connsiteX69" fmla="*/ 8035140 w 8074603"/>
              <a:gd name="connsiteY69" fmla="*/ 2988479 h 4364656"/>
              <a:gd name="connsiteX70" fmla="*/ 8047920 w 8074603"/>
              <a:gd name="connsiteY70" fmla="*/ 3035793 h 4364656"/>
              <a:gd name="connsiteX71" fmla="*/ 8061414 w 8074603"/>
              <a:gd name="connsiteY71" fmla="*/ 3079264 h 4364656"/>
              <a:gd name="connsiteX72" fmla="*/ 8062457 w 8074603"/>
              <a:gd name="connsiteY72" fmla="*/ 3089610 h 4364656"/>
              <a:gd name="connsiteX73" fmla="*/ 8064444 w 8074603"/>
              <a:gd name="connsiteY73" fmla="*/ 3096967 h 4364656"/>
              <a:gd name="connsiteX74" fmla="*/ 8073185 w 8074603"/>
              <a:gd name="connsiteY74" fmla="*/ 3196024 h 4364656"/>
              <a:gd name="connsiteX75" fmla="*/ 8074603 w 8074603"/>
              <a:gd name="connsiteY75" fmla="*/ 3210093 h 4364656"/>
              <a:gd name="connsiteX76" fmla="*/ 8074509 w 8074603"/>
              <a:gd name="connsiteY76" fmla="*/ 3211029 h 4364656"/>
              <a:gd name="connsiteX77" fmla="*/ 8074602 w 8074603"/>
              <a:gd name="connsiteY77" fmla="*/ 3212087 h 4364656"/>
              <a:gd name="connsiteX78" fmla="*/ 7424264 w 8074603"/>
              <a:gd name="connsiteY78" fmla="*/ 3862425 h 4364656"/>
              <a:gd name="connsiteX79" fmla="*/ 6964406 w 8074603"/>
              <a:gd name="connsiteY79" fmla="*/ 3671946 h 4364656"/>
              <a:gd name="connsiteX80" fmla="*/ 6915317 w 8074603"/>
              <a:gd name="connsiteY80" fmla="*/ 3612451 h 4364656"/>
              <a:gd name="connsiteX81" fmla="*/ 6916916 w 8074603"/>
              <a:gd name="connsiteY81" fmla="*/ 3609131 h 4364656"/>
              <a:gd name="connsiteX82" fmla="*/ 6916887 w 8074603"/>
              <a:gd name="connsiteY82" fmla="*/ 3609096 h 4364656"/>
              <a:gd name="connsiteX83" fmla="*/ 6915316 w 8074603"/>
              <a:gd name="connsiteY83" fmla="*/ 3612451 h 4364656"/>
              <a:gd name="connsiteX84" fmla="*/ 6861887 w 8074603"/>
              <a:gd name="connsiteY84" fmla="*/ 3549058 h 4364656"/>
              <a:gd name="connsiteX85" fmla="*/ 6249412 w 8074603"/>
              <a:gd name="connsiteY85" fmla="*/ 3295363 h 4364656"/>
              <a:gd name="connsiteX86" fmla="*/ 5531170 w 8074603"/>
              <a:gd name="connsiteY86" fmla="*/ 3677249 h 4364656"/>
              <a:gd name="connsiteX87" fmla="*/ 5424218 w 8074603"/>
              <a:gd name="connsiteY87" fmla="*/ 3898404 h 4364656"/>
              <a:gd name="connsiteX88" fmla="*/ 5372647 w 8074603"/>
              <a:gd name="connsiteY88" fmla="*/ 3993415 h 4364656"/>
              <a:gd name="connsiteX89" fmla="*/ 4674427 w 8074603"/>
              <a:gd name="connsiteY89" fmla="*/ 4364656 h 4364656"/>
              <a:gd name="connsiteX90" fmla="*/ 3870258 w 8074603"/>
              <a:gd name="connsiteY90" fmla="*/ 3773024 h 4364656"/>
              <a:gd name="connsiteX91" fmla="*/ 3849692 w 8074603"/>
              <a:gd name="connsiteY91" fmla="*/ 3693042 h 4364656"/>
              <a:gd name="connsiteX92" fmla="*/ 3849691 w 8074603"/>
              <a:gd name="connsiteY92" fmla="*/ 3693042 h 4364656"/>
              <a:gd name="connsiteX93" fmla="*/ 3846811 w 8074603"/>
              <a:gd name="connsiteY93" fmla="*/ 3692773 h 4364656"/>
              <a:gd name="connsiteX94" fmla="*/ 3844896 w 8074603"/>
              <a:gd name="connsiteY94" fmla="*/ 3673782 h 4364656"/>
              <a:gd name="connsiteX95" fmla="*/ 3392418 w 8074603"/>
              <a:gd name="connsiteY95" fmla="*/ 3305002 h 4364656"/>
              <a:gd name="connsiteX96" fmla="*/ 2966852 w 8074603"/>
              <a:gd name="connsiteY96" fmla="*/ 3587086 h 4364656"/>
              <a:gd name="connsiteX97" fmla="*/ 2959715 w 8074603"/>
              <a:gd name="connsiteY97" fmla="*/ 3610078 h 4364656"/>
              <a:gd name="connsiteX98" fmla="*/ 2958513 w 8074603"/>
              <a:gd name="connsiteY98" fmla="*/ 3609966 h 4364656"/>
              <a:gd name="connsiteX99" fmla="*/ 2958503 w 8074603"/>
              <a:gd name="connsiteY99" fmla="*/ 3609966 h 4364656"/>
              <a:gd name="connsiteX100" fmla="*/ 2956695 w 8074603"/>
              <a:gd name="connsiteY100" fmla="*/ 3609798 h 4364656"/>
              <a:gd name="connsiteX101" fmla="*/ 2956637 w 8074603"/>
              <a:gd name="connsiteY101" fmla="*/ 3609986 h 4364656"/>
              <a:gd name="connsiteX102" fmla="*/ 2958503 w 8074603"/>
              <a:gd name="connsiteY102" fmla="*/ 3609966 h 4364656"/>
              <a:gd name="connsiteX103" fmla="*/ 2958513 w 8074603"/>
              <a:gd name="connsiteY103" fmla="*/ 3609967 h 4364656"/>
              <a:gd name="connsiteX104" fmla="*/ 2935736 w 8074603"/>
              <a:gd name="connsiteY104" fmla="*/ 3683342 h 4364656"/>
              <a:gd name="connsiteX105" fmla="*/ 2888672 w 8074603"/>
              <a:gd name="connsiteY105" fmla="*/ 3775276 h 4364656"/>
              <a:gd name="connsiteX106" fmla="*/ 2873670 w 8074603"/>
              <a:gd name="connsiteY106" fmla="*/ 3796378 h 4364656"/>
              <a:gd name="connsiteX107" fmla="*/ 2867332 w 8074603"/>
              <a:gd name="connsiteY107" fmla="*/ 3808055 h 4364656"/>
              <a:gd name="connsiteX108" fmla="*/ 2853134 w 8074603"/>
              <a:gd name="connsiteY108" fmla="*/ 3825263 h 4364656"/>
              <a:gd name="connsiteX109" fmla="*/ 2829243 w 8074603"/>
              <a:gd name="connsiteY109" fmla="*/ 3858866 h 4364656"/>
              <a:gd name="connsiteX110" fmla="*/ 2800750 w 8074603"/>
              <a:gd name="connsiteY110" fmla="*/ 3888753 h 4364656"/>
              <a:gd name="connsiteX111" fmla="*/ 2781264 w 8074603"/>
              <a:gd name="connsiteY111" fmla="*/ 3912370 h 4364656"/>
              <a:gd name="connsiteX112" fmla="*/ 2767063 w 8074603"/>
              <a:gd name="connsiteY112" fmla="*/ 3924087 h 4364656"/>
              <a:gd name="connsiteX113" fmla="*/ 2758655 w 8074603"/>
              <a:gd name="connsiteY113" fmla="*/ 3932906 h 4364656"/>
              <a:gd name="connsiteX114" fmla="*/ 2710836 w 8074603"/>
              <a:gd name="connsiteY114" fmla="*/ 3970478 h 4364656"/>
              <a:gd name="connsiteX115" fmla="*/ 2676948 w 8074603"/>
              <a:gd name="connsiteY115" fmla="*/ 3998439 h 4364656"/>
              <a:gd name="connsiteX116" fmla="*/ 2627569 w 8074603"/>
              <a:gd name="connsiteY116" fmla="*/ 4025241 h 4364656"/>
              <a:gd name="connsiteX117" fmla="*/ 2588828 w 8074603"/>
              <a:gd name="connsiteY117" fmla="*/ 4047508 h 4364656"/>
              <a:gd name="connsiteX118" fmla="*/ 2580497 w 8074603"/>
              <a:gd name="connsiteY118" fmla="*/ 4050790 h 4364656"/>
              <a:gd name="connsiteX119" fmla="*/ 2557219 w 8074603"/>
              <a:gd name="connsiteY119" fmla="*/ 4063426 h 4364656"/>
              <a:gd name="connsiteX120" fmla="*/ 2515787 w 8074603"/>
              <a:gd name="connsiteY120" fmla="*/ 4076287 h 4364656"/>
              <a:gd name="connsiteX121" fmla="*/ 2492002 w 8074603"/>
              <a:gd name="connsiteY121" fmla="*/ 4085658 h 4364656"/>
              <a:gd name="connsiteX122" fmla="*/ 2467134 w 8074603"/>
              <a:gd name="connsiteY122" fmla="*/ 4091389 h 4364656"/>
              <a:gd name="connsiteX123" fmla="*/ 2424911 w 8074603"/>
              <a:gd name="connsiteY123" fmla="*/ 4104496 h 4364656"/>
              <a:gd name="connsiteX124" fmla="*/ 2398874 w 8074603"/>
              <a:gd name="connsiteY124" fmla="*/ 4107121 h 4364656"/>
              <a:gd name="connsiteX125" fmla="*/ 2388841 w 8074603"/>
              <a:gd name="connsiteY125" fmla="*/ 4109433 h 4364656"/>
              <a:gd name="connsiteX126" fmla="*/ 2337116 w 8074603"/>
              <a:gd name="connsiteY126" fmla="*/ 4113347 h 4364656"/>
              <a:gd name="connsiteX127" fmla="*/ 2282859 w 8074603"/>
              <a:gd name="connsiteY127" fmla="*/ 4118816 h 4364656"/>
              <a:gd name="connsiteX128" fmla="*/ 2242479 w 8074603"/>
              <a:gd name="connsiteY128" fmla="*/ 4114746 h 4364656"/>
              <a:gd name="connsiteX129" fmla="*/ 2172265 w 8074603"/>
              <a:gd name="connsiteY129" fmla="*/ 4109433 h 4364656"/>
              <a:gd name="connsiteX130" fmla="*/ 2158646 w 8074603"/>
              <a:gd name="connsiteY130" fmla="*/ 4106295 h 4364656"/>
              <a:gd name="connsiteX131" fmla="*/ 2140808 w 8074603"/>
              <a:gd name="connsiteY131" fmla="*/ 4104496 h 4364656"/>
              <a:gd name="connsiteX132" fmla="*/ 2111879 w 8074603"/>
              <a:gd name="connsiteY132" fmla="*/ 4095516 h 4364656"/>
              <a:gd name="connsiteX133" fmla="*/ 2069105 w 8074603"/>
              <a:gd name="connsiteY133" fmla="*/ 4085658 h 4364656"/>
              <a:gd name="connsiteX134" fmla="*/ 2028193 w 8074603"/>
              <a:gd name="connsiteY134" fmla="*/ 4069539 h 4364656"/>
              <a:gd name="connsiteX135" fmla="*/ 2008500 w 8074603"/>
              <a:gd name="connsiteY135" fmla="*/ 4063426 h 4364656"/>
              <a:gd name="connsiteX136" fmla="*/ 1997435 w 8074603"/>
              <a:gd name="connsiteY136" fmla="*/ 4057420 h 4364656"/>
              <a:gd name="connsiteX137" fmla="*/ 1972278 w 8074603"/>
              <a:gd name="connsiteY137" fmla="*/ 4047508 h 4364656"/>
              <a:gd name="connsiteX138" fmla="*/ 1625370 w 8074603"/>
              <a:gd name="connsiteY138" fmla="*/ 3683342 h 4364656"/>
              <a:gd name="connsiteX139" fmla="*/ 1607075 w 8074603"/>
              <a:gd name="connsiteY139" fmla="*/ 3624406 h 4364656"/>
              <a:gd name="connsiteX140" fmla="*/ 1608730 w 8074603"/>
              <a:gd name="connsiteY140" fmla="*/ 3624388 h 4364656"/>
              <a:gd name="connsiteX141" fmla="*/ 1613537 w 8074603"/>
              <a:gd name="connsiteY141" fmla="*/ 3624337 h 4364656"/>
              <a:gd name="connsiteX142" fmla="*/ 1613536 w 8074603"/>
              <a:gd name="connsiteY142" fmla="*/ 3624334 h 4364656"/>
              <a:gd name="connsiteX143" fmla="*/ 1608730 w 8074603"/>
              <a:gd name="connsiteY143" fmla="*/ 3624388 h 4364656"/>
              <a:gd name="connsiteX144" fmla="*/ 1607077 w 8074603"/>
              <a:gd name="connsiteY144" fmla="*/ 3624405 h 4364656"/>
              <a:gd name="connsiteX145" fmla="*/ 1603692 w 8074603"/>
              <a:gd name="connsiteY145" fmla="*/ 3624443 h 4364656"/>
              <a:gd name="connsiteX146" fmla="*/ 1593249 w 8074603"/>
              <a:gd name="connsiteY146" fmla="*/ 3590809 h 4364656"/>
              <a:gd name="connsiteX147" fmla="*/ 1060194 w 8074603"/>
              <a:gd name="connsiteY147" fmla="*/ 3237476 h 4364656"/>
              <a:gd name="connsiteX148" fmla="*/ 943603 w 8074603"/>
              <a:gd name="connsiteY148" fmla="*/ 3249230 h 4364656"/>
              <a:gd name="connsiteX149" fmla="*/ 837218 w 8074603"/>
              <a:gd name="connsiteY149" fmla="*/ 3282253 h 4364656"/>
              <a:gd name="connsiteX150" fmla="*/ 831628 w 8074603"/>
              <a:gd name="connsiteY150" fmla="*/ 3285287 h 4364656"/>
              <a:gd name="connsiteX151" fmla="*/ 789668 w 8074603"/>
              <a:gd name="connsiteY151" fmla="*/ 3319908 h 4364656"/>
              <a:gd name="connsiteX152" fmla="*/ 703440 w 8074603"/>
              <a:gd name="connsiteY152" fmla="*/ 3366773 h 4364656"/>
              <a:gd name="connsiteX153" fmla="*/ 697571 w 8074603"/>
              <a:gd name="connsiteY153" fmla="*/ 3368594 h 4364656"/>
              <a:gd name="connsiteX154" fmla="*/ 697574 w 8074603"/>
              <a:gd name="connsiteY154" fmla="*/ 3368593 h 4364656"/>
              <a:gd name="connsiteX155" fmla="*/ 608392 w 8074603"/>
              <a:gd name="connsiteY155" fmla="*/ 3396276 h 4364656"/>
              <a:gd name="connsiteX156" fmla="*/ 506346 w 8074603"/>
              <a:gd name="connsiteY156" fmla="*/ 3406563 h 4364656"/>
              <a:gd name="connsiteX157" fmla="*/ 0 w 8074603"/>
              <a:gd name="connsiteY157" fmla="*/ 2900217 h 4364656"/>
              <a:gd name="connsiteX158" fmla="*/ 404300 w 8074603"/>
              <a:gd name="connsiteY158" fmla="*/ 2404158 h 4364656"/>
              <a:gd name="connsiteX159" fmla="*/ 476128 w 8074603"/>
              <a:gd name="connsiteY159" fmla="*/ 2396917 h 4364656"/>
              <a:gd name="connsiteX160" fmla="*/ 476128 w 8074603"/>
              <a:gd name="connsiteY160" fmla="*/ 2396918 h 4364656"/>
              <a:gd name="connsiteX161" fmla="*/ 506346 w 8074603"/>
              <a:gd name="connsiteY161" fmla="*/ 2393872 h 4364656"/>
              <a:gd name="connsiteX162" fmla="*/ 506424 w 8074603"/>
              <a:gd name="connsiteY162" fmla="*/ 2393878 h 4364656"/>
              <a:gd name="connsiteX163" fmla="*/ 523913 w 8074603"/>
              <a:gd name="connsiteY163" fmla="*/ 2395421 h 4364656"/>
              <a:gd name="connsiteX164" fmla="*/ 525160 w 8074603"/>
              <a:gd name="connsiteY164" fmla="*/ 2395296 h 4364656"/>
              <a:gd name="connsiteX165" fmla="*/ 506424 w 8074603"/>
              <a:gd name="connsiteY165" fmla="*/ 2393878 h 4364656"/>
              <a:gd name="connsiteX166" fmla="*/ 506346 w 8074603"/>
              <a:gd name="connsiteY166" fmla="*/ 2393871 h 4364656"/>
              <a:gd name="connsiteX167" fmla="*/ 476128 w 8074603"/>
              <a:gd name="connsiteY167" fmla="*/ 2396917 h 4364656"/>
              <a:gd name="connsiteX168" fmla="*/ 475829 w 8074603"/>
              <a:gd name="connsiteY168" fmla="*/ 2395919 h 4364656"/>
              <a:gd name="connsiteX169" fmla="*/ 566483 w 8074603"/>
              <a:gd name="connsiteY169" fmla="*/ 2386780 h 4364656"/>
              <a:gd name="connsiteX170" fmla="*/ 1084393 w 8074603"/>
              <a:gd name="connsiteY170" fmla="*/ 1855758 h 4364656"/>
              <a:gd name="connsiteX171" fmla="*/ 1094003 w 8074603"/>
              <a:gd name="connsiteY171" fmla="*/ 1746841 h 4364656"/>
              <a:gd name="connsiteX172" fmla="*/ 1090650 w 8074603"/>
              <a:gd name="connsiteY172" fmla="*/ 1698239 h 4364656"/>
              <a:gd name="connsiteX173" fmla="*/ 1088374 w 8074603"/>
              <a:gd name="connsiteY173" fmla="*/ 1636980 h 4364656"/>
              <a:gd name="connsiteX174" fmla="*/ 1799436 w 8074603"/>
              <a:gd name="connsiteY174" fmla="*/ 925919 h 4364656"/>
              <a:gd name="connsiteX175" fmla="*/ 2389060 w 8074603"/>
              <a:gd name="connsiteY175" fmla="*/ 1239418 h 4364656"/>
              <a:gd name="connsiteX176" fmla="*/ 2416485 w 8074603"/>
              <a:gd name="connsiteY176" fmla="*/ 1289944 h 4364656"/>
              <a:gd name="connsiteX177" fmla="*/ 2416799 w 8074603"/>
              <a:gd name="connsiteY177" fmla="*/ 1289849 h 4364656"/>
              <a:gd name="connsiteX178" fmla="*/ 2455025 w 8074603"/>
              <a:gd name="connsiteY178" fmla="*/ 1360275 h 4364656"/>
              <a:gd name="connsiteX179" fmla="*/ 3082854 w 8074603"/>
              <a:gd name="connsiteY179" fmla="*/ 1694089 h 4364656"/>
              <a:gd name="connsiteX180" fmla="*/ 3836081 w 8074603"/>
              <a:gd name="connsiteY180" fmla="*/ 1014367 h 4364656"/>
              <a:gd name="connsiteX181" fmla="*/ 3839853 w 8074603"/>
              <a:gd name="connsiteY181" fmla="*/ 939677 h 4364656"/>
              <a:gd name="connsiteX182" fmla="*/ 3839853 w 8074603"/>
              <a:gd name="connsiteY182" fmla="*/ 939672 h 4364656"/>
              <a:gd name="connsiteX183" fmla="*/ 3837985 w 8074603"/>
              <a:gd name="connsiteY183" fmla="*/ 927434 h 4364656"/>
              <a:gd name="connsiteX184" fmla="*/ 3835746 w 8074603"/>
              <a:gd name="connsiteY184" fmla="*/ 883087 h 4364656"/>
              <a:gd name="connsiteX185" fmla="*/ 3835745 w 8074603"/>
              <a:gd name="connsiteY185" fmla="*/ 883087 h 4364656"/>
              <a:gd name="connsiteX186" fmla="*/ 3833802 w 8074603"/>
              <a:gd name="connsiteY186" fmla="*/ 844605 h 4364656"/>
              <a:gd name="connsiteX187" fmla="*/ 3833640 w 8074603"/>
              <a:gd name="connsiteY187" fmla="*/ 841406 h 4364656"/>
              <a:gd name="connsiteX188" fmla="*/ 4675046 w 8074603"/>
              <a:gd name="connsiteY188" fmla="*/ 0 h 4364656"/>
              <a:gd name="connsiteX0" fmla="*/ 5451311 w 8074603"/>
              <a:gd name="connsiteY0" fmla="*/ 3824382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51311 w 8074603"/>
              <a:gd name="connsiteY4" fmla="*/ 3824382 h 4364656"/>
              <a:gd name="connsiteX5" fmla="*/ 5967715 w 8074603"/>
              <a:gd name="connsiteY5" fmla="*/ 1555781 h 4364656"/>
              <a:gd name="connsiteX6" fmla="*/ 5953547 w 8074603"/>
              <a:gd name="connsiteY6" fmla="*/ 1567471 h 4364656"/>
              <a:gd name="connsiteX7" fmla="*/ 5947225 w 8074603"/>
              <a:gd name="connsiteY7" fmla="*/ 1572687 h 4364656"/>
              <a:gd name="connsiteX8" fmla="*/ 5923679 w 8074603"/>
              <a:gd name="connsiteY8" fmla="*/ 1585468 h 4364656"/>
              <a:gd name="connsiteX9" fmla="*/ 5944170 w 8074603"/>
              <a:gd name="connsiteY9" fmla="*/ 1568561 h 4364656"/>
              <a:gd name="connsiteX10" fmla="*/ 5950625 w 8074603"/>
              <a:gd name="connsiteY10" fmla="*/ 1565058 h 4364656"/>
              <a:gd name="connsiteX11" fmla="*/ 5967715 w 8074603"/>
              <a:gd name="connsiteY11" fmla="*/ 1555781 h 4364656"/>
              <a:gd name="connsiteX12" fmla="*/ 5463575 w 8074603"/>
              <a:gd name="connsiteY12" fmla="*/ 1132731 h 4364656"/>
              <a:gd name="connsiteX13" fmla="*/ 5450330 w 8074603"/>
              <a:gd name="connsiteY13" fmla="*/ 1168918 h 4364656"/>
              <a:gd name="connsiteX14" fmla="*/ 5439303 w 8074603"/>
              <a:gd name="connsiteY14" fmla="*/ 1189234 h 4364656"/>
              <a:gd name="connsiteX15" fmla="*/ 5447848 w 8074603"/>
              <a:gd name="connsiteY15" fmla="*/ 1161705 h 4364656"/>
              <a:gd name="connsiteX16" fmla="*/ 5463575 w 8074603"/>
              <a:gd name="connsiteY16" fmla="*/ 1132731 h 4364656"/>
              <a:gd name="connsiteX17" fmla="*/ 5466067 w 8074603"/>
              <a:gd name="connsiteY17" fmla="*/ 1125926 h 4364656"/>
              <a:gd name="connsiteX18" fmla="*/ 5466873 w 8074603"/>
              <a:gd name="connsiteY18" fmla="*/ 1126657 h 4364656"/>
              <a:gd name="connsiteX19" fmla="*/ 5463576 w 8074603"/>
              <a:gd name="connsiteY19" fmla="*/ 1132731 h 4364656"/>
              <a:gd name="connsiteX20" fmla="*/ 5466067 w 8074603"/>
              <a:gd name="connsiteY20" fmla="*/ 1125926 h 4364656"/>
              <a:gd name="connsiteX21" fmla="*/ 4675046 w 8074603"/>
              <a:gd name="connsiteY21" fmla="*/ 0 h 4364656"/>
              <a:gd name="connsiteX22" fmla="*/ 5516452 w 8074603"/>
              <a:gd name="connsiteY22" fmla="*/ 841406 h 4364656"/>
              <a:gd name="connsiteX23" fmla="*/ 5478624 w 8074603"/>
              <a:gd name="connsiteY23" fmla="*/ 1091614 h 4364656"/>
              <a:gd name="connsiteX24" fmla="*/ 5466066 w 8074603"/>
              <a:gd name="connsiteY24" fmla="*/ 1125926 h 4364656"/>
              <a:gd name="connsiteX25" fmla="*/ 5463575 w 8074603"/>
              <a:gd name="connsiteY25" fmla="*/ 1132730 h 4364656"/>
              <a:gd name="connsiteX26" fmla="*/ 5447848 w 8074603"/>
              <a:gd name="connsiteY26" fmla="*/ 1161704 h 4364656"/>
              <a:gd name="connsiteX27" fmla="*/ 5439303 w 8074603"/>
              <a:gd name="connsiteY27" fmla="*/ 1189233 h 4364656"/>
              <a:gd name="connsiteX28" fmla="*/ 5428195 w 8074603"/>
              <a:gd name="connsiteY28" fmla="*/ 1225018 h 4364656"/>
              <a:gd name="connsiteX29" fmla="*/ 5421342 w 8074603"/>
              <a:gd name="connsiteY29" fmla="*/ 1292995 h 4364656"/>
              <a:gd name="connsiteX30" fmla="*/ 5758639 w 8074603"/>
              <a:gd name="connsiteY30" fmla="*/ 1630292 h 4364656"/>
              <a:gd name="connsiteX31" fmla="*/ 5889930 w 8074603"/>
              <a:gd name="connsiteY31" fmla="*/ 1603786 h 4364656"/>
              <a:gd name="connsiteX32" fmla="*/ 5923679 w 8074603"/>
              <a:gd name="connsiteY32" fmla="*/ 1585468 h 4364656"/>
              <a:gd name="connsiteX33" fmla="*/ 5923680 w 8074603"/>
              <a:gd name="connsiteY33" fmla="*/ 1585469 h 4364656"/>
              <a:gd name="connsiteX34" fmla="*/ 5947226 w 8074603"/>
              <a:gd name="connsiteY34" fmla="*/ 1572688 h 4364656"/>
              <a:gd name="connsiteX35" fmla="*/ 5953548 w 8074603"/>
              <a:gd name="connsiteY35" fmla="*/ 1567472 h 4364656"/>
              <a:gd name="connsiteX36" fmla="*/ 5967716 w 8074603"/>
              <a:gd name="connsiteY36" fmla="*/ 1555782 h 4364656"/>
              <a:gd name="connsiteX37" fmla="*/ 6062168 w 8074603"/>
              <a:gd name="connsiteY37" fmla="*/ 1504515 h 4364656"/>
              <a:gd name="connsiteX38" fmla="*/ 6332560 w 8074603"/>
              <a:gd name="connsiteY38" fmla="*/ 1449925 h 4364656"/>
              <a:gd name="connsiteX39" fmla="*/ 7027217 w 8074603"/>
              <a:gd name="connsiteY39" fmla="*/ 2144582 h 4364656"/>
              <a:gd name="connsiteX40" fmla="*/ 7023436 w 8074603"/>
              <a:gd name="connsiteY40" fmla="*/ 2182087 h 4364656"/>
              <a:gd name="connsiteX41" fmla="*/ 7025951 w 8074603"/>
              <a:gd name="connsiteY41" fmla="*/ 2183532 h 4364656"/>
              <a:gd name="connsiteX42" fmla="*/ 7020865 w 8074603"/>
              <a:gd name="connsiteY42" fmla="*/ 2233978 h 4364656"/>
              <a:gd name="connsiteX43" fmla="*/ 7290185 w 8074603"/>
              <a:gd name="connsiteY43" fmla="*/ 2564422 h 4364656"/>
              <a:gd name="connsiteX44" fmla="*/ 7340491 w 8074603"/>
              <a:gd name="connsiteY44" fmla="*/ 2569494 h 4364656"/>
              <a:gd name="connsiteX45" fmla="*/ 7425440 w 8074603"/>
              <a:gd name="connsiteY45" fmla="*/ 2560930 h 4364656"/>
              <a:gd name="connsiteX46" fmla="*/ 7556269 w 8074603"/>
              <a:gd name="connsiteY46" fmla="*/ 2574119 h 4364656"/>
              <a:gd name="connsiteX47" fmla="*/ 7639912 w 8074603"/>
              <a:gd name="connsiteY47" fmla="*/ 2600083 h 4364656"/>
              <a:gd name="connsiteX48" fmla="*/ 7662727 w 8074603"/>
              <a:gd name="connsiteY48" fmla="*/ 2606859 h 4364656"/>
              <a:gd name="connsiteX49" fmla="*/ 7664371 w 8074603"/>
              <a:gd name="connsiteY49" fmla="*/ 2607676 h 4364656"/>
              <a:gd name="connsiteX50" fmla="*/ 7678124 w 8074603"/>
              <a:gd name="connsiteY50" fmla="*/ 2611945 h 4364656"/>
              <a:gd name="connsiteX51" fmla="*/ 7733522 w 8074603"/>
              <a:gd name="connsiteY51" fmla="*/ 2642014 h 4364656"/>
              <a:gd name="connsiteX52" fmla="*/ 7761488 w 8074603"/>
              <a:gd name="connsiteY52" fmla="*/ 2655901 h 4364656"/>
              <a:gd name="connsiteX53" fmla="*/ 7768424 w 8074603"/>
              <a:gd name="connsiteY53" fmla="*/ 2660958 h 4364656"/>
              <a:gd name="connsiteX54" fmla="*/ 7788393 w 8074603"/>
              <a:gd name="connsiteY54" fmla="*/ 2671797 h 4364656"/>
              <a:gd name="connsiteX55" fmla="*/ 7827171 w 8074603"/>
              <a:gd name="connsiteY55" fmla="*/ 2703791 h 4364656"/>
              <a:gd name="connsiteX56" fmla="*/ 7849862 w 8074603"/>
              <a:gd name="connsiteY56" fmla="*/ 2720336 h 4364656"/>
              <a:gd name="connsiteX57" fmla="*/ 7860799 w 8074603"/>
              <a:gd name="connsiteY57" fmla="*/ 2731538 h 4364656"/>
              <a:gd name="connsiteX58" fmla="*/ 7884468 w 8074603"/>
              <a:gd name="connsiteY58" fmla="*/ 2751066 h 4364656"/>
              <a:gd name="connsiteX59" fmla="*/ 7909550 w 8074603"/>
              <a:gd name="connsiteY59" fmla="*/ 2781466 h 4364656"/>
              <a:gd name="connsiteX60" fmla="*/ 7926096 w 8074603"/>
              <a:gd name="connsiteY60" fmla="*/ 2798412 h 4364656"/>
              <a:gd name="connsiteX61" fmla="*/ 7939549 w 8074603"/>
              <a:gd name="connsiteY61" fmla="*/ 2817825 h 4364656"/>
              <a:gd name="connsiteX62" fmla="*/ 7963736 w 8074603"/>
              <a:gd name="connsiteY62" fmla="*/ 2847140 h 4364656"/>
              <a:gd name="connsiteX63" fmla="*/ 7977732 w 8074603"/>
              <a:gd name="connsiteY63" fmla="*/ 2872925 h 4364656"/>
              <a:gd name="connsiteX64" fmla="*/ 7988440 w 8074603"/>
              <a:gd name="connsiteY64" fmla="*/ 2888377 h 4364656"/>
              <a:gd name="connsiteX65" fmla="*/ 8002637 w 8074603"/>
              <a:gd name="connsiteY65" fmla="*/ 2918810 h 4364656"/>
              <a:gd name="connsiteX66" fmla="*/ 8023589 w 8074603"/>
              <a:gd name="connsiteY66" fmla="*/ 2957410 h 4364656"/>
              <a:gd name="connsiteX67" fmla="*/ 8029442 w 8074603"/>
              <a:gd name="connsiteY67" fmla="*/ 2976266 h 4364656"/>
              <a:gd name="connsiteX68" fmla="*/ 8035140 w 8074603"/>
              <a:gd name="connsiteY68" fmla="*/ 2988479 h 4364656"/>
              <a:gd name="connsiteX69" fmla="*/ 8047920 w 8074603"/>
              <a:gd name="connsiteY69" fmla="*/ 3035793 h 4364656"/>
              <a:gd name="connsiteX70" fmla="*/ 8061414 w 8074603"/>
              <a:gd name="connsiteY70" fmla="*/ 3079264 h 4364656"/>
              <a:gd name="connsiteX71" fmla="*/ 8062457 w 8074603"/>
              <a:gd name="connsiteY71" fmla="*/ 3089610 h 4364656"/>
              <a:gd name="connsiteX72" fmla="*/ 8064444 w 8074603"/>
              <a:gd name="connsiteY72" fmla="*/ 3096967 h 4364656"/>
              <a:gd name="connsiteX73" fmla="*/ 8073185 w 8074603"/>
              <a:gd name="connsiteY73" fmla="*/ 3196024 h 4364656"/>
              <a:gd name="connsiteX74" fmla="*/ 8074603 w 8074603"/>
              <a:gd name="connsiteY74" fmla="*/ 3210093 h 4364656"/>
              <a:gd name="connsiteX75" fmla="*/ 8074509 w 8074603"/>
              <a:gd name="connsiteY75" fmla="*/ 3211029 h 4364656"/>
              <a:gd name="connsiteX76" fmla="*/ 8074602 w 8074603"/>
              <a:gd name="connsiteY76" fmla="*/ 3212087 h 4364656"/>
              <a:gd name="connsiteX77" fmla="*/ 7424264 w 8074603"/>
              <a:gd name="connsiteY77" fmla="*/ 3862425 h 4364656"/>
              <a:gd name="connsiteX78" fmla="*/ 6964406 w 8074603"/>
              <a:gd name="connsiteY78" fmla="*/ 3671946 h 4364656"/>
              <a:gd name="connsiteX79" fmla="*/ 6915317 w 8074603"/>
              <a:gd name="connsiteY79" fmla="*/ 3612451 h 4364656"/>
              <a:gd name="connsiteX80" fmla="*/ 6916916 w 8074603"/>
              <a:gd name="connsiteY80" fmla="*/ 3609131 h 4364656"/>
              <a:gd name="connsiteX81" fmla="*/ 6916887 w 8074603"/>
              <a:gd name="connsiteY81" fmla="*/ 3609096 h 4364656"/>
              <a:gd name="connsiteX82" fmla="*/ 6915316 w 8074603"/>
              <a:gd name="connsiteY82" fmla="*/ 3612451 h 4364656"/>
              <a:gd name="connsiteX83" fmla="*/ 6861887 w 8074603"/>
              <a:gd name="connsiteY83" fmla="*/ 3549058 h 4364656"/>
              <a:gd name="connsiteX84" fmla="*/ 6249412 w 8074603"/>
              <a:gd name="connsiteY84" fmla="*/ 3295363 h 4364656"/>
              <a:gd name="connsiteX85" fmla="*/ 5531170 w 8074603"/>
              <a:gd name="connsiteY85" fmla="*/ 3677249 h 4364656"/>
              <a:gd name="connsiteX86" fmla="*/ 5424218 w 8074603"/>
              <a:gd name="connsiteY86" fmla="*/ 3898404 h 4364656"/>
              <a:gd name="connsiteX87" fmla="*/ 5372647 w 8074603"/>
              <a:gd name="connsiteY87" fmla="*/ 3993415 h 4364656"/>
              <a:gd name="connsiteX88" fmla="*/ 4674427 w 8074603"/>
              <a:gd name="connsiteY88" fmla="*/ 4364656 h 4364656"/>
              <a:gd name="connsiteX89" fmla="*/ 3870258 w 8074603"/>
              <a:gd name="connsiteY89" fmla="*/ 3773024 h 4364656"/>
              <a:gd name="connsiteX90" fmla="*/ 3849692 w 8074603"/>
              <a:gd name="connsiteY90" fmla="*/ 3693042 h 4364656"/>
              <a:gd name="connsiteX91" fmla="*/ 3849691 w 8074603"/>
              <a:gd name="connsiteY91" fmla="*/ 3693042 h 4364656"/>
              <a:gd name="connsiteX92" fmla="*/ 3846811 w 8074603"/>
              <a:gd name="connsiteY92" fmla="*/ 3692773 h 4364656"/>
              <a:gd name="connsiteX93" fmla="*/ 3844896 w 8074603"/>
              <a:gd name="connsiteY93" fmla="*/ 3673782 h 4364656"/>
              <a:gd name="connsiteX94" fmla="*/ 3392418 w 8074603"/>
              <a:gd name="connsiteY94" fmla="*/ 3305002 h 4364656"/>
              <a:gd name="connsiteX95" fmla="*/ 2966852 w 8074603"/>
              <a:gd name="connsiteY95" fmla="*/ 3587086 h 4364656"/>
              <a:gd name="connsiteX96" fmla="*/ 2959715 w 8074603"/>
              <a:gd name="connsiteY96" fmla="*/ 3610078 h 4364656"/>
              <a:gd name="connsiteX97" fmla="*/ 2958513 w 8074603"/>
              <a:gd name="connsiteY97" fmla="*/ 3609966 h 4364656"/>
              <a:gd name="connsiteX98" fmla="*/ 2958503 w 8074603"/>
              <a:gd name="connsiteY98" fmla="*/ 3609966 h 4364656"/>
              <a:gd name="connsiteX99" fmla="*/ 2956695 w 8074603"/>
              <a:gd name="connsiteY99" fmla="*/ 3609798 h 4364656"/>
              <a:gd name="connsiteX100" fmla="*/ 2956637 w 8074603"/>
              <a:gd name="connsiteY100" fmla="*/ 3609986 h 4364656"/>
              <a:gd name="connsiteX101" fmla="*/ 2958503 w 8074603"/>
              <a:gd name="connsiteY101" fmla="*/ 3609966 h 4364656"/>
              <a:gd name="connsiteX102" fmla="*/ 2958513 w 8074603"/>
              <a:gd name="connsiteY102" fmla="*/ 3609967 h 4364656"/>
              <a:gd name="connsiteX103" fmla="*/ 2935736 w 8074603"/>
              <a:gd name="connsiteY103" fmla="*/ 3683342 h 4364656"/>
              <a:gd name="connsiteX104" fmla="*/ 2888672 w 8074603"/>
              <a:gd name="connsiteY104" fmla="*/ 3775276 h 4364656"/>
              <a:gd name="connsiteX105" fmla="*/ 2873670 w 8074603"/>
              <a:gd name="connsiteY105" fmla="*/ 3796378 h 4364656"/>
              <a:gd name="connsiteX106" fmla="*/ 2867332 w 8074603"/>
              <a:gd name="connsiteY106" fmla="*/ 3808055 h 4364656"/>
              <a:gd name="connsiteX107" fmla="*/ 2853134 w 8074603"/>
              <a:gd name="connsiteY107" fmla="*/ 3825263 h 4364656"/>
              <a:gd name="connsiteX108" fmla="*/ 2829243 w 8074603"/>
              <a:gd name="connsiteY108" fmla="*/ 3858866 h 4364656"/>
              <a:gd name="connsiteX109" fmla="*/ 2800750 w 8074603"/>
              <a:gd name="connsiteY109" fmla="*/ 3888753 h 4364656"/>
              <a:gd name="connsiteX110" fmla="*/ 2781264 w 8074603"/>
              <a:gd name="connsiteY110" fmla="*/ 3912370 h 4364656"/>
              <a:gd name="connsiteX111" fmla="*/ 2767063 w 8074603"/>
              <a:gd name="connsiteY111" fmla="*/ 3924087 h 4364656"/>
              <a:gd name="connsiteX112" fmla="*/ 2758655 w 8074603"/>
              <a:gd name="connsiteY112" fmla="*/ 3932906 h 4364656"/>
              <a:gd name="connsiteX113" fmla="*/ 2710836 w 8074603"/>
              <a:gd name="connsiteY113" fmla="*/ 3970478 h 4364656"/>
              <a:gd name="connsiteX114" fmla="*/ 2676948 w 8074603"/>
              <a:gd name="connsiteY114" fmla="*/ 3998439 h 4364656"/>
              <a:gd name="connsiteX115" fmla="*/ 2627569 w 8074603"/>
              <a:gd name="connsiteY115" fmla="*/ 4025241 h 4364656"/>
              <a:gd name="connsiteX116" fmla="*/ 2588828 w 8074603"/>
              <a:gd name="connsiteY116" fmla="*/ 4047508 h 4364656"/>
              <a:gd name="connsiteX117" fmla="*/ 2580497 w 8074603"/>
              <a:gd name="connsiteY117" fmla="*/ 4050790 h 4364656"/>
              <a:gd name="connsiteX118" fmla="*/ 2557219 w 8074603"/>
              <a:gd name="connsiteY118" fmla="*/ 4063426 h 4364656"/>
              <a:gd name="connsiteX119" fmla="*/ 2515787 w 8074603"/>
              <a:gd name="connsiteY119" fmla="*/ 4076287 h 4364656"/>
              <a:gd name="connsiteX120" fmla="*/ 2492002 w 8074603"/>
              <a:gd name="connsiteY120" fmla="*/ 4085658 h 4364656"/>
              <a:gd name="connsiteX121" fmla="*/ 2467134 w 8074603"/>
              <a:gd name="connsiteY121" fmla="*/ 4091389 h 4364656"/>
              <a:gd name="connsiteX122" fmla="*/ 2424911 w 8074603"/>
              <a:gd name="connsiteY122" fmla="*/ 4104496 h 4364656"/>
              <a:gd name="connsiteX123" fmla="*/ 2398874 w 8074603"/>
              <a:gd name="connsiteY123" fmla="*/ 4107121 h 4364656"/>
              <a:gd name="connsiteX124" fmla="*/ 2388841 w 8074603"/>
              <a:gd name="connsiteY124" fmla="*/ 4109433 h 4364656"/>
              <a:gd name="connsiteX125" fmla="*/ 2337116 w 8074603"/>
              <a:gd name="connsiteY125" fmla="*/ 4113347 h 4364656"/>
              <a:gd name="connsiteX126" fmla="*/ 2282859 w 8074603"/>
              <a:gd name="connsiteY126" fmla="*/ 4118816 h 4364656"/>
              <a:gd name="connsiteX127" fmla="*/ 2242479 w 8074603"/>
              <a:gd name="connsiteY127" fmla="*/ 4114746 h 4364656"/>
              <a:gd name="connsiteX128" fmla="*/ 2172265 w 8074603"/>
              <a:gd name="connsiteY128" fmla="*/ 4109433 h 4364656"/>
              <a:gd name="connsiteX129" fmla="*/ 2158646 w 8074603"/>
              <a:gd name="connsiteY129" fmla="*/ 4106295 h 4364656"/>
              <a:gd name="connsiteX130" fmla="*/ 2140808 w 8074603"/>
              <a:gd name="connsiteY130" fmla="*/ 4104496 h 4364656"/>
              <a:gd name="connsiteX131" fmla="*/ 2111879 w 8074603"/>
              <a:gd name="connsiteY131" fmla="*/ 4095516 h 4364656"/>
              <a:gd name="connsiteX132" fmla="*/ 2069105 w 8074603"/>
              <a:gd name="connsiteY132" fmla="*/ 4085658 h 4364656"/>
              <a:gd name="connsiteX133" fmla="*/ 2028193 w 8074603"/>
              <a:gd name="connsiteY133" fmla="*/ 4069539 h 4364656"/>
              <a:gd name="connsiteX134" fmla="*/ 2008500 w 8074603"/>
              <a:gd name="connsiteY134" fmla="*/ 4063426 h 4364656"/>
              <a:gd name="connsiteX135" fmla="*/ 1997435 w 8074603"/>
              <a:gd name="connsiteY135" fmla="*/ 4057420 h 4364656"/>
              <a:gd name="connsiteX136" fmla="*/ 1972278 w 8074603"/>
              <a:gd name="connsiteY136" fmla="*/ 4047508 h 4364656"/>
              <a:gd name="connsiteX137" fmla="*/ 1625370 w 8074603"/>
              <a:gd name="connsiteY137" fmla="*/ 3683342 h 4364656"/>
              <a:gd name="connsiteX138" fmla="*/ 1607075 w 8074603"/>
              <a:gd name="connsiteY138" fmla="*/ 3624406 h 4364656"/>
              <a:gd name="connsiteX139" fmla="*/ 1608730 w 8074603"/>
              <a:gd name="connsiteY139" fmla="*/ 3624388 h 4364656"/>
              <a:gd name="connsiteX140" fmla="*/ 1613537 w 8074603"/>
              <a:gd name="connsiteY140" fmla="*/ 3624337 h 4364656"/>
              <a:gd name="connsiteX141" fmla="*/ 1613536 w 8074603"/>
              <a:gd name="connsiteY141" fmla="*/ 3624334 h 4364656"/>
              <a:gd name="connsiteX142" fmla="*/ 1608730 w 8074603"/>
              <a:gd name="connsiteY142" fmla="*/ 3624388 h 4364656"/>
              <a:gd name="connsiteX143" fmla="*/ 1607077 w 8074603"/>
              <a:gd name="connsiteY143" fmla="*/ 3624405 h 4364656"/>
              <a:gd name="connsiteX144" fmla="*/ 1603692 w 8074603"/>
              <a:gd name="connsiteY144" fmla="*/ 3624443 h 4364656"/>
              <a:gd name="connsiteX145" fmla="*/ 1593249 w 8074603"/>
              <a:gd name="connsiteY145" fmla="*/ 3590809 h 4364656"/>
              <a:gd name="connsiteX146" fmla="*/ 1060194 w 8074603"/>
              <a:gd name="connsiteY146" fmla="*/ 3237476 h 4364656"/>
              <a:gd name="connsiteX147" fmla="*/ 943603 w 8074603"/>
              <a:gd name="connsiteY147" fmla="*/ 3249230 h 4364656"/>
              <a:gd name="connsiteX148" fmla="*/ 837218 w 8074603"/>
              <a:gd name="connsiteY148" fmla="*/ 3282253 h 4364656"/>
              <a:gd name="connsiteX149" fmla="*/ 831628 w 8074603"/>
              <a:gd name="connsiteY149" fmla="*/ 3285287 h 4364656"/>
              <a:gd name="connsiteX150" fmla="*/ 789668 w 8074603"/>
              <a:gd name="connsiteY150" fmla="*/ 3319908 h 4364656"/>
              <a:gd name="connsiteX151" fmla="*/ 703440 w 8074603"/>
              <a:gd name="connsiteY151" fmla="*/ 3366773 h 4364656"/>
              <a:gd name="connsiteX152" fmla="*/ 697571 w 8074603"/>
              <a:gd name="connsiteY152" fmla="*/ 3368594 h 4364656"/>
              <a:gd name="connsiteX153" fmla="*/ 697574 w 8074603"/>
              <a:gd name="connsiteY153" fmla="*/ 3368593 h 4364656"/>
              <a:gd name="connsiteX154" fmla="*/ 608392 w 8074603"/>
              <a:gd name="connsiteY154" fmla="*/ 3396276 h 4364656"/>
              <a:gd name="connsiteX155" fmla="*/ 506346 w 8074603"/>
              <a:gd name="connsiteY155" fmla="*/ 3406563 h 4364656"/>
              <a:gd name="connsiteX156" fmla="*/ 0 w 8074603"/>
              <a:gd name="connsiteY156" fmla="*/ 2900217 h 4364656"/>
              <a:gd name="connsiteX157" fmla="*/ 404300 w 8074603"/>
              <a:gd name="connsiteY157" fmla="*/ 2404158 h 4364656"/>
              <a:gd name="connsiteX158" fmla="*/ 476128 w 8074603"/>
              <a:gd name="connsiteY158" fmla="*/ 2396917 h 4364656"/>
              <a:gd name="connsiteX159" fmla="*/ 476128 w 8074603"/>
              <a:gd name="connsiteY159" fmla="*/ 2396918 h 4364656"/>
              <a:gd name="connsiteX160" fmla="*/ 506346 w 8074603"/>
              <a:gd name="connsiteY160" fmla="*/ 2393872 h 4364656"/>
              <a:gd name="connsiteX161" fmla="*/ 506424 w 8074603"/>
              <a:gd name="connsiteY161" fmla="*/ 2393878 h 4364656"/>
              <a:gd name="connsiteX162" fmla="*/ 523913 w 8074603"/>
              <a:gd name="connsiteY162" fmla="*/ 2395421 h 4364656"/>
              <a:gd name="connsiteX163" fmla="*/ 525160 w 8074603"/>
              <a:gd name="connsiteY163" fmla="*/ 2395296 h 4364656"/>
              <a:gd name="connsiteX164" fmla="*/ 506424 w 8074603"/>
              <a:gd name="connsiteY164" fmla="*/ 2393878 h 4364656"/>
              <a:gd name="connsiteX165" fmla="*/ 506346 w 8074603"/>
              <a:gd name="connsiteY165" fmla="*/ 2393871 h 4364656"/>
              <a:gd name="connsiteX166" fmla="*/ 476128 w 8074603"/>
              <a:gd name="connsiteY166" fmla="*/ 2396917 h 4364656"/>
              <a:gd name="connsiteX167" fmla="*/ 475829 w 8074603"/>
              <a:gd name="connsiteY167" fmla="*/ 2395919 h 4364656"/>
              <a:gd name="connsiteX168" fmla="*/ 566483 w 8074603"/>
              <a:gd name="connsiteY168" fmla="*/ 2386780 h 4364656"/>
              <a:gd name="connsiteX169" fmla="*/ 1084393 w 8074603"/>
              <a:gd name="connsiteY169" fmla="*/ 1855758 h 4364656"/>
              <a:gd name="connsiteX170" fmla="*/ 1094003 w 8074603"/>
              <a:gd name="connsiteY170" fmla="*/ 1746841 h 4364656"/>
              <a:gd name="connsiteX171" fmla="*/ 1090650 w 8074603"/>
              <a:gd name="connsiteY171" fmla="*/ 1698239 h 4364656"/>
              <a:gd name="connsiteX172" fmla="*/ 1088374 w 8074603"/>
              <a:gd name="connsiteY172" fmla="*/ 1636980 h 4364656"/>
              <a:gd name="connsiteX173" fmla="*/ 1799436 w 8074603"/>
              <a:gd name="connsiteY173" fmla="*/ 925919 h 4364656"/>
              <a:gd name="connsiteX174" fmla="*/ 2389060 w 8074603"/>
              <a:gd name="connsiteY174" fmla="*/ 1239418 h 4364656"/>
              <a:gd name="connsiteX175" fmla="*/ 2416485 w 8074603"/>
              <a:gd name="connsiteY175" fmla="*/ 1289944 h 4364656"/>
              <a:gd name="connsiteX176" fmla="*/ 2416799 w 8074603"/>
              <a:gd name="connsiteY176" fmla="*/ 1289849 h 4364656"/>
              <a:gd name="connsiteX177" fmla="*/ 2455025 w 8074603"/>
              <a:gd name="connsiteY177" fmla="*/ 1360275 h 4364656"/>
              <a:gd name="connsiteX178" fmla="*/ 3082854 w 8074603"/>
              <a:gd name="connsiteY178" fmla="*/ 1694089 h 4364656"/>
              <a:gd name="connsiteX179" fmla="*/ 3836081 w 8074603"/>
              <a:gd name="connsiteY179" fmla="*/ 1014367 h 4364656"/>
              <a:gd name="connsiteX180" fmla="*/ 3839853 w 8074603"/>
              <a:gd name="connsiteY180" fmla="*/ 939677 h 4364656"/>
              <a:gd name="connsiteX181" fmla="*/ 3839853 w 8074603"/>
              <a:gd name="connsiteY181" fmla="*/ 939672 h 4364656"/>
              <a:gd name="connsiteX182" fmla="*/ 3837985 w 8074603"/>
              <a:gd name="connsiteY182" fmla="*/ 927434 h 4364656"/>
              <a:gd name="connsiteX183" fmla="*/ 3835746 w 8074603"/>
              <a:gd name="connsiteY183" fmla="*/ 883087 h 4364656"/>
              <a:gd name="connsiteX184" fmla="*/ 3835745 w 8074603"/>
              <a:gd name="connsiteY184" fmla="*/ 883087 h 4364656"/>
              <a:gd name="connsiteX185" fmla="*/ 3833802 w 8074603"/>
              <a:gd name="connsiteY185" fmla="*/ 844605 h 4364656"/>
              <a:gd name="connsiteX186" fmla="*/ 3833640 w 8074603"/>
              <a:gd name="connsiteY186" fmla="*/ 841406 h 4364656"/>
              <a:gd name="connsiteX187" fmla="*/ 4675046 w 8074603"/>
              <a:gd name="connsiteY187" fmla="*/ 0 h 4364656"/>
              <a:gd name="connsiteX0" fmla="*/ 5424218 w 8074603"/>
              <a:gd name="connsiteY0" fmla="*/ 389840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967715 w 8074603"/>
              <a:gd name="connsiteY4" fmla="*/ 1555781 h 4364656"/>
              <a:gd name="connsiteX5" fmla="*/ 5953547 w 8074603"/>
              <a:gd name="connsiteY5" fmla="*/ 1567471 h 4364656"/>
              <a:gd name="connsiteX6" fmla="*/ 5947225 w 8074603"/>
              <a:gd name="connsiteY6" fmla="*/ 1572687 h 4364656"/>
              <a:gd name="connsiteX7" fmla="*/ 5923679 w 8074603"/>
              <a:gd name="connsiteY7" fmla="*/ 1585468 h 4364656"/>
              <a:gd name="connsiteX8" fmla="*/ 5944170 w 8074603"/>
              <a:gd name="connsiteY8" fmla="*/ 1568561 h 4364656"/>
              <a:gd name="connsiteX9" fmla="*/ 5950625 w 8074603"/>
              <a:gd name="connsiteY9" fmla="*/ 1565058 h 4364656"/>
              <a:gd name="connsiteX10" fmla="*/ 5967715 w 8074603"/>
              <a:gd name="connsiteY10" fmla="*/ 1555781 h 4364656"/>
              <a:gd name="connsiteX11" fmla="*/ 5463575 w 8074603"/>
              <a:gd name="connsiteY11" fmla="*/ 1132731 h 4364656"/>
              <a:gd name="connsiteX12" fmla="*/ 5450330 w 8074603"/>
              <a:gd name="connsiteY12" fmla="*/ 1168918 h 4364656"/>
              <a:gd name="connsiteX13" fmla="*/ 5439303 w 8074603"/>
              <a:gd name="connsiteY13" fmla="*/ 1189234 h 4364656"/>
              <a:gd name="connsiteX14" fmla="*/ 5447848 w 8074603"/>
              <a:gd name="connsiteY14" fmla="*/ 1161705 h 4364656"/>
              <a:gd name="connsiteX15" fmla="*/ 5463575 w 8074603"/>
              <a:gd name="connsiteY15" fmla="*/ 1132731 h 4364656"/>
              <a:gd name="connsiteX16" fmla="*/ 5466067 w 8074603"/>
              <a:gd name="connsiteY16" fmla="*/ 1125926 h 4364656"/>
              <a:gd name="connsiteX17" fmla="*/ 5466873 w 8074603"/>
              <a:gd name="connsiteY17" fmla="*/ 1126657 h 4364656"/>
              <a:gd name="connsiteX18" fmla="*/ 5463576 w 8074603"/>
              <a:gd name="connsiteY18" fmla="*/ 1132731 h 4364656"/>
              <a:gd name="connsiteX19" fmla="*/ 5466067 w 8074603"/>
              <a:gd name="connsiteY19" fmla="*/ 1125926 h 4364656"/>
              <a:gd name="connsiteX20" fmla="*/ 4675046 w 8074603"/>
              <a:gd name="connsiteY20" fmla="*/ 0 h 4364656"/>
              <a:gd name="connsiteX21" fmla="*/ 5516452 w 8074603"/>
              <a:gd name="connsiteY21" fmla="*/ 841406 h 4364656"/>
              <a:gd name="connsiteX22" fmla="*/ 5478624 w 8074603"/>
              <a:gd name="connsiteY22" fmla="*/ 1091614 h 4364656"/>
              <a:gd name="connsiteX23" fmla="*/ 5466066 w 8074603"/>
              <a:gd name="connsiteY23" fmla="*/ 1125926 h 4364656"/>
              <a:gd name="connsiteX24" fmla="*/ 5463575 w 8074603"/>
              <a:gd name="connsiteY24" fmla="*/ 1132730 h 4364656"/>
              <a:gd name="connsiteX25" fmla="*/ 5447848 w 8074603"/>
              <a:gd name="connsiteY25" fmla="*/ 1161704 h 4364656"/>
              <a:gd name="connsiteX26" fmla="*/ 5439303 w 8074603"/>
              <a:gd name="connsiteY26" fmla="*/ 1189233 h 4364656"/>
              <a:gd name="connsiteX27" fmla="*/ 5428195 w 8074603"/>
              <a:gd name="connsiteY27" fmla="*/ 1225018 h 4364656"/>
              <a:gd name="connsiteX28" fmla="*/ 5421342 w 8074603"/>
              <a:gd name="connsiteY28" fmla="*/ 1292995 h 4364656"/>
              <a:gd name="connsiteX29" fmla="*/ 5758639 w 8074603"/>
              <a:gd name="connsiteY29" fmla="*/ 1630292 h 4364656"/>
              <a:gd name="connsiteX30" fmla="*/ 5889930 w 8074603"/>
              <a:gd name="connsiteY30" fmla="*/ 1603786 h 4364656"/>
              <a:gd name="connsiteX31" fmla="*/ 5923679 w 8074603"/>
              <a:gd name="connsiteY31" fmla="*/ 1585468 h 4364656"/>
              <a:gd name="connsiteX32" fmla="*/ 5923680 w 8074603"/>
              <a:gd name="connsiteY32" fmla="*/ 1585469 h 4364656"/>
              <a:gd name="connsiteX33" fmla="*/ 5947226 w 8074603"/>
              <a:gd name="connsiteY33" fmla="*/ 1572688 h 4364656"/>
              <a:gd name="connsiteX34" fmla="*/ 5953548 w 8074603"/>
              <a:gd name="connsiteY34" fmla="*/ 1567472 h 4364656"/>
              <a:gd name="connsiteX35" fmla="*/ 5967716 w 8074603"/>
              <a:gd name="connsiteY35" fmla="*/ 1555782 h 4364656"/>
              <a:gd name="connsiteX36" fmla="*/ 6062168 w 8074603"/>
              <a:gd name="connsiteY36" fmla="*/ 1504515 h 4364656"/>
              <a:gd name="connsiteX37" fmla="*/ 6332560 w 8074603"/>
              <a:gd name="connsiteY37" fmla="*/ 1449925 h 4364656"/>
              <a:gd name="connsiteX38" fmla="*/ 7027217 w 8074603"/>
              <a:gd name="connsiteY38" fmla="*/ 2144582 h 4364656"/>
              <a:gd name="connsiteX39" fmla="*/ 7023436 w 8074603"/>
              <a:gd name="connsiteY39" fmla="*/ 2182087 h 4364656"/>
              <a:gd name="connsiteX40" fmla="*/ 7025951 w 8074603"/>
              <a:gd name="connsiteY40" fmla="*/ 2183532 h 4364656"/>
              <a:gd name="connsiteX41" fmla="*/ 7020865 w 8074603"/>
              <a:gd name="connsiteY41" fmla="*/ 2233978 h 4364656"/>
              <a:gd name="connsiteX42" fmla="*/ 7290185 w 8074603"/>
              <a:gd name="connsiteY42" fmla="*/ 2564422 h 4364656"/>
              <a:gd name="connsiteX43" fmla="*/ 7340491 w 8074603"/>
              <a:gd name="connsiteY43" fmla="*/ 2569494 h 4364656"/>
              <a:gd name="connsiteX44" fmla="*/ 7425440 w 8074603"/>
              <a:gd name="connsiteY44" fmla="*/ 2560930 h 4364656"/>
              <a:gd name="connsiteX45" fmla="*/ 7556269 w 8074603"/>
              <a:gd name="connsiteY45" fmla="*/ 2574119 h 4364656"/>
              <a:gd name="connsiteX46" fmla="*/ 7639912 w 8074603"/>
              <a:gd name="connsiteY46" fmla="*/ 2600083 h 4364656"/>
              <a:gd name="connsiteX47" fmla="*/ 7662727 w 8074603"/>
              <a:gd name="connsiteY47" fmla="*/ 2606859 h 4364656"/>
              <a:gd name="connsiteX48" fmla="*/ 7664371 w 8074603"/>
              <a:gd name="connsiteY48" fmla="*/ 2607676 h 4364656"/>
              <a:gd name="connsiteX49" fmla="*/ 7678124 w 8074603"/>
              <a:gd name="connsiteY49" fmla="*/ 2611945 h 4364656"/>
              <a:gd name="connsiteX50" fmla="*/ 7733522 w 8074603"/>
              <a:gd name="connsiteY50" fmla="*/ 2642014 h 4364656"/>
              <a:gd name="connsiteX51" fmla="*/ 7761488 w 8074603"/>
              <a:gd name="connsiteY51" fmla="*/ 2655901 h 4364656"/>
              <a:gd name="connsiteX52" fmla="*/ 7768424 w 8074603"/>
              <a:gd name="connsiteY52" fmla="*/ 2660958 h 4364656"/>
              <a:gd name="connsiteX53" fmla="*/ 7788393 w 8074603"/>
              <a:gd name="connsiteY53" fmla="*/ 2671797 h 4364656"/>
              <a:gd name="connsiteX54" fmla="*/ 7827171 w 8074603"/>
              <a:gd name="connsiteY54" fmla="*/ 2703791 h 4364656"/>
              <a:gd name="connsiteX55" fmla="*/ 7849862 w 8074603"/>
              <a:gd name="connsiteY55" fmla="*/ 2720336 h 4364656"/>
              <a:gd name="connsiteX56" fmla="*/ 7860799 w 8074603"/>
              <a:gd name="connsiteY56" fmla="*/ 2731538 h 4364656"/>
              <a:gd name="connsiteX57" fmla="*/ 7884468 w 8074603"/>
              <a:gd name="connsiteY57" fmla="*/ 2751066 h 4364656"/>
              <a:gd name="connsiteX58" fmla="*/ 7909550 w 8074603"/>
              <a:gd name="connsiteY58" fmla="*/ 2781466 h 4364656"/>
              <a:gd name="connsiteX59" fmla="*/ 7926096 w 8074603"/>
              <a:gd name="connsiteY59" fmla="*/ 2798412 h 4364656"/>
              <a:gd name="connsiteX60" fmla="*/ 7939549 w 8074603"/>
              <a:gd name="connsiteY60" fmla="*/ 2817825 h 4364656"/>
              <a:gd name="connsiteX61" fmla="*/ 7963736 w 8074603"/>
              <a:gd name="connsiteY61" fmla="*/ 2847140 h 4364656"/>
              <a:gd name="connsiteX62" fmla="*/ 7977732 w 8074603"/>
              <a:gd name="connsiteY62" fmla="*/ 2872925 h 4364656"/>
              <a:gd name="connsiteX63" fmla="*/ 7988440 w 8074603"/>
              <a:gd name="connsiteY63" fmla="*/ 2888377 h 4364656"/>
              <a:gd name="connsiteX64" fmla="*/ 8002637 w 8074603"/>
              <a:gd name="connsiteY64" fmla="*/ 2918810 h 4364656"/>
              <a:gd name="connsiteX65" fmla="*/ 8023589 w 8074603"/>
              <a:gd name="connsiteY65" fmla="*/ 2957410 h 4364656"/>
              <a:gd name="connsiteX66" fmla="*/ 8029442 w 8074603"/>
              <a:gd name="connsiteY66" fmla="*/ 2976266 h 4364656"/>
              <a:gd name="connsiteX67" fmla="*/ 8035140 w 8074603"/>
              <a:gd name="connsiteY67" fmla="*/ 2988479 h 4364656"/>
              <a:gd name="connsiteX68" fmla="*/ 8047920 w 8074603"/>
              <a:gd name="connsiteY68" fmla="*/ 3035793 h 4364656"/>
              <a:gd name="connsiteX69" fmla="*/ 8061414 w 8074603"/>
              <a:gd name="connsiteY69" fmla="*/ 3079264 h 4364656"/>
              <a:gd name="connsiteX70" fmla="*/ 8062457 w 8074603"/>
              <a:gd name="connsiteY70" fmla="*/ 3089610 h 4364656"/>
              <a:gd name="connsiteX71" fmla="*/ 8064444 w 8074603"/>
              <a:gd name="connsiteY71" fmla="*/ 3096967 h 4364656"/>
              <a:gd name="connsiteX72" fmla="*/ 8073185 w 8074603"/>
              <a:gd name="connsiteY72" fmla="*/ 3196024 h 4364656"/>
              <a:gd name="connsiteX73" fmla="*/ 8074603 w 8074603"/>
              <a:gd name="connsiteY73" fmla="*/ 3210093 h 4364656"/>
              <a:gd name="connsiteX74" fmla="*/ 8074509 w 8074603"/>
              <a:gd name="connsiteY74" fmla="*/ 3211029 h 4364656"/>
              <a:gd name="connsiteX75" fmla="*/ 8074602 w 8074603"/>
              <a:gd name="connsiteY75" fmla="*/ 3212087 h 4364656"/>
              <a:gd name="connsiteX76" fmla="*/ 7424264 w 8074603"/>
              <a:gd name="connsiteY76" fmla="*/ 3862425 h 4364656"/>
              <a:gd name="connsiteX77" fmla="*/ 6964406 w 8074603"/>
              <a:gd name="connsiteY77" fmla="*/ 3671946 h 4364656"/>
              <a:gd name="connsiteX78" fmla="*/ 6915317 w 8074603"/>
              <a:gd name="connsiteY78" fmla="*/ 3612451 h 4364656"/>
              <a:gd name="connsiteX79" fmla="*/ 6916916 w 8074603"/>
              <a:gd name="connsiteY79" fmla="*/ 3609131 h 4364656"/>
              <a:gd name="connsiteX80" fmla="*/ 6916887 w 8074603"/>
              <a:gd name="connsiteY80" fmla="*/ 3609096 h 4364656"/>
              <a:gd name="connsiteX81" fmla="*/ 6915316 w 8074603"/>
              <a:gd name="connsiteY81" fmla="*/ 3612451 h 4364656"/>
              <a:gd name="connsiteX82" fmla="*/ 6861887 w 8074603"/>
              <a:gd name="connsiteY82" fmla="*/ 3549058 h 4364656"/>
              <a:gd name="connsiteX83" fmla="*/ 6249412 w 8074603"/>
              <a:gd name="connsiteY83" fmla="*/ 3295363 h 4364656"/>
              <a:gd name="connsiteX84" fmla="*/ 5531170 w 8074603"/>
              <a:gd name="connsiteY84" fmla="*/ 3677249 h 4364656"/>
              <a:gd name="connsiteX85" fmla="*/ 5424218 w 8074603"/>
              <a:gd name="connsiteY85" fmla="*/ 3898404 h 4364656"/>
              <a:gd name="connsiteX86" fmla="*/ 5372647 w 8074603"/>
              <a:gd name="connsiteY86" fmla="*/ 3993415 h 4364656"/>
              <a:gd name="connsiteX87" fmla="*/ 4674427 w 8074603"/>
              <a:gd name="connsiteY87" fmla="*/ 4364656 h 4364656"/>
              <a:gd name="connsiteX88" fmla="*/ 3870258 w 8074603"/>
              <a:gd name="connsiteY88" fmla="*/ 3773024 h 4364656"/>
              <a:gd name="connsiteX89" fmla="*/ 3849692 w 8074603"/>
              <a:gd name="connsiteY89" fmla="*/ 3693042 h 4364656"/>
              <a:gd name="connsiteX90" fmla="*/ 3849691 w 8074603"/>
              <a:gd name="connsiteY90" fmla="*/ 3693042 h 4364656"/>
              <a:gd name="connsiteX91" fmla="*/ 3846811 w 8074603"/>
              <a:gd name="connsiteY91" fmla="*/ 3692773 h 4364656"/>
              <a:gd name="connsiteX92" fmla="*/ 3844896 w 8074603"/>
              <a:gd name="connsiteY92" fmla="*/ 3673782 h 4364656"/>
              <a:gd name="connsiteX93" fmla="*/ 3392418 w 8074603"/>
              <a:gd name="connsiteY93" fmla="*/ 3305002 h 4364656"/>
              <a:gd name="connsiteX94" fmla="*/ 2966852 w 8074603"/>
              <a:gd name="connsiteY94" fmla="*/ 3587086 h 4364656"/>
              <a:gd name="connsiteX95" fmla="*/ 2959715 w 8074603"/>
              <a:gd name="connsiteY95" fmla="*/ 3610078 h 4364656"/>
              <a:gd name="connsiteX96" fmla="*/ 2958513 w 8074603"/>
              <a:gd name="connsiteY96" fmla="*/ 3609966 h 4364656"/>
              <a:gd name="connsiteX97" fmla="*/ 2958503 w 8074603"/>
              <a:gd name="connsiteY97" fmla="*/ 3609966 h 4364656"/>
              <a:gd name="connsiteX98" fmla="*/ 2956695 w 8074603"/>
              <a:gd name="connsiteY98" fmla="*/ 3609798 h 4364656"/>
              <a:gd name="connsiteX99" fmla="*/ 2956637 w 8074603"/>
              <a:gd name="connsiteY99" fmla="*/ 3609986 h 4364656"/>
              <a:gd name="connsiteX100" fmla="*/ 2958503 w 8074603"/>
              <a:gd name="connsiteY100" fmla="*/ 3609966 h 4364656"/>
              <a:gd name="connsiteX101" fmla="*/ 2958513 w 8074603"/>
              <a:gd name="connsiteY101" fmla="*/ 3609967 h 4364656"/>
              <a:gd name="connsiteX102" fmla="*/ 2935736 w 8074603"/>
              <a:gd name="connsiteY102" fmla="*/ 3683342 h 4364656"/>
              <a:gd name="connsiteX103" fmla="*/ 2888672 w 8074603"/>
              <a:gd name="connsiteY103" fmla="*/ 3775276 h 4364656"/>
              <a:gd name="connsiteX104" fmla="*/ 2873670 w 8074603"/>
              <a:gd name="connsiteY104" fmla="*/ 3796378 h 4364656"/>
              <a:gd name="connsiteX105" fmla="*/ 2867332 w 8074603"/>
              <a:gd name="connsiteY105" fmla="*/ 3808055 h 4364656"/>
              <a:gd name="connsiteX106" fmla="*/ 2853134 w 8074603"/>
              <a:gd name="connsiteY106" fmla="*/ 3825263 h 4364656"/>
              <a:gd name="connsiteX107" fmla="*/ 2829243 w 8074603"/>
              <a:gd name="connsiteY107" fmla="*/ 3858866 h 4364656"/>
              <a:gd name="connsiteX108" fmla="*/ 2800750 w 8074603"/>
              <a:gd name="connsiteY108" fmla="*/ 3888753 h 4364656"/>
              <a:gd name="connsiteX109" fmla="*/ 2781264 w 8074603"/>
              <a:gd name="connsiteY109" fmla="*/ 3912370 h 4364656"/>
              <a:gd name="connsiteX110" fmla="*/ 2767063 w 8074603"/>
              <a:gd name="connsiteY110" fmla="*/ 3924087 h 4364656"/>
              <a:gd name="connsiteX111" fmla="*/ 2758655 w 8074603"/>
              <a:gd name="connsiteY111" fmla="*/ 3932906 h 4364656"/>
              <a:gd name="connsiteX112" fmla="*/ 2710836 w 8074603"/>
              <a:gd name="connsiteY112" fmla="*/ 3970478 h 4364656"/>
              <a:gd name="connsiteX113" fmla="*/ 2676948 w 8074603"/>
              <a:gd name="connsiteY113" fmla="*/ 3998439 h 4364656"/>
              <a:gd name="connsiteX114" fmla="*/ 2627569 w 8074603"/>
              <a:gd name="connsiteY114" fmla="*/ 4025241 h 4364656"/>
              <a:gd name="connsiteX115" fmla="*/ 2588828 w 8074603"/>
              <a:gd name="connsiteY115" fmla="*/ 4047508 h 4364656"/>
              <a:gd name="connsiteX116" fmla="*/ 2580497 w 8074603"/>
              <a:gd name="connsiteY116" fmla="*/ 4050790 h 4364656"/>
              <a:gd name="connsiteX117" fmla="*/ 2557219 w 8074603"/>
              <a:gd name="connsiteY117" fmla="*/ 4063426 h 4364656"/>
              <a:gd name="connsiteX118" fmla="*/ 2515787 w 8074603"/>
              <a:gd name="connsiteY118" fmla="*/ 4076287 h 4364656"/>
              <a:gd name="connsiteX119" fmla="*/ 2492002 w 8074603"/>
              <a:gd name="connsiteY119" fmla="*/ 4085658 h 4364656"/>
              <a:gd name="connsiteX120" fmla="*/ 2467134 w 8074603"/>
              <a:gd name="connsiteY120" fmla="*/ 4091389 h 4364656"/>
              <a:gd name="connsiteX121" fmla="*/ 2424911 w 8074603"/>
              <a:gd name="connsiteY121" fmla="*/ 4104496 h 4364656"/>
              <a:gd name="connsiteX122" fmla="*/ 2398874 w 8074603"/>
              <a:gd name="connsiteY122" fmla="*/ 4107121 h 4364656"/>
              <a:gd name="connsiteX123" fmla="*/ 2388841 w 8074603"/>
              <a:gd name="connsiteY123" fmla="*/ 4109433 h 4364656"/>
              <a:gd name="connsiteX124" fmla="*/ 2337116 w 8074603"/>
              <a:gd name="connsiteY124" fmla="*/ 4113347 h 4364656"/>
              <a:gd name="connsiteX125" fmla="*/ 2282859 w 8074603"/>
              <a:gd name="connsiteY125" fmla="*/ 4118816 h 4364656"/>
              <a:gd name="connsiteX126" fmla="*/ 2242479 w 8074603"/>
              <a:gd name="connsiteY126" fmla="*/ 4114746 h 4364656"/>
              <a:gd name="connsiteX127" fmla="*/ 2172265 w 8074603"/>
              <a:gd name="connsiteY127" fmla="*/ 4109433 h 4364656"/>
              <a:gd name="connsiteX128" fmla="*/ 2158646 w 8074603"/>
              <a:gd name="connsiteY128" fmla="*/ 4106295 h 4364656"/>
              <a:gd name="connsiteX129" fmla="*/ 2140808 w 8074603"/>
              <a:gd name="connsiteY129" fmla="*/ 4104496 h 4364656"/>
              <a:gd name="connsiteX130" fmla="*/ 2111879 w 8074603"/>
              <a:gd name="connsiteY130" fmla="*/ 4095516 h 4364656"/>
              <a:gd name="connsiteX131" fmla="*/ 2069105 w 8074603"/>
              <a:gd name="connsiteY131" fmla="*/ 4085658 h 4364656"/>
              <a:gd name="connsiteX132" fmla="*/ 2028193 w 8074603"/>
              <a:gd name="connsiteY132" fmla="*/ 4069539 h 4364656"/>
              <a:gd name="connsiteX133" fmla="*/ 2008500 w 8074603"/>
              <a:gd name="connsiteY133" fmla="*/ 4063426 h 4364656"/>
              <a:gd name="connsiteX134" fmla="*/ 1997435 w 8074603"/>
              <a:gd name="connsiteY134" fmla="*/ 4057420 h 4364656"/>
              <a:gd name="connsiteX135" fmla="*/ 1972278 w 8074603"/>
              <a:gd name="connsiteY135" fmla="*/ 4047508 h 4364656"/>
              <a:gd name="connsiteX136" fmla="*/ 1625370 w 8074603"/>
              <a:gd name="connsiteY136" fmla="*/ 3683342 h 4364656"/>
              <a:gd name="connsiteX137" fmla="*/ 1607075 w 8074603"/>
              <a:gd name="connsiteY137" fmla="*/ 3624406 h 4364656"/>
              <a:gd name="connsiteX138" fmla="*/ 1608730 w 8074603"/>
              <a:gd name="connsiteY138" fmla="*/ 3624388 h 4364656"/>
              <a:gd name="connsiteX139" fmla="*/ 1613537 w 8074603"/>
              <a:gd name="connsiteY139" fmla="*/ 3624337 h 4364656"/>
              <a:gd name="connsiteX140" fmla="*/ 1613536 w 8074603"/>
              <a:gd name="connsiteY140" fmla="*/ 3624334 h 4364656"/>
              <a:gd name="connsiteX141" fmla="*/ 1608730 w 8074603"/>
              <a:gd name="connsiteY141" fmla="*/ 3624388 h 4364656"/>
              <a:gd name="connsiteX142" fmla="*/ 1607077 w 8074603"/>
              <a:gd name="connsiteY142" fmla="*/ 3624405 h 4364656"/>
              <a:gd name="connsiteX143" fmla="*/ 1603692 w 8074603"/>
              <a:gd name="connsiteY143" fmla="*/ 3624443 h 4364656"/>
              <a:gd name="connsiteX144" fmla="*/ 1593249 w 8074603"/>
              <a:gd name="connsiteY144" fmla="*/ 3590809 h 4364656"/>
              <a:gd name="connsiteX145" fmla="*/ 1060194 w 8074603"/>
              <a:gd name="connsiteY145" fmla="*/ 3237476 h 4364656"/>
              <a:gd name="connsiteX146" fmla="*/ 943603 w 8074603"/>
              <a:gd name="connsiteY146" fmla="*/ 3249230 h 4364656"/>
              <a:gd name="connsiteX147" fmla="*/ 837218 w 8074603"/>
              <a:gd name="connsiteY147" fmla="*/ 3282253 h 4364656"/>
              <a:gd name="connsiteX148" fmla="*/ 831628 w 8074603"/>
              <a:gd name="connsiteY148" fmla="*/ 3285287 h 4364656"/>
              <a:gd name="connsiteX149" fmla="*/ 789668 w 8074603"/>
              <a:gd name="connsiteY149" fmla="*/ 3319908 h 4364656"/>
              <a:gd name="connsiteX150" fmla="*/ 703440 w 8074603"/>
              <a:gd name="connsiteY150" fmla="*/ 3366773 h 4364656"/>
              <a:gd name="connsiteX151" fmla="*/ 697571 w 8074603"/>
              <a:gd name="connsiteY151" fmla="*/ 3368594 h 4364656"/>
              <a:gd name="connsiteX152" fmla="*/ 697574 w 8074603"/>
              <a:gd name="connsiteY152" fmla="*/ 3368593 h 4364656"/>
              <a:gd name="connsiteX153" fmla="*/ 608392 w 8074603"/>
              <a:gd name="connsiteY153" fmla="*/ 3396276 h 4364656"/>
              <a:gd name="connsiteX154" fmla="*/ 506346 w 8074603"/>
              <a:gd name="connsiteY154" fmla="*/ 3406563 h 4364656"/>
              <a:gd name="connsiteX155" fmla="*/ 0 w 8074603"/>
              <a:gd name="connsiteY155" fmla="*/ 2900217 h 4364656"/>
              <a:gd name="connsiteX156" fmla="*/ 404300 w 8074603"/>
              <a:gd name="connsiteY156" fmla="*/ 2404158 h 4364656"/>
              <a:gd name="connsiteX157" fmla="*/ 476128 w 8074603"/>
              <a:gd name="connsiteY157" fmla="*/ 2396917 h 4364656"/>
              <a:gd name="connsiteX158" fmla="*/ 476128 w 8074603"/>
              <a:gd name="connsiteY158" fmla="*/ 2396918 h 4364656"/>
              <a:gd name="connsiteX159" fmla="*/ 506346 w 8074603"/>
              <a:gd name="connsiteY159" fmla="*/ 2393872 h 4364656"/>
              <a:gd name="connsiteX160" fmla="*/ 506424 w 8074603"/>
              <a:gd name="connsiteY160" fmla="*/ 2393878 h 4364656"/>
              <a:gd name="connsiteX161" fmla="*/ 523913 w 8074603"/>
              <a:gd name="connsiteY161" fmla="*/ 2395421 h 4364656"/>
              <a:gd name="connsiteX162" fmla="*/ 525160 w 8074603"/>
              <a:gd name="connsiteY162" fmla="*/ 2395296 h 4364656"/>
              <a:gd name="connsiteX163" fmla="*/ 506424 w 8074603"/>
              <a:gd name="connsiteY163" fmla="*/ 2393878 h 4364656"/>
              <a:gd name="connsiteX164" fmla="*/ 506346 w 8074603"/>
              <a:gd name="connsiteY164" fmla="*/ 2393871 h 4364656"/>
              <a:gd name="connsiteX165" fmla="*/ 476128 w 8074603"/>
              <a:gd name="connsiteY165" fmla="*/ 2396917 h 4364656"/>
              <a:gd name="connsiteX166" fmla="*/ 475829 w 8074603"/>
              <a:gd name="connsiteY166" fmla="*/ 2395919 h 4364656"/>
              <a:gd name="connsiteX167" fmla="*/ 566483 w 8074603"/>
              <a:gd name="connsiteY167" fmla="*/ 2386780 h 4364656"/>
              <a:gd name="connsiteX168" fmla="*/ 1084393 w 8074603"/>
              <a:gd name="connsiteY168" fmla="*/ 1855758 h 4364656"/>
              <a:gd name="connsiteX169" fmla="*/ 1094003 w 8074603"/>
              <a:gd name="connsiteY169" fmla="*/ 1746841 h 4364656"/>
              <a:gd name="connsiteX170" fmla="*/ 1090650 w 8074603"/>
              <a:gd name="connsiteY170" fmla="*/ 1698239 h 4364656"/>
              <a:gd name="connsiteX171" fmla="*/ 1088374 w 8074603"/>
              <a:gd name="connsiteY171" fmla="*/ 1636980 h 4364656"/>
              <a:gd name="connsiteX172" fmla="*/ 1799436 w 8074603"/>
              <a:gd name="connsiteY172" fmla="*/ 925919 h 4364656"/>
              <a:gd name="connsiteX173" fmla="*/ 2389060 w 8074603"/>
              <a:gd name="connsiteY173" fmla="*/ 1239418 h 4364656"/>
              <a:gd name="connsiteX174" fmla="*/ 2416485 w 8074603"/>
              <a:gd name="connsiteY174" fmla="*/ 1289944 h 4364656"/>
              <a:gd name="connsiteX175" fmla="*/ 2416799 w 8074603"/>
              <a:gd name="connsiteY175" fmla="*/ 1289849 h 4364656"/>
              <a:gd name="connsiteX176" fmla="*/ 2455025 w 8074603"/>
              <a:gd name="connsiteY176" fmla="*/ 1360275 h 4364656"/>
              <a:gd name="connsiteX177" fmla="*/ 3082854 w 8074603"/>
              <a:gd name="connsiteY177" fmla="*/ 1694089 h 4364656"/>
              <a:gd name="connsiteX178" fmla="*/ 3836081 w 8074603"/>
              <a:gd name="connsiteY178" fmla="*/ 1014367 h 4364656"/>
              <a:gd name="connsiteX179" fmla="*/ 3839853 w 8074603"/>
              <a:gd name="connsiteY179" fmla="*/ 939677 h 4364656"/>
              <a:gd name="connsiteX180" fmla="*/ 3839853 w 8074603"/>
              <a:gd name="connsiteY180" fmla="*/ 939672 h 4364656"/>
              <a:gd name="connsiteX181" fmla="*/ 3837985 w 8074603"/>
              <a:gd name="connsiteY181" fmla="*/ 927434 h 4364656"/>
              <a:gd name="connsiteX182" fmla="*/ 3835746 w 8074603"/>
              <a:gd name="connsiteY182" fmla="*/ 883087 h 4364656"/>
              <a:gd name="connsiteX183" fmla="*/ 3835745 w 8074603"/>
              <a:gd name="connsiteY183" fmla="*/ 883087 h 4364656"/>
              <a:gd name="connsiteX184" fmla="*/ 3833802 w 8074603"/>
              <a:gd name="connsiteY184" fmla="*/ 844605 h 4364656"/>
              <a:gd name="connsiteX185" fmla="*/ 3833640 w 8074603"/>
              <a:gd name="connsiteY185" fmla="*/ 841406 h 4364656"/>
              <a:gd name="connsiteX186" fmla="*/ 4675046 w 8074603"/>
              <a:gd name="connsiteY186" fmla="*/ 0 h 4364656"/>
              <a:gd name="connsiteX0" fmla="*/ 5424218 w 8074603"/>
              <a:gd name="connsiteY0" fmla="*/ 3898405 h 4364656"/>
              <a:gd name="connsiteX1" fmla="*/ 5453155 w 8074603"/>
              <a:gd name="connsiteY1" fmla="*/ 3842538 h 4364656"/>
              <a:gd name="connsiteX2" fmla="*/ 5424218 w 8074603"/>
              <a:gd name="connsiteY2" fmla="*/ 3898405 h 4364656"/>
              <a:gd name="connsiteX3" fmla="*/ 5967715 w 8074603"/>
              <a:gd name="connsiteY3" fmla="*/ 1555781 h 4364656"/>
              <a:gd name="connsiteX4" fmla="*/ 5953547 w 8074603"/>
              <a:gd name="connsiteY4" fmla="*/ 1567471 h 4364656"/>
              <a:gd name="connsiteX5" fmla="*/ 5947225 w 8074603"/>
              <a:gd name="connsiteY5" fmla="*/ 1572687 h 4364656"/>
              <a:gd name="connsiteX6" fmla="*/ 5923679 w 8074603"/>
              <a:gd name="connsiteY6" fmla="*/ 1585468 h 4364656"/>
              <a:gd name="connsiteX7" fmla="*/ 5944170 w 8074603"/>
              <a:gd name="connsiteY7" fmla="*/ 1568561 h 4364656"/>
              <a:gd name="connsiteX8" fmla="*/ 5950625 w 8074603"/>
              <a:gd name="connsiteY8" fmla="*/ 1565058 h 4364656"/>
              <a:gd name="connsiteX9" fmla="*/ 5967715 w 8074603"/>
              <a:gd name="connsiteY9" fmla="*/ 1555781 h 4364656"/>
              <a:gd name="connsiteX10" fmla="*/ 5463575 w 8074603"/>
              <a:gd name="connsiteY10" fmla="*/ 1132731 h 4364656"/>
              <a:gd name="connsiteX11" fmla="*/ 5450330 w 8074603"/>
              <a:gd name="connsiteY11" fmla="*/ 1168918 h 4364656"/>
              <a:gd name="connsiteX12" fmla="*/ 5439303 w 8074603"/>
              <a:gd name="connsiteY12" fmla="*/ 1189234 h 4364656"/>
              <a:gd name="connsiteX13" fmla="*/ 5447848 w 8074603"/>
              <a:gd name="connsiteY13" fmla="*/ 1161705 h 4364656"/>
              <a:gd name="connsiteX14" fmla="*/ 5463575 w 8074603"/>
              <a:gd name="connsiteY14" fmla="*/ 1132731 h 4364656"/>
              <a:gd name="connsiteX15" fmla="*/ 5466067 w 8074603"/>
              <a:gd name="connsiteY15" fmla="*/ 1125926 h 4364656"/>
              <a:gd name="connsiteX16" fmla="*/ 5466873 w 8074603"/>
              <a:gd name="connsiteY16" fmla="*/ 1126657 h 4364656"/>
              <a:gd name="connsiteX17" fmla="*/ 5463576 w 8074603"/>
              <a:gd name="connsiteY17" fmla="*/ 1132731 h 4364656"/>
              <a:gd name="connsiteX18" fmla="*/ 5466067 w 8074603"/>
              <a:gd name="connsiteY18" fmla="*/ 1125926 h 4364656"/>
              <a:gd name="connsiteX19" fmla="*/ 4675046 w 8074603"/>
              <a:gd name="connsiteY19" fmla="*/ 0 h 4364656"/>
              <a:gd name="connsiteX20" fmla="*/ 5516452 w 8074603"/>
              <a:gd name="connsiteY20" fmla="*/ 841406 h 4364656"/>
              <a:gd name="connsiteX21" fmla="*/ 5478624 w 8074603"/>
              <a:gd name="connsiteY21" fmla="*/ 1091614 h 4364656"/>
              <a:gd name="connsiteX22" fmla="*/ 5466066 w 8074603"/>
              <a:gd name="connsiteY22" fmla="*/ 1125926 h 4364656"/>
              <a:gd name="connsiteX23" fmla="*/ 5463575 w 8074603"/>
              <a:gd name="connsiteY23" fmla="*/ 1132730 h 4364656"/>
              <a:gd name="connsiteX24" fmla="*/ 5447848 w 8074603"/>
              <a:gd name="connsiteY24" fmla="*/ 1161704 h 4364656"/>
              <a:gd name="connsiteX25" fmla="*/ 5439303 w 8074603"/>
              <a:gd name="connsiteY25" fmla="*/ 1189233 h 4364656"/>
              <a:gd name="connsiteX26" fmla="*/ 5428195 w 8074603"/>
              <a:gd name="connsiteY26" fmla="*/ 1225018 h 4364656"/>
              <a:gd name="connsiteX27" fmla="*/ 5421342 w 8074603"/>
              <a:gd name="connsiteY27" fmla="*/ 1292995 h 4364656"/>
              <a:gd name="connsiteX28" fmla="*/ 5758639 w 8074603"/>
              <a:gd name="connsiteY28" fmla="*/ 1630292 h 4364656"/>
              <a:gd name="connsiteX29" fmla="*/ 5889930 w 8074603"/>
              <a:gd name="connsiteY29" fmla="*/ 1603786 h 4364656"/>
              <a:gd name="connsiteX30" fmla="*/ 5923679 w 8074603"/>
              <a:gd name="connsiteY30" fmla="*/ 1585468 h 4364656"/>
              <a:gd name="connsiteX31" fmla="*/ 5923680 w 8074603"/>
              <a:gd name="connsiteY31" fmla="*/ 1585469 h 4364656"/>
              <a:gd name="connsiteX32" fmla="*/ 5947226 w 8074603"/>
              <a:gd name="connsiteY32" fmla="*/ 1572688 h 4364656"/>
              <a:gd name="connsiteX33" fmla="*/ 5953548 w 8074603"/>
              <a:gd name="connsiteY33" fmla="*/ 1567472 h 4364656"/>
              <a:gd name="connsiteX34" fmla="*/ 5967716 w 8074603"/>
              <a:gd name="connsiteY34" fmla="*/ 1555782 h 4364656"/>
              <a:gd name="connsiteX35" fmla="*/ 6062168 w 8074603"/>
              <a:gd name="connsiteY35" fmla="*/ 1504515 h 4364656"/>
              <a:gd name="connsiteX36" fmla="*/ 6332560 w 8074603"/>
              <a:gd name="connsiteY36" fmla="*/ 1449925 h 4364656"/>
              <a:gd name="connsiteX37" fmla="*/ 7027217 w 8074603"/>
              <a:gd name="connsiteY37" fmla="*/ 2144582 h 4364656"/>
              <a:gd name="connsiteX38" fmla="*/ 7023436 w 8074603"/>
              <a:gd name="connsiteY38" fmla="*/ 2182087 h 4364656"/>
              <a:gd name="connsiteX39" fmla="*/ 7025951 w 8074603"/>
              <a:gd name="connsiteY39" fmla="*/ 2183532 h 4364656"/>
              <a:gd name="connsiteX40" fmla="*/ 7020865 w 8074603"/>
              <a:gd name="connsiteY40" fmla="*/ 2233978 h 4364656"/>
              <a:gd name="connsiteX41" fmla="*/ 7290185 w 8074603"/>
              <a:gd name="connsiteY41" fmla="*/ 2564422 h 4364656"/>
              <a:gd name="connsiteX42" fmla="*/ 7340491 w 8074603"/>
              <a:gd name="connsiteY42" fmla="*/ 2569494 h 4364656"/>
              <a:gd name="connsiteX43" fmla="*/ 7425440 w 8074603"/>
              <a:gd name="connsiteY43" fmla="*/ 2560930 h 4364656"/>
              <a:gd name="connsiteX44" fmla="*/ 7556269 w 8074603"/>
              <a:gd name="connsiteY44" fmla="*/ 2574119 h 4364656"/>
              <a:gd name="connsiteX45" fmla="*/ 7639912 w 8074603"/>
              <a:gd name="connsiteY45" fmla="*/ 2600083 h 4364656"/>
              <a:gd name="connsiteX46" fmla="*/ 7662727 w 8074603"/>
              <a:gd name="connsiteY46" fmla="*/ 2606859 h 4364656"/>
              <a:gd name="connsiteX47" fmla="*/ 7664371 w 8074603"/>
              <a:gd name="connsiteY47" fmla="*/ 2607676 h 4364656"/>
              <a:gd name="connsiteX48" fmla="*/ 7678124 w 8074603"/>
              <a:gd name="connsiteY48" fmla="*/ 2611945 h 4364656"/>
              <a:gd name="connsiteX49" fmla="*/ 7733522 w 8074603"/>
              <a:gd name="connsiteY49" fmla="*/ 2642014 h 4364656"/>
              <a:gd name="connsiteX50" fmla="*/ 7761488 w 8074603"/>
              <a:gd name="connsiteY50" fmla="*/ 2655901 h 4364656"/>
              <a:gd name="connsiteX51" fmla="*/ 7768424 w 8074603"/>
              <a:gd name="connsiteY51" fmla="*/ 2660958 h 4364656"/>
              <a:gd name="connsiteX52" fmla="*/ 7788393 w 8074603"/>
              <a:gd name="connsiteY52" fmla="*/ 2671797 h 4364656"/>
              <a:gd name="connsiteX53" fmla="*/ 7827171 w 8074603"/>
              <a:gd name="connsiteY53" fmla="*/ 2703791 h 4364656"/>
              <a:gd name="connsiteX54" fmla="*/ 7849862 w 8074603"/>
              <a:gd name="connsiteY54" fmla="*/ 2720336 h 4364656"/>
              <a:gd name="connsiteX55" fmla="*/ 7860799 w 8074603"/>
              <a:gd name="connsiteY55" fmla="*/ 2731538 h 4364656"/>
              <a:gd name="connsiteX56" fmla="*/ 7884468 w 8074603"/>
              <a:gd name="connsiteY56" fmla="*/ 2751066 h 4364656"/>
              <a:gd name="connsiteX57" fmla="*/ 7909550 w 8074603"/>
              <a:gd name="connsiteY57" fmla="*/ 2781466 h 4364656"/>
              <a:gd name="connsiteX58" fmla="*/ 7926096 w 8074603"/>
              <a:gd name="connsiteY58" fmla="*/ 2798412 h 4364656"/>
              <a:gd name="connsiteX59" fmla="*/ 7939549 w 8074603"/>
              <a:gd name="connsiteY59" fmla="*/ 2817825 h 4364656"/>
              <a:gd name="connsiteX60" fmla="*/ 7963736 w 8074603"/>
              <a:gd name="connsiteY60" fmla="*/ 2847140 h 4364656"/>
              <a:gd name="connsiteX61" fmla="*/ 7977732 w 8074603"/>
              <a:gd name="connsiteY61" fmla="*/ 2872925 h 4364656"/>
              <a:gd name="connsiteX62" fmla="*/ 7988440 w 8074603"/>
              <a:gd name="connsiteY62" fmla="*/ 2888377 h 4364656"/>
              <a:gd name="connsiteX63" fmla="*/ 8002637 w 8074603"/>
              <a:gd name="connsiteY63" fmla="*/ 2918810 h 4364656"/>
              <a:gd name="connsiteX64" fmla="*/ 8023589 w 8074603"/>
              <a:gd name="connsiteY64" fmla="*/ 2957410 h 4364656"/>
              <a:gd name="connsiteX65" fmla="*/ 8029442 w 8074603"/>
              <a:gd name="connsiteY65" fmla="*/ 2976266 h 4364656"/>
              <a:gd name="connsiteX66" fmla="*/ 8035140 w 8074603"/>
              <a:gd name="connsiteY66" fmla="*/ 2988479 h 4364656"/>
              <a:gd name="connsiteX67" fmla="*/ 8047920 w 8074603"/>
              <a:gd name="connsiteY67" fmla="*/ 3035793 h 4364656"/>
              <a:gd name="connsiteX68" fmla="*/ 8061414 w 8074603"/>
              <a:gd name="connsiteY68" fmla="*/ 3079264 h 4364656"/>
              <a:gd name="connsiteX69" fmla="*/ 8062457 w 8074603"/>
              <a:gd name="connsiteY69" fmla="*/ 3089610 h 4364656"/>
              <a:gd name="connsiteX70" fmla="*/ 8064444 w 8074603"/>
              <a:gd name="connsiteY70" fmla="*/ 3096967 h 4364656"/>
              <a:gd name="connsiteX71" fmla="*/ 8073185 w 8074603"/>
              <a:gd name="connsiteY71" fmla="*/ 3196024 h 4364656"/>
              <a:gd name="connsiteX72" fmla="*/ 8074603 w 8074603"/>
              <a:gd name="connsiteY72" fmla="*/ 3210093 h 4364656"/>
              <a:gd name="connsiteX73" fmla="*/ 8074509 w 8074603"/>
              <a:gd name="connsiteY73" fmla="*/ 3211029 h 4364656"/>
              <a:gd name="connsiteX74" fmla="*/ 8074602 w 8074603"/>
              <a:gd name="connsiteY74" fmla="*/ 3212087 h 4364656"/>
              <a:gd name="connsiteX75" fmla="*/ 7424264 w 8074603"/>
              <a:gd name="connsiteY75" fmla="*/ 3862425 h 4364656"/>
              <a:gd name="connsiteX76" fmla="*/ 6964406 w 8074603"/>
              <a:gd name="connsiteY76" fmla="*/ 3671946 h 4364656"/>
              <a:gd name="connsiteX77" fmla="*/ 6915317 w 8074603"/>
              <a:gd name="connsiteY77" fmla="*/ 3612451 h 4364656"/>
              <a:gd name="connsiteX78" fmla="*/ 6916916 w 8074603"/>
              <a:gd name="connsiteY78" fmla="*/ 3609131 h 4364656"/>
              <a:gd name="connsiteX79" fmla="*/ 6916887 w 8074603"/>
              <a:gd name="connsiteY79" fmla="*/ 3609096 h 4364656"/>
              <a:gd name="connsiteX80" fmla="*/ 6915316 w 8074603"/>
              <a:gd name="connsiteY80" fmla="*/ 3612451 h 4364656"/>
              <a:gd name="connsiteX81" fmla="*/ 6861887 w 8074603"/>
              <a:gd name="connsiteY81" fmla="*/ 3549058 h 4364656"/>
              <a:gd name="connsiteX82" fmla="*/ 6249412 w 8074603"/>
              <a:gd name="connsiteY82" fmla="*/ 3295363 h 4364656"/>
              <a:gd name="connsiteX83" fmla="*/ 5531170 w 8074603"/>
              <a:gd name="connsiteY83" fmla="*/ 3677249 h 4364656"/>
              <a:gd name="connsiteX84" fmla="*/ 5424218 w 8074603"/>
              <a:gd name="connsiteY84" fmla="*/ 3898404 h 4364656"/>
              <a:gd name="connsiteX85" fmla="*/ 5372647 w 8074603"/>
              <a:gd name="connsiteY85" fmla="*/ 3993415 h 4364656"/>
              <a:gd name="connsiteX86" fmla="*/ 4674427 w 8074603"/>
              <a:gd name="connsiteY86" fmla="*/ 4364656 h 4364656"/>
              <a:gd name="connsiteX87" fmla="*/ 3870258 w 8074603"/>
              <a:gd name="connsiteY87" fmla="*/ 3773024 h 4364656"/>
              <a:gd name="connsiteX88" fmla="*/ 3849692 w 8074603"/>
              <a:gd name="connsiteY88" fmla="*/ 3693042 h 4364656"/>
              <a:gd name="connsiteX89" fmla="*/ 3849691 w 8074603"/>
              <a:gd name="connsiteY89" fmla="*/ 3693042 h 4364656"/>
              <a:gd name="connsiteX90" fmla="*/ 3846811 w 8074603"/>
              <a:gd name="connsiteY90" fmla="*/ 3692773 h 4364656"/>
              <a:gd name="connsiteX91" fmla="*/ 3844896 w 8074603"/>
              <a:gd name="connsiteY91" fmla="*/ 3673782 h 4364656"/>
              <a:gd name="connsiteX92" fmla="*/ 3392418 w 8074603"/>
              <a:gd name="connsiteY92" fmla="*/ 3305002 h 4364656"/>
              <a:gd name="connsiteX93" fmla="*/ 2966852 w 8074603"/>
              <a:gd name="connsiteY93" fmla="*/ 3587086 h 4364656"/>
              <a:gd name="connsiteX94" fmla="*/ 2959715 w 8074603"/>
              <a:gd name="connsiteY94" fmla="*/ 3610078 h 4364656"/>
              <a:gd name="connsiteX95" fmla="*/ 2958513 w 8074603"/>
              <a:gd name="connsiteY95" fmla="*/ 3609966 h 4364656"/>
              <a:gd name="connsiteX96" fmla="*/ 2958503 w 8074603"/>
              <a:gd name="connsiteY96" fmla="*/ 3609966 h 4364656"/>
              <a:gd name="connsiteX97" fmla="*/ 2956695 w 8074603"/>
              <a:gd name="connsiteY97" fmla="*/ 3609798 h 4364656"/>
              <a:gd name="connsiteX98" fmla="*/ 2956637 w 8074603"/>
              <a:gd name="connsiteY98" fmla="*/ 3609986 h 4364656"/>
              <a:gd name="connsiteX99" fmla="*/ 2958503 w 8074603"/>
              <a:gd name="connsiteY99" fmla="*/ 3609966 h 4364656"/>
              <a:gd name="connsiteX100" fmla="*/ 2958513 w 8074603"/>
              <a:gd name="connsiteY100" fmla="*/ 3609967 h 4364656"/>
              <a:gd name="connsiteX101" fmla="*/ 2935736 w 8074603"/>
              <a:gd name="connsiteY101" fmla="*/ 3683342 h 4364656"/>
              <a:gd name="connsiteX102" fmla="*/ 2888672 w 8074603"/>
              <a:gd name="connsiteY102" fmla="*/ 3775276 h 4364656"/>
              <a:gd name="connsiteX103" fmla="*/ 2873670 w 8074603"/>
              <a:gd name="connsiteY103" fmla="*/ 3796378 h 4364656"/>
              <a:gd name="connsiteX104" fmla="*/ 2867332 w 8074603"/>
              <a:gd name="connsiteY104" fmla="*/ 3808055 h 4364656"/>
              <a:gd name="connsiteX105" fmla="*/ 2853134 w 8074603"/>
              <a:gd name="connsiteY105" fmla="*/ 3825263 h 4364656"/>
              <a:gd name="connsiteX106" fmla="*/ 2829243 w 8074603"/>
              <a:gd name="connsiteY106" fmla="*/ 3858866 h 4364656"/>
              <a:gd name="connsiteX107" fmla="*/ 2800750 w 8074603"/>
              <a:gd name="connsiteY107" fmla="*/ 3888753 h 4364656"/>
              <a:gd name="connsiteX108" fmla="*/ 2781264 w 8074603"/>
              <a:gd name="connsiteY108" fmla="*/ 3912370 h 4364656"/>
              <a:gd name="connsiteX109" fmla="*/ 2767063 w 8074603"/>
              <a:gd name="connsiteY109" fmla="*/ 3924087 h 4364656"/>
              <a:gd name="connsiteX110" fmla="*/ 2758655 w 8074603"/>
              <a:gd name="connsiteY110" fmla="*/ 3932906 h 4364656"/>
              <a:gd name="connsiteX111" fmla="*/ 2710836 w 8074603"/>
              <a:gd name="connsiteY111" fmla="*/ 3970478 h 4364656"/>
              <a:gd name="connsiteX112" fmla="*/ 2676948 w 8074603"/>
              <a:gd name="connsiteY112" fmla="*/ 3998439 h 4364656"/>
              <a:gd name="connsiteX113" fmla="*/ 2627569 w 8074603"/>
              <a:gd name="connsiteY113" fmla="*/ 4025241 h 4364656"/>
              <a:gd name="connsiteX114" fmla="*/ 2588828 w 8074603"/>
              <a:gd name="connsiteY114" fmla="*/ 4047508 h 4364656"/>
              <a:gd name="connsiteX115" fmla="*/ 2580497 w 8074603"/>
              <a:gd name="connsiteY115" fmla="*/ 4050790 h 4364656"/>
              <a:gd name="connsiteX116" fmla="*/ 2557219 w 8074603"/>
              <a:gd name="connsiteY116" fmla="*/ 4063426 h 4364656"/>
              <a:gd name="connsiteX117" fmla="*/ 2515787 w 8074603"/>
              <a:gd name="connsiteY117" fmla="*/ 4076287 h 4364656"/>
              <a:gd name="connsiteX118" fmla="*/ 2492002 w 8074603"/>
              <a:gd name="connsiteY118" fmla="*/ 4085658 h 4364656"/>
              <a:gd name="connsiteX119" fmla="*/ 2467134 w 8074603"/>
              <a:gd name="connsiteY119" fmla="*/ 4091389 h 4364656"/>
              <a:gd name="connsiteX120" fmla="*/ 2424911 w 8074603"/>
              <a:gd name="connsiteY120" fmla="*/ 4104496 h 4364656"/>
              <a:gd name="connsiteX121" fmla="*/ 2398874 w 8074603"/>
              <a:gd name="connsiteY121" fmla="*/ 4107121 h 4364656"/>
              <a:gd name="connsiteX122" fmla="*/ 2388841 w 8074603"/>
              <a:gd name="connsiteY122" fmla="*/ 4109433 h 4364656"/>
              <a:gd name="connsiteX123" fmla="*/ 2337116 w 8074603"/>
              <a:gd name="connsiteY123" fmla="*/ 4113347 h 4364656"/>
              <a:gd name="connsiteX124" fmla="*/ 2282859 w 8074603"/>
              <a:gd name="connsiteY124" fmla="*/ 4118816 h 4364656"/>
              <a:gd name="connsiteX125" fmla="*/ 2242479 w 8074603"/>
              <a:gd name="connsiteY125" fmla="*/ 4114746 h 4364656"/>
              <a:gd name="connsiteX126" fmla="*/ 2172265 w 8074603"/>
              <a:gd name="connsiteY126" fmla="*/ 4109433 h 4364656"/>
              <a:gd name="connsiteX127" fmla="*/ 2158646 w 8074603"/>
              <a:gd name="connsiteY127" fmla="*/ 4106295 h 4364656"/>
              <a:gd name="connsiteX128" fmla="*/ 2140808 w 8074603"/>
              <a:gd name="connsiteY128" fmla="*/ 4104496 h 4364656"/>
              <a:gd name="connsiteX129" fmla="*/ 2111879 w 8074603"/>
              <a:gd name="connsiteY129" fmla="*/ 4095516 h 4364656"/>
              <a:gd name="connsiteX130" fmla="*/ 2069105 w 8074603"/>
              <a:gd name="connsiteY130" fmla="*/ 4085658 h 4364656"/>
              <a:gd name="connsiteX131" fmla="*/ 2028193 w 8074603"/>
              <a:gd name="connsiteY131" fmla="*/ 4069539 h 4364656"/>
              <a:gd name="connsiteX132" fmla="*/ 2008500 w 8074603"/>
              <a:gd name="connsiteY132" fmla="*/ 4063426 h 4364656"/>
              <a:gd name="connsiteX133" fmla="*/ 1997435 w 8074603"/>
              <a:gd name="connsiteY133" fmla="*/ 4057420 h 4364656"/>
              <a:gd name="connsiteX134" fmla="*/ 1972278 w 8074603"/>
              <a:gd name="connsiteY134" fmla="*/ 4047508 h 4364656"/>
              <a:gd name="connsiteX135" fmla="*/ 1625370 w 8074603"/>
              <a:gd name="connsiteY135" fmla="*/ 3683342 h 4364656"/>
              <a:gd name="connsiteX136" fmla="*/ 1607075 w 8074603"/>
              <a:gd name="connsiteY136" fmla="*/ 3624406 h 4364656"/>
              <a:gd name="connsiteX137" fmla="*/ 1608730 w 8074603"/>
              <a:gd name="connsiteY137" fmla="*/ 3624388 h 4364656"/>
              <a:gd name="connsiteX138" fmla="*/ 1613537 w 8074603"/>
              <a:gd name="connsiteY138" fmla="*/ 3624337 h 4364656"/>
              <a:gd name="connsiteX139" fmla="*/ 1613536 w 8074603"/>
              <a:gd name="connsiteY139" fmla="*/ 3624334 h 4364656"/>
              <a:gd name="connsiteX140" fmla="*/ 1608730 w 8074603"/>
              <a:gd name="connsiteY140" fmla="*/ 3624388 h 4364656"/>
              <a:gd name="connsiteX141" fmla="*/ 1607077 w 8074603"/>
              <a:gd name="connsiteY141" fmla="*/ 3624405 h 4364656"/>
              <a:gd name="connsiteX142" fmla="*/ 1603692 w 8074603"/>
              <a:gd name="connsiteY142" fmla="*/ 3624443 h 4364656"/>
              <a:gd name="connsiteX143" fmla="*/ 1593249 w 8074603"/>
              <a:gd name="connsiteY143" fmla="*/ 3590809 h 4364656"/>
              <a:gd name="connsiteX144" fmla="*/ 1060194 w 8074603"/>
              <a:gd name="connsiteY144" fmla="*/ 3237476 h 4364656"/>
              <a:gd name="connsiteX145" fmla="*/ 943603 w 8074603"/>
              <a:gd name="connsiteY145" fmla="*/ 3249230 h 4364656"/>
              <a:gd name="connsiteX146" fmla="*/ 837218 w 8074603"/>
              <a:gd name="connsiteY146" fmla="*/ 3282253 h 4364656"/>
              <a:gd name="connsiteX147" fmla="*/ 831628 w 8074603"/>
              <a:gd name="connsiteY147" fmla="*/ 3285287 h 4364656"/>
              <a:gd name="connsiteX148" fmla="*/ 789668 w 8074603"/>
              <a:gd name="connsiteY148" fmla="*/ 3319908 h 4364656"/>
              <a:gd name="connsiteX149" fmla="*/ 703440 w 8074603"/>
              <a:gd name="connsiteY149" fmla="*/ 3366773 h 4364656"/>
              <a:gd name="connsiteX150" fmla="*/ 697571 w 8074603"/>
              <a:gd name="connsiteY150" fmla="*/ 3368594 h 4364656"/>
              <a:gd name="connsiteX151" fmla="*/ 697574 w 8074603"/>
              <a:gd name="connsiteY151" fmla="*/ 3368593 h 4364656"/>
              <a:gd name="connsiteX152" fmla="*/ 608392 w 8074603"/>
              <a:gd name="connsiteY152" fmla="*/ 3396276 h 4364656"/>
              <a:gd name="connsiteX153" fmla="*/ 506346 w 8074603"/>
              <a:gd name="connsiteY153" fmla="*/ 3406563 h 4364656"/>
              <a:gd name="connsiteX154" fmla="*/ 0 w 8074603"/>
              <a:gd name="connsiteY154" fmla="*/ 2900217 h 4364656"/>
              <a:gd name="connsiteX155" fmla="*/ 404300 w 8074603"/>
              <a:gd name="connsiteY155" fmla="*/ 2404158 h 4364656"/>
              <a:gd name="connsiteX156" fmla="*/ 476128 w 8074603"/>
              <a:gd name="connsiteY156" fmla="*/ 2396917 h 4364656"/>
              <a:gd name="connsiteX157" fmla="*/ 476128 w 8074603"/>
              <a:gd name="connsiteY157" fmla="*/ 2396918 h 4364656"/>
              <a:gd name="connsiteX158" fmla="*/ 506346 w 8074603"/>
              <a:gd name="connsiteY158" fmla="*/ 2393872 h 4364656"/>
              <a:gd name="connsiteX159" fmla="*/ 506424 w 8074603"/>
              <a:gd name="connsiteY159" fmla="*/ 2393878 h 4364656"/>
              <a:gd name="connsiteX160" fmla="*/ 523913 w 8074603"/>
              <a:gd name="connsiteY160" fmla="*/ 2395421 h 4364656"/>
              <a:gd name="connsiteX161" fmla="*/ 525160 w 8074603"/>
              <a:gd name="connsiteY161" fmla="*/ 2395296 h 4364656"/>
              <a:gd name="connsiteX162" fmla="*/ 506424 w 8074603"/>
              <a:gd name="connsiteY162" fmla="*/ 2393878 h 4364656"/>
              <a:gd name="connsiteX163" fmla="*/ 506346 w 8074603"/>
              <a:gd name="connsiteY163" fmla="*/ 2393871 h 4364656"/>
              <a:gd name="connsiteX164" fmla="*/ 476128 w 8074603"/>
              <a:gd name="connsiteY164" fmla="*/ 2396917 h 4364656"/>
              <a:gd name="connsiteX165" fmla="*/ 475829 w 8074603"/>
              <a:gd name="connsiteY165" fmla="*/ 2395919 h 4364656"/>
              <a:gd name="connsiteX166" fmla="*/ 566483 w 8074603"/>
              <a:gd name="connsiteY166" fmla="*/ 2386780 h 4364656"/>
              <a:gd name="connsiteX167" fmla="*/ 1084393 w 8074603"/>
              <a:gd name="connsiteY167" fmla="*/ 1855758 h 4364656"/>
              <a:gd name="connsiteX168" fmla="*/ 1094003 w 8074603"/>
              <a:gd name="connsiteY168" fmla="*/ 1746841 h 4364656"/>
              <a:gd name="connsiteX169" fmla="*/ 1090650 w 8074603"/>
              <a:gd name="connsiteY169" fmla="*/ 1698239 h 4364656"/>
              <a:gd name="connsiteX170" fmla="*/ 1088374 w 8074603"/>
              <a:gd name="connsiteY170" fmla="*/ 1636980 h 4364656"/>
              <a:gd name="connsiteX171" fmla="*/ 1799436 w 8074603"/>
              <a:gd name="connsiteY171" fmla="*/ 925919 h 4364656"/>
              <a:gd name="connsiteX172" fmla="*/ 2389060 w 8074603"/>
              <a:gd name="connsiteY172" fmla="*/ 1239418 h 4364656"/>
              <a:gd name="connsiteX173" fmla="*/ 2416485 w 8074603"/>
              <a:gd name="connsiteY173" fmla="*/ 1289944 h 4364656"/>
              <a:gd name="connsiteX174" fmla="*/ 2416799 w 8074603"/>
              <a:gd name="connsiteY174" fmla="*/ 1289849 h 4364656"/>
              <a:gd name="connsiteX175" fmla="*/ 2455025 w 8074603"/>
              <a:gd name="connsiteY175" fmla="*/ 1360275 h 4364656"/>
              <a:gd name="connsiteX176" fmla="*/ 3082854 w 8074603"/>
              <a:gd name="connsiteY176" fmla="*/ 1694089 h 4364656"/>
              <a:gd name="connsiteX177" fmla="*/ 3836081 w 8074603"/>
              <a:gd name="connsiteY177" fmla="*/ 1014367 h 4364656"/>
              <a:gd name="connsiteX178" fmla="*/ 3839853 w 8074603"/>
              <a:gd name="connsiteY178" fmla="*/ 939677 h 4364656"/>
              <a:gd name="connsiteX179" fmla="*/ 3839853 w 8074603"/>
              <a:gd name="connsiteY179" fmla="*/ 939672 h 4364656"/>
              <a:gd name="connsiteX180" fmla="*/ 3837985 w 8074603"/>
              <a:gd name="connsiteY180" fmla="*/ 927434 h 4364656"/>
              <a:gd name="connsiteX181" fmla="*/ 3835746 w 8074603"/>
              <a:gd name="connsiteY181" fmla="*/ 883087 h 4364656"/>
              <a:gd name="connsiteX182" fmla="*/ 3835745 w 8074603"/>
              <a:gd name="connsiteY182" fmla="*/ 883087 h 4364656"/>
              <a:gd name="connsiteX183" fmla="*/ 3833802 w 8074603"/>
              <a:gd name="connsiteY183" fmla="*/ 844605 h 4364656"/>
              <a:gd name="connsiteX184" fmla="*/ 3833640 w 8074603"/>
              <a:gd name="connsiteY184" fmla="*/ 841406 h 4364656"/>
              <a:gd name="connsiteX185" fmla="*/ 4675046 w 8074603"/>
              <a:gd name="connsiteY185"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608730 w 8074603"/>
              <a:gd name="connsiteY137" fmla="*/ 3624388 h 4364656"/>
              <a:gd name="connsiteX138" fmla="*/ 1607077 w 8074603"/>
              <a:gd name="connsiteY138" fmla="*/ 3624405 h 4364656"/>
              <a:gd name="connsiteX139" fmla="*/ 1603692 w 8074603"/>
              <a:gd name="connsiteY139" fmla="*/ 3624443 h 4364656"/>
              <a:gd name="connsiteX140" fmla="*/ 1593249 w 8074603"/>
              <a:gd name="connsiteY140" fmla="*/ 3590809 h 4364656"/>
              <a:gd name="connsiteX141" fmla="*/ 1060194 w 8074603"/>
              <a:gd name="connsiteY141" fmla="*/ 3237476 h 4364656"/>
              <a:gd name="connsiteX142" fmla="*/ 943603 w 8074603"/>
              <a:gd name="connsiteY142" fmla="*/ 3249230 h 4364656"/>
              <a:gd name="connsiteX143" fmla="*/ 837218 w 8074603"/>
              <a:gd name="connsiteY143" fmla="*/ 3282253 h 4364656"/>
              <a:gd name="connsiteX144" fmla="*/ 831628 w 8074603"/>
              <a:gd name="connsiteY144" fmla="*/ 3285287 h 4364656"/>
              <a:gd name="connsiteX145" fmla="*/ 789668 w 8074603"/>
              <a:gd name="connsiteY145" fmla="*/ 3319908 h 4364656"/>
              <a:gd name="connsiteX146" fmla="*/ 703440 w 8074603"/>
              <a:gd name="connsiteY146" fmla="*/ 3366773 h 4364656"/>
              <a:gd name="connsiteX147" fmla="*/ 697571 w 8074603"/>
              <a:gd name="connsiteY147" fmla="*/ 3368594 h 4364656"/>
              <a:gd name="connsiteX148" fmla="*/ 697574 w 8074603"/>
              <a:gd name="connsiteY148" fmla="*/ 3368593 h 4364656"/>
              <a:gd name="connsiteX149" fmla="*/ 608392 w 8074603"/>
              <a:gd name="connsiteY149" fmla="*/ 3396276 h 4364656"/>
              <a:gd name="connsiteX150" fmla="*/ 506346 w 8074603"/>
              <a:gd name="connsiteY150" fmla="*/ 3406563 h 4364656"/>
              <a:gd name="connsiteX151" fmla="*/ 0 w 8074603"/>
              <a:gd name="connsiteY151" fmla="*/ 2900217 h 4364656"/>
              <a:gd name="connsiteX152" fmla="*/ 404300 w 8074603"/>
              <a:gd name="connsiteY152" fmla="*/ 2404158 h 4364656"/>
              <a:gd name="connsiteX153" fmla="*/ 476128 w 8074603"/>
              <a:gd name="connsiteY153" fmla="*/ 2396917 h 4364656"/>
              <a:gd name="connsiteX154" fmla="*/ 476128 w 8074603"/>
              <a:gd name="connsiteY154" fmla="*/ 2396918 h 4364656"/>
              <a:gd name="connsiteX155" fmla="*/ 506346 w 8074603"/>
              <a:gd name="connsiteY155" fmla="*/ 2393872 h 4364656"/>
              <a:gd name="connsiteX156" fmla="*/ 506424 w 8074603"/>
              <a:gd name="connsiteY156" fmla="*/ 2393878 h 4364656"/>
              <a:gd name="connsiteX157" fmla="*/ 523913 w 8074603"/>
              <a:gd name="connsiteY157" fmla="*/ 2395421 h 4364656"/>
              <a:gd name="connsiteX158" fmla="*/ 525160 w 8074603"/>
              <a:gd name="connsiteY158" fmla="*/ 2395296 h 4364656"/>
              <a:gd name="connsiteX159" fmla="*/ 506424 w 8074603"/>
              <a:gd name="connsiteY159" fmla="*/ 2393878 h 4364656"/>
              <a:gd name="connsiteX160" fmla="*/ 506346 w 8074603"/>
              <a:gd name="connsiteY160" fmla="*/ 2393871 h 4364656"/>
              <a:gd name="connsiteX161" fmla="*/ 476128 w 8074603"/>
              <a:gd name="connsiteY161" fmla="*/ 2396917 h 4364656"/>
              <a:gd name="connsiteX162" fmla="*/ 475829 w 8074603"/>
              <a:gd name="connsiteY162" fmla="*/ 2395919 h 4364656"/>
              <a:gd name="connsiteX163" fmla="*/ 566483 w 8074603"/>
              <a:gd name="connsiteY163" fmla="*/ 2386780 h 4364656"/>
              <a:gd name="connsiteX164" fmla="*/ 1084393 w 8074603"/>
              <a:gd name="connsiteY164" fmla="*/ 1855758 h 4364656"/>
              <a:gd name="connsiteX165" fmla="*/ 1094003 w 8074603"/>
              <a:gd name="connsiteY165" fmla="*/ 1746841 h 4364656"/>
              <a:gd name="connsiteX166" fmla="*/ 1090650 w 8074603"/>
              <a:gd name="connsiteY166" fmla="*/ 1698239 h 4364656"/>
              <a:gd name="connsiteX167" fmla="*/ 1088374 w 8074603"/>
              <a:gd name="connsiteY167" fmla="*/ 1636980 h 4364656"/>
              <a:gd name="connsiteX168" fmla="*/ 1799436 w 8074603"/>
              <a:gd name="connsiteY168" fmla="*/ 925919 h 4364656"/>
              <a:gd name="connsiteX169" fmla="*/ 2389060 w 8074603"/>
              <a:gd name="connsiteY169" fmla="*/ 1239418 h 4364656"/>
              <a:gd name="connsiteX170" fmla="*/ 2416485 w 8074603"/>
              <a:gd name="connsiteY170" fmla="*/ 1289944 h 4364656"/>
              <a:gd name="connsiteX171" fmla="*/ 2416799 w 8074603"/>
              <a:gd name="connsiteY171" fmla="*/ 1289849 h 4364656"/>
              <a:gd name="connsiteX172" fmla="*/ 2455025 w 8074603"/>
              <a:gd name="connsiteY172" fmla="*/ 1360275 h 4364656"/>
              <a:gd name="connsiteX173" fmla="*/ 3082854 w 8074603"/>
              <a:gd name="connsiteY173" fmla="*/ 1694089 h 4364656"/>
              <a:gd name="connsiteX174" fmla="*/ 3836081 w 8074603"/>
              <a:gd name="connsiteY174" fmla="*/ 1014367 h 4364656"/>
              <a:gd name="connsiteX175" fmla="*/ 3839853 w 8074603"/>
              <a:gd name="connsiteY175" fmla="*/ 939677 h 4364656"/>
              <a:gd name="connsiteX176" fmla="*/ 3839853 w 8074603"/>
              <a:gd name="connsiteY176" fmla="*/ 939672 h 4364656"/>
              <a:gd name="connsiteX177" fmla="*/ 3837985 w 8074603"/>
              <a:gd name="connsiteY177" fmla="*/ 927434 h 4364656"/>
              <a:gd name="connsiteX178" fmla="*/ 3835746 w 8074603"/>
              <a:gd name="connsiteY178" fmla="*/ 883087 h 4364656"/>
              <a:gd name="connsiteX179" fmla="*/ 3835745 w 8074603"/>
              <a:gd name="connsiteY179" fmla="*/ 883087 h 4364656"/>
              <a:gd name="connsiteX180" fmla="*/ 3833802 w 8074603"/>
              <a:gd name="connsiteY180" fmla="*/ 844605 h 4364656"/>
              <a:gd name="connsiteX181" fmla="*/ 3833640 w 8074603"/>
              <a:gd name="connsiteY181" fmla="*/ 841406 h 4364656"/>
              <a:gd name="connsiteX182" fmla="*/ 4675046 w 8074603"/>
              <a:gd name="connsiteY182"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608730 w 8074603"/>
              <a:gd name="connsiteY137" fmla="*/ 3624388 h 4364656"/>
              <a:gd name="connsiteX138" fmla="*/ 1607077 w 8074603"/>
              <a:gd name="connsiteY138" fmla="*/ 3624405 h 4364656"/>
              <a:gd name="connsiteX139" fmla="*/ 1593249 w 8074603"/>
              <a:gd name="connsiteY139" fmla="*/ 3590809 h 4364656"/>
              <a:gd name="connsiteX140" fmla="*/ 1060194 w 8074603"/>
              <a:gd name="connsiteY140" fmla="*/ 3237476 h 4364656"/>
              <a:gd name="connsiteX141" fmla="*/ 943603 w 8074603"/>
              <a:gd name="connsiteY141" fmla="*/ 3249230 h 4364656"/>
              <a:gd name="connsiteX142" fmla="*/ 837218 w 8074603"/>
              <a:gd name="connsiteY142" fmla="*/ 3282253 h 4364656"/>
              <a:gd name="connsiteX143" fmla="*/ 831628 w 8074603"/>
              <a:gd name="connsiteY143" fmla="*/ 3285287 h 4364656"/>
              <a:gd name="connsiteX144" fmla="*/ 789668 w 8074603"/>
              <a:gd name="connsiteY144" fmla="*/ 3319908 h 4364656"/>
              <a:gd name="connsiteX145" fmla="*/ 703440 w 8074603"/>
              <a:gd name="connsiteY145" fmla="*/ 3366773 h 4364656"/>
              <a:gd name="connsiteX146" fmla="*/ 697571 w 8074603"/>
              <a:gd name="connsiteY146" fmla="*/ 3368594 h 4364656"/>
              <a:gd name="connsiteX147" fmla="*/ 697574 w 8074603"/>
              <a:gd name="connsiteY147" fmla="*/ 3368593 h 4364656"/>
              <a:gd name="connsiteX148" fmla="*/ 608392 w 8074603"/>
              <a:gd name="connsiteY148" fmla="*/ 3396276 h 4364656"/>
              <a:gd name="connsiteX149" fmla="*/ 506346 w 8074603"/>
              <a:gd name="connsiteY149" fmla="*/ 3406563 h 4364656"/>
              <a:gd name="connsiteX150" fmla="*/ 0 w 8074603"/>
              <a:gd name="connsiteY150" fmla="*/ 2900217 h 4364656"/>
              <a:gd name="connsiteX151" fmla="*/ 404300 w 8074603"/>
              <a:gd name="connsiteY151" fmla="*/ 2404158 h 4364656"/>
              <a:gd name="connsiteX152" fmla="*/ 476128 w 8074603"/>
              <a:gd name="connsiteY152" fmla="*/ 2396917 h 4364656"/>
              <a:gd name="connsiteX153" fmla="*/ 476128 w 8074603"/>
              <a:gd name="connsiteY153" fmla="*/ 2396918 h 4364656"/>
              <a:gd name="connsiteX154" fmla="*/ 506346 w 8074603"/>
              <a:gd name="connsiteY154" fmla="*/ 2393872 h 4364656"/>
              <a:gd name="connsiteX155" fmla="*/ 506424 w 8074603"/>
              <a:gd name="connsiteY155" fmla="*/ 2393878 h 4364656"/>
              <a:gd name="connsiteX156" fmla="*/ 523913 w 8074603"/>
              <a:gd name="connsiteY156" fmla="*/ 2395421 h 4364656"/>
              <a:gd name="connsiteX157" fmla="*/ 525160 w 8074603"/>
              <a:gd name="connsiteY157" fmla="*/ 2395296 h 4364656"/>
              <a:gd name="connsiteX158" fmla="*/ 506424 w 8074603"/>
              <a:gd name="connsiteY158" fmla="*/ 2393878 h 4364656"/>
              <a:gd name="connsiteX159" fmla="*/ 506346 w 8074603"/>
              <a:gd name="connsiteY159" fmla="*/ 2393871 h 4364656"/>
              <a:gd name="connsiteX160" fmla="*/ 476128 w 8074603"/>
              <a:gd name="connsiteY160" fmla="*/ 2396917 h 4364656"/>
              <a:gd name="connsiteX161" fmla="*/ 475829 w 8074603"/>
              <a:gd name="connsiteY161" fmla="*/ 2395919 h 4364656"/>
              <a:gd name="connsiteX162" fmla="*/ 566483 w 8074603"/>
              <a:gd name="connsiteY162" fmla="*/ 2386780 h 4364656"/>
              <a:gd name="connsiteX163" fmla="*/ 1084393 w 8074603"/>
              <a:gd name="connsiteY163" fmla="*/ 1855758 h 4364656"/>
              <a:gd name="connsiteX164" fmla="*/ 1094003 w 8074603"/>
              <a:gd name="connsiteY164" fmla="*/ 1746841 h 4364656"/>
              <a:gd name="connsiteX165" fmla="*/ 1090650 w 8074603"/>
              <a:gd name="connsiteY165" fmla="*/ 1698239 h 4364656"/>
              <a:gd name="connsiteX166" fmla="*/ 1088374 w 8074603"/>
              <a:gd name="connsiteY166" fmla="*/ 1636980 h 4364656"/>
              <a:gd name="connsiteX167" fmla="*/ 1799436 w 8074603"/>
              <a:gd name="connsiteY167" fmla="*/ 925919 h 4364656"/>
              <a:gd name="connsiteX168" fmla="*/ 2389060 w 8074603"/>
              <a:gd name="connsiteY168" fmla="*/ 1239418 h 4364656"/>
              <a:gd name="connsiteX169" fmla="*/ 2416485 w 8074603"/>
              <a:gd name="connsiteY169" fmla="*/ 1289944 h 4364656"/>
              <a:gd name="connsiteX170" fmla="*/ 2416799 w 8074603"/>
              <a:gd name="connsiteY170" fmla="*/ 1289849 h 4364656"/>
              <a:gd name="connsiteX171" fmla="*/ 2455025 w 8074603"/>
              <a:gd name="connsiteY171" fmla="*/ 1360275 h 4364656"/>
              <a:gd name="connsiteX172" fmla="*/ 3082854 w 8074603"/>
              <a:gd name="connsiteY172" fmla="*/ 1694089 h 4364656"/>
              <a:gd name="connsiteX173" fmla="*/ 3836081 w 8074603"/>
              <a:gd name="connsiteY173" fmla="*/ 1014367 h 4364656"/>
              <a:gd name="connsiteX174" fmla="*/ 3839853 w 8074603"/>
              <a:gd name="connsiteY174" fmla="*/ 939677 h 4364656"/>
              <a:gd name="connsiteX175" fmla="*/ 3839853 w 8074603"/>
              <a:gd name="connsiteY175" fmla="*/ 939672 h 4364656"/>
              <a:gd name="connsiteX176" fmla="*/ 3837985 w 8074603"/>
              <a:gd name="connsiteY176" fmla="*/ 927434 h 4364656"/>
              <a:gd name="connsiteX177" fmla="*/ 3835746 w 8074603"/>
              <a:gd name="connsiteY177" fmla="*/ 883087 h 4364656"/>
              <a:gd name="connsiteX178" fmla="*/ 3835745 w 8074603"/>
              <a:gd name="connsiteY178" fmla="*/ 883087 h 4364656"/>
              <a:gd name="connsiteX179" fmla="*/ 3833802 w 8074603"/>
              <a:gd name="connsiteY179" fmla="*/ 844605 h 4364656"/>
              <a:gd name="connsiteX180" fmla="*/ 3833640 w 8074603"/>
              <a:gd name="connsiteY180" fmla="*/ 841406 h 4364656"/>
              <a:gd name="connsiteX181" fmla="*/ 4675046 w 8074603"/>
              <a:gd name="connsiteY181"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608730 w 8074603"/>
              <a:gd name="connsiteY137" fmla="*/ 3624388 h 4364656"/>
              <a:gd name="connsiteX138" fmla="*/ 1593249 w 8074603"/>
              <a:gd name="connsiteY138" fmla="*/ 3590809 h 4364656"/>
              <a:gd name="connsiteX139" fmla="*/ 1060194 w 8074603"/>
              <a:gd name="connsiteY139" fmla="*/ 3237476 h 4364656"/>
              <a:gd name="connsiteX140" fmla="*/ 943603 w 8074603"/>
              <a:gd name="connsiteY140" fmla="*/ 3249230 h 4364656"/>
              <a:gd name="connsiteX141" fmla="*/ 837218 w 8074603"/>
              <a:gd name="connsiteY141" fmla="*/ 3282253 h 4364656"/>
              <a:gd name="connsiteX142" fmla="*/ 831628 w 8074603"/>
              <a:gd name="connsiteY142" fmla="*/ 3285287 h 4364656"/>
              <a:gd name="connsiteX143" fmla="*/ 789668 w 8074603"/>
              <a:gd name="connsiteY143" fmla="*/ 3319908 h 4364656"/>
              <a:gd name="connsiteX144" fmla="*/ 703440 w 8074603"/>
              <a:gd name="connsiteY144" fmla="*/ 3366773 h 4364656"/>
              <a:gd name="connsiteX145" fmla="*/ 697571 w 8074603"/>
              <a:gd name="connsiteY145" fmla="*/ 3368594 h 4364656"/>
              <a:gd name="connsiteX146" fmla="*/ 697574 w 8074603"/>
              <a:gd name="connsiteY146" fmla="*/ 3368593 h 4364656"/>
              <a:gd name="connsiteX147" fmla="*/ 608392 w 8074603"/>
              <a:gd name="connsiteY147" fmla="*/ 3396276 h 4364656"/>
              <a:gd name="connsiteX148" fmla="*/ 506346 w 8074603"/>
              <a:gd name="connsiteY148" fmla="*/ 3406563 h 4364656"/>
              <a:gd name="connsiteX149" fmla="*/ 0 w 8074603"/>
              <a:gd name="connsiteY149" fmla="*/ 2900217 h 4364656"/>
              <a:gd name="connsiteX150" fmla="*/ 404300 w 8074603"/>
              <a:gd name="connsiteY150" fmla="*/ 2404158 h 4364656"/>
              <a:gd name="connsiteX151" fmla="*/ 476128 w 8074603"/>
              <a:gd name="connsiteY151" fmla="*/ 2396917 h 4364656"/>
              <a:gd name="connsiteX152" fmla="*/ 476128 w 8074603"/>
              <a:gd name="connsiteY152" fmla="*/ 2396918 h 4364656"/>
              <a:gd name="connsiteX153" fmla="*/ 506346 w 8074603"/>
              <a:gd name="connsiteY153" fmla="*/ 2393872 h 4364656"/>
              <a:gd name="connsiteX154" fmla="*/ 506424 w 8074603"/>
              <a:gd name="connsiteY154" fmla="*/ 2393878 h 4364656"/>
              <a:gd name="connsiteX155" fmla="*/ 523913 w 8074603"/>
              <a:gd name="connsiteY155" fmla="*/ 2395421 h 4364656"/>
              <a:gd name="connsiteX156" fmla="*/ 525160 w 8074603"/>
              <a:gd name="connsiteY156" fmla="*/ 2395296 h 4364656"/>
              <a:gd name="connsiteX157" fmla="*/ 506424 w 8074603"/>
              <a:gd name="connsiteY157" fmla="*/ 2393878 h 4364656"/>
              <a:gd name="connsiteX158" fmla="*/ 506346 w 8074603"/>
              <a:gd name="connsiteY158" fmla="*/ 2393871 h 4364656"/>
              <a:gd name="connsiteX159" fmla="*/ 476128 w 8074603"/>
              <a:gd name="connsiteY159" fmla="*/ 2396917 h 4364656"/>
              <a:gd name="connsiteX160" fmla="*/ 475829 w 8074603"/>
              <a:gd name="connsiteY160" fmla="*/ 2395919 h 4364656"/>
              <a:gd name="connsiteX161" fmla="*/ 566483 w 8074603"/>
              <a:gd name="connsiteY161" fmla="*/ 2386780 h 4364656"/>
              <a:gd name="connsiteX162" fmla="*/ 1084393 w 8074603"/>
              <a:gd name="connsiteY162" fmla="*/ 1855758 h 4364656"/>
              <a:gd name="connsiteX163" fmla="*/ 1094003 w 8074603"/>
              <a:gd name="connsiteY163" fmla="*/ 1746841 h 4364656"/>
              <a:gd name="connsiteX164" fmla="*/ 1090650 w 8074603"/>
              <a:gd name="connsiteY164" fmla="*/ 1698239 h 4364656"/>
              <a:gd name="connsiteX165" fmla="*/ 1088374 w 8074603"/>
              <a:gd name="connsiteY165" fmla="*/ 1636980 h 4364656"/>
              <a:gd name="connsiteX166" fmla="*/ 1799436 w 8074603"/>
              <a:gd name="connsiteY166" fmla="*/ 925919 h 4364656"/>
              <a:gd name="connsiteX167" fmla="*/ 2389060 w 8074603"/>
              <a:gd name="connsiteY167" fmla="*/ 1239418 h 4364656"/>
              <a:gd name="connsiteX168" fmla="*/ 2416485 w 8074603"/>
              <a:gd name="connsiteY168" fmla="*/ 1289944 h 4364656"/>
              <a:gd name="connsiteX169" fmla="*/ 2416799 w 8074603"/>
              <a:gd name="connsiteY169" fmla="*/ 1289849 h 4364656"/>
              <a:gd name="connsiteX170" fmla="*/ 2455025 w 8074603"/>
              <a:gd name="connsiteY170" fmla="*/ 1360275 h 4364656"/>
              <a:gd name="connsiteX171" fmla="*/ 3082854 w 8074603"/>
              <a:gd name="connsiteY171" fmla="*/ 1694089 h 4364656"/>
              <a:gd name="connsiteX172" fmla="*/ 3836081 w 8074603"/>
              <a:gd name="connsiteY172" fmla="*/ 1014367 h 4364656"/>
              <a:gd name="connsiteX173" fmla="*/ 3839853 w 8074603"/>
              <a:gd name="connsiteY173" fmla="*/ 939677 h 4364656"/>
              <a:gd name="connsiteX174" fmla="*/ 3839853 w 8074603"/>
              <a:gd name="connsiteY174" fmla="*/ 939672 h 4364656"/>
              <a:gd name="connsiteX175" fmla="*/ 3837985 w 8074603"/>
              <a:gd name="connsiteY175" fmla="*/ 927434 h 4364656"/>
              <a:gd name="connsiteX176" fmla="*/ 3835746 w 8074603"/>
              <a:gd name="connsiteY176" fmla="*/ 883087 h 4364656"/>
              <a:gd name="connsiteX177" fmla="*/ 3835745 w 8074603"/>
              <a:gd name="connsiteY177" fmla="*/ 883087 h 4364656"/>
              <a:gd name="connsiteX178" fmla="*/ 3833802 w 8074603"/>
              <a:gd name="connsiteY178" fmla="*/ 844605 h 4364656"/>
              <a:gd name="connsiteX179" fmla="*/ 3833640 w 8074603"/>
              <a:gd name="connsiteY179" fmla="*/ 841406 h 4364656"/>
              <a:gd name="connsiteX180" fmla="*/ 4675046 w 8074603"/>
              <a:gd name="connsiteY180"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593249 w 8074603"/>
              <a:gd name="connsiteY137" fmla="*/ 3590809 h 4364656"/>
              <a:gd name="connsiteX138" fmla="*/ 1060194 w 8074603"/>
              <a:gd name="connsiteY138" fmla="*/ 3237476 h 4364656"/>
              <a:gd name="connsiteX139" fmla="*/ 943603 w 8074603"/>
              <a:gd name="connsiteY139" fmla="*/ 3249230 h 4364656"/>
              <a:gd name="connsiteX140" fmla="*/ 837218 w 8074603"/>
              <a:gd name="connsiteY140" fmla="*/ 3282253 h 4364656"/>
              <a:gd name="connsiteX141" fmla="*/ 831628 w 8074603"/>
              <a:gd name="connsiteY141" fmla="*/ 3285287 h 4364656"/>
              <a:gd name="connsiteX142" fmla="*/ 789668 w 8074603"/>
              <a:gd name="connsiteY142" fmla="*/ 3319908 h 4364656"/>
              <a:gd name="connsiteX143" fmla="*/ 703440 w 8074603"/>
              <a:gd name="connsiteY143" fmla="*/ 3366773 h 4364656"/>
              <a:gd name="connsiteX144" fmla="*/ 697571 w 8074603"/>
              <a:gd name="connsiteY144" fmla="*/ 3368594 h 4364656"/>
              <a:gd name="connsiteX145" fmla="*/ 697574 w 8074603"/>
              <a:gd name="connsiteY145" fmla="*/ 3368593 h 4364656"/>
              <a:gd name="connsiteX146" fmla="*/ 608392 w 8074603"/>
              <a:gd name="connsiteY146" fmla="*/ 3396276 h 4364656"/>
              <a:gd name="connsiteX147" fmla="*/ 506346 w 8074603"/>
              <a:gd name="connsiteY147" fmla="*/ 3406563 h 4364656"/>
              <a:gd name="connsiteX148" fmla="*/ 0 w 8074603"/>
              <a:gd name="connsiteY148" fmla="*/ 2900217 h 4364656"/>
              <a:gd name="connsiteX149" fmla="*/ 404300 w 8074603"/>
              <a:gd name="connsiteY149" fmla="*/ 2404158 h 4364656"/>
              <a:gd name="connsiteX150" fmla="*/ 476128 w 8074603"/>
              <a:gd name="connsiteY150" fmla="*/ 2396917 h 4364656"/>
              <a:gd name="connsiteX151" fmla="*/ 476128 w 8074603"/>
              <a:gd name="connsiteY151" fmla="*/ 2396918 h 4364656"/>
              <a:gd name="connsiteX152" fmla="*/ 506346 w 8074603"/>
              <a:gd name="connsiteY152" fmla="*/ 2393872 h 4364656"/>
              <a:gd name="connsiteX153" fmla="*/ 506424 w 8074603"/>
              <a:gd name="connsiteY153" fmla="*/ 2393878 h 4364656"/>
              <a:gd name="connsiteX154" fmla="*/ 523913 w 8074603"/>
              <a:gd name="connsiteY154" fmla="*/ 2395421 h 4364656"/>
              <a:gd name="connsiteX155" fmla="*/ 525160 w 8074603"/>
              <a:gd name="connsiteY155" fmla="*/ 2395296 h 4364656"/>
              <a:gd name="connsiteX156" fmla="*/ 506424 w 8074603"/>
              <a:gd name="connsiteY156" fmla="*/ 2393878 h 4364656"/>
              <a:gd name="connsiteX157" fmla="*/ 506346 w 8074603"/>
              <a:gd name="connsiteY157" fmla="*/ 2393871 h 4364656"/>
              <a:gd name="connsiteX158" fmla="*/ 476128 w 8074603"/>
              <a:gd name="connsiteY158" fmla="*/ 2396917 h 4364656"/>
              <a:gd name="connsiteX159" fmla="*/ 475829 w 8074603"/>
              <a:gd name="connsiteY159" fmla="*/ 2395919 h 4364656"/>
              <a:gd name="connsiteX160" fmla="*/ 566483 w 8074603"/>
              <a:gd name="connsiteY160" fmla="*/ 2386780 h 4364656"/>
              <a:gd name="connsiteX161" fmla="*/ 1084393 w 8074603"/>
              <a:gd name="connsiteY161" fmla="*/ 1855758 h 4364656"/>
              <a:gd name="connsiteX162" fmla="*/ 1094003 w 8074603"/>
              <a:gd name="connsiteY162" fmla="*/ 1746841 h 4364656"/>
              <a:gd name="connsiteX163" fmla="*/ 1090650 w 8074603"/>
              <a:gd name="connsiteY163" fmla="*/ 1698239 h 4364656"/>
              <a:gd name="connsiteX164" fmla="*/ 1088374 w 8074603"/>
              <a:gd name="connsiteY164" fmla="*/ 1636980 h 4364656"/>
              <a:gd name="connsiteX165" fmla="*/ 1799436 w 8074603"/>
              <a:gd name="connsiteY165" fmla="*/ 925919 h 4364656"/>
              <a:gd name="connsiteX166" fmla="*/ 2389060 w 8074603"/>
              <a:gd name="connsiteY166" fmla="*/ 1239418 h 4364656"/>
              <a:gd name="connsiteX167" fmla="*/ 2416485 w 8074603"/>
              <a:gd name="connsiteY167" fmla="*/ 1289944 h 4364656"/>
              <a:gd name="connsiteX168" fmla="*/ 2416799 w 8074603"/>
              <a:gd name="connsiteY168" fmla="*/ 1289849 h 4364656"/>
              <a:gd name="connsiteX169" fmla="*/ 2455025 w 8074603"/>
              <a:gd name="connsiteY169" fmla="*/ 1360275 h 4364656"/>
              <a:gd name="connsiteX170" fmla="*/ 3082854 w 8074603"/>
              <a:gd name="connsiteY170" fmla="*/ 1694089 h 4364656"/>
              <a:gd name="connsiteX171" fmla="*/ 3836081 w 8074603"/>
              <a:gd name="connsiteY171" fmla="*/ 1014367 h 4364656"/>
              <a:gd name="connsiteX172" fmla="*/ 3839853 w 8074603"/>
              <a:gd name="connsiteY172" fmla="*/ 939677 h 4364656"/>
              <a:gd name="connsiteX173" fmla="*/ 3839853 w 8074603"/>
              <a:gd name="connsiteY173" fmla="*/ 939672 h 4364656"/>
              <a:gd name="connsiteX174" fmla="*/ 3837985 w 8074603"/>
              <a:gd name="connsiteY174" fmla="*/ 927434 h 4364656"/>
              <a:gd name="connsiteX175" fmla="*/ 3835746 w 8074603"/>
              <a:gd name="connsiteY175" fmla="*/ 883087 h 4364656"/>
              <a:gd name="connsiteX176" fmla="*/ 3835745 w 8074603"/>
              <a:gd name="connsiteY176" fmla="*/ 883087 h 4364656"/>
              <a:gd name="connsiteX177" fmla="*/ 3833802 w 8074603"/>
              <a:gd name="connsiteY177" fmla="*/ 844605 h 4364656"/>
              <a:gd name="connsiteX178" fmla="*/ 3833640 w 8074603"/>
              <a:gd name="connsiteY178" fmla="*/ 841406 h 4364656"/>
              <a:gd name="connsiteX179" fmla="*/ 4675046 w 8074603"/>
              <a:gd name="connsiteY179"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593249 w 8074603"/>
              <a:gd name="connsiteY136" fmla="*/ 3590809 h 4364656"/>
              <a:gd name="connsiteX137" fmla="*/ 1060194 w 8074603"/>
              <a:gd name="connsiteY137" fmla="*/ 3237476 h 4364656"/>
              <a:gd name="connsiteX138" fmla="*/ 943603 w 8074603"/>
              <a:gd name="connsiteY138" fmla="*/ 3249230 h 4364656"/>
              <a:gd name="connsiteX139" fmla="*/ 837218 w 8074603"/>
              <a:gd name="connsiteY139" fmla="*/ 3282253 h 4364656"/>
              <a:gd name="connsiteX140" fmla="*/ 831628 w 8074603"/>
              <a:gd name="connsiteY140" fmla="*/ 3285287 h 4364656"/>
              <a:gd name="connsiteX141" fmla="*/ 789668 w 8074603"/>
              <a:gd name="connsiteY141" fmla="*/ 3319908 h 4364656"/>
              <a:gd name="connsiteX142" fmla="*/ 703440 w 8074603"/>
              <a:gd name="connsiteY142" fmla="*/ 3366773 h 4364656"/>
              <a:gd name="connsiteX143" fmla="*/ 697571 w 8074603"/>
              <a:gd name="connsiteY143" fmla="*/ 3368594 h 4364656"/>
              <a:gd name="connsiteX144" fmla="*/ 697574 w 8074603"/>
              <a:gd name="connsiteY144" fmla="*/ 3368593 h 4364656"/>
              <a:gd name="connsiteX145" fmla="*/ 608392 w 8074603"/>
              <a:gd name="connsiteY145" fmla="*/ 3396276 h 4364656"/>
              <a:gd name="connsiteX146" fmla="*/ 506346 w 8074603"/>
              <a:gd name="connsiteY146" fmla="*/ 3406563 h 4364656"/>
              <a:gd name="connsiteX147" fmla="*/ 0 w 8074603"/>
              <a:gd name="connsiteY147" fmla="*/ 2900217 h 4364656"/>
              <a:gd name="connsiteX148" fmla="*/ 404300 w 8074603"/>
              <a:gd name="connsiteY148" fmla="*/ 2404158 h 4364656"/>
              <a:gd name="connsiteX149" fmla="*/ 476128 w 8074603"/>
              <a:gd name="connsiteY149" fmla="*/ 2396917 h 4364656"/>
              <a:gd name="connsiteX150" fmla="*/ 476128 w 8074603"/>
              <a:gd name="connsiteY150" fmla="*/ 2396918 h 4364656"/>
              <a:gd name="connsiteX151" fmla="*/ 506346 w 8074603"/>
              <a:gd name="connsiteY151" fmla="*/ 2393872 h 4364656"/>
              <a:gd name="connsiteX152" fmla="*/ 506424 w 8074603"/>
              <a:gd name="connsiteY152" fmla="*/ 2393878 h 4364656"/>
              <a:gd name="connsiteX153" fmla="*/ 523913 w 8074603"/>
              <a:gd name="connsiteY153" fmla="*/ 2395421 h 4364656"/>
              <a:gd name="connsiteX154" fmla="*/ 525160 w 8074603"/>
              <a:gd name="connsiteY154" fmla="*/ 2395296 h 4364656"/>
              <a:gd name="connsiteX155" fmla="*/ 506424 w 8074603"/>
              <a:gd name="connsiteY155" fmla="*/ 2393878 h 4364656"/>
              <a:gd name="connsiteX156" fmla="*/ 506346 w 8074603"/>
              <a:gd name="connsiteY156" fmla="*/ 2393871 h 4364656"/>
              <a:gd name="connsiteX157" fmla="*/ 476128 w 8074603"/>
              <a:gd name="connsiteY157" fmla="*/ 2396917 h 4364656"/>
              <a:gd name="connsiteX158" fmla="*/ 475829 w 8074603"/>
              <a:gd name="connsiteY158" fmla="*/ 2395919 h 4364656"/>
              <a:gd name="connsiteX159" fmla="*/ 566483 w 8074603"/>
              <a:gd name="connsiteY159" fmla="*/ 2386780 h 4364656"/>
              <a:gd name="connsiteX160" fmla="*/ 1084393 w 8074603"/>
              <a:gd name="connsiteY160" fmla="*/ 1855758 h 4364656"/>
              <a:gd name="connsiteX161" fmla="*/ 1094003 w 8074603"/>
              <a:gd name="connsiteY161" fmla="*/ 1746841 h 4364656"/>
              <a:gd name="connsiteX162" fmla="*/ 1090650 w 8074603"/>
              <a:gd name="connsiteY162" fmla="*/ 1698239 h 4364656"/>
              <a:gd name="connsiteX163" fmla="*/ 1088374 w 8074603"/>
              <a:gd name="connsiteY163" fmla="*/ 1636980 h 4364656"/>
              <a:gd name="connsiteX164" fmla="*/ 1799436 w 8074603"/>
              <a:gd name="connsiteY164" fmla="*/ 925919 h 4364656"/>
              <a:gd name="connsiteX165" fmla="*/ 2389060 w 8074603"/>
              <a:gd name="connsiteY165" fmla="*/ 1239418 h 4364656"/>
              <a:gd name="connsiteX166" fmla="*/ 2416485 w 8074603"/>
              <a:gd name="connsiteY166" fmla="*/ 1289944 h 4364656"/>
              <a:gd name="connsiteX167" fmla="*/ 2416799 w 8074603"/>
              <a:gd name="connsiteY167" fmla="*/ 1289849 h 4364656"/>
              <a:gd name="connsiteX168" fmla="*/ 2455025 w 8074603"/>
              <a:gd name="connsiteY168" fmla="*/ 1360275 h 4364656"/>
              <a:gd name="connsiteX169" fmla="*/ 3082854 w 8074603"/>
              <a:gd name="connsiteY169" fmla="*/ 1694089 h 4364656"/>
              <a:gd name="connsiteX170" fmla="*/ 3836081 w 8074603"/>
              <a:gd name="connsiteY170" fmla="*/ 1014367 h 4364656"/>
              <a:gd name="connsiteX171" fmla="*/ 3839853 w 8074603"/>
              <a:gd name="connsiteY171" fmla="*/ 939677 h 4364656"/>
              <a:gd name="connsiteX172" fmla="*/ 3839853 w 8074603"/>
              <a:gd name="connsiteY172" fmla="*/ 939672 h 4364656"/>
              <a:gd name="connsiteX173" fmla="*/ 3837985 w 8074603"/>
              <a:gd name="connsiteY173" fmla="*/ 927434 h 4364656"/>
              <a:gd name="connsiteX174" fmla="*/ 3835746 w 8074603"/>
              <a:gd name="connsiteY174" fmla="*/ 883087 h 4364656"/>
              <a:gd name="connsiteX175" fmla="*/ 3835745 w 8074603"/>
              <a:gd name="connsiteY175" fmla="*/ 883087 h 4364656"/>
              <a:gd name="connsiteX176" fmla="*/ 3833802 w 8074603"/>
              <a:gd name="connsiteY176" fmla="*/ 844605 h 4364656"/>
              <a:gd name="connsiteX177" fmla="*/ 3833640 w 8074603"/>
              <a:gd name="connsiteY177" fmla="*/ 841406 h 4364656"/>
              <a:gd name="connsiteX178" fmla="*/ 4675046 w 8074603"/>
              <a:gd name="connsiteY178"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593249 w 8074603"/>
              <a:gd name="connsiteY135" fmla="*/ 3590809 h 4364656"/>
              <a:gd name="connsiteX136" fmla="*/ 1060194 w 8074603"/>
              <a:gd name="connsiteY136" fmla="*/ 3237476 h 4364656"/>
              <a:gd name="connsiteX137" fmla="*/ 943603 w 8074603"/>
              <a:gd name="connsiteY137" fmla="*/ 3249230 h 4364656"/>
              <a:gd name="connsiteX138" fmla="*/ 837218 w 8074603"/>
              <a:gd name="connsiteY138" fmla="*/ 3282253 h 4364656"/>
              <a:gd name="connsiteX139" fmla="*/ 831628 w 8074603"/>
              <a:gd name="connsiteY139" fmla="*/ 3285287 h 4364656"/>
              <a:gd name="connsiteX140" fmla="*/ 789668 w 8074603"/>
              <a:gd name="connsiteY140" fmla="*/ 3319908 h 4364656"/>
              <a:gd name="connsiteX141" fmla="*/ 703440 w 8074603"/>
              <a:gd name="connsiteY141" fmla="*/ 3366773 h 4364656"/>
              <a:gd name="connsiteX142" fmla="*/ 697571 w 8074603"/>
              <a:gd name="connsiteY142" fmla="*/ 3368594 h 4364656"/>
              <a:gd name="connsiteX143" fmla="*/ 697574 w 8074603"/>
              <a:gd name="connsiteY143" fmla="*/ 3368593 h 4364656"/>
              <a:gd name="connsiteX144" fmla="*/ 608392 w 8074603"/>
              <a:gd name="connsiteY144" fmla="*/ 3396276 h 4364656"/>
              <a:gd name="connsiteX145" fmla="*/ 506346 w 8074603"/>
              <a:gd name="connsiteY145" fmla="*/ 3406563 h 4364656"/>
              <a:gd name="connsiteX146" fmla="*/ 0 w 8074603"/>
              <a:gd name="connsiteY146" fmla="*/ 2900217 h 4364656"/>
              <a:gd name="connsiteX147" fmla="*/ 404300 w 8074603"/>
              <a:gd name="connsiteY147" fmla="*/ 2404158 h 4364656"/>
              <a:gd name="connsiteX148" fmla="*/ 476128 w 8074603"/>
              <a:gd name="connsiteY148" fmla="*/ 2396917 h 4364656"/>
              <a:gd name="connsiteX149" fmla="*/ 476128 w 8074603"/>
              <a:gd name="connsiteY149" fmla="*/ 2396918 h 4364656"/>
              <a:gd name="connsiteX150" fmla="*/ 506346 w 8074603"/>
              <a:gd name="connsiteY150" fmla="*/ 2393872 h 4364656"/>
              <a:gd name="connsiteX151" fmla="*/ 506424 w 8074603"/>
              <a:gd name="connsiteY151" fmla="*/ 2393878 h 4364656"/>
              <a:gd name="connsiteX152" fmla="*/ 523913 w 8074603"/>
              <a:gd name="connsiteY152" fmla="*/ 2395421 h 4364656"/>
              <a:gd name="connsiteX153" fmla="*/ 525160 w 8074603"/>
              <a:gd name="connsiteY153" fmla="*/ 2395296 h 4364656"/>
              <a:gd name="connsiteX154" fmla="*/ 506424 w 8074603"/>
              <a:gd name="connsiteY154" fmla="*/ 2393878 h 4364656"/>
              <a:gd name="connsiteX155" fmla="*/ 506346 w 8074603"/>
              <a:gd name="connsiteY155" fmla="*/ 2393871 h 4364656"/>
              <a:gd name="connsiteX156" fmla="*/ 476128 w 8074603"/>
              <a:gd name="connsiteY156" fmla="*/ 2396917 h 4364656"/>
              <a:gd name="connsiteX157" fmla="*/ 475829 w 8074603"/>
              <a:gd name="connsiteY157" fmla="*/ 2395919 h 4364656"/>
              <a:gd name="connsiteX158" fmla="*/ 566483 w 8074603"/>
              <a:gd name="connsiteY158" fmla="*/ 2386780 h 4364656"/>
              <a:gd name="connsiteX159" fmla="*/ 1084393 w 8074603"/>
              <a:gd name="connsiteY159" fmla="*/ 1855758 h 4364656"/>
              <a:gd name="connsiteX160" fmla="*/ 1094003 w 8074603"/>
              <a:gd name="connsiteY160" fmla="*/ 1746841 h 4364656"/>
              <a:gd name="connsiteX161" fmla="*/ 1090650 w 8074603"/>
              <a:gd name="connsiteY161" fmla="*/ 1698239 h 4364656"/>
              <a:gd name="connsiteX162" fmla="*/ 1088374 w 8074603"/>
              <a:gd name="connsiteY162" fmla="*/ 1636980 h 4364656"/>
              <a:gd name="connsiteX163" fmla="*/ 1799436 w 8074603"/>
              <a:gd name="connsiteY163" fmla="*/ 925919 h 4364656"/>
              <a:gd name="connsiteX164" fmla="*/ 2389060 w 8074603"/>
              <a:gd name="connsiteY164" fmla="*/ 1239418 h 4364656"/>
              <a:gd name="connsiteX165" fmla="*/ 2416485 w 8074603"/>
              <a:gd name="connsiteY165" fmla="*/ 1289944 h 4364656"/>
              <a:gd name="connsiteX166" fmla="*/ 2416799 w 8074603"/>
              <a:gd name="connsiteY166" fmla="*/ 1289849 h 4364656"/>
              <a:gd name="connsiteX167" fmla="*/ 2455025 w 8074603"/>
              <a:gd name="connsiteY167" fmla="*/ 1360275 h 4364656"/>
              <a:gd name="connsiteX168" fmla="*/ 3082854 w 8074603"/>
              <a:gd name="connsiteY168" fmla="*/ 1694089 h 4364656"/>
              <a:gd name="connsiteX169" fmla="*/ 3836081 w 8074603"/>
              <a:gd name="connsiteY169" fmla="*/ 1014367 h 4364656"/>
              <a:gd name="connsiteX170" fmla="*/ 3839853 w 8074603"/>
              <a:gd name="connsiteY170" fmla="*/ 939677 h 4364656"/>
              <a:gd name="connsiteX171" fmla="*/ 3839853 w 8074603"/>
              <a:gd name="connsiteY171" fmla="*/ 939672 h 4364656"/>
              <a:gd name="connsiteX172" fmla="*/ 3837985 w 8074603"/>
              <a:gd name="connsiteY172" fmla="*/ 927434 h 4364656"/>
              <a:gd name="connsiteX173" fmla="*/ 3835746 w 8074603"/>
              <a:gd name="connsiteY173" fmla="*/ 883087 h 4364656"/>
              <a:gd name="connsiteX174" fmla="*/ 3835745 w 8074603"/>
              <a:gd name="connsiteY174" fmla="*/ 883087 h 4364656"/>
              <a:gd name="connsiteX175" fmla="*/ 3833802 w 8074603"/>
              <a:gd name="connsiteY175" fmla="*/ 844605 h 4364656"/>
              <a:gd name="connsiteX176" fmla="*/ 3833640 w 8074603"/>
              <a:gd name="connsiteY176" fmla="*/ 841406 h 4364656"/>
              <a:gd name="connsiteX177" fmla="*/ 4675046 w 8074603"/>
              <a:gd name="connsiteY177"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593249 w 8074603"/>
              <a:gd name="connsiteY134" fmla="*/ 3590809 h 4364656"/>
              <a:gd name="connsiteX135" fmla="*/ 1060194 w 8074603"/>
              <a:gd name="connsiteY135" fmla="*/ 3237476 h 4364656"/>
              <a:gd name="connsiteX136" fmla="*/ 943603 w 8074603"/>
              <a:gd name="connsiteY136" fmla="*/ 3249230 h 4364656"/>
              <a:gd name="connsiteX137" fmla="*/ 837218 w 8074603"/>
              <a:gd name="connsiteY137" fmla="*/ 3282253 h 4364656"/>
              <a:gd name="connsiteX138" fmla="*/ 831628 w 8074603"/>
              <a:gd name="connsiteY138" fmla="*/ 3285287 h 4364656"/>
              <a:gd name="connsiteX139" fmla="*/ 789668 w 8074603"/>
              <a:gd name="connsiteY139" fmla="*/ 3319908 h 4364656"/>
              <a:gd name="connsiteX140" fmla="*/ 703440 w 8074603"/>
              <a:gd name="connsiteY140" fmla="*/ 3366773 h 4364656"/>
              <a:gd name="connsiteX141" fmla="*/ 697571 w 8074603"/>
              <a:gd name="connsiteY141" fmla="*/ 3368594 h 4364656"/>
              <a:gd name="connsiteX142" fmla="*/ 697574 w 8074603"/>
              <a:gd name="connsiteY142" fmla="*/ 3368593 h 4364656"/>
              <a:gd name="connsiteX143" fmla="*/ 608392 w 8074603"/>
              <a:gd name="connsiteY143" fmla="*/ 3396276 h 4364656"/>
              <a:gd name="connsiteX144" fmla="*/ 506346 w 8074603"/>
              <a:gd name="connsiteY144" fmla="*/ 3406563 h 4364656"/>
              <a:gd name="connsiteX145" fmla="*/ 0 w 8074603"/>
              <a:gd name="connsiteY145" fmla="*/ 2900217 h 4364656"/>
              <a:gd name="connsiteX146" fmla="*/ 404300 w 8074603"/>
              <a:gd name="connsiteY146" fmla="*/ 2404158 h 4364656"/>
              <a:gd name="connsiteX147" fmla="*/ 476128 w 8074603"/>
              <a:gd name="connsiteY147" fmla="*/ 2396917 h 4364656"/>
              <a:gd name="connsiteX148" fmla="*/ 476128 w 8074603"/>
              <a:gd name="connsiteY148" fmla="*/ 2396918 h 4364656"/>
              <a:gd name="connsiteX149" fmla="*/ 506346 w 8074603"/>
              <a:gd name="connsiteY149" fmla="*/ 2393872 h 4364656"/>
              <a:gd name="connsiteX150" fmla="*/ 506424 w 8074603"/>
              <a:gd name="connsiteY150" fmla="*/ 2393878 h 4364656"/>
              <a:gd name="connsiteX151" fmla="*/ 523913 w 8074603"/>
              <a:gd name="connsiteY151" fmla="*/ 2395421 h 4364656"/>
              <a:gd name="connsiteX152" fmla="*/ 525160 w 8074603"/>
              <a:gd name="connsiteY152" fmla="*/ 2395296 h 4364656"/>
              <a:gd name="connsiteX153" fmla="*/ 506424 w 8074603"/>
              <a:gd name="connsiteY153" fmla="*/ 2393878 h 4364656"/>
              <a:gd name="connsiteX154" fmla="*/ 506346 w 8074603"/>
              <a:gd name="connsiteY154" fmla="*/ 2393871 h 4364656"/>
              <a:gd name="connsiteX155" fmla="*/ 476128 w 8074603"/>
              <a:gd name="connsiteY155" fmla="*/ 2396917 h 4364656"/>
              <a:gd name="connsiteX156" fmla="*/ 475829 w 8074603"/>
              <a:gd name="connsiteY156" fmla="*/ 2395919 h 4364656"/>
              <a:gd name="connsiteX157" fmla="*/ 566483 w 8074603"/>
              <a:gd name="connsiteY157" fmla="*/ 2386780 h 4364656"/>
              <a:gd name="connsiteX158" fmla="*/ 1084393 w 8074603"/>
              <a:gd name="connsiteY158" fmla="*/ 1855758 h 4364656"/>
              <a:gd name="connsiteX159" fmla="*/ 1094003 w 8074603"/>
              <a:gd name="connsiteY159" fmla="*/ 1746841 h 4364656"/>
              <a:gd name="connsiteX160" fmla="*/ 1090650 w 8074603"/>
              <a:gd name="connsiteY160" fmla="*/ 1698239 h 4364656"/>
              <a:gd name="connsiteX161" fmla="*/ 1088374 w 8074603"/>
              <a:gd name="connsiteY161" fmla="*/ 1636980 h 4364656"/>
              <a:gd name="connsiteX162" fmla="*/ 1799436 w 8074603"/>
              <a:gd name="connsiteY162" fmla="*/ 925919 h 4364656"/>
              <a:gd name="connsiteX163" fmla="*/ 2389060 w 8074603"/>
              <a:gd name="connsiteY163" fmla="*/ 1239418 h 4364656"/>
              <a:gd name="connsiteX164" fmla="*/ 2416485 w 8074603"/>
              <a:gd name="connsiteY164" fmla="*/ 1289944 h 4364656"/>
              <a:gd name="connsiteX165" fmla="*/ 2416799 w 8074603"/>
              <a:gd name="connsiteY165" fmla="*/ 1289849 h 4364656"/>
              <a:gd name="connsiteX166" fmla="*/ 2455025 w 8074603"/>
              <a:gd name="connsiteY166" fmla="*/ 1360275 h 4364656"/>
              <a:gd name="connsiteX167" fmla="*/ 3082854 w 8074603"/>
              <a:gd name="connsiteY167" fmla="*/ 1694089 h 4364656"/>
              <a:gd name="connsiteX168" fmla="*/ 3836081 w 8074603"/>
              <a:gd name="connsiteY168" fmla="*/ 1014367 h 4364656"/>
              <a:gd name="connsiteX169" fmla="*/ 3839853 w 8074603"/>
              <a:gd name="connsiteY169" fmla="*/ 939677 h 4364656"/>
              <a:gd name="connsiteX170" fmla="*/ 3839853 w 8074603"/>
              <a:gd name="connsiteY170" fmla="*/ 939672 h 4364656"/>
              <a:gd name="connsiteX171" fmla="*/ 3837985 w 8074603"/>
              <a:gd name="connsiteY171" fmla="*/ 927434 h 4364656"/>
              <a:gd name="connsiteX172" fmla="*/ 3835746 w 8074603"/>
              <a:gd name="connsiteY172" fmla="*/ 883087 h 4364656"/>
              <a:gd name="connsiteX173" fmla="*/ 3835745 w 8074603"/>
              <a:gd name="connsiteY173" fmla="*/ 883087 h 4364656"/>
              <a:gd name="connsiteX174" fmla="*/ 3833802 w 8074603"/>
              <a:gd name="connsiteY174" fmla="*/ 844605 h 4364656"/>
              <a:gd name="connsiteX175" fmla="*/ 3833640 w 8074603"/>
              <a:gd name="connsiteY175" fmla="*/ 841406 h 4364656"/>
              <a:gd name="connsiteX176" fmla="*/ 4675046 w 8074603"/>
              <a:gd name="connsiteY176"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593249 w 8074603"/>
              <a:gd name="connsiteY133" fmla="*/ 3590809 h 4364656"/>
              <a:gd name="connsiteX134" fmla="*/ 1060194 w 8074603"/>
              <a:gd name="connsiteY134" fmla="*/ 3237476 h 4364656"/>
              <a:gd name="connsiteX135" fmla="*/ 943603 w 8074603"/>
              <a:gd name="connsiteY135" fmla="*/ 3249230 h 4364656"/>
              <a:gd name="connsiteX136" fmla="*/ 837218 w 8074603"/>
              <a:gd name="connsiteY136" fmla="*/ 3282253 h 4364656"/>
              <a:gd name="connsiteX137" fmla="*/ 831628 w 8074603"/>
              <a:gd name="connsiteY137" fmla="*/ 3285287 h 4364656"/>
              <a:gd name="connsiteX138" fmla="*/ 789668 w 8074603"/>
              <a:gd name="connsiteY138" fmla="*/ 3319908 h 4364656"/>
              <a:gd name="connsiteX139" fmla="*/ 703440 w 8074603"/>
              <a:gd name="connsiteY139" fmla="*/ 3366773 h 4364656"/>
              <a:gd name="connsiteX140" fmla="*/ 697571 w 8074603"/>
              <a:gd name="connsiteY140" fmla="*/ 3368594 h 4364656"/>
              <a:gd name="connsiteX141" fmla="*/ 697574 w 8074603"/>
              <a:gd name="connsiteY141" fmla="*/ 3368593 h 4364656"/>
              <a:gd name="connsiteX142" fmla="*/ 608392 w 8074603"/>
              <a:gd name="connsiteY142" fmla="*/ 3396276 h 4364656"/>
              <a:gd name="connsiteX143" fmla="*/ 506346 w 8074603"/>
              <a:gd name="connsiteY143" fmla="*/ 3406563 h 4364656"/>
              <a:gd name="connsiteX144" fmla="*/ 0 w 8074603"/>
              <a:gd name="connsiteY144" fmla="*/ 2900217 h 4364656"/>
              <a:gd name="connsiteX145" fmla="*/ 404300 w 8074603"/>
              <a:gd name="connsiteY145" fmla="*/ 2404158 h 4364656"/>
              <a:gd name="connsiteX146" fmla="*/ 476128 w 8074603"/>
              <a:gd name="connsiteY146" fmla="*/ 2396917 h 4364656"/>
              <a:gd name="connsiteX147" fmla="*/ 476128 w 8074603"/>
              <a:gd name="connsiteY147" fmla="*/ 2396918 h 4364656"/>
              <a:gd name="connsiteX148" fmla="*/ 506346 w 8074603"/>
              <a:gd name="connsiteY148" fmla="*/ 2393872 h 4364656"/>
              <a:gd name="connsiteX149" fmla="*/ 506424 w 8074603"/>
              <a:gd name="connsiteY149" fmla="*/ 2393878 h 4364656"/>
              <a:gd name="connsiteX150" fmla="*/ 523913 w 8074603"/>
              <a:gd name="connsiteY150" fmla="*/ 2395421 h 4364656"/>
              <a:gd name="connsiteX151" fmla="*/ 525160 w 8074603"/>
              <a:gd name="connsiteY151" fmla="*/ 2395296 h 4364656"/>
              <a:gd name="connsiteX152" fmla="*/ 506424 w 8074603"/>
              <a:gd name="connsiteY152" fmla="*/ 2393878 h 4364656"/>
              <a:gd name="connsiteX153" fmla="*/ 506346 w 8074603"/>
              <a:gd name="connsiteY153" fmla="*/ 2393871 h 4364656"/>
              <a:gd name="connsiteX154" fmla="*/ 476128 w 8074603"/>
              <a:gd name="connsiteY154" fmla="*/ 2396917 h 4364656"/>
              <a:gd name="connsiteX155" fmla="*/ 475829 w 8074603"/>
              <a:gd name="connsiteY155" fmla="*/ 2395919 h 4364656"/>
              <a:gd name="connsiteX156" fmla="*/ 566483 w 8074603"/>
              <a:gd name="connsiteY156" fmla="*/ 2386780 h 4364656"/>
              <a:gd name="connsiteX157" fmla="*/ 1084393 w 8074603"/>
              <a:gd name="connsiteY157" fmla="*/ 1855758 h 4364656"/>
              <a:gd name="connsiteX158" fmla="*/ 1094003 w 8074603"/>
              <a:gd name="connsiteY158" fmla="*/ 1746841 h 4364656"/>
              <a:gd name="connsiteX159" fmla="*/ 1090650 w 8074603"/>
              <a:gd name="connsiteY159" fmla="*/ 1698239 h 4364656"/>
              <a:gd name="connsiteX160" fmla="*/ 1088374 w 8074603"/>
              <a:gd name="connsiteY160" fmla="*/ 1636980 h 4364656"/>
              <a:gd name="connsiteX161" fmla="*/ 1799436 w 8074603"/>
              <a:gd name="connsiteY161" fmla="*/ 925919 h 4364656"/>
              <a:gd name="connsiteX162" fmla="*/ 2389060 w 8074603"/>
              <a:gd name="connsiteY162" fmla="*/ 1239418 h 4364656"/>
              <a:gd name="connsiteX163" fmla="*/ 2416485 w 8074603"/>
              <a:gd name="connsiteY163" fmla="*/ 1289944 h 4364656"/>
              <a:gd name="connsiteX164" fmla="*/ 2416799 w 8074603"/>
              <a:gd name="connsiteY164" fmla="*/ 1289849 h 4364656"/>
              <a:gd name="connsiteX165" fmla="*/ 2455025 w 8074603"/>
              <a:gd name="connsiteY165" fmla="*/ 1360275 h 4364656"/>
              <a:gd name="connsiteX166" fmla="*/ 3082854 w 8074603"/>
              <a:gd name="connsiteY166" fmla="*/ 1694089 h 4364656"/>
              <a:gd name="connsiteX167" fmla="*/ 3836081 w 8074603"/>
              <a:gd name="connsiteY167" fmla="*/ 1014367 h 4364656"/>
              <a:gd name="connsiteX168" fmla="*/ 3839853 w 8074603"/>
              <a:gd name="connsiteY168" fmla="*/ 939677 h 4364656"/>
              <a:gd name="connsiteX169" fmla="*/ 3839853 w 8074603"/>
              <a:gd name="connsiteY169" fmla="*/ 939672 h 4364656"/>
              <a:gd name="connsiteX170" fmla="*/ 3837985 w 8074603"/>
              <a:gd name="connsiteY170" fmla="*/ 927434 h 4364656"/>
              <a:gd name="connsiteX171" fmla="*/ 3835746 w 8074603"/>
              <a:gd name="connsiteY171" fmla="*/ 883087 h 4364656"/>
              <a:gd name="connsiteX172" fmla="*/ 3835745 w 8074603"/>
              <a:gd name="connsiteY172" fmla="*/ 883087 h 4364656"/>
              <a:gd name="connsiteX173" fmla="*/ 3833802 w 8074603"/>
              <a:gd name="connsiteY173" fmla="*/ 844605 h 4364656"/>
              <a:gd name="connsiteX174" fmla="*/ 3833640 w 8074603"/>
              <a:gd name="connsiteY174" fmla="*/ 841406 h 4364656"/>
              <a:gd name="connsiteX175" fmla="*/ 4675046 w 8074603"/>
              <a:gd name="connsiteY175" fmla="*/ 0 h 43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8074603" h="4364656">
                <a:moveTo>
                  <a:pt x="5967715" y="1555781"/>
                </a:moveTo>
                <a:lnTo>
                  <a:pt x="5953547" y="1567471"/>
                </a:lnTo>
                <a:lnTo>
                  <a:pt x="5947225" y="1572687"/>
                </a:lnTo>
                <a:lnTo>
                  <a:pt x="5923679" y="1585468"/>
                </a:lnTo>
                <a:lnTo>
                  <a:pt x="5944170" y="1568561"/>
                </a:lnTo>
                <a:lnTo>
                  <a:pt x="5950625" y="1565058"/>
                </a:lnTo>
                <a:lnTo>
                  <a:pt x="5967715" y="1555781"/>
                </a:lnTo>
                <a:close/>
                <a:moveTo>
                  <a:pt x="5463575" y="1132731"/>
                </a:moveTo>
                <a:lnTo>
                  <a:pt x="5450330" y="1168918"/>
                </a:lnTo>
                <a:lnTo>
                  <a:pt x="5439303" y="1189234"/>
                </a:lnTo>
                <a:lnTo>
                  <a:pt x="5447848" y="1161705"/>
                </a:lnTo>
                <a:lnTo>
                  <a:pt x="5463575" y="1132731"/>
                </a:lnTo>
                <a:close/>
                <a:moveTo>
                  <a:pt x="5466067" y="1125926"/>
                </a:moveTo>
                <a:lnTo>
                  <a:pt x="5466873" y="1126657"/>
                </a:lnTo>
                <a:lnTo>
                  <a:pt x="5463576" y="1132731"/>
                </a:lnTo>
                <a:lnTo>
                  <a:pt x="5466067" y="1125926"/>
                </a:lnTo>
                <a:close/>
                <a:moveTo>
                  <a:pt x="4675046" y="0"/>
                </a:moveTo>
                <a:cubicBezTo>
                  <a:pt x="5139742" y="0"/>
                  <a:pt x="5516452" y="376710"/>
                  <a:pt x="5516452" y="841406"/>
                </a:cubicBezTo>
                <a:cubicBezTo>
                  <a:pt x="5516452" y="928537"/>
                  <a:pt x="5503209" y="1012574"/>
                  <a:pt x="5478624" y="1091614"/>
                </a:cubicBezTo>
                <a:lnTo>
                  <a:pt x="5466066" y="1125926"/>
                </a:lnTo>
                <a:lnTo>
                  <a:pt x="5463575" y="1132730"/>
                </a:lnTo>
                <a:lnTo>
                  <a:pt x="5447848" y="1161704"/>
                </a:lnTo>
                <a:lnTo>
                  <a:pt x="5439303" y="1189233"/>
                </a:lnTo>
                <a:lnTo>
                  <a:pt x="5428195" y="1225018"/>
                </a:lnTo>
                <a:cubicBezTo>
                  <a:pt x="5423702" y="1246975"/>
                  <a:pt x="5421342" y="1269710"/>
                  <a:pt x="5421342" y="1292995"/>
                </a:cubicBezTo>
                <a:cubicBezTo>
                  <a:pt x="5421342" y="1479279"/>
                  <a:pt x="5572355" y="1630292"/>
                  <a:pt x="5758639" y="1630292"/>
                </a:cubicBezTo>
                <a:cubicBezTo>
                  <a:pt x="5805210" y="1630292"/>
                  <a:pt x="5849577" y="1620854"/>
                  <a:pt x="5889930" y="1603786"/>
                </a:cubicBezTo>
                <a:lnTo>
                  <a:pt x="5923679" y="1585468"/>
                </a:lnTo>
                <a:lnTo>
                  <a:pt x="5923680" y="1585469"/>
                </a:lnTo>
                <a:lnTo>
                  <a:pt x="5947226" y="1572688"/>
                </a:lnTo>
                <a:lnTo>
                  <a:pt x="5953548" y="1567472"/>
                </a:lnTo>
                <a:lnTo>
                  <a:pt x="5967716" y="1555782"/>
                </a:lnTo>
                <a:lnTo>
                  <a:pt x="6062168" y="1504515"/>
                </a:lnTo>
                <a:cubicBezTo>
                  <a:pt x="6145276" y="1469363"/>
                  <a:pt x="6236648" y="1449925"/>
                  <a:pt x="6332560" y="1449925"/>
                </a:cubicBezTo>
                <a:cubicBezTo>
                  <a:pt x="6716208" y="1449925"/>
                  <a:pt x="7027217" y="1760934"/>
                  <a:pt x="7027217" y="2144582"/>
                </a:cubicBezTo>
                <a:lnTo>
                  <a:pt x="7023436" y="2182087"/>
                </a:lnTo>
                <a:lnTo>
                  <a:pt x="7025951" y="2183532"/>
                </a:lnTo>
                <a:lnTo>
                  <a:pt x="7020865" y="2233978"/>
                </a:lnTo>
                <a:cubicBezTo>
                  <a:pt x="7020865" y="2396977"/>
                  <a:pt x="7136484" y="2532971"/>
                  <a:pt x="7290185" y="2564422"/>
                </a:cubicBezTo>
                <a:lnTo>
                  <a:pt x="7340491" y="2569494"/>
                </a:lnTo>
                <a:lnTo>
                  <a:pt x="7425440" y="2560930"/>
                </a:lnTo>
                <a:cubicBezTo>
                  <a:pt x="7470255" y="2560930"/>
                  <a:pt x="7514010" y="2565471"/>
                  <a:pt x="7556269" y="2574119"/>
                </a:cubicBezTo>
                <a:lnTo>
                  <a:pt x="7639912" y="2600083"/>
                </a:lnTo>
                <a:lnTo>
                  <a:pt x="7662727" y="2606859"/>
                </a:lnTo>
                <a:lnTo>
                  <a:pt x="7664371" y="2607676"/>
                </a:lnTo>
                <a:lnTo>
                  <a:pt x="7678124" y="2611945"/>
                </a:lnTo>
                <a:lnTo>
                  <a:pt x="7733522" y="2642014"/>
                </a:lnTo>
                <a:lnTo>
                  <a:pt x="7761488" y="2655901"/>
                </a:lnTo>
                <a:lnTo>
                  <a:pt x="7768424" y="2660958"/>
                </a:lnTo>
                <a:lnTo>
                  <a:pt x="7788393" y="2671797"/>
                </a:lnTo>
                <a:lnTo>
                  <a:pt x="7827171" y="2703791"/>
                </a:lnTo>
                <a:lnTo>
                  <a:pt x="7849862" y="2720336"/>
                </a:lnTo>
                <a:lnTo>
                  <a:pt x="7860799" y="2731538"/>
                </a:lnTo>
                <a:lnTo>
                  <a:pt x="7884468" y="2751066"/>
                </a:lnTo>
                <a:lnTo>
                  <a:pt x="7909550" y="2781466"/>
                </a:lnTo>
                <a:lnTo>
                  <a:pt x="7926096" y="2798412"/>
                </a:lnTo>
                <a:lnTo>
                  <a:pt x="7939549" y="2817825"/>
                </a:lnTo>
                <a:lnTo>
                  <a:pt x="7963736" y="2847140"/>
                </a:lnTo>
                <a:lnTo>
                  <a:pt x="7977732" y="2872925"/>
                </a:lnTo>
                <a:lnTo>
                  <a:pt x="7988440" y="2888377"/>
                </a:lnTo>
                <a:lnTo>
                  <a:pt x="8002637" y="2918810"/>
                </a:lnTo>
                <a:lnTo>
                  <a:pt x="8023589" y="2957410"/>
                </a:lnTo>
                <a:lnTo>
                  <a:pt x="8029442" y="2976266"/>
                </a:lnTo>
                <a:lnTo>
                  <a:pt x="8035140" y="2988479"/>
                </a:lnTo>
                <a:lnTo>
                  <a:pt x="8047920" y="3035793"/>
                </a:lnTo>
                <a:lnTo>
                  <a:pt x="8061414" y="3079264"/>
                </a:lnTo>
                <a:lnTo>
                  <a:pt x="8062457" y="3089610"/>
                </a:lnTo>
                <a:lnTo>
                  <a:pt x="8064444" y="3096967"/>
                </a:lnTo>
                <a:lnTo>
                  <a:pt x="8073185" y="3196024"/>
                </a:lnTo>
                <a:lnTo>
                  <a:pt x="8074603" y="3210093"/>
                </a:lnTo>
                <a:cubicBezTo>
                  <a:pt x="8074572" y="3210405"/>
                  <a:pt x="8074540" y="3210717"/>
                  <a:pt x="8074509" y="3211029"/>
                </a:cubicBezTo>
                <a:cubicBezTo>
                  <a:pt x="8074540" y="3211382"/>
                  <a:pt x="8074571" y="3211734"/>
                  <a:pt x="8074602" y="3212087"/>
                </a:cubicBezTo>
                <a:cubicBezTo>
                  <a:pt x="8074602" y="3571259"/>
                  <a:pt x="7783436" y="3862425"/>
                  <a:pt x="7424264" y="3862425"/>
                </a:cubicBezTo>
                <a:cubicBezTo>
                  <a:pt x="7244678" y="3862425"/>
                  <a:pt x="7082094" y="3789634"/>
                  <a:pt x="6964406" y="3671946"/>
                </a:cubicBezTo>
                <a:lnTo>
                  <a:pt x="6915317" y="3612451"/>
                </a:lnTo>
                <a:lnTo>
                  <a:pt x="6916916" y="3609131"/>
                </a:lnTo>
                <a:lnTo>
                  <a:pt x="6916887" y="3609096"/>
                </a:lnTo>
                <a:lnTo>
                  <a:pt x="6915316" y="3612451"/>
                </a:lnTo>
                <a:lnTo>
                  <a:pt x="6861887" y="3549058"/>
                </a:lnTo>
                <a:cubicBezTo>
                  <a:pt x="6705141" y="3392313"/>
                  <a:pt x="6488598" y="3295363"/>
                  <a:pt x="6249412" y="3295363"/>
                </a:cubicBezTo>
                <a:cubicBezTo>
                  <a:pt x="5950430" y="3295363"/>
                  <a:pt x="5686828" y="3446847"/>
                  <a:pt x="5531170" y="3677249"/>
                </a:cubicBezTo>
                <a:lnTo>
                  <a:pt x="5424218" y="3898404"/>
                </a:lnTo>
                <a:lnTo>
                  <a:pt x="5372647" y="3993415"/>
                </a:lnTo>
                <a:cubicBezTo>
                  <a:pt x="5221330" y="4217396"/>
                  <a:pt x="4965076" y="4364656"/>
                  <a:pt x="4674427" y="4364656"/>
                </a:cubicBezTo>
                <a:cubicBezTo>
                  <a:pt x="4296584" y="4364656"/>
                  <a:pt x="3976868" y="4115786"/>
                  <a:pt x="3870258" y="3773024"/>
                </a:cubicBezTo>
                <a:lnTo>
                  <a:pt x="3849692" y="3693042"/>
                </a:lnTo>
                <a:lnTo>
                  <a:pt x="3849691" y="3693042"/>
                </a:lnTo>
                <a:lnTo>
                  <a:pt x="3846811" y="3692773"/>
                </a:lnTo>
                <a:lnTo>
                  <a:pt x="3844896" y="3673782"/>
                </a:lnTo>
                <a:cubicBezTo>
                  <a:pt x="3801829" y="3463320"/>
                  <a:pt x="3615612" y="3305002"/>
                  <a:pt x="3392418" y="3305002"/>
                </a:cubicBezTo>
                <a:cubicBezTo>
                  <a:pt x="3201109" y="3305002"/>
                  <a:pt x="3036967" y="3421317"/>
                  <a:pt x="2966852" y="3587086"/>
                </a:cubicBezTo>
                <a:lnTo>
                  <a:pt x="2959715" y="3610078"/>
                </a:lnTo>
                <a:lnTo>
                  <a:pt x="2958513" y="3609966"/>
                </a:lnTo>
                <a:lnTo>
                  <a:pt x="2958503" y="3609966"/>
                </a:lnTo>
                <a:lnTo>
                  <a:pt x="2956695" y="3609798"/>
                </a:lnTo>
                <a:cubicBezTo>
                  <a:pt x="2956676" y="3609861"/>
                  <a:pt x="2956656" y="3609923"/>
                  <a:pt x="2956637" y="3609986"/>
                </a:cubicBezTo>
                <a:lnTo>
                  <a:pt x="2958503" y="3609966"/>
                </a:lnTo>
                <a:cubicBezTo>
                  <a:pt x="2958506" y="3609966"/>
                  <a:pt x="2958510" y="3609967"/>
                  <a:pt x="2958513" y="3609967"/>
                </a:cubicBezTo>
                <a:lnTo>
                  <a:pt x="2935736" y="3683342"/>
                </a:lnTo>
                <a:cubicBezTo>
                  <a:pt x="2922243" y="3715244"/>
                  <a:pt x="2906488" y="3745955"/>
                  <a:pt x="2888672" y="3775276"/>
                </a:cubicBezTo>
                <a:lnTo>
                  <a:pt x="2873670" y="3796378"/>
                </a:lnTo>
                <a:lnTo>
                  <a:pt x="2867332" y="3808055"/>
                </a:lnTo>
                <a:lnTo>
                  <a:pt x="2853134" y="3825263"/>
                </a:lnTo>
                <a:lnTo>
                  <a:pt x="2829243" y="3858866"/>
                </a:lnTo>
                <a:lnTo>
                  <a:pt x="2800750" y="3888753"/>
                </a:lnTo>
                <a:lnTo>
                  <a:pt x="2781264" y="3912370"/>
                </a:lnTo>
                <a:lnTo>
                  <a:pt x="2767063" y="3924087"/>
                </a:lnTo>
                <a:lnTo>
                  <a:pt x="2758655" y="3932906"/>
                </a:lnTo>
                <a:lnTo>
                  <a:pt x="2710836" y="3970478"/>
                </a:lnTo>
                <a:lnTo>
                  <a:pt x="2676948" y="3998439"/>
                </a:lnTo>
                <a:lnTo>
                  <a:pt x="2627569" y="4025241"/>
                </a:lnTo>
                <a:lnTo>
                  <a:pt x="2588828" y="4047508"/>
                </a:lnTo>
                <a:lnTo>
                  <a:pt x="2580497" y="4050790"/>
                </a:lnTo>
                <a:lnTo>
                  <a:pt x="2557219" y="4063426"/>
                </a:lnTo>
                <a:lnTo>
                  <a:pt x="2515787" y="4076287"/>
                </a:lnTo>
                <a:lnTo>
                  <a:pt x="2492002" y="4085658"/>
                </a:lnTo>
                <a:lnTo>
                  <a:pt x="2467134" y="4091389"/>
                </a:lnTo>
                <a:lnTo>
                  <a:pt x="2424911" y="4104496"/>
                </a:lnTo>
                <a:lnTo>
                  <a:pt x="2398874" y="4107121"/>
                </a:lnTo>
                <a:lnTo>
                  <a:pt x="2388841" y="4109433"/>
                </a:lnTo>
                <a:lnTo>
                  <a:pt x="2337116" y="4113347"/>
                </a:lnTo>
                <a:lnTo>
                  <a:pt x="2282859" y="4118816"/>
                </a:lnTo>
                <a:lnTo>
                  <a:pt x="2242479" y="4114746"/>
                </a:lnTo>
                <a:lnTo>
                  <a:pt x="2172265" y="4109433"/>
                </a:lnTo>
                <a:lnTo>
                  <a:pt x="2158646" y="4106295"/>
                </a:lnTo>
                <a:lnTo>
                  <a:pt x="2140808" y="4104496"/>
                </a:lnTo>
                <a:lnTo>
                  <a:pt x="2111879" y="4095516"/>
                </a:lnTo>
                <a:lnTo>
                  <a:pt x="2069105" y="4085658"/>
                </a:lnTo>
                <a:lnTo>
                  <a:pt x="2028193" y="4069539"/>
                </a:lnTo>
                <a:lnTo>
                  <a:pt x="2008500" y="4063426"/>
                </a:lnTo>
                <a:lnTo>
                  <a:pt x="1997435" y="4057420"/>
                </a:lnTo>
                <a:lnTo>
                  <a:pt x="1972278" y="4047508"/>
                </a:lnTo>
                <a:cubicBezTo>
                  <a:pt x="1816849" y="3972615"/>
                  <a:pt x="1692836" y="3842849"/>
                  <a:pt x="1625370" y="3683342"/>
                </a:cubicBezTo>
                <a:lnTo>
                  <a:pt x="1593249" y="3590809"/>
                </a:lnTo>
                <a:cubicBezTo>
                  <a:pt x="1505426" y="3383170"/>
                  <a:pt x="1299824" y="3237476"/>
                  <a:pt x="1060194" y="3237476"/>
                </a:cubicBezTo>
                <a:cubicBezTo>
                  <a:pt x="1020256" y="3237476"/>
                  <a:pt x="981262" y="3241523"/>
                  <a:pt x="943603" y="3249230"/>
                </a:cubicBezTo>
                <a:lnTo>
                  <a:pt x="837218" y="3282253"/>
                </a:lnTo>
                <a:lnTo>
                  <a:pt x="831628" y="3285287"/>
                </a:lnTo>
                <a:lnTo>
                  <a:pt x="789668" y="3319908"/>
                </a:lnTo>
                <a:lnTo>
                  <a:pt x="703440" y="3366773"/>
                </a:lnTo>
                <a:lnTo>
                  <a:pt x="697571" y="3368594"/>
                </a:lnTo>
                <a:cubicBezTo>
                  <a:pt x="697572" y="3368594"/>
                  <a:pt x="697573" y="3368593"/>
                  <a:pt x="697574" y="3368593"/>
                </a:cubicBezTo>
                <a:lnTo>
                  <a:pt x="608392" y="3396276"/>
                </a:lnTo>
                <a:cubicBezTo>
                  <a:pt x="575432" y="3403021"/>
                  <a:pt x="541302" y="3406563"/>
                  <a:pt x="506346" y="3406563"/>
                </a:cubicBezTo>
                <a:cubicBezTo>
                  <a:pt x="226699" y="3406563"/>
                  <a:pt x="0" y="3179864"/>
                  <a:pt x="0" y="2900217"/>
                </a:cubicBezTo>
                <a:cubicBezTo>
                  <a:pt x="0" y="2655526"/>
                  <a:pt x="173567" y="2451373"/>
                  <a:pt x="404300" y="2404158"/>
                </a:cubicBezTo>
                <a:lnTo>
                  <a:pt x="476128" y="2396917"/>
                </a:lnTo>
                <a:lnTo>
                  <a:pt x="476128" y="2396918"/>
                </a:lnTo>
                <a:lnTo>
                  <a:pt x="506346" y="2393872"/>
                </a:lnTo>
                <a:lnTo>
                  <a:pt x="506424" y="2393878"/>
                </a:lnTo>
                <a:lnTo>
                  <a:pt x="523913" y="2395421"/>
                </a:lnTo>
                <a:lnTo>
                  <a:pt x="525160" y="2395296"/>
                </a:lnTo>
                <a:lnTo>
                  <a:pt x="506424" y="2393878"/>
                </a:lnTo>
                <a:cubicBezTo>
                  <a:pt x="506398" y="2393876"/>
                  <a:pt x="506372" y="2393873"/>
                  <a:pt x="506346" y="2393871"/>
                </a:cubicBezTo>
                <a:lnTo>
                  <a:pt x="476128" y="2396917"/>
                </a:lnTo>
                <a:lnTo>
                  <a:pt x="475829" y="2395919"/>
                </a:lnTo>
                <a:lnTo>
                  <a:pt x="566483" y="2386780"/>
                </a:lnTo>
                <a:cubicBezTo>
                  <a:pt x="830267" y="2332802"/>
                  <a:pt x="1036865" y="2121834"/>
                  <a:pt x="1084393" y="1855758"/>
                </a:cubicBezTo>
                <a:lnTo>
                  <a:pt x="1094003" y="1746841"/>
                </a:lnTo>
                <a:lnTo>
                  <a:pt x="1090650" y="1698239"/>
                </a:lnTo>
                <a:cubicBezTo>
                  <a:pt x="1089891" y="1677819"/>
                  <a:pt x="1089133" y="1657400"/>
                  <a:pt x="1088374" y="1636980"/>
                </a:cubicBezTo>
                <a:cubicBezTo>
                  <a:pt x="1088374" y="1244271"/>
                  <a:pt x="1406729" y="925919"/>
                  <a:pt x="1799436" y="925919"/>
                </a:cubicBezTo>
                <a:cubicBezTo>
                  <a:pt x="2044880" y="925919"/>
                  <a:pt x="2261277" y="1050276"/>
                  <a:pt x="2389060" y="1239418"/>
                </a:cubicBezTo>
                <a:lnTo>
                  <a:pt x="2416485" y="1289944"/>
                </a:lnTo>
                <a:lnTo>
                  <a:pt x="2416799" y="1289849"/>
                </a:lnTo>
                <a:lnTo>
                  <a:pt x="2455025" y="1360275"/>
                </a:lnTo>
                <a:cubicBezTo>
                  <a:pt x="2591088" y="1561675"/>
                  <a:pt x="2821507" y="1694089"/>
                  <a:pt x="3082854" y="1694089"/>
                </a:cubicBezTo>
                <a:cubicBezTo>
                  <a:pt x="3474875" y="1694089"/>
                  <a:pt x="3797308" y="1396157"/>
                  <a:pt x="3836081" y="1014367"/>
                </a:cubicBezTo>
                <a:lnTo>
                  <a:pt x="3839853" y="939677"/>
                </a:lnTo>
                <a:lnTo>
                  <a:pt x="3839853" y="939672"/>
                </a:lnTo>
                <a:lnTo>
                  <a:pt x="3837985" y="927434"/>
                </a:lnTo>
                <a:lnTo>
                  <a:pt x="3835746" y="883087"/>
                </a:lnTo>
                <a:lnTo>
                  <a:pt x="3835745" y="883087"/>
                </a:lnTo>
                <a:cubicBezTo>
                  <a:pt x="3835097" y="870260"/>
                  <a:pt x="3834450" y="857432"/>
                  <a:pt x="3833802" y="844605"/>
                </a:cubicBezTo>
                <a:lnTo>
                  <a:pt x="3833640" y="841406"/>
                </a:lnTo>
                <a:cubicBezTo>
                  <a:pt x="3833640" y="376710"/>
                  <a:pt x="4210350" y="0"/>
                  <a:pt x="4675046" y="0"/>
                </a:cubicBezTo>
                <a:close/>
              </a:path>
            </a:pathLst>
          </a:custGeom>
          <a:gradFill flip="none" rotWithShape="1">
            <a:gsLst>
              <a:gs pos="0">
                <a:srgbClr val="FFC000">
                  <a:alpha val="85000"/>
                </a:srgbClr>
              </a:gs>
              <a:gs pos="32000">
                <a:srgbClr val="92D050">
                  <a:alpha val="69000"/>
                </a:srgbClr>
              </a:gs>
              <a:gs pos="100000">
                <a:srgbClr val="00B0F0">
                  <a:alpha val="0"/>
                </a:srgbClr>
              </a:gs>
              <a:gs pos="66000">
                <a:srgbClr val="00B050">
                  <a:alpha val="4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76" name="任意多边形: 形状 75"/>
          <p:cNvSpPr/>
          <p:nvPr/>
        </p:nvSpPr>
        <p:spPr>
          <a:xfrm>
            <a:off x="2770387" y="1520332"/>
            <a:ext cx="6836771" cy="3695557"/>
          </a:xfrm>
          <a:custGeom>
            <a:avLst/>
            <a:gdLst>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44147 w 8074603"/>
              <a:gd name="connsiteY4" fmla="*/ 3843956 h 4364656"/>
              <a:gd name="connsiteX5" fmla="*/ 5451311 w 8074603"/>
              <a:gd name="connsiteY5" fmla="*/ 3824382 h 4364656"/>
              <a:gd name="connsiteX6" fmla="*/ 5967715 w 8074603"/>
              <a:gd name="connsiteY6" fmla="*/ 1555781 h 4364656"/>
              <a:gd name="connsiteX7" fmla="*/ 5953547 w 8074603"/>
              <a:gd name="connsiteY7" fmla="*/ 1567471 h 4364656"/>
              <a:gd name="connsiteX8" fmla="*/ 5947225 w 8074603"/>
              <a:gd name="connsiteY8" fmla="*/ 1572687 h 4364656"/>
              <a:gd name="connsiteX9" fmla="*/ 5923679 w 8074603"/>
              <a:gd name="connsiteY9" fmla="*/ 1585468 h 4364656"/>
              <a:gd name="connsiteX10" fmla="*/ 5944170 w 8074603"/>
              <a:gd name="connsiteY10" fmla="*/ 1568561 h 4364656"/>
              <a:gd name="connsiteX11" fmla="*/ 5950625 w 8074603"/>
              <a:gd name="connsiteY11" fmla="*/ 1565058 h 4364656"/>
              <a:gd name="connsiteX12" fmla="*/ 5463575 w 8074603"/>
              <a:gd name="connsiteY12" fmla="*/ 1132731 h 4364656"/>
              <a:gd name="connsiteX13" fmla="*/ 5450330 w 8074603"/>
              <a:gd name="connsiteY13" fmla="*/ 1168918 h 4364656"/>
              <a:gd name="connsiteX14" fmla="*/ 5439303 w 8074603"/>
              <a:gd name="connsiteY14" fmla="*/ 1189234 h 4364656"/>
              <a:gd name="connsiteX15" fmla="*/ 5447848 w 8074603"/>
              <a:gd name="connsiteY15" fmla="*/ 1161705 h 4364656"/>
              <a:gd name="connsiteX16" fmla="*/ 5466067 w 8074603"/>
              <a:gd name="connsiteY16" fmla="*/ 1125926 h 4364656"/>
              <a:gd name="connsiteX17" fmla="*/ 5466873 w 8074603"/>
              <a:gd name="connsiteY17" fmla="*/ 1126657 h 4364656"/>
              <a:gd name="connsiteX18" fmla="*/ 5463576 w 8074603"/>
              <a:gd name="connsiteY18" fmla="*/ 1132731 h 4364656"/>
              <a:gd name="connsiteX19" fmla="*/ 4675046 w 8074603"/>
              <a:gd name="connsiteY19" fmla="*/ 0 h 4364656"/>
              <a:gd name="connsiteX20" fmla="*/ 5516452 w 8074603"/>
              <a:gd name="connsiteY20" fmla="*/ 841406 h 4364656"/>
              <a:gd name="connsiteX21" fmla="*/ 5478624 w 8074603"/>
              <a:gd name="connsiteY21" fmla="*/ 1091614 h 4364656"/>
              <a:gd name="connsiteX22" fmla="*/ 5466066 w 8074603"/>
              <a:gd name="connsiteY22" fmla="*/ 1125926 h 4364656"/>
              <a:gd name="connsiteX23" fmla="*/ 5463575 w 8074603"/>
              <a:gd name="connsiteY23" fmla="*/ 1132730 h 4364656"/>
              <a:gd name="connsiteX24" fmla="*/ 5447848 w 8074603"/>
              <a:gd name="connsiteY24" fmla="*/ 1161704 h 4364656"/>
              <a:gd name="connsiteX25" fmla="*/ 5439303 w 8074603"/>
              <a:gd name="connsiteY25" fmla="*/ 1189233 h 4364656"/>
              <a:gd name="connsiteX26" fmla="*/ 5428195 w 8074603"/>
              <a:gd name="connsiteY26" fmla="*/ 1225018 h 4364656"/>
              <a:gd name="connsiteX27" fmla="*/ 5421342 w 8074603"/>
              <a:gd name="connsiteY27" fmla="*/ 1292995 h 4364656"/>
              <a:gd name="connsiteX28" fmla="*/ 5758639 w 8074603"/>
              <a:gd name="connsiteY28" fmla="*/ 1630292 h 4364656"/>
              <a:gd name="connsiteX29" fmla="*/ 5889930 w 8074603"/>
              <a:gd name="connsiteY29" fmla="*/ 1603786 h 4364656"/>
              <a:gd name="connsiteX30" fmla="*/ 5923679 w 8074603"/>
              <a:gd name="connsiteY30" fmla="*/ 1585468 h 4364656"/>
              <a:gd name="connsiteX31" fmla="*/ 5923680 w 8074603"/>
              <a:gd name="connsiteY31" fmla="*/ 1585469 h 4364656"/>
              <a:gd name="connsiteX32" fmla="*/ 5947226 w 8074603"/>
              <a:gd name="connsiteY32" fmla="*/ 1572688 h 4364656"/>
              <a:gd name="connsiteX33" fmla="*/ 5953548 w 8074603"/>
              <a:gd name="connsiteY33" fmla="*/ 1567472 h 4364656"/>
              <a:gd name="connsiteX34" fmla="*/ 5967716 w 8074603"/>
              <a:gd name="connsiteY34" fmla="*/ 1555782 h 4364656"/>
              <a:gd name="connsiteX35" fmla="*/ 6062168 w 8074603"/>
              <a:gd name="connsiteY35" fmla="*/ 1504515 h 4364656"/>
              <a:gd name="connsiteX36" fmla="*/ 6332560 w 8074603"/>
              <a:gd name="connsiteY36" fmla="*/ 1449925 h 4364656"/>
              <a:gd name="connsiteX37" fmla="*/ 7027217 w 8074603"/>
              <a:gd name="connsiteY37" fmla="*/ 2144582 h 4364656"/>
              <a:gd name="connsiteX38" fmla="*/ 7023436 w 8074603"/>
              <a:gd name="connsiteY38" fmla="*/ 2182087 h 4364656"/>
              <a:gd name="connsiteX39" fmla="*/ 7025951 w 8074603"/>
              <a:gd name="connsiteY39" fmla="*/ 2183532 h 4364656"/>
              <a:gd name="connsiteX40" fmla="*/ 7020865 w 8074603"/>
              <a:gd name="connsiteY40" fmla="*/ 2233978 h 4364656"/>
              <a:gd name="connsiteX41" fmla="*/ 7290185 w 8074603"/>
              <a:gd name="connsiteY41" fmla="*/ 2564422 h 4364656"/>
              <a:gd name="connsiteX42" fmla="*/ 7340491 w 8074603"/>
              <a:gd name="connsiteY42" fmla="*/ 2569494 h 4364656"/>
              <a:gd name="connsiteX43" fmla="*/ 7425440 w 8074603"/>
              <a:gd name="connsiteY43" fmla="*/ 2560930 h 4364656"/>
              <a:gd name="connsiteX44" fmla="*/ 7556269 w 8074603"/>
              <a:gd name="connsiteY44" fmla="*/ 2574119 h 4364656"/>
              <a:gd name="connsiteX45" fmla="*/ 7639912 w 8074603"/>
              <a:gd name="connsiteY45" fmla="*/ 2600083 h 4364656"/>
              <a:gd name="connsiteX46" fmla="*/ 7662727 w 8074603"/>
              <a:gd name="connsiteY46" fmla="*/ 2606859 h 4364656"/>
              <a:gd name="connsiteX47" fmla="*/ 7664371 w 8074603"/>
              <a:gd name="connsiteY47" fmla="*/ 2607676 h 4364656"/>
              <a:gd name="connsiteX48" fmla="*/ 7678124 w 8074603"/>
              <a:gd name="connsiteY48" fmla="*/ 2611945 h 4364656"/>
              <a:gd name="connsiteX49" fmla="*/ 7733522 w 8074603"/>
              <a:gd name="connsiteY49" fmla="*/ 2642014 h 4364656"/>
              <a:gd name="connsiteX50" fmla="*/ 7761488 w 8074603"/>
              <a:gd name="connsiteY50" fmla="*/ 2655901 h 4364656"/>
              <a:gd name="connsiteX51" fmla="*/ 7768424 w 8074603"/>
              <a:gd name="connsiteY51" fmla="*/ 2660958 h 4364656"/>
              <a:gd name="connsiteX52" fmla="*/ 7788393 w 8074603"/>
              <a:gd name="connsiteY52" fmla="*/ 2671797 h 4364656"/>
              <a:gd name="connsiteX53" fmla="*/ 7827171 w 8074603"/>
              <a:gd name="connsiteY53" fmla="*/ 2703791 h 4364656"/>
              <a:gd name="connsiteX54" fmla="*/ 7849862 w 8074603"/>
              <a:gd name="connsiteY54" fmla="*/ 2720336 h 4364656"/>
              <a:gd name="connsiteX55" fmla="*/ 7860799 w 8074603"/>
              <a:gd name="connsiteY55" fmla="*/ 2731538 h 4364656"/>
              <a:gd name="connsiteX56" fmla="*/ 7884468 w 8074603"/>
              <a:gd name="connsiteY56" fmla="*/ 2751066 h 4364656"/>
              <a:gd name="connsiteX57" fmla="*/ 7909550 w 8074603"/>
              <a:gd name="connsiteY57" fmla="*/ 2781466 h 4364656"/>
              <a:gd name="connsiteX58" fmla="*/ 7926096 w 8074603"/>
              <a:gd name="connsiteY58" fmla="*/ 2798412 h 4364656"/>
              <a:gd name="connsiteX59" fmla="*/ 7939549 w 8074603"/>
              <a:gd name="connsiteY59" fmla="*/ 2817825 h 4364656"/>
              <a:gd name="connsiteX60" fmla="*/ 7963736 w 8074603"/>
              <a:gd name="connsiteY60" fmla="*/ 2847140 h 4364656"/>
              <a:gd name="connsiteX61" fmla="*/ 7977732 w 8074603"/>
              <a:gd name="connsiteY61" fmla="*/ 2872925 h 4364656"/>
              <a:gd name="connsiteX62" fmla="*/ 7988440 w 8074603"/>
              <a:gd name="connsiteY62" fmla="*/ 2888377 h 4364656"/>
              <a:gd name="connsiteX63" fmla="*/ 8002637 w 8074603"/>
              <a:gd name="connsiteY63" fmla="*/ 2918810 h 4364656"/>
              <a:gd name="connsiteX64" fmla="*/ 8023589 w 8074603"/>
              <a:gd name="connsiteY64" fmla="*/ 2957410 h 4364656"/>
              <a:gd name="connsiteX65" fmla="*/ 8029442 w 8074603"/>
              <a:gd name="connsiteY65" fmla="*/ 2976266 h 4364656"/>
              <a:gd name="connsiteX66" fmla="*/ 8035140 w 8074603"/>
              <a:gd name="connsiteY66" fmla="*/ 2988479 h 4364656"/>
              <a:gd name="connsiteX67" fmla="*/ 8047920 w 8074603"/>
              <a:gd name="connsiteY67" fmla="*/ 3035793 h 4364656"/>
              <a:gd name="connsiteX68" fmla="*/ 8061414 w 8074603"/>
              <a:gd name="connsiteY68" fmla="*/ 3079264 h 4364656"/>
              <a:gd name="connsiteX69" fmla="*/ 8062457 w 8074603"/>
              <a:gd name="connsiteY69" fmla="*/ 3089610 h 4364656"/>
              <a:gd name="connsiteX70" fmla="*/ 8064444 w 8074603"/>
              <a:gd name="connsiteY70" fmla="*/ 3096967 h 4364656"/>
              <a:gd name="connsiteX71" fmla="*/ 8073185 w 8074603"/>
              <a:gd name="connsiteY71" fmla="*/ 3196024 h 4364656"/>
              <a:gd name="connsiteX72" fmla="*/ 8074603 w 8074603"/>
              <a:gd name="connsiteY72" fmla="*/ 3210093 h 4364656"/>
              <a:gd name="connsiteX73" fmla="*/ 8074509 w 8074603"/>
              <a:gd name="connsiteY73" fmla="*/ 3211029 h 4364656"/>
              <a:gd name="connsiteX74" fmla="*/ 8074602 w 8074603"/>
              <a:gd name="connsiteY74" fmla="*/ 3212087 h 4364656"/>
              <a:gd name="connsiteX75" fmla="*/ 7424264 w 8074603"/>
              <a:gd name="connsiteY75" fmla="*/ 3862425 h 4364656"/>
              <a:gd name="connsiteX76" fmla="*/ 6964406 w 8074603"/>
              <a:gd name="connsiteY76" fmla="*/ 3671946 h 4364656"/>
              <a:gd name="connsiteX77" fmla="*/ 6915317 w 8074603"/>
              <a:gd name="connsiteY77" fmla="*/ 3612451 h 4364656"/>
              <a:gd name="connsiteX78" fmla="*/ 6916916 w 8074603"/>
              <a:gd name="connsiteY78" fmla="*/ 3609131 h 4364656"/>
              <a:gd name="connsiteX79" fmla="*/ 6916887 w 8074603"/>
              <a:gd name="connsiteY79" fmla="*/ 3609096 h 4364656"/>
              <a:gd name="connsiteX80" fmla="*/ 6915316 w 8074603"/>
              <a:gd name="connsiteY80" fmla="*/ 3612451 h 4364656"/>
              <a:gd name="connsiteX81" fmla="*/ 6861887 w 8074603"/>
              <a:gd name="connsiteY81" fmla="*/ 3549058 h 4364656"/>
              <a:gd name="connsiteX82" fmla="*/ 6249412 w 8074603"/>
              <a:gd name="connsiteY82" fmla="*/ 3295363 h 4364656"/>
              <a:gd name="connsiteX83" fmla="*/ 5531170 w 8074603"/>
              <a:gd name="connsiteY83" fmla="*/ 3677249 h 4364656"/>
              <a:gd name="connsiteX84" fmla="*/ 5477373 w 8074603"/>
              <a:gd name="connsiteY84" fmla="*/ 3776364 h 4364656"/>
              <a:gd name="connsiteX85" fmla="*/ 5451310 w 8074603"/>
              <a:gd name="connsiteY85" fmla="*/ 3824381 h 4364656"/>
              <a:gd name="connsiteX86" fmla="*/ 5444146 w 8074603"/>
              <a:gd name="connsiteY86" fmla="*/ 3843955 h 4364656"/>
              <a:gd name="connsiteX87" fmla="*/ 5434679 w 8074603"/>
              <a:gd name="connsiteY87" fmla="*/ 3845444 h 4364656"/>
              <a:gd name="connsiteX88" fmla="*/ 5434680 w 8074603"/>
              <a:gd name="connsiteY88" fmla="*/ 3845444 h 4364656"/>
              <a:gd name="connsiteX89" fmla="*/ 5444147 w 8074603"/>
              <a:gd name="connsiteY89" fmla="*/ 3843955 h 4364656"/>
              <a:gd name="connsiteX90" fmla="*/ 5424218 w 8074603"/>
              <a:gd name="connsiteY90" fmla="*/ 3898404 h 4364656"/>
              <a:gd name="connsiteX91" fmla="*/ 5372647 w 8074603"/>
              <a:gd name="connsiteY91" fmla="*/ 3993415 h 4364656"/>
              <a:gd name="connsiteX92" fmla="*/ 4674427 w 8074603"/>
              <a:gd name="connsiteY92" fmla="*/ 4364656 h 4364656"/>
              <a:gd name="connsiteX93" fmla="*/ 3870258 w 8074603"/>
              <a:gd name="connsiteY93" fmla="*/ 3773024 h 4364656"/>
              <a:gd name="connsiteX94" fmla="*/ 3849692 w 8074603"/>
              <a:gd name="connsiteY94" fmla="*/ 3693042 h 4364656"/>
              <a:gd name="connsiteX95" fmla="*/ 3849691 w 8074603"/>
              <a:gd name="connsiteY95" fmla="*/ 3693042 h 4364656"/>
              <a:gd name="connsiteX96" fmla="*/ 3846811 w 8074603"/>
              <a:gd name="connsiteY96" fmla="*/ 3692773 h 4364656"/>
              <a:gd name="connsiteX97" fmla="*/ 3844896 w 8074603"/>
              <a:gd name="connsiteY97" fmla="*/ 3673782 h 4364656"/>
              <a:gd name="connsiteX98" fmla="*/ 3392418 w 8074603"/>
              <a:gd name="connsiteY98" fmla="*/ 3305002 h 4364656"/>
              <a:gd name="connsiteX99" fmla="*/ 2966852 w 8074603"/>
              <a:gd name="connsiteY99" fmla="*/ 3587086 h 4364656"/>
              <a:gd name="connsiteX100" fmla="*/ 2959715 w 8074603"/>
              <a:gd name="connsiteY100" fmla="*/ 3610078 h 4364656"/>
              <a:gd name="connsiteX101" fmla="*/ 2958513 w 8074603"/>
              <a:gd name="connsiteY101" fmla="*/ 3609966 h 4364656"/>
              <a:gd name="connsiteX102" fmla="*/ 2958503 w 8074603"/>
              <a:gd name="connsiteY102" fmla="*/ 3609966 h 4364656"/>
              <a:gd name="connsiteX103" fmla="*/ 2956695 w 8074603"/>
              <a:gd name="connsiteY103" fmla="*/ 3609798 h 4364656"/>
              <a:gd name="connsiteX104" fmla="*/ 2956637 w 8074603"/>
              <a:gd name="connsiteY104" fmla="*/ 3609986 h 4364656"/>
              <a:gd name="connsiteX105" fmla="*/ 2958503 w 8074603"/>
              <a:gd name="connsiteY105" fmla="*/ 3609966 h 4364656"/>
              <a:gd name="connsiteX106" fmla="*/ 2958513 w 8074603"/>
              <a:gd name="connsiteY106" fmla="*/ 3609967 h 4364656"/>
              <a:gd name="connsiteX107" fmla="*/ 2935736 w 8074603"/>
              <a:gd name="connsiteY107" fmla="*/ 3683342 h 4364656"/>
              <a:gd name="connsiteX108" fmla="*/ 2888672 w 8074603"/>
              <a:gd name="connsiteY108" fmla="*/ 3775276 h 4364656"/>
              <a:gd name="connsiteX109" fmla="*/ 2873670 w 8074603"/>
              <a:gd name="connsiteY109" fmla="*/ 3796378 h 4364656"/>
              <a:gd name="connsiteX110" fmla="*/ 2867332 w 8074603"/>
              <a:gd name="connsiteY110" fmla="*/ 3808055 h 4364656"/>
              <a:gd name="connsiteX111" fmla="*/ 2853134 w 8074603"/>
              <a:gd name="connsiteY111" fmla="*/ 3825263 h 4364656"/>
              <a:gd name="connsiteX112" fmla="*/ 2829243 w 8074603"/>
              <a:gd name="connsiteY112" fmla="*/ 3858866 h 4364656"/>
              <a:gd name="connsiteX113" fmla="*/ 2800750 w 8074603"/>
              <a:gd name="connsiteY113" fmla="*/ 3888753 h 4364656"/>
              <a:gd name="connsiteX114" fmla="*/ 2781264 w 8074603"/>
              <a:gd name="connsiteY114" fmla="*/ 3912370 h 4364656"/>
              <a:gd name="connsiteX115" fmla="*/ 2767063 w 8074603"/>
              <a:gd name="connsiteY115" fmla="*/ 3924087 h 4364656"/>
              <a:gd name="connsiteX116" fmla="*/ 2758655 w 8074603"/>
              <a:gd name="connsiteY116" fmla="*/ 3932906 h 4364656"/>
              <a:gd name="connsiteX117" fmla="*/ 2710836 w 8074603"/>
              <a:gd name="connsiteY117" fmla="*/ 3970478 h 4364656"/>
              <a:gd name="connsiteX118" fmla="*/ 2676948 w 8074603"/>
              <a:gd name="connsiteY118" fmla="*/ 3998439 h 4364656"/>
              <a:gd name="connsiteX119" fmla="*/ 2627569 w 8074603"/>
              <a:gd name="connsiteY119" fmla="*/ 4025241 h 4364656"/>
              <a:gd name="connsiteX120" fmla="*/ 2588828 w 8074603"/>
              <a:gd name="connsiteY120" fmla="*/ 4047508 h 4364656"/>
              <a:gd name="connsiteX121" fmla="*/ 2580497 w 8074603"/>
              <a:gd name="connsiteY121" fmla="*/ 4050790 h 4364656"/>
              <a:gd name="connsiteX122" fmla="*/ 2557219 w 8074603"/>
              <a:gd name="connsiteY122" fmla="*/ 4063426 h 4364656"/>
              <a:gd name="connsiteX123" fmla="*/ 2515787 w 8074603"/>
              <a:gd name="connsiteY123" fmla="*/ 4076287 h 4364656"/>
              <a:gd name="connsiteX124" fmla="*/ 2492002 w 8074603"/>
              <a:gd name="connsiteY124" fmla="*/ 4085658 h 4364656"/>
              <a:gd name="connsiteX125" fmla="*/ 2467134 w 8074603"/>
              <a:gd name="connsiteY125" fmla="*/ 4091389 h 4364656"/>
              <a:gd name="connsiteX126" fmla="*/ 2424911 w 8074603"/>
              <a:gd name="connsiteY126" fmla="*/ 4104496 h 4364656"/>
              <a:gd name="connsiteX127" fmla="*/ 2398874 w 8074603"/>
              <a:gd name="connsiteY127" fmla="*/ 4107121 h 4364656"/>
              <a:gd name="connsiteX128" fmla="*/ 2388841 w 8074603"/>
              <a:gd name="connsiteY128" fmla="*/ 4109433 h 4364656"/>
              <a:gd name="connsiteX129" fmla="*/ 2337116 w 8074603"/>
              <a:gd name="connsiteY129" fmla="*/ 4113347 h 4364656"/>
              <a:gd name="connsiteX130" fmla="*/ 2282859 w 8074603"/>
              <a:gd name="connsiteY130" fmla="*/ 4118816 h 4364656"/>
              <a:gd name="connsiteX131" fmla="*/ 2242479 w 8074603"/>
              <a:gd name="connsiteY131" fmla="*/ 4114746 h 4364656"/>
              <a:gd name="connsiteX132" fmla="*/ 2172265 w 8074603"/>
              <a:gd name="connsiteY132" fmla="*/ 4109433 h 4364656"/>
              <a:gd name="connsiteX133" fmla="*/ 2158646 w 8074603"/>
              <a:gd name="connsiteY133" fmla="*/ 4106295 h 4364656"/>
              <a:gd name="connsiteX134" fmla="*/ 2140808 w 8074603"/>
              <a:gd name="connsiteY134" fmla="*/ 4104496 h 4364656"/>
              <a:gd name="connsiteX135" fmla="*/ 2111879 w 8074603"/>
              <a:gd name="connsiteY135" fmla="*/ 4095516 h 4364656"/>
              <a:gd name="connsiteX136" fmla="*/ 2069105 w 8074603"/>
              <a:gd name="connsiteY136" fmla="*/ 4085658 h 4364656"/>
              <a:gd name="connsiteX137" fmla="*/ 2028193 w 8074603"/>
              <a:gd name="connsiteY137" fmla="*/ 4069539 h 4364656"/>
              <a:gd name="connsiteX138" fmla="*/ 2008500 w 8074603"/>
              <a:gd name="connsiteY138" fmla="*/ 4063426 h 4364656"/>
              <a:gd name="connsiteX139" fmla="*/ 1997435 w 8074603"/>
              <a:gd name="connsiteY139" fmla="*/ 4057420 h 4364656"/>
              <a:gd name="connsiteX140" fmla="*/ 1972278 w 8074603"/>
              <a:gd name="connsiteY140" fmla="*/ 4047508 h 4364656"/>
              <a:gd name="connsiteX141" fmla="*/ 1625370 w 8074603"/>
              <a:gd name="connsiteY141" fmla="*/ 3683342 h 4364656"/>
              <a:gd name="connsiteX142" fmla="*/ 1607075 w 8074603"/>
              <a:gd name="connsiteY142" fmla="*/ 3624406 h 4364656"/>
              <a:gd name="connsiteX143" fmla="*/ 1608730 w 8074603"/>
              <a:gd name="connsiteY143" fmla="*/ 3624388 h 4364656"/>
              <a:gd name="connsiteX144" fmla="*/ 1613537 w 8074603"/>
              <a:gd name="connsiteY144" fmla="*/ 3624337 h 4364656"/>
              <a:gd name="connsiteX145" fmla="*/ 1613536 w 8074603"/>
              <a:gd name="connsiteY145" fmla="*/ 3624334 h 4364656"/>
              <a:gd name="connsiteX146" fmla="*/ 1608730 w 8074603"/>
              <a:gd name="connsiteY146" fmla="*/ 3624388 h 4364656"/>
              <a:gd name="connsiteX147" fmla="*/ 1607077 w 8074603"/>
              <a:gd name="connsiteY147" fmla="*/ 3624405 h 4364656"/>
              <a:gd name="connsiteX148" fmla="*/ 1603692 w 8074603"/>
              <a:gd name="connsiteY148" fmla="*/ 3624443 h 4364656"/>
              <a:gd name="connsiteX149" fmla="*/ 1593249 w 8074603"/>
              <a:gd name="connsiteY149" fmla="*/ 3590809 h 4364656"/>
              <a:gd name="connsiteX150" fmla="*/ 1060194 w 8074603"/>
              <a:gd name="connsiteY150" fmla="*/ 3237476 h 4364656"/>
              <a:gd name="connsiteX151" fmla="*/ 943603 w 8074603"/>
              <a:gd name="connsiteY151" fmla="*/ 3249230 h 4364656"/>
              <a:gd name="connsiteX152" fmla="*/ 837218 w 8074603"/>
              <a:gd name="connsiteY152" fmla="*/ 3282253 h 4364656"/>
              <a:gd name="connsiteX153" fmla="*/ 831628 w 8074603"/>
              <a:gd name="connsiteY153" fmla="*/ 3285287 h 4364656"/>
              <a:gd name="connsiteX154" fmla="*/ 789668 w 8074603"/>
              <a:gd name="connsiteY154" fmla="*/ 3319908 h 4364656"/>
              <a:gd name="connsiteX155" fmla="*/ 703440 w 8074603"/>
              <a:gd name="connsiteY155" fmla="*/ 3366773 h 4364656"/>
              <a:gd name="connsiteX156" fmla="*/ 697571 w 8074603"/>
              <a:gd name="connsiteY156" fmla="*/ 3368594 h 4364656"/>
              <a:gd name="connsiteX157" fmla="*/ 697574 w 8074603"/>
              <a:gd name="connsiteY157" fmla="*/ 3368593 h 4364656"/>
              <a:gd name="connsiteX158" fmla="*/ 608392 w 8074603"/>
              <a:gd name="connsiteY158" fmla="*/ 3396276 h 4364656"/>
              <a:gd name="connsiteX159" fmla="*/ 506346 w 8074603"/>
              <a:gd name="connsiteY159" fmla="*/ 3406563 h 4364656"/>
              <a:gd name="connsiteX160" fmla="*/ 0 w 8074603"/>
              <a:gd name="connsiteY160" fmla="*/ 2900217 h 4364656"/>
              <a:gd name="connsiteX161" fmla="*/ 404300 w 8074603"/>
              <a:gd name="connsiteY161" fmla="*/ 2404158 h 4364656"/>
              <a:gd name="connsiteX162" fmla="*/ 476128 w 8074603"/>
              <a:gd name="connsiteY162" fmla="*/ 2396917 h 4364656"/>
              <a:gd name="connsiteX163" fmla="*/ 476128 w 8074603"/>
              <a:gd name="connsiteY163" fmla="*/ 2396918 h 4364656"/>
              <a:gd name="connsiteX164" fmla="*/ 506346 w 8074603"/>
              <a:gd name="connsiteY164" fmla="*/ 2393872 h 4364656"/>
              <a:gd name="connsiteX165" fmla="*/ 506424 w 8074603"/>
              <a:gd name="connsiteY165" fmla="*/ 2393878 h 4364656"/>
              <a:gd name="connsiteX166" fmla="*/ 523913 w 8074603"/>
              <a:gd name="connsiteY166" fmla="*/ 2395421 h 4364656"/>
              <a:gd name="connsiteX167" fmla="*/ 525160 w 8074603"/>
              <a:gd name="connsiteY167" fmla="*/ 2395296 h 4364656"/>
              <a:gd name="connsiteX168" fmla="*/ 506424 w 8074603"/>
              <a:gd name="connsiteY168" fmla="*/ 2393878 h 4364656"/>
              <a:gd name="connsiteX169" fmla="*/ 506346 w 8074603"/>
              <a:gd name="connsiteY169" fmla="*/ 2393871 h 4364656"/>
              <a:gd name="connsiteX170" fmla="*/ 476128 w 8074603"/>
              <a:gd name="connsiteY170" fmla="*/ 2396917 h 4364656"/>
              <a:gd name="connsiteX171" fmla="*/ 475829 w 8074603"/>
              <a:gd name="connsiteY171" fmla="*/ 2395919 h 4364656"/>
              <a:gd name="connsiteX172" fmla="*/ 566483 w 8074603"/>
              <a:gd name="connsiteY172" fmla="*/ 2386780 h 4364656"/>
              <a:gd name="connsiteX173" fmla="*/ 1084393 w 8074603"/>
              <a:gd name="connsiteY173" fmla="*/ 1855758 h 4364656"/>
              <a:gd name="connsiteX174" fmla="*/ 1094003 w 8074603"/>
              <a:gd name="connsiteY174" fmla="*/ 1746841 h 4364656"/>
              <a:gd name="connsiteX175" fmla="*/ 1090650 w 8074603"/>
              <a:gd name="connsiteY175" fmla="*/ 1698239 h 4364656"/>
              <a:gd name="connsiteX176" fmla="*/ 1088374 w 8074603"/>
              <a:gd name="connsiteY176" fmla="*/ 1636980 h 4364656"/>
              <a:gd name="connsiteX177" fmla="*/ 1799436 w 8074603"/>
              <a:gd name="connsiteY177" fmla="*/ 925919 h 4364656"/>
              <a:gd name="connsiteX178" fmla="*/ 2389060 w 8074603"/>
              <a:gd name="connsiteY178" fmla="*/ 1239418 h 4364656"/>
              <a:gd name="connsiteX179" fmla="*/ 2416485 w 8074603"/>
              <a:gd name="connsiteY179" fmla="*/ 1289944 h 4364656"/>
              <a:gd name="connsiteX180" fmla="*/ 2416799 w 8074603"/>
              <a:gd name="connsiteY180" fmla="*/ 1289849 h 4364656"/>
              <a:gd name="connsiteX181" fmla="*/ 2455025 w 8074603"/>
              <a:gd name="connsiteY181" fmla="*/ 1360275 h 4364656"/>
              <a:gd name="connsiteX182" fmla="*/ 3082854 w 8074603"/>
              <a:gd name="connsiteY182" fmla="*/ 1694089 h 4364656"/>
              <a:gd name="connsiteX183" fmla="*/ 3836081 w 8074603"/>
              <a:gd name="connsiteY183" fmla="*/ 1014367 h 4364656"/>
              <a:gd name="connsiteX184" fmla="*/ 3839853 w 8074603"/>
              <a:gd name="connsiteY184" fmla="*/ 939677 h 4364656"/>
              <a:gd name="connsiteX185" fmla="*/ 3839853 w 8074603"/>
              <a:gd name="connsiteY185" fmla="*/ 939672 h 4364656"/>
              <a:gd name="connsiteX186" fmla="*/ 3837985 w 8074603"/>
              <a:gd name="connsiteY186" fmla="*/ 927434 h 4364656"/>
              <a:gd name="connsiteX187" fmla="*/ 3835746 w 8074603"/>
              <a:gd name="connsiteY187" fmla="*/ 883087 h 4364656"/>
              <a:gd name="connsiteX188" fmla="*/ 3835745 w 8074603"/>
              <a:gd name="connsiteY188" fmla="*/ 883087 h 4364656"/>
              <a:gd name="connsiteX189" fmla="*/ 3833802 w 8074603"/>
              <a:gd name="connsiteY189" fmla="*/ 844605 h 4364656"/>
              <a:gd name="connsiteX190" fmla="*/ 3833640 w 8074603"/>
              <a:gd name="connsiteY190" fmla="*/ 841406 h 4364656"/>
              <a:gd name="connsiteX191" fmla="*/ 4675046 w 8074603"/>
              <a:gd name="connsiteY191" fmla="*/ 0 h 4364656"/>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44147 w 8074603"/>
              <a:gd name="connsiteY4" fmla="*/ 3843956 h 4364656"/>
              <a:gd name="connsiteX5" fmla="*/ 5451311 w 8074603"/>
              <a:gd name="connsiteY5" fmla="*/ 3824382 h 4364656"/>
              <a:gd name="connsiteX6" fmla="*/ 5477374 w 8074603"/>
              <a:gd name="connsiteY6" fmla="*/ 3776365 h 4364656"/>
              <a:gd name="connsiteX7" fmla="*/ 5967715 w 8074603"/>
              <a:gd name="connsiteY7" fmla="*/ 1555781 h 4364656"/>
              <a:gd name="connsiteX8" fmla="*/ 5953547 w 8074603"/>
              <a:gd name="connsiteY8" fmla="*/ 1567471 h 4364656"/>
              <a:gd name="connsiteX9" fmla="*/ 5947225 w 8074603"/>
              <a:gd name="connsiteY9" fmla="*/ 1572687 h 4364656"/>
              <a:gd name="connsiteX10" fmla="*/ 5923679 w 8074603"/>
              <a:gd name="connsiteY10" fmla="*/ 1585468 h 4364656"/>
              <a:gd name="connsiteX11" fmla="*/ 5944170 w 8074603"/>
              <a:gd name="connsiteY11" fmla="*/ 1568561 h 4364656"/>
              <a:gd name="connsiteX12" fmla="*/ 5950625 w 8074603"/>
              <a:gd name="connsiteY12" fmla="*/ 1565058 h 4364656"/>
              <a:gd name="connsiteX13" fmla="*/ 5967715 w 8074603"/>
              <a:gd name="connsiteY13" fmla="*/ 1555781 h 4364656"/>
              <a:gd name="connsiteX14" fmla="*/ 5463575 w 8074603"/>
              <a:gd name="connsiteY14" fmla="*/ 1132731 h 4364656"/>
              <a:gd name="connsiteX15" fmla="*/ 5450330 w 8074603"/>
              <a:gd name="connsiteY15" fmla="*/ 1168918 h 4364656"/>
              <a:gd name="connsiteX16" fmla="*/ 5439303 w 8074603"/>
              <a:gd name="connsiteY16" fmla="*/ 1189234 h 4364656"/>
              <a:gd name="connsiteX17" fmla="*/ 5447848 w 8074603"/>
              <a:gd name="connsiteY17" fmla="*/ 1161705 h 4364656"/>
              <a:gd name="connsiteX18" fmla="*/ 5463575 w 8074603"/>
              <a:gd name="connsiteY18" fmla="*/ 1132731 h 4364656"/>
              <a:gd name="connsiteX19" fmla="*/ 5466067 w 8074603"/>
              <a:gd name="connsiteY19" fmla="*/ 1125926 h 4364656"/>
              <a:gd name="connsiteX20" fmla="*/ 5466873 w 8074603"/>
              <a:gd name="connsiteY20" fmla="*/ 1126657 h 4364656"/>
              <a:gd name="connsiteX21" fmla="*/ 5463576 w 8074603"/>
              <a:gd name="connsiteY21" fmla="*/ 1132731 h 4364656"/>
              <a:gd name="connsiteX22" fmla="*/ 5466067 w 8074603"/>
              <a:gd name="connsiteY22" fmla="*/ 1125926 h 4364656"/>
              <a:gd name="connsiteX23" fmla="*/ 4675046 w 8074603"/>
              <a:gd name="connsiteY23" fmla="*/ 0 h 4364656"/>
              <a:gd name="connsiteX24" fmla="*/ 5516452 w 8074603"/>
              <a:gd name="connsiteY24" fmla="*/ 841406 h 4364656"/>
              <a:gd name="connsiteX25" fmla="*/ 5478624 w 8074603"/>
              <a:gd name="connsiteY25" fmla="*/ 1091614 h 4364656"/>
              <a:gd name="connsiteX26" fmla="*/ 5466066 w 8074603"/>
              <a:gd name="connsiteY26" fmla="*/ 1125926 h 4364656"/>
              <a:gd name="connsiteX27" fmla="*/ 5463575 w 8074603"/>
              <a:gd name="connsiteY27" fmla="*/ 1132730 h 4364656"/>
              <a:gd name="connsiteX28" fmla="*/ 5447848 w 8074603"/>
              <a:gd name="connsiteY28" fmla="*/ 1161704 h 4364656"/>
              <a:gd name="connsiteX29" fmla="*/ 5439303 w 8074603"/>
              <a:gd name="connsiteY29" fmla="*/ 1189233 h 4364656"/>
              <a:gd name="connsiteX30" fmla="*/ 5428195 w 8074603"/>
              <a:gd name="connsiteY30" fmla="*/ 1225018 h 4364656"/>
              <a:gd name="connsiteX31" fmla="*/ 5421342 w 8074603"/>
              <a:gd name="connsiteY31" fmla="*/ 1292995 h 4364656"/>
              <a:gd name="connsiteX32" fmla="*/ 5758639 w 8074603"/>
              <a:gd name="connsiteY32" fmla="*/ 1630292 h 4364656"/>
              <a:gd name="connsiteX33" fmla="*/ 5889930 w 8074603"/>
              <a:gd name="connsiteY33" fmla="*/ 1603786 h 4364656"/>
              <a:gd name="connsiteX34" fmla="*/ 5923679 w 8074603"/>
              <a:gd name="connsiteY34" fmla="*/ 1585468 h 4364656"/>
              <a:gd name="connsiteX35" fmla="*/ 5923680 w 8074603"/>
              <a:gd name="connsiteY35" fmla="*/ 1585469 h 4364656"/>
              <a:gd name="connsiteX36" fmla="*/ 5947226 w 8074603"/>
              <a:gd name="connsiteY36" fmla="*/ 1572688 h 4364656"/>
              <a:gd name="connsiteX37" fmla="*/ 5953548 w 8074603"/>
              <a:gd name="connsiteY37" fmla="*/ 1567472 h 4364656"/>
              <a:gd name="connsiteX38" fmla="*/ 5967716 w 8074603"/>
              <a:gd name="connsiteY38" fmla="*/ 1555782 h 4364656"/>
              <a:gd name="connsiteX39" fmla="*/ 6062168 w 8074603"/>
              <a:gd name="connsiteY39" fmla="*/ 1504515 h 4364656"/>
              <a:gd name="connsiteX40" fmla="*/ 6332560 w 8074603"/>
              <a:gd name="connsiteY40" fmla="*/ 1449925 h 4364656"/>
              <a:gd name="connsiteX41" fmla="*/ 7027217 w 8074603"/>
              <a:gd name="connsiteY41" fmla="*/ 2144582 h 4364656"/>
              <a:gd name="connsiteX42" fmla="*/ 7023436 w 8074603"/>
              <a:gd name="connsiteY42" fmla="*/ 2182087 h 4364656"/>
              <a:gd name="connsiteX43" fmla="*/ 7025951 w 8074603"/>
              <a:gd name="connsiteY43" fmla="*/ 2183532 h 4364656"/>
              <a:gd name="connsiteX44" fmla="*/ 7020865 w 8074603"/>
              <a:gd name="connsiteY44" fmla="*/ 2233978 h 4364656"/>
              <a:gd name="connsiteX45" fmla="*/ 7290185 w 8074603"/>
              <a:gd name="connsiteY45" fmla="*/ 2564422 h 4364656"/>
              <a:gd name="connsiteX46" fmla="*/ 7340491 w 8074603"/>
              <a:gd name="connsiteY46" fmla="*/ 2569494 h 4364656"/>
              <a:gd name="connsiteX47" fmla="*/ 7425440 w 8074603"/>
              <a:gd name="connsiteY47" fmla="*/ 2560930 h 4364656"/>
              <a:gd name="connsiteX48" fmla="*/ 7556269 w 8074603"/>
              <a:gd name="connsiteY48" fmla="*/ 2574119 h 4364656"/>
              <a:gd name="connsiteX49" fmla="*/ 7639912 w 8074603"/>
              <a:gd name="connsiteY49" fmla="*/ 2600083 h 4364656"/>
              <a:gd name="connsiteX50" fmla="*/ 7662727 w 8074603"/>
              <a:gd name="connsiteY50" fmla="*/ 2606859 h 4364656"/>
              <a:gd name="connsiteX51" fmla="*/ 7664371 w 8074603"/>
              <a:gd name="connsiteY51" fmla="*/ 2607676 h 4364656"/>
              <a:gd name="connsiteX52" fmla="*/ 7678124 w 8074603"/>
              <a:gd name="connsiteY52" fmla="*/ 2611945 h 4364656"/>
              <a:gd name="connsiteX53" fmla="*/ 7733522 w 8074603"/>
              <a:gd name="connsiteY53" fmla="*/ 2642014 h 4364656"/>
              <a:gd name="connsiteX54" fmla="*/ 7761488 w 8074603"/>
              <a:gd name="connsiteY54" fmla="*/ 2655901 h 4364656"/>
              <a:gd name="connsiteX55" fmla="*/ 7768424 w 8074603"/>
              <a:gd name="connsiteY55" fmla="*/ 2660958 h 4364656"/>
              <a:gd name="connsiteX56" fmla="*/ 7788393 w 8074603"/>
              <a:gd name="connsiteY56" fmla="*/ 2671797 h 4364656"/>
              <a:gd name="connsiteX57" fmla="*/ 7827171 w 8074603"/>
              <a:gd name="connsiteY57" fmla="*/ 2703791 h 4364656"/>
              <a:gd name="connsiteX58" fmla="*/ 7849862 w 8074603"/>
              <a:gd name="connsiteY58" fmla="*/ 2720336 h 4364656"/>
              <a:gd name="connsiteX59" fmla="*/ 7860799 w 8074603"/>
              <a:gd name="connsiteY59" fmla="*/ 2731538 h 4364656"/>
              <a:gd name="connsiteX60" fmla="*/ 7884468 w 8074603"/>
              <a:gd name="connsiteY60" fmla="*/ 2751066 h 4364656"/>
              <a:gd name="connsiteX61" fmla="*/ 7909550 w 8074603"/>
              <a:gd name="connsiteY61" fmla="*/ 2781466 h 4364656"/>
              <a:gd name="connsiteX62" fmla="*/ 7926096 w 8074603"/>
              <a:gd name="connsiteY62" fmla="*/ 2798412 h 4364656"/>
              <a:gd name="connsiteX63" fmla="*/ 7939549 w 8074603"/>
              <a:gd name="connsiteY63" fmla="*/ 2817825 h 4364656"/>
              <a:gd name="connsiteX64" fmla="*/ 7963736 w 8074603"/>
              <a:gd name="connsiteY64" fmla="*/ 2847140 h 4364656"/>
              <a:gd name="connsiteX65" fmla="*/ 7977732 w 8074603"/>
              <a:gd name="connsiteY65" fmla="*/ 2872925 h 4364656"/>
              <a:gd name="connsiteX66" fmla="*/ 7988440 w 8074603"/>
              <a:gd name="connsiteY66" fmla="*/ 2888377 h 4364656"/>
              <a:gd name="connsiteX67" fmla="*/ 8002637 w 8074603"/>
              <a:gd name="connsiteY67" fmla="*/ 2918810 h 4364656"/>
              <a:gd name="connsiteX68" fmla="*/ 8023589 w 8074603"/>
              <a:gd name="connsiteY68" fmla="*/ 2957410 h 4364656"/>
              <a:gd name="connsiteX69" fmla="*/ 8029442 w 8074603"/>
              <a:gd name="connsiteY69" fmla="*/ 2976266 h 4364656"/>
              <a:gd name="connsiteX70" fmla="*/ 8035140 w 8074603"/>
              <a:gd name="connsiteY70" fmla="*/ 2988479 h 4364656"/>
              <a:gd name="connsiteX71" fmla="*/ 8047920 w 8074603"/>
              <a:gd name="connsiteY71" fmla="*/ 3035793 h 4364656"/>
              <a:gd name="connsiteX72" fmla="*/ 8061414 w 8074603"/>
              <a:gd name="connsiteY72" fmla="*/ 3079264 h 4364656"/>
              <a:gd name="connsiteX73" fmla="*/ 8062457 w 8074603"/>
              <a:gd name="connsiteY73" fmla="*/ 3089610 h 4364656"/>
              <a:gd name="connsiteX74" fmla="*/ 8064444 w 8074603"/>
              <a:gd name="connsiteY74" fmla="*/ 3096967 h 4364656"/>
              <a:gd name="connsiteX75" fmla="*/ 8073185 w 8074603"/>
              <a:gd name="connsiteY75" fmla="*/ 3196024 h 4364656"/>
              <a:gd name="connsiteX76" fmla="*/ 8074603 w 8074603"/>
              <a:gd name="connsiteY76" fmla="*/ 3210093 h 4364656"/>
              <a:gd name="connsiteX77" fmla="*/ 8074509 w 8074603"/>
              <a:gd name="connsiteY77" fmla="*/ 3211029 h 4364656"/>
              <a:gd name="connsiteX78" fmla="*/ 8074602 w 8074603"/>
              <a:gd name="connsiteY78" fmla="*/ 3212087 h 4364656"/>
              <a:gd name="connsiteX79" fmla="*/ 7424264 w 8074603"/>
              <a:gd name="connsiteY79" fmla="*/ 3862425 h 4364656"/>
              <a:gd name="connsiteX80" fmla="*/ 6964406 w 8074603"/>
              <a:gd name="connsiteY80" fmla="*/ 3671946 h 4364656"/>
              <a:gd name="connsiteX81" fmla="*/ 6915317 w 8074603"/>
              <a:gd name="connsiteY81" fmla="*/ 3612451 h 4364656"/>
              <a:gd name="connsiteX82" fmla="*/ 6916916 w 8074603"/>
              <a:gd name="connsiteY82" fmla="*/ 3609131 h 4364656"/>
              <a:gd name="connsiteX83" fmla="*/ 6916887 w 8074603"/>
              <a:gd name="connsiteY83" fmla="*/ 3609096 h 4364656"/>
              <a:gd name="connsiteX84" fmla="*/ 6915316 w 8074603"/>
              <a:gd name="connsiteY84" fmla="*/ 3612451 h 4364656"/>
              <a:gd name="connsiteX85" fmla="*/ 6861887 w 8074603"/>
              <a:gd name="connsiteY85" fmla="*/ 3549058 h 4364656"/>
              <a:gd name="connsiteX86" fmla="*/ 6249412 w 8074603"/>
              <a:gd name="connsiteY86" fmla="*/ 3295363 h 4364656"/>
              <a:gd name="connsiteX87" fmla="*/ 5531170 w 8074603"/>
              <a:gd name="connsiteY87" fmla="*/ 3677249 h 4364656"/>
              <a:gd name="connsiteX88" fmla="*/ 5477373 w 8074603"/>
              <a:gd name="connsiteY88" fmla="*/ 3776364 h 4364656"/>
              <a:gd name="connsiteX89" fmla="*/ 5451310 w 8074603"/>
              <a:gd name="connsiteY89" fmla="*/ 3824381 h 4364656"/>
              <a:gd name="connsiteX90" fmla="*/ 5444146 w 8074603"/>
              <a:gd name="connsiteY90" fmla="*/ 3843955 h 4364656"/>
              <a:gd name="connsiteX91" fmla="*/ 5434679 w 8074603"/>
              <a:gd name="connsiteY91" fmla="*/ 3845444 h 4364656"/>
              <a:gd name="connsiteX92" fmla="*/ 5434680 w 8074603"/>
              <a:gd name="connsiteY92" fmla="*/ 3845444 h 4364656"/>
              <a:gd name="connsiteX93" fmla="*/ 5424218 w 8074603"/>
              <a:gd name="connsiteY93" fmla="*/ 3898404 h 4364656"/>
              <a:gd name="connsiteX94" fmla="*/ 5372647 w 8074603"/>
              <a:gd name="connsiteY94" fmla="*/ 3993415 h 4364656"/>
              <a:gd name="connsiteX95" fmla="*/ 4674427 w 8074603"/>
              <a:gd name="connsiteY95" fmla="*/ 4364656 h 4364656"/>
              <a:gd name="connsiteX96" fmla="*/ 3870258 w 8074603"/>
              <a:gd name="connsiteY96" fmla="*/ 3773024 h 4364656"/>
              <a:gd name="connsiteX97" fmla="*/ 3849692 w 8074603"/>
              <a:gd name="connsiteY97" fmla="*/ 3693042 h 4364656"/>
              <a:gd name="connsiteX98" fmla="*/ 3849691 w 8074603"/>
              <a:gd name="connsiteY98" fmla="*/ 3693042 h 4364656"/>
              <a:gd name="connsiteX99" fmla="*/ 3846811 w 8074603"/>
              <a:gd name="connsiteY99" fmla="*/ 3692773 h 4364656"/>
              <a:gd name="connsiteX100" fmla="*/ 3844896 w 8074603"/>
              <a:gd name="connsiteY100" fmla="*/ 3673782 h 4364656"/>
              <a:gd name="connsiteX101" fmla="*/ 3392418 w 8074603"/>
              <a:gd name="connsiteY101" fmla="*/ 3305002 h 4364656"/>
              <a:gd name="connsiteX102" fmla="*/ 2966852 w 8074603"/>
              <a:gd name="connsiteY102" fmla="*/ 3587086 h 4364656"/>
              <a:gd name="connsiteX103" fmla="*/ 2959715 w 8074603"/>
              <a:gd name="connsiteY103" fmla="*/ 3610078 h 4364656"/>
              <a:gd name="connsiteX104" fmla="*/ 2958513 w 8074603"/>
              <a:gd name="connsiteY104" fmla="*/ 3609966 h 4364656"/>
              <a:gd name="connsiteX105" fmla="*/ 2958503 w 8074603"/>
              <a:gd name="connsiteY105" fmla="*/ 3609966 h 4364656"/>
              <a:gd name="connsiteX106" fmla="*/ 2956695 w 8074603"/>
              <a:gd name="connsiteY106" fmla="*/ 3609798 h 4364656"/>
              <a:gd name="connsiteX107" fmla="*/ 2956637 w 8074603"/>
              <a:gd name="connsiteY107" fmla="*/ 3609986 h 4364656"/>
              <a:gd name="connsiteX108" fmla="*/ 2958503 w 8074603"/>
              <a:gd name="connsiteY108" fmla="*/ 3609966 h 4364656"/>
              <a:gd name="connsiteX109" fmla="*/ 2958513 w 8074603"/>
              <a:gd name="connsiteY109" fmla="*/ 3609967 h 4364656"/>
              <a:gd name="connsiteX110" fmla="*/ 2935736 w 8074603"/>
              <a:gd name="connsiteY110" fmla="*/ 3683342 h 4364656"/>
              <a:gd name="connsiteX111" fmla="*/ 2888672 w 8074603"/>
              <a:gd name="connsiteY111" fmla="*/ 3775276 h 4364656"/>
              <a:gd name="connsiteX112" fmla="*/ 2873670 w 8074603"/>
              <a:gd name="connsiteY112" fmla="*/ 3796378 h 4364656"/>
              <a:gd name="connsiteX113" fmla="*/ 2867332 w 8074603"/>
              <a:gd name="connsiteY113" fmla="*/ 3808055 h 4364656"/>
              <a:gd name="connsiteX114" fmla="*/ 2853134 w 8074603"/>
              <a:gd name="connsiteY114" fmla="*/ 3825263 h 4364656"/>
              <a:gd name="connsiteX115" fmla="*/ 2829243 w 8074603"/>
              <a:gd name="connsiteY115" fmla="*/ 3858866 h 4364656"/>
              <a:gd name="connsiteX116" fmla="*/ 2800750 w 8074603"/>
              <a:gd name="connsiteY116" fmla="*/ 3888753 h 4364656"/>
              <a:gd name="connsiteX117" fmla="*/ 2781264 w 8074603"/>
              <a:gd name="connsiteY117" fmla="*/ 3912370 h 4364656"/>
              <a:gd name="connsiteX118" fmla="*/ 2767063 w 8074603"/>
              <a:gd name="connsiteY118" fmla="*/ 3924087 h 4364656"/>
              <a:gd name="connsiteX119" fmla="*/ 2758655 w 8074603"/>
              <a:gd name="connsiteY119" fmla="*/ 3932906 h 4364656"/>
              <a:gd name="connsiteX120" fmla="*/ 2710836 w 8074603"/>
              <a:gd name="connsiteY120" fmla="*/ 3970478 h 4364656"/>
              <a:gd name="connsiteX121" fmla="*/ 2676948 w 8074603"/>
              <a:gd name="connsiteY121" fmla="*/ 3998439 h 4364656"/>
              <a:gd name="connsiteX122" fmla="*/ 2627569 w 8074603"/>
              <a:gd name="connsiteY122" fmla="*/ 4025241 h 4364656"/>
              <a:gd name="connsiteX123" fmla="*/ 2588828 w 8074603"/>
              <a:gd name="connsiteY123" fmla="*/ 4047508 h 4364656"/>
              <a:gd name="connsiteX124" fmla="*/ 2580497 w 8074603"/>
              <a:gd name="connsiteY124" fmla="*/ 4050790 h 4364656"/>
              <a:gd name="connsiteX125" fmla="*/ 2557219 w 8074603"/>
              <a:gd name="connsiteY125" fmla="*/ 4063426 h 4364656"/>
              <a:gd name="connsiteX126" fmla="*/ 2515787 w 8074603"/>
              <a:gd name="connsiteY126" fmla="*/ 4076287 h 4364656"/>
              <a:gd name="connsiteX127" fmla="*/ 2492002 w 8074603"/>
              <a:gd name="connsiteY127" fmla="*/ 4085658 h 4364656"/>
              <a:gd name="connsiteX128" fmla="*/ 2467134 w 8074603"/>
              <a:gd name="connsiteY128" fmla="*/ 4091389 h 4364656"/>
              <a:gd name="connsiteX129" fmla="*/ 2424911 w 8074603"/>
              <a:gd name="connsiteY129" fmla="*/ 4104496 h 4364656"/>
              <a:gd name="connsiteX130" fmla="*/ 2398874 w 8074603"/>
              <a:gd name="connsiteY130" fmla="*/ 4107121 h 4364656"/>
              <a:gd name="connsiteX131" fmla="*/ 2388841 w 8074603"/>
              <a:gd name="connsiteY131" fmla="*/ 4109433 h 4364656"/>
              <a:gd name="connsiteX132" fmla="*/ 2337116 w 8074603"/>
              <a:gd name="connsiteY132" fmla="*/ 4113347 h 4364656"/>
              <a:gd name="connsiteX133" fmla="*/ 2282859 w 8074603"/>
              <a:gd name="connsiteY133" fmla="*/ 4118816 h 4364656"/>
              <a:gd name="connsiteX134" fmla="*/ 2242479 w 8074603"/>
              <a:gd name="connsiteY134" fmla="*/ 4114746 h 4364656"/>
              <a:gd name="connsiteX135" fmla="*/ 2172265 w 8074603"/>
              <a:gd name="connsiteY135" fmla="*/ 4109433 h 4364656"/>
              <a:gd name="connsiteX136" fmla="*/ 2158646 w 8074603"/>
              <a:gd name="connsiteY136" fmla="*/ 4106295 h 4364656"/>
              <a:gd name="connsiteX137" fmla="*/ 2140808 w 8074603"/>
              <a:gd name="connsiteY137" fmla="*/ 4104496 h 4364656"/>
              <a:gd name="connsiteX138" fmla="*/ 2111879 w 8074603"/>
              <a:gd name="connsiteY138" fmla="*/ 4095516 h 4364656"/>
              <a:gd name="connsiteX139" fmla="*/ 2069105 w 8074603"/>
              <a:gd name="connsiteY139" fmla="*/ 4085658 h 4364656"/>
              <a:gd name="connsiteX140" fmla="*/ 2028193 w 8074603"/>
              <a:gd name="connsiteY140" fmla="*/ 4069539 h 4364656"/>
              <a:gd name="connsiteX141" fmla="*/ 2008500 w 8074603"/>
              <a:gd name="connsiteY141" fmla="*/ 4063426 h 4364656"/>
              <a:gd name="connsiteX142" fmla="*/ 1997435 w 8074603"/>
              <a:gd name="connsiteY142" fmla="*/ 4057420 h 4364656"/>
              <a:gd name="connsiteX143" fmla="*/ 1972278 w 8074603"/>
              <a:gd name="connsiteY143" fmla="*/ 4047508 h 4364656"/>
              <a:gd name="connsiteX144" fmla="*/ 1625370 w 8074603"/>
              <a:gd name="connsiteY144" fmla="*/ 3683342 h 4364656"/>
              <a:gd name="connsiteX145" fmla="*/ 1607075 w 8074603"/>
              <a:gd name="connsiteY145" fmla="*/ 3624406 h 4364656"/>
              <a:gd name="connsiteX146" fmla="*/ 1608730 w 8074603"/>
              <a:gd name="connsiteY146" fmla="*/ 3624388 h 4364656"/>
              <a:gd name="connsiteX147" fmla="*/ 1613537 w 8074603"/>
              <a:gd name="connsiteY147" fmla="*/ 3624337 h 4364656"/>
              <a:gd name="connsiteX148" fmla="*/ 1613536 w 8074603"/>
              <a:gd name="connsiteY148" fmla="*/ 3624334 h 4364656"/>
              <a:gd name="connsiteX149" fmla="*/ 1608730 w 8074603"/>
              <a:gd name="connsiteY149" fmla="*/ 3624388 h 4364656"/>
              <a:gd name="connsiteX150" fmla="*/ 1607077 w 8074603"/>
              <a:gd name="connsiteY150" fmla="*/ 3624405 h 4364656"/>
              <a:gd name="connsiteX151" fmla="*/ 1603692 w 8074603"/>
              <a:gd name="connsiteY151" fmla="*/ 3624443 h 4364656"/>
              <a:gd name="connsiteX152" fmla="*/ 1593249 w 8074603"/>
              <a:gd name="connsiteY152" fmla="*/ 3590809 h 4364656"/>
              <a:gd name="connsiteX153" fmla="*/ 1060194 w 8074603"/>
              <a:gd name="connsiteY153" fmla="*/ 3237476 h 4364656"/>
              <a:gd name="connsiteX154" fmla="*/ 943603 w 8074603"/>
              <a:gd name="connsiteY154" fmla="*/ 3249230 h 4364656"/>
              <a:gd name="connsiteX155" fmla="*/ 837218 w 8074603"/>
              <a:gd name="connsiteY155" fmla="*/ 3282253 h 4364656"/>
              <a:gd name="connsiteX156" fmla="*/ 831628 w 8074603"/>
              <a:gd name="connsiteY156" fmla="*/ 3285287 h 4364656"/>
              <a:gd name="connsiteX157" fmla="*/ 789668 w 8074603"/>
              <a:gd name="connsiteY157" fmla="*/ 3319908 h 4364656"/>
              <a:gd name="connsiteX158" fmla="*/ 703440 w 8074603"/>
              <a:gd name="connsiteY158" fmla="*/ 3366773 h 4364656"/>
              <a:gd name="connsiteX159" fmla="*/ 697571 w 8074603"/>
              <a:gd name="connsiteY159" fmla="*/ 3368594 h 4364656"/>
              <a:gd name="connsiteX160" fmla="*/ 697574 w 8074603"/>
              <a:gd name="connsiteY160" fmla="*/ 3368593 h 4364656"/>
              <a:gd name="connsiteX161" fmla="*/ 608392 w 8074603"/>
              <a:gd name="connsiteY161" fmla="*/ 3396276 h 4364656"/>
              <a:gd name="connsiteX162" fmla="*/ 506346 w 8074603"/>
              <a:gd name="connsiteY162" fmla="*/ 3406563 h 4364656"/>
              <a:gd name="connsiteX163" fmla="*/ 0 w 8074603"/>
              <a:gd name="connsiteY163" fmla="*/ 2900217 h 4364656"/>
              <a:gd name="connsiteX164" fmla="*/ 404300 w 8074603"/>
              <a:gd name="connsiteY164" fmla="*/ 2404158 h 4364656"/>
              <a:gd name="connsiteX165" fmla="*/ 476128 w 8074603"/>
              <a:gd name="connsiteY165" fmla="*/ 2396917 h 4364656"/>
              <a:gd name="connsiteX166" fmla="*/ 476128 w 8074603"/>
              <a:gd name="connsiteY166" fmla="*/ 2396918 h 4364656"/>
              <a:gd name="connsiteX167" fmla="*/ 506346 w 8074603"/>
              <a:gd name="connsiteY167" fmla="*/ 2393872 h 4364656"/>
              <a:gd name="connsiteX168" fmla="*/ 506424 w 8074603"/>
              <a:gd name="connsiteY168" fmla="*/ 2393878 h 4364656"/>
              <a:gd name="connsiteX169" fmla="*/ 523913 w 8074603"/>
              <a:gd name="connsiteY169" fmla="*/ 2395421 h 4364656"/>
              <a:gd name="connsiteX170" fmla="*/ 525160 w 8074603"/>
              <a:gd name="connsiteY170" fmla="*/ 2395296 h 4364656"/>
              <a:gd name="connsiteX171" fmla="*/ 506424 w 8074603"/>
              <a:gd name="connsiteY171" fmla="*/ 2393878 h 4364656"/>
              <a:gd name="connsiteX172" fmla="*/ 506346 w 8074603"/>
              <a:gd name="connsiteY172" fmla="*/ 2393871 h 4364656"/>
              <a:gd name="connsiteX173" fmla="*/ 476128 w 8074603"/>
              <a:gd name="connsiteY173" fmla="*/ 2396917 h 4364656"/>
              <a:gd name="connsiteX174" fmla="*/ 475829 w 8074603"/>
              <a:gd name="connsiteY174" fmla="*/ 2395919 h 4364656"/>
              <a:gd name="connsiteX175" fmla="*/ 566483 w 8074603"/>
              <a:gd name="connsiteY175" fmla="*/ 2386780 h 4364656"/>
              <a:gd name="connsiteX176" fmla="*/ 1084393 w 8074603"/>
              <a:gd name="connsiteY176" fmla="*/ 1855758 h 4364656"/>
              <a:gd name="connsiteX177" fmla="*/ 1094003 w 8074603"/>
              <a:gd name="connsiteY177" fmla="*/ 1746841 h 4364656"/>
              <a:gd name="connsiteX178" fmla="*/ 1090650 w 8074603"/>
              <a:gd name="connsiteY178" fmla="*/ 1698239 h 4364656"/>
              <a:gd name="connsiteX179" fmla="*/ 1088374 w 8074603"/>
              <a:gd name="connsiteY179" fmla="*/ 1636980 h 4364656"/>
              <a:gd name="connsiteX180" fmla="*/ 1799436 w 8074603"/>
              <a:gd name="connsiteY180" fmla="*/ 925919 h 4364656"/>
              <a:gd name="connsiteX181" fmla="*/ 2389060 w 8074603"/>
              <a:gd name="connsiteY181" fmla="*/ 1239418 h 4364656"/>
              <a:gd name="connsiteX182" fmla="*/ 2416485 w 8074603"/>
              <a:gd name="connsiteY182" fmla="*/ 1289944 h 4364656"/>
              <a:gd name="connsiteX183" fmla="*/ 2416799 w 8074603"/>
              <a:gd name="connsiteY183" fmla="*/ 1289849 h 4364656"/>
              <a:gd name="connsiteX184" fmla="*/ 2455025 w 8074603"/>
              <a:gd name="connsiteY184" fmla="*/ 1360275 h 4364656"/>
              <a:gd name="connsiteX185" fmla="*/ 3082854 w 8074603"/>
              <a:gd name="connsiteY185" fmla="*/ 1694089 h 4364656"/>
              <a:gd name="connsiteX186" fmla="*/ 3836081 w 8074603"/>
              <a:gd name="connsiteY186" fmla="*/ 1014367 h 4364656"/>
              <a:gd name="connsiteX187" fmla="*/ 3839853 w 8074603"/>
              <a:gd name="connsiteY187" fmla="*/ 939677 h 4364656"/>
              <a:gd name="connsiteX188" fmla="*/ 3839853 w 8074603"/>
              <a:gd name="connsiteY188" fmla="*/ 939672 h 4364656"/>
              <a:gd name="connsiteX189" fmla="*/ 3837985 w 8074603"/>
              <a:gd name="connsiteY189" fmla="*/ 927434 h 4364656"/>
              <a:gd name="connsiteX190" fmla="*/ 3835746 w 8074603"/>
              <a:gd name="connsiteY190" fmla="*/ 883087 h 4364656"/>
              <a:gd name="connsiteX191" fmla="*/ 3835745 w 8074603"/>
              <a:gd name="connsiteY191" fmla="*/ 883087 h 4364656"/>
              <a:gd name="connsiteX192" fmla="*/ 3833802 w 8074603"/>
              <a:gd name="connsiteY192" fmla="*/ 844605 h 4364656"/>
              <a:gd name="connsiteX193" fmla="*/ 3833640 w 8074603"/>
              <a:gd name="connsiteY193" fmla="*/ 841406 h 4364656"/>
              <a:gd name="connsiteX194" fmla="*/ 4675046 w 8074603"/>
              <a:gd name="connsiteY194" fmla="*/ 0 h 4364656"/>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44147 w 8074603"/>
              <a:gd name="connsiteY4" fmla="*/ 3843956 h 4364656"/>
              <a:gd name="connsiteX5" fmla="*/ 5451311 w 8074603"/>
              <a:gd name="connsiteY5" fmla="*/ 3824382 h 4364656"/>
              <a:gd name="connsiteX6" fmla="*/ 5477374 w 8074603"/>
              <a:gd name="connsiteY6" fmla="*/ 3776365 h 4364656"/>
              <a:gd name="connsiteX7" fmla="*/ 5967715 w 8074603"/>
              <a:gd name="connsiteY7" fmla="*/ 1555781 h 4364656"/>
              <a:gd name="connsiteX8" fmla="*/ 5953547 w 8074603"/>
              <a:gd name="connsiteY8" fmla="*/ 1567471 h 4364656"/>
              <a:gd name="connsiteX9" fmla="*/ 5947225 w 8074603"/>
              <a:gd name="connsiteY9" fmla="*/ 1572687 h 4364656"/>
              <a:gd name="connsiteX10" fmla="*/ 5923679 w 8074603"/>
              <a:gd name="connsiteY10" fmla="*/ 1585468 h 4364656"/>
              <a:gd name="connsiteX11" fmla="*/ 5944170 w 8074603"/>
              <a:gd name="connsiteY11" fmla="*/ 1568561 h 4364656"/>
              <a:gd name="connsiteX12" fmla="*/ 5950625 w 8074603"/>
              <a:gd name="connsiteY12" fmla="*/ 1565058 h 4364656"/>
              <a:gd name="connsiteX13" fmla="*/ 5967715 w 8074603"/>
              <a:gd name="connsiteY13" fmla="*/ 1555781 h 4364656"/>
              <a:gd name="connsiteX14" fmla="*/ 5463575 w 8074603"/>
              <a:gd name="connsiteY14" fmla="*/ 1132731 h 4364656"/>
              <a:gd name="connsiteX15" fmla="*/ 5450330 w 8074603"/>
              <a:gd name="connsiteY15" fmla="*/ 1168918 h 4364656"/>
              <a:gd name="connsiteX16" fmla="*/ 5439303 w 8074603"/>
              <a:gd name="connsiteY16" fmla="*/ 1189234 h 4364656"/>
              <a:gd name="connsiteX17" fmla="*/ 5447848 w 8074603"/>
              <a:gd name="connsiteY17" fmla="*/ 1161705 h 4364656"/>
              <a:gd name="connsiteX18" fmla="*/ 5463575 w 8074603"/>
              <a:gd name="connsiteY18" fmla="*/ 1132731 h 4364656"/>
              <a:gd name="connsiteX19" fmla="*/ 5466067 w 8074603"/>
              <a:gd name="connsiteY19" fmla="*/ 1125926 h 4364656"/>
              <a:gd name="connsiteX20" fmla="*/ 5466873 w 8074603"/>
              <a:gd name="connsiteY20" fmla="*/ 1126657 h 4364656"/>
              <a:gd name="connsiteX21" fmla="*/ 5463576 w 8074603"/>
              <a:gd name="connsiteY21" fmla="*/ 1132731 h 4364656"/>
              <a:gd name="connsiteX22" fmla="*/ 5466067 w 8074603"/>
              <a:gd name="connsiteY22" fmla="*/ 1125926 h 4364656"/>
              <a:gd name="connsiteX23" fmla="*/ 4675046 w 8074603"/>
              <a:gd name="connsiteY23" fmla="*/ 0 h 4364656"/>
              <a:gd name="connsiteX24" fmla="*/ 5516452 w 8074603"/>
              <a:gd name="connsiteY24" fmla="*/ 841406 h 4364656"/>
              <a:gd name="connsiteX25" fmla="*/ 5478624 w 8074603"/>
              <a:gd name="connsiteY25" fmla="*/ 1091614 h 4364656"/>
              <a:gd name="connsiteX26" fmla="*/ 5466066 w 8074603"/>
              <a:gd name="connsiteY26" fmla="*/ 1125926 h 4364656"/>
              <a:gd name="connsiteX27" fmla="*/ 5463575 w 8074603"/>
              <a:gd name="connsiteY27" fmla="*/ 1132730 h 4364656"/>
              <a:gd name="connsiteX28" fmla="*/ 5447848 w 8074603"/>
              <a:gd name="connsiteY28" fmla="*/ 1161704 h 4364656"/>
              <a:gd name="connsiteX29" fmla="*/ 5439303 w 8074603"/>
              <a:gd name="connsiteY29" fmla="*/ 1189233 h 4364656"/>
              <a:gd name="connsiteX30" fmla="*/ 5428195 w 8074603"/>
              <a:gd name="connsiteY30" fmla="*/ 1225018 h 4364656"/>
              <a:gd name="connsiteX31" fmla="*/ 5421342 w 8074603"/>
              <a:gd name="connsiteY31" fmla="*/ 1292995 h 4364656"/>
              <a:gd name="connsiteX32" fmla="*/ 5758639 w 8074603"/>
              <a:gd name="connsiteY32" fmla="*/ 1630292 h 4364656"/>
              <a:gd name="connsiteX33" fmla="*/ 5889930 w 8074603"/>
              <a:gd name="connsiteY33" fmla="*/ 1603786 h 4364656"/>
              <a:gd name="connsiteX34" fmla="*/ 5923679 w 8074603"/>
              <a:gd name="connsiteY34" fmla="*/ 1585468 h 4364656"/>
              <a:gd name="connsiteX35" fmla="*/ 5923680 w 8074603"/>
              <a:gd name="connsiteY35" fmla="*/ 1585469 h 4364656"/>
              <a:gd name="connsiteX36" fmla="*/ 5947226 w 8074603"/>
              <a:gd name="connsiteY36" fmla="*/ 1572688 h 4364656"/>
              <a:gd name="connsiteX37" fmla="*/ 5953548 w 8074603"/>
              <a:gd name="connsiteY37" fmla="*/ 1567472 h 4364656"/>
              <a:gd name="connsiteX38" fmla="*/ 5967716 w 8074603"/>
              <a:gd name="connsiteY38" fmla="*/ 1555782 h 4364656"/>
              <a:gd name="connsiteX39" fmla="*/ 6062168 w 8074603"/>
              <a:gd name="connsiteY39" fmla="*/ 1504515 h 4364656"/>
              <a:gd name="connsiteX40" fmla="*/ 6332560 w 8074603"/>
              <a:gd name="connsiteY40" fmla="*/ 1449925 h 4364656"/>
              <a:gd name="connsiteX41" fmla="*/ 7027217 w 8074603"/>
              <a:gd name="connsiteY41" fmla="*/ 2144582 h 4364656"/>
              <a:gd name="connsiteX42" fmla="*/ 7023436 w 8074603"/>
              <a:gd name="connsiteY42" fmla="*/ 2182087 h 4364656"/>
              <a:gd name="connsiteX43" fmla="*/ 7025951 w 8074603"/>
              <a:gd name="connsiteY43" fmla="*/ 2183532 h 4364656"/>
              <a:gd name="connsiteX44" fmla="*/ 7020865 w 8074603"/>
              <a:gd name="connsiteY44" fmla="*/ 2233978 h 4364656"/>
              <a:gd name="connsiteX45" fmla="*/ 7290185 w 8074603"/>
              <a:gd name="connsiteY45" fmla="*/ 2564422 h 4364656"/>
              <a:gd name="connsiteX46" fmla="*/ 7340491 w 8074603"/>
              <a:gd name="connsiteY46" fmla="*/ 2569494 h 4364656"/>
              <a:gd name="connsiteX47" fmla="*/ 7425440 w 8074603"/>
              <a:gd name="connsiteY47" fmla="*/ 2560930 h 4364656"/>
              <a:gd name="connsiteX48" fmla="*/ 7556269 w 8074603"/>
              <a:gd name="connsiteY48" fmla="*/ 2574119 h 4364656"/>
              <a:gd name="connsiteX49" fmla="*/ 7639912 w 8074603"/>
              <a:gd name="connsiteY49" fmla="*/ 2600083 h 4364656"/>
              <a:gd name="connsiteX50" fmla="*/ 7662727 w 8074603"/>
              <a:gd name="connsiteY50" fmla="*/ 2606859 h 4364656"/>
              <a:gd name="connsiteX51" fmla="*/ 7664371 w 8074603"/>
              <a:gd name="connsiteY51" fmla="*/ 2607676 h 4364656"/>
              <a:gd name="connsiteX52" fmla="*/ 7678124 w 8074603"/>
              <a:gd name="connsiteY52" fmla="*/ 2611945 h 4364656"/>
              <a:gd name="connsiteX53" fmla="*/ 7733522 w 8074603"/>
              <a:gd name="connsiteY53" fmla="*/ 2642014 h 4364656"/>
              <a:gd name="connsiteX54" fmla="*/ 7761488 w 8074603"/>
              <a:gd name="connsiteY54" fmla="*/ 2655901 h 4364656"/>
              <a:gd name="connsiteX55" fmla="*/ 7768424 w 8074603"/>
              <a:gd name="connsiteY55" fmla="*/ 2660958 h 4364656"/>
              <a:gd name="connsiteX56" fmla="*/ 7788393 w 8074603"/>
              <a:gd name="connsiteY56" fmla="*/ 2671797 h 4364656"/>
              <a:gd name="connsiteX57" fmla="*/ 7827171 w 8074603"/>
              <a:gd name="connsiteY57" fmla="*/ 2703791 h 4364656"/>
              <a:gd name="connsiteX58" fmla="*/ 7849862 w 8074603"/>
              <a:gd name="connsiteY58" fmla="*/ 2720336 h 4364656"/>
              <a:gd name="connsiteX59" fmla="*/ 7860799 w 8074603"/>
              <a:gd name="connsiteY59" fmla="*/ 2731538 h 4364656"/>
              <a:gd name="connsiteX60" fmla="*/ 7884468 w 8074603"/>
              <a:gd name="connsiteY60" fmla="*/ 2751066 h 4364656"/>
              <a:gd name="connsiteX61" fmla="*/ 7909550 w 8074603"/>
              <a:gd name="connsiteY61" fmla="*/ 2781466 h 4364656"/>
              <a:gd name="connsiteX62" fmla="*/ 7926096 w 8074603"/>
              <a:gd name="connsiteY62" fmla="*/ 2798412 h 4364656"/>
              <a:gd name="connsiteX63" fmla="*/ 7939549 w 8074603"/>
              <a:gd name="connsiteY63" fmla="*/ 2817825 h 4364656"/>
              <a:gd name="connsiteX64" fmla="*/ 7963736 w 8074603"/>
              <a:gd name="connsiteY64" fmla="*/ 2847140 h 4364656"/>
              <a:gd name="connsiteX65" fmla="*/ 7977732 w 8074603"/>
              <a:gd name="connsiteY65" fmla="*/ 2872925 h 4364656"/>
              <a:gd name="connsiteX66" fmla="*/ 7988440 w 8074603"/>
              <a:gd name="connsiteY66" fmla="*/ 2888377 h 4364656"/>
              <a:gd name="connsiteX67" fmla="*/ 8002637 w 8074603"/>
              <a:gd name="connsiteY67" fmla="*/ 2918810 h 4364656"/>
              <a:gd name="connsiteX68" fmla="*/ 8023589 w 8074603"/>
              <a:gd name="connsiteY68" fmla="*/ 2957410 h 4364656"/>
              <a:gd name="connsiteX69" fmla="*/ 8029442 w 8074603"/>
              <a:gd name="connsiteY69" fmla="*/ 2976266 h 4364656"/>
              <a:gd name="connsiteX70" fmla="*/ 8035140 w 8074603"/>
              <a:gd name="connsiteY70" fmla="*/ 2988479 h 4364656"/>
              <a:gd name="connsiteX71" fmla="*/ 8047920 w 8074603"/>
              <a:gd name="connsiteY71" fmla="*/ 3035793 h 4364656"/>
              <a:gd name="connsiteX72" fmla="*/ 8061414 w 8074603"/>
              <a:gd name="connsiteY72" fmla="*/ 3079264 h 4364656"/>
              <a:gd name="connsiteX73" fmla="*/ 8062457 w 8074603"/>
              <a:gd name="connsiteY73" fmla="*/ 3089610 h 4364656"/>
              <a:gd name="connsiteX74" fmla="*/ 8064444 w 8074603"/>
              <a:gd name="connsiteY74" fmla="*/ 3096967 h 4364656"/>
              <a:gd name="connsiteX75" fmla="*/ 8073185 w 8074603"/>
              <a:gd name="connsiteY75" fmla="*/ 3196024 h 4364656"/>
              <a:gd name="connsiteX76" fmla="*/ 8074603 w 8074603"/>
              <a:gd name="connsiteY76" fmla="*/ 3210093 h 4364656"/>
              <a:gd name="connsiteX77" fmla="*/ 8074509 w 8074603"/>
              <a:gd name="connsiteY77" fmla="*/ 3211029 h 4364656"/>
              <a:gd name="connsiteX78" fmla="*/ 8074602 w 8074603"/>
              <a:gd name="connsiteY78" fmla="*/ 3212087 h 4364656"/>
              <a:gd name="connsiteX79" fmla="*/ 7424264 w 8074603"/>
              <a:gd name="connsiteY79" fmla="*/ 3862425 h 4364656"/>
              <a:gd name="connsiteX80" fmla="*/ 6964406 w 8074603"/>
              <a:gd name="connsiteY80" fmla="*/ 3671946 h 4364656"/>
              <a:gd name="connsiteX81" fmla="*/ 6915317 w 8074603"/>
              <a:gd name="connsiteY81" fmla="*/ 3612451 h 4364656"/>
              <a:gd name="connsiteX82" fmla="*/ 6916916 w 8074603"/>
              <a:gd name="connsiteY82" fmla="*/ 3609131 h 4364656"/>
              <a:gd name="connsiteX83" fmla="*/ 6916887 w 8074603"/>
              <a:gd name="connsiteY83" fmla="*/ 3609096 h 4364656"/>
              <a:gd name="connsiteX84" fmla="*/ 6915316 w 8074603"/>
              <a:gd name="connsiteY84" fmla="*/ 3612451 h 4364656"/>
              <a:gd name="connsiteX85" fmla="*/ 6861887 w 8074603"/>
              <a:gd name="connsiteY85" fmla="*/ 3549058 h 4364656"/>
              <a:gd name="connsiteX86" fmla="*/ 6249412 w 8074603"/>
              <a:gd name="connsiteY86" fmla="*/ 3295363 h 4364656"/>
              <a:gd name="connsiteX87" fmla="*/ 5531170 w 8074603"/>
              <a:gd name="connsiteY87" fmla="*/ 3677249 h 4364656"/>
              <a:gd name="connsiteX88" fmla="*/ 5477373 w 8074603"/>
              <a:gd name="connsiteY88" fmla="*/ 3776364 h 4364656"/>
              <a:gd name="connsiteX89" fmla="*/ 5451310 w 8074603"/>
              <a:gd name="connsiteY89" fmla="*/ 3824381 h 4364656"/>
              <a:gd name="connsiteX90" fmla="*/ 5444146 w 8074603"/>
              <a:gd name="connsiteY90" fmla="*/ 3843955 h 4364656"/>
              <a:gd name="connsiteX91" fmla="*/ 5434679 w 8074603"/>
              <a:gd name="connsiteY91" fmla="*/ 3845444 h 4364656"/>
              <a:gd name="connsiteX92" fmla="*/ 5424218 w 8074603"/>
              <a:gd name="connsiteY92" fmla="*/ 3898404 h 4364656"/>
              <a:gd name="connsiteX93" fmla="*/ 5372647 w 8074603"/>
              <a:gd name="connsiteY93" fmla="*/ 3993415 h 4364656"/>
              <a:gd name="connsiteX94" fmla="*/ 4674427 w 8074603"/>
              <a:gd name="connsiteY94" fmla="*/ 4364656 h 4364656"/>
              <a:gd name="connsiteX95" fmla="*/ 3870258 w 8074603"/>
              <a:gd name="connsiteY95" fmla="*/ 3773024 h 4364656"/>
              <a:gd name="connsiteX96" fmla="*/ 3849692 w 8074603"/>
              <a:gd name="connsiteY96" fmla="*/ 3693042 h 4364656"/>
              <a:gd name="connsiteX97" fmla="*/ 3849691 w 8074603"/>
              <a:gd name="connsiteY97" fmla="*/ 3693042 h 4364656"/>
              <a:gd name="connsiteX98" fmla="*/ 3846811 w 8074603"/>
              <a:gd name="connsiteY98" fmla="*/ 3692773 h 4364656"/>
              <a:gd name="connsiteX99" fmla="*/ 3844896 w 8074603"/>
              <a:gd name="connsiteY99" fmla="*/ 3673782 h 4364656"/>
              <a:gd name="connsiteX100" fmla="*/ 3392418 w 8074603"/>
              <a:gd name="connsiteY100" fmla="*/ 3305002 h 4364656"/>
              <a:gd name="connsiteX101" fmla="*/ 2966852 w 8074603"/>
              <a:gd name="connsiteY101" fmla="*/ 3587086 h 4364656"/>
              <a:gd name="connsiteX102" fmla="*/ 2959715 w 8074603"/>
              <a:gd name="connsiteY102" fmla="*/ 3610078 h 4364656"/>
              <a:gd name="connsiteX103" fmla="*/ 2958513 w 8074603"/>
              <a:gd name="connsiteY103" fmla="*/ 3609966 h 4364656"/>
              <a:gd name="connsiteX104" fmla="*/ 2958503 w 8074603"/>
              <a:gd name="connsiteY104" fmla="*/ 3609966 h 4364656"/>
              <a:gd name="connsiteX105" fmla="*/ 2956695 w 8074603"/>
              <a:gd name="connsiteY105" fmla="*/ 3609798 h 4364656"/>
              <a:gd name="connsiteX106" fmla="*/ 2956637 w 8074603"/>
              <a:gd name="connsiteY106" fmla="*/ 3609986 h 4364656"/>
              <a:gd name="connsiteX107" fmla="*/ 2958503 w 8074603"/>
              <a:gd name="connsiteY107" fmla="*/ 3609966 h 4364656"/>
              <a:gd name="connsiteX108" fmla="*/ 2958513 w 8074603"/>
              <a:gd name="connsiteY108" fmla="*/ 3609967 h 4364656"/>
              <a:gd name="connsiteX109" fmla="*/ 2935736 w 8074603"/>
              <a:gd name="connsiteY109" fmla="*/ 3683342 h 4364656"/>
              <a:gd name="connsiteX110" fmla="*/ 2888672 w 8074603"/>
              <a:gd name="connsiteY110" fmla="*/ 3775276 h 4364656"/>
              <a:gd name="connsiteX111" fmla="*/ 2873670 w 8074603"/>
              <a:gd name="connsiteY111" fmla="*/ 3796378 h 4364656"/>
              <a:gd name="connsiteX112" fmla="*/ 2867332 w 8074603"/>
              <a:gd name="connsiteY112" fmla="*/ 3808055 h 4364656"/>
              <a:gd name="connsiteX113" fmla="*/ 2853134 w 8074603"/>
              <a:gd name="connsiteY113" fmla="*/ 3825263 h 4364656"/>
              <a:gd name="connsiteX114" fmla="*/ 2829243 w 8074603"/>
              <a:gd name="connsiteY114" fmla="*/ 3858866 h 4364656"/>
              <a:gd name="connsiteX115" fmla="*/ 2800750 w 8074603"/>
              <a:gd name="connsiteY115" fmla="*/ 3888753 h 4364656"/>
              <a:gd name="connsiteX116" fmla="*/ 2781264 w 8074603"/>
              <a:gd name="connsiteY116" fmla="*/ 3912370 h 4364656"/>
              <a:gd name="connsiteX117" fmla="*/ 2767063 w 8074603"/>
              <a:gd name="connsiteY117" fmla="*/ 3924087 h 4364656"/>
              <a:gd name="connsiteX118" fmla="*/ 2758655 w 8074603"/>
              <a:gd name="connsiteY118" fmla="*/ 3932906 h 4364656"/>
              <a:gd name="connsiteX119" fmla="*/ 2710836 w 8074603"/>
              <a:gd name="connsiteY119" fmla="*/ 3970478 h 4364656"/>
              <a:gd name="connsiteX120" fmla="*/ 2676948 w 8074603"/>
              <a:gd name="connsiteY120" fmla="*/ 3998439 h 4364656"/>
              <a:gd name="connsiteX121" fmla="*/ 2627569 w 8074603"/>
              <a:gd name="connsiteY121" fmla="*/ 4025241 h 4364656"/>
              <a:gd name="connsiteX122" fmla="*/ 2588828 w 8074603"/>
              <a:gd name="connsiteY122" fmla="*/ 4047508 h 4364656"/>
              <a:gd name="connsiteX123" fmla="*/ 2580497 w 8074603"/>
              <a:gd name="connsiteY123" fmla="*/ 4050790 h 4364656"/>
              <a:gd name="connsiteX124" fmla="*/ 2557219 w 8074603"/>
              <a:gd name="connsiteY124" fmla="*/ 4063426 h 4364656"/>
              <a:gd name="connsiteX125" fmla="*/ 2515787 w 8074603"/>
              <a:gd name="connsiteY125" fmla="*/ 4076287 h 4364656"/>
              <a:gd name="connsiteX126" fmla="*/ 2492002 w 8074603"/>
              <a:gd name="connsiteY126" fmla="*/ 4085658 h 4364656"/>
              <a:gd name="connsiteX127" fmla="*/ 2467134 w 8074603"/>
              <a:gd name="connsiteY127" fmla="*/ 4091389 h 4364656"/>
              <a:gd name="connsiteX128" fmla="*/ 2424911 w 8074603"/>
              <a:gd name="connsiteY128" fmla="*/ 4104496 h 4364656"/>
              <a:gd name="connsiteX129" fmla="*/ 2398874 w 8074603"/>
              <a:gd name="connsiteY129" fmla="*/ 4107121 h 4364656"/>
              <a:gd name="connsiteX130" fmla="*/ 2388841 w 8074603"/>
              <a:gd name="connsiteY130" fmla="*/ 4109433 h 4364656"/>
              <a:gd name="connsiteX131" fmla="*/ 2337116 w 8074603"/>
              <a:gd name="connsiteY131" fmla="*/ 4113347 h 4364656"/>
              <a:gd name="connsiteX132" fmla="*/ 2282859 w 8074603"/>
              <a:gd name="connsiteY132" fmla="*/ 4118816 h 4364656"/>
              <a:gd name="connsiteX133" fmla="*/ 2242479 w 8074603"/>
              <a:gd name="connsiteY133" fmla="*/ 4114746 h 4364656"/>
              <a:gd name="connsiteX134" fmla="*/ 2172265 w 8074603"/>
              <a:gd name="connsiteY134" fmla="*/ 4109433 h 4364656"/>
              <a:gd name="connsiteX135" fmla="*/ 2158646 w 8074603"/>
              <a:gd name="connsiteY135" fmla="*/ 4106295 h 4364656"/>
              <a:gd name="connsiteX136" fmla="*/ 2140808 w 8074603"/>
              <a:gd name="connsiteY136" fmla="*/ 4104496 h 4364656"/>
              <a:gd name="connsiteX137" fmla="*/ 2111879 w 8074603"/>
              <a:gd name="connsiteY137" fmla="*/ 4095516 h 4364656"/>
              <a:gd name="connsiteX138" fmla="*/ 2069105 w 8074603"/>
              <a:gd name="connsiteY138" fmla="*/ 4085658 h 4364656"/>
              <a:gd name="connsiteX139" fmla="*/ 2028193 w 8074603"/>
              <a:gd name="connsiteY139" fmla="*/ 4069539 h 4364656"/>
              <a:gd name="connsiteX140" fmla="*/ 2008500 w 8074603"/>
              <a:gd name="connsiteY140" fmla="*/ 4063426 h 4364656"/>
              <a:gd name="connsiteX141" fmla="*/ 1997435 w 8074603"/>
              <a:gd name="connsiteY141" fmla="*/ 4057420 h 4364656"/>
              <a:gd name="connsiteX142" fmla="*/ 1972278 w 8074603"/>
              <a:gd name="connsiteY142" fmla="*/ 4047508 h 4364656"/>
              <a:gd name="connsiteX143" fmla="*/ 1625370 w 8074603"/>
              <a:gd name="connsiteY143" fmla="*/ 3683342 h 4364656"/>
              <a:gd name="connsiteX144" fmla="*/ 1607075 w 8074603"/>
              <a:gd name="connsiteY144" fmla="*/ 3624406 h 4364656"/>
              <a:gd name="connsiteX145" fmla="*/ 1608730 w 8074603"/>
              <a:gd name="connsiteY145" fmla="*/ 3624388 h 4364656"/>
              <a:gd name="connsiteX146" fmla="*/ 1613537 w 8074603"/>
              <a:gd name="connsiteY146" fmla="*/ 3624337 h 4364656"/>
              <a:gd name="connsiteX147" fmla="*/ 1613536 w 8074603"/>
              <a:gd name="connsiteY147" fmla="*/ 3624334 h 4364656"/>
              <a:gd name="connsiteX148" fmla="*/ 1608730 w 8074603"/>
              <a:gd name="connsiteY148" fmla="*/ 3624388 h 4364656"/>
              <a:gd name="connsiteX149" fmla="*/ 1607077 w 8074603"/>
              <a:gd name="connsiteY149" fmla="*/ 3624405 h 4364656"/>
              <a:gd name="connsiteX150" fmla="*/ 1603692 w 8074603"/>
              <a:gd name="connsiteY150" fmla="*/ 3624443 h 4364656"/>
              <a:gd name="connsiteX151" fmla="*/ 1593249 w 8074603"/>
              <a:gd name="connsiteY151" fmla="*/ 3590809 h 4364656"/>
              <a:gd name="connsiteX152" fmla="*/ 1060194 w 8074603"/>
              <a:gd name="connsiteY152" fmla="*/ 3237476 h 4364656"/>
              <a:gd name="connsiteX153" fmla="*/ 943603 w 8074603"/>
              <a:gd name="connsiteY153" fmla="*/ 3249230 h 4364656"/>
              <a:gd name="connsiteX154" fmla="*/ 837218 w 8074603"/>
              <a:gd name="connsiteY154" fmla="*/ 3282253 h 4364656"/>
              <a:gd name="connsiteX155" fmla="*/ 831628 w 8074603"/>
              <a:gd name="connsiteY155" fmla="*/ 3285287 h 4364656"/>
              <a:gd name="connsiteX156" fmla="*/ 789668 w 8074603"/>
              <a:gd name="connsiteY156" fmla="*/ 3319908 h 4364656"/>
              <a:gd name="connsiteX157" fmla="*/ 703440 w 8074603"/>
              <a:gd name="connsiteY157" fmla="*/ 3366773 h 4364656"/>
              <a:gd name="connsiteX158" fmla="*/ 697571 w 8074603"/>
              <a:gd name="connsiteY158" fmla="*/ 3368594 h 4364656"/>
              <a:gd name="connsiteX159" fmla="*/ 697574 w 8074603"/>
              <a:gd name="connsiteY159" fmla="*/ 3368593 h 4364656"/>
              <a:gd name="connsiteX160" fmla="*/ 608392 w 8074603"/>
              <a:gd name="connsiteY160" fmla="*/ 3396276 h 4364656"/>
              <a:gd name="connsiteX161" fmla="*/ 506346 w 8074603"/>
              <a:gd name="connsiteY161" fmla="*/ 3406563 h 4364656"/>
              <a:gd name="connsiteX162" fmla="*/ 0 w 8074603"/>
              <a:gd name="connsiteY162" fmla="*/ 2900217 h 4364656"/>
              <a:gd name="connsiteX163" fmla="*/ 404300 w 8074603"/>
              <a:gd name="connsiteY163" fmla="*/ 2404158 h 4364656"/>
              <a:gd name="connsiteX164" fmla="*/ 476128 w 8074603"/>
              <a:gd name="connsiteY164" fmla="*/ 2396917 h 4364656"/>
              <a:gd name="connsiteX165" fmla="*/ 476128 w 8074603"/>
              <a:gd name="connsiteY165" fmla="*/ 2396918 h 4364656"/>
              <a:gd name="connsiteX166" fmla="*/ 506346 w 8074603"/>
              <a:gd name="connsiteY166" fmla="*/ 2393872 h 4364656"/>
              <a:gd name="connsiteX167" fmla="*/ 506424 w 8074603"/>
              <a:gd name="connsiteY167" fmla="*/ 2393878 h 4364656"/>
              <a:gd name="connsiteX168" fmla="*/ 523913 w 8074603"/>
              <a:gd name="connsiteY168" fmla="*/ 2395421 h 4364656"/>
              <a:gd name="connsiteX169" fmla="*/ 525160 w 8074603"/>
              <a:gd name="connsiteY169" fmla="*/ 2395296 h 4364656"/>
              <a:gd name="connsiteX170" fmla="*/ 506424 w 8074603"/>
              <a:gd name="connsiteY170" fmla="*/ 2393878 h 4364656"/>
              <a:gd name="connsiteX171" fmla="*/ 506346 w 8074603"/>
              <a:gd name="connsiteY171" fmla="*/ 2393871 h 4364656"/>
              <a:gd name="connsiteX172" fmla="*/ 476128 w 8074603"/>
              <a:gd name="connsiteY172" fmla="*/ 2396917 h 4364656"/>
              <a:gd name="connsiteX173" fmla="*/ 475829 w 8074603"/>
              <a:gd name="connsiteY173" fmla="*/ 2395919 h 4364656"/>
              <a:gd name="connsiteX174" fmla="*/ 566483 w 8074603"/>
              <a:gd name="connsiteY174" fmla="*/ 2386780 h 4364656"/>
              <a:gd name="connsiteX175" fmla="*/ 1084393 w 8074603"/>
              <a:gd name="connsiteY175" fmla="*/ 1855758 h 4364656"/>
              <a:gd name="connsiteX176" fmla="*/ 1094003 w 8074603"/>
              <a:gd name="connsiteY176" fmla="*/ 1746841 h 4364656"/>
              <a:gd name="connsiteX177" fmla="*/ 1090650 w 8074603"/>
              <a:gd name="connsiteY177" fmla="*/ 1698239 h 4364656"/>
              <a:gd name="connsiteX178" fmla="*/ 1088374 w 8074603"/>
              <a:gd name="connsiteY178" fmla="*/ 1636980 h 4364656"/>
              <a:gd name="connsiteX179" fmla="*/ 1799436 w 8074603"/>
              <a:gd name="connsiteY179" fmla="*/ 925919 h 4364656"/>
              <a:gd name="connsiteX180" fmla="*/ 2389060 w 8074603"/>
              <a:gd name="connsiteY180" fmla="*/ 1239418 h 4364656"/>
              <a:gd name="connsiteX181" fmla="*/ 2416485 w 8074603"/>
              <a:gd name="connsiteY181" fmla="*/ 1289944 h 4364656"/>
              <a:gd name="connsiteX182" fmla="*/ 2416799 w 8074603"/>
              <a:gd name="connsiteY182" fmla="*/ 1289849 h 4364656"/>
              <a:gd name="connsiteX183" fmla="*/ 2455025 w 8074603"/>
              <a:gd name="connsiteY183" fmla="*/ 1360275 h 4364656"/>
              <a:gd name="connsiteX184" fmla="*/ 3082854 w 8074603"/>
              <a:gd name="connsiteY184" fmla="*/ 1694089 h 4364656"/>
              <a:gd name="connsiteX185" fmla="*/ 3836081 w 8074603"/>
              <a:gd name="connsiteY185" fmla="*/ 1014367 h 4364656"/>
              <a:gd name="connsiteX186" fmla="*/ 3839853 w 8074603"/>
              <a:gd name="connsiteY186" fmla="*/ 939677 h 4364656"/>
              <a:gd name="connsiteX187" fmla="*/ 3839853 w 8074603"/>
              <a:gd name="connsiteY187" fmla="*/ 939672 h 4364656"/>
              <a:gd name="connsiteX188" fmla="*/ 3837985 w 8074603"/>
              <a:gd name="connsiteY188" fmla="*/ 927434 h 4364656"/>
              <a:gd name="connsiteX189" fmla="*/ 3835746 w 8074603"/>
              <a:gd name="connsiteY189" fmla="*/ 883087 h 4364656"/>
              <a:gd name="connsiteX190" fmla="*/ 3835745 w 8074603"/>
              <a:gd name="connsiteY190" fmla="*/ 883087 h 4364656"/>
              <a:gd name="connsiteX191" fmla="*/ 3833802 w 8074603"/>
              <a:gd name="connsiteY191" fmla="*/ 844605 h 4364656"/>
              <a:gd name="connsiteX192" fmla="*/ 3833640 w 8074603"/>
              <a:gd name="connsiteY192" fmla="*/ 841406 h 4364656"/>
              <a:gd name="connsiteX193" fmla="*/ 4675046 w 8074603"/>
              <a:gd name="connsiteY193" fmla="*/ 0 h 4364656"/>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44147 w 8074603"/>
              <a:gd name="connsiteY4" fmla="*/ 3843956 h 4364656"/>
              <a:gd name="connsiteX5" fmla="*/ 5451311 w 8074603"/>
              <a:gd name="connsiteY5" fmla="*/ 3824382 h 4364656"/>
              <a:gd name="connsiteX6" fmla="*/ 5477374 w 8074603"/>
              <a:gd name="connsiteY6" fmla="*/ 3776365 h 4364656"/>
              <a:gd name="connsiteX7" fmla="*/ 5967715 w 8074603"/>
              <a:gd name="connsiteY7" fmla="*/ 1555781 h 4364656"/>
              <a:gd name="connsiteX8" fmla="*/ 5953547 w 8074603"/>
              <a:gd name="connsiteY8" fmla="*/ 1567471 h 4364656"/>
              <a:gd name="connsiteX9" fmla="*/ 5947225 w 8074603"/>
              <a:gd name="connsiteY9" fmla="*/ 1572687 h 4364656"/>
              <a:gd name="connsiteX10" fmla="*/ 5923679 w 8074603"/>
              <a:gd name="connsiteY10" fmla="*/ 1585468 h 4364656"/>
              <a:gd name="connsiteX11" fmla="*/ 5944170 w 8074603"/>
              <a:gd name="connsiteY11" fmla="*/ 1568561 h 4364656"/>
              <a:gd name="connsiteX12" fmla="*/ 5950625 w 8074603"/>
              <a:gd name="connsiteY12" fmla="*/ 1565058 h 4364656"/>
              <a:gd name="connsiteX13" fmla="*/ 5967715 w 8074603"/>
              <a:gd name="connsiteY13" fmla="*/ 1555781 h 4364656"/>
              <a:gd name="connsiteX14" fmla="*/ 5463575 w 8074603"/>
              <a:gd name="connsiteY14" fmla="*/ 1132731 h 4364656"/>
              <a:gd name="connsiteX15" fmla="*/ 5450330 w 8074603"/>
              <a:gd name="connsiteY15" fmla="*/ 1168918 h 4364656"/>
              <a:gd name="connsiteX16" fmla="*/ 5439303 w 8074603"/>
              <a:gd name="connsiteY16" fmla="*/ 1189234 h 4364656"/>
              <a:gd name="connsiteX17" fmla="*/ 5447848 w 8074603"/>
              <a:gd name="connsiteY17" fmla="*/ 1161705 h 4364656"/>
              <a:gd name="connsiteX18" fmla="*/ 5463575 w 8074603"/>
              <a:gd name="connsiteY18" fmla="*/ 1132731 h 4364656"/>
              <a:gd name="connsiteX19" fmla="*/ 5466067 w 8074603"/>
              <a:gd name="connsiteY19" fmla="*/ 1125926 h 4364656"/>
              <a:gd name="connsiteX20" fmla="*/ 5466873 w 8074603"/>
              <a:gd name="connsiteY20" fmla="*/ 1126657 h 4364656"/>
              <a:gd name="connsiteX21" fmla="*/ 5463576 w 8074603"/>
              <a:gd name="connsiteY21" fmla="*/ 1132731 h 4364656"/>
              <a:gd name="connsiteX22" fmla="*/ 5466067 w 8074603"/>
              <a:gd name="connsiteY22" fmla="*/ 1125926 h 4364656"/>
              <a:gd name="connsiteX23" fmla="*/ 4675046 w 8074603"/>
              <a:gd name="connsiteY23" fmla="*/ 0 h 4364656"/>
              <a:gd name="connsiteX24" fmla="*/ 5516452 w 8074603"/>
              <a:gd name="connsiteY24" fmla="*/ 841406 h 4364656"/>
              <a:gd name="connsiteX25" fmla="*/ 5478624 w 8074603"/>
              <a:gd name="connsiteY25" fmla="*/ 1091614 h 4364656"/>
              <a:gd name="connsiteX26" fmla="*/ 5466066 w 8074603"/>
              <a:gd name="connsiteY26" fmla="*/ 1125926 h 4364656"/>
              <a:gd name="connsiteX27" fmla="*/ 5463575 w 8074603"/>
              <a:gd name="connsiteY27" fmla="*/ 1132730 h 4364656"/>
              <a:gd name="connsiteX28" fmla="*/ 5447848 w 8074603"/>
              <a:gd name="connsiteY28" fmla="*/ 1161704 h 4364656"/>
              <a:gd name="connsiteX29" fmla="*/ 5439303 w 8074603"/>
              <a:gd name="connsiteY29" fmla="*/ 1189233 h 4364656"/>
              <a:gd name="connsiteX30" fmla="*/ 5428195 w 8074603"/>
              <a:gd name="connsiteY30" fmla="*/ 1225018 h 4364656"/>
              <a:gd name="connsiteX31" fmla="*/ 5421342 w 8074603"/>
              <a:gd name="connsiteY31" fmla="*/ 1292995 h 4364656"/>
              <a:gd name="connsiteX32" fmla="*/ 5758639 w 8074603"/>
              <a:gd name="connsiteY32" fmla="*/ 1630292 h 4364656"/>
              <a:gd name="connsiteX33" fmla="*/ 5889930 w 8074603"/>
              <a:gd name="connsiteY33" fmla="*/ 1603786 h 4364656"/>
              <a:gd name="connsiteX34" fmla="*/ 5923679 w 8074603"/>
              <a:gd name="connsiteY34" fmla="*/ 1585468 h 4364656"/>
              <a:gd name="connsiteX35" fmla="*/ 5923680 w 8074603"/>
              <a:gd name="connsiteY35" fmla="*/ 1585469 h 4364656"/>
              <a:gd name="connsiteX36" fmla="*/ 5947226 w 8074603"/>
              <a:gd name="connsiteY36" fmla="*/ 1572688 h 4364656"/>
              <a:gd name="connsiteX37" fmla="*/ 5953548 w 8074603"/>
              <a:gd name="connsiteY37" fmla="*/ 1567472 h 4364656"/>
              <a:gd name="connsiteX38" fmla="*/ 5967716 w 8074603"/>
              <a:gd name="connsiteY38" fmla="*/ 1555782 h 4364656"/>
              <a:gd name="connsiteX39" fmla="*/ 6062168 w 8074603"/>
              <a:gd name="connsiteY39" fmla="*/ 1504515 h 4364656"/>
              <a:gd name="connsiteX40" fmla="*/ 6332560 w 8074603"/>
              <a:gd name="connsiteY40" fmla="*/ 1449925 h 4364656"/>
              <a:gd name="connsiteX41" fmla="*/ 7027217 w 8074603"/>
              <a:gd name="connsiteY41" fmla="*/ 2144582 h 4364656"/>
              <a:gd name="connsiteX42" fmla="*/ 7023436 w 8074603"/>
              <a:gd name="connsiteY42" fmla="*/ 2182087 h 4364656"/>
              <a:gd name="connsiteX43" fmla="*/ 7025951 w 8074603"/>
              <a:gd name="connsiteY43" fmla="*/ 2183532 h 4364656"/>
              <a:gd name="connsiteX44" fmla="*/ 7020865 w 8074603"/>
              <a:gd name="connsiteY44" fmla="*/ 2233978 h 4364656"/>
              <a:gd name="connsiteX45" fmla="*/ 7290185 w 8074603"/>
              <a:gd name="connsiteY45" fmla="*/ 2564422 h 4364656"/>
              <a:gd name="connsiteX46" fmla="*/ 7340491 w 8074603"/>
              <a:gd name="connsiteY46" fmla="*/ 2569494 h 4364656"/>
              <a:gd name="connsiteX47" fmla="*/ 7425440 w 8074603"/>
              <a:gd name="connsiteY47" fmla="*/ 2560930 h 4364656"/>
              <a:gd name="connsiteX48" fmla="*/ 7556269 w 8074603"/>
              <a:gd name="connsiteY48" fmla="*/ 2574119 h 4364656"/>
              <a:gd name="connsiteX49" fmla="*/ 7639912 w 8074603"/>
              <a:gd name="connsiteY49" fmla="*/ 2600083 h 4364656"/>
              <a:gd name="connsiteX50" fmla="*/ 7662727 w 8074603"/>
              <a:gd name="connsiteY50" fmla="*/ 2606859 h 4364656"/>
              <a:gd name="connsiteX51" fmla="*/ 7664371 w 8074603"/>
              <a:gd name="connsiteY51" fmla="*/ 2607676 h 4364656"/>
              <a:gd name="connsiteX52" fmla="*/ 7678124 w 8074603"/>
              <a:gd name="connsiteY52" fmla="*/ 2611945 h 4364656"/>
              <a:gd name="connsiteX53" fmla="*/ 7733522 w 8074603"/>
              <a:gd name="connsiteY53" fmla="*/ 2642014 h 4364656"/>
              <a:gd name="connsiteX54" fmla="*/ 7761488 w 8074603"/>
              <a:gd name="connsiteY54" fmla="*/ 2655901 h 4364656"/>
              <a:gd name="connsiteX55" fmla="*/ 7768424 w 8074603"/>
              <a:gd name="connsiteY55" fmla="*/ 2660958 h 4364656"/>
              <a:gd name="connsiteX56" fmla="*/ 7788393 w 8074603"/>
              <a:gd name="connsiteY56" fmla="*/ 2671797 h 4364656"/>
              <a:gd name="connsiteX57" fmla="*/ 7827171 w 8074603"/>
              <a:gd name="connsiteY57" fmla="*/ 2703791 h 4364656"/>
              <a:gd name="connsiteX58" fmla="*/ 7849862 w 8074603"/>
              <a:gd name="connsiteY58" fmla="*/ 2720336 h 4364656"/>
              <a:gd name="connsiteX59" fmla="*/ 7860799 w 8074603"/>
              <a:gd name="connsiteY59" fmla="*/ 2731538 h 4364656"/>
              <a:gd name="connsiteX60" fmla="*/ 7884468 w 8074603"/>
              <a:gd name="connsiteY60" fmla="*/ 2751066 h 4364656"/>
              <a:gd name="connsiteX61" fmla="*/ 7909550 w 8074603"/>
              <a:gd name="connsiteY61" fmla="*/ 2781466 h 4364656"/>
              <a:gd name="connsiteX62" fmla="*/ 7926096 w 8074603"/>
              <a:gd name="connsiteY62" fmla="*/ 2798412 h 4364656"/>
              <a:gd name="connsiteX63" fmla="*/ 7939549 w 8074603"/>
              <a:gd name="connsiteY63" fmla="*/ 2817825 h 4364656"/>
              <a:gd name="connsiteX64" fmla="*/ 7963736 w 8074603"/>
              <a:gd name="connsiteY64" fmla="*/ 2847140 h 4364656"/>
              <a:gd name="connsiteX65" fmla="*/ 7977732 w 8074603"/>
              <a:gd name="connsiteY65" fmla="*/ 2872925 h 4364656"/>
              <a:gd name="connsiteX66" fmla="*/ 7988440 w 8074603"/>
              <a:gd name="connsiteY66" fmla="*/ 2888377 h 4364656"/>
              <a:gd name="connsiteX67" fmla="*/ 8002637 w 8074603"/>
              <a:gd name="connsiteY67" fmla="*/ 2918810 h 4364656"/>
              <a:gd name="connsiteX68" fmla="*/ 8023589 w 8074603"/>
              <a:gd name="connsiteY68" fmla="*/ 2957410 h 4364656"/>
              <a:gd name="connsiteX69" fmla="*/ 8029442 w 8074603"/>
              <a:gd name="connsiteY69" fmla="*/ 2976266 h 4364656"/>
              <a:gd name="connsiteX70" fmla="*/ 8035140 w 8074603"/>
              <a:gd name="connsiteY70" fmla="*/ 2988479 h 4364656"/>
              <a:gd name="connsiteX71" fmla="*/ 8047920 w 8074603"/>
              <a:gd name="connsiteY71" fmla="*/ 3035793 h 4364656"/>
              <a:gd name="connsiteX72" fmla="*/ 8061414 w 8074603"/>
              <a:gd name="connsiteY72" fmla="*/ 3079264 h 4364656"/>
              <a:gd name="connsiteX73" fmla="*/ 8062457 w 8074603"/>
              <a:gd name="connsiteY73" fmla="*/ 3089610 h 4364656"/>
              <a:gd name="connsiteX74" fmla="*/ 8064444 w 8074603"/>
              <a:gd name="connsiteY74" fmla="*/ 3096967 h 4364656"/>
              <a:gd name="connsiteX75" fmla="*/ 8073185 w 8074603"/>
              <a:gd name="connsiteY75" fmla="*/ 3196024 h 4364656"/>
              <a:gd name="connsiteX76" fmla="*/ 8074603 w 8074603"/>
              <a:gd name="connsiteY76" fmla="*/ 3210093 h 4364656"/>
              <a:gd name="connsiteX77" fmla="*/ 8074509 w 8074603"/>
              <a:gd name="connsiteY77" fmla="*/ 3211029 h 4364656"/>
              <a:gd name="connsiteX78" fmla="*/ 8074602 w 8074603"/>
              <a:gd name="connsiteY78" fmla="*/ 3212087 h 4364656"/>
              <a:gd name="connsiteX79" fmla="*/ 7424264 w 8074603"/>
              <a:gd name="connsiteY79" fmla="*/ 3862425 h 4364656"/>
              <a:gd name="connsiteX80" fmla="*/ 6964406 w 8074603"/>
              <a:gd name="connsiteY80" fmla="*/ 3671946 h 4364656"/>
              <a:gd name="connsiteX81" fmla="*/ 6915317 w 8074603"/>
              <a:gd name="connsiteY81" fmla="*/ 3612451 h 4364656"/>
              <a:gd name="connsiteX82" fmla="*/ 6916916 w 8074603"/>
              <a:gd name="connsiteY82" fmla="*/ 3609131 h 4364656"/>
              <a:gd name="connsiteX83" fmla="*/ 6916887 w 8074603"/>
              <a:gd name="connsiteY83" fmla="*/ 3609096 h 4364656"/>
              <a:gd name="connsiteX84" fmla="*/ 6915316 w 8074603"/>
              <a:gd name="connsiteY84" fmla="*/ 3612451 h 4364656"/>
              <a:gd name="connsiteX85" fmla="*/ 6861887 w 8074603"/>
              <a:gd name="connsiteY85" fmla="*/ 3549058 h 4364656"/>
              <a:gd name="connsiteX86" fmla="*/ 6249412 w 8074603"/>
              <a:gd name="connsiteY86" fmla="*/ 3295363 h 4364656"/>
              <a:gd name="connsiteX87" fmla="*/ 5531170 w 8074603"/>
              <a:gd name="connsiteY87" fmla="*/ 3677249 h 4364656"/>
              <a:gd name="connsiteX88" fmla="*/ 5477373 w 8074603"/>
              <a:gd name="connsiteY88" fmla="*/ 3776364 h 4364656"/>
              <a:gd name="connsiteX89" fmla="*/ 5451310 w 8074603"/>
              <a:gd name="connsiteY89" fmla="*/ 3824381 h 4364656"/>
              <a:gd name="connsiteX90" fmla="*/ 5444146 w 8074603"/>
              <a:gd name="connsiteY90" fmla="*/ 3843955 h 4364656"/>
              <a:gd name="connsiteX91" fmla="*/ 5424218 w 8074603"/>
              <a:gd name="connsiteY91" fmla="*/ 3898404 h 4364656"/>
              <a:gd name="connsiteX92" fmla="*/ 5372647 w 8074603"/>
              <a:gd name="connsiteY92" fmla="*/ 3993415 h 4364656"/>
              <a:gd name="connsiteX93" fmla="*/ 4674427 w 8074603"/>
              <a:gd name="connsiteY93" fmla="*/ 4364656 h 4364656"/>
              <a:gd name="connsiteX94" fmla="*/ 3870258 w 8074603"/>
              <a:gd name="connsiteY94" fmla="*/ 3773024 h 4364656"/>
              <a:gd name="connsiteX95" fmla="*/ 3849692 w 8074603"/>
              <a:gd name="connsiteY95" fmla="*/ 3693042 h 4364656"/>
              <a:gd name="connsiteX96" fmla="*/ 3849691 w 8074603"/>
              <a:gd name="connsiteY96" fmla="*/ 3693042 h 4364656"/>
              <a:gd name="connsiteX97" fmla="*/ 3846811 w 8074603"/>
              <a:gd name="connsiteY97" fmla="*/ 3692773 h 4364656"/>
              <a:gd name="connsiteX98" fmla="*/ 3844896 w 8074603"/>
              <a:gd name="connsiteY98" fmla="*/ 3673782 h 4364656"/>
              <a:gd name="connsiteX99" fmla="*/ 3392418 w 8074603"/>
              <a:gd name="connsiteY99" fmla="*/ 3305002 h 4364656"/>
              <a:gd name="connsiteX100" fmla="*/ 2966852 w 8074603"/>
              <a:gd name="connsiteY100" fmla="*/ 3587086 h 4364656"/>
              <a:gd name="connsiteX101" fmla="*/ 2959715 w 8074603"/>
              <a:gd name="connsiteY101" fmla="*/ 3610078 h 4364656"/>
              <a:gd name="connsiteX102" fmla="*/ 2958513 w 8074603"/>
              <a:gd name="connsiteY102" fmla="*/ 3609966 h 4364656"/>
              <a:gd name="connsiteX103" fmla="*/ 2958503 w 8074603"/>
              <a:gd name="connsiteY103" fmla="*/ 3609966 h 4364656"/>
              <a:gd name="connsiteX104" fmla="*/ 2956695 w 8074603"/>
              <a:gd name="connsiteY104" fmla="*/ 3609798 h 4364656"/>
              <a:gd name="connsiteX105" fmla="*/ 2956637 w 8074603"/>
              <a:gd name="connsiteY105" fmla="*/ 3609986 h 4364656"/>
              <a:gd name="connsiteX106" fmla="*/ 2958503 w 8074603"/>
              <a:gd name="connsiteY106" fmla="*/ 3609966 h 4364656"/>
              <a:gd name="connsiteX107" fmla="*/ 2958513 w 8074603"/>
              <a:gd name="connsiteY107" fmla="*/ 3609967 h 4364656"/>
              <a:gd name="connsiteX108" fmla="*/ 2935736 w 8074603"/>
              <a:gd name="connsiteY108" fmla="*/ 3683342 h 4364656"/>
              <a:gd name="connsiteX109" fmla="*/ 2888672 w 8074603"/>
              <a:gd name="connsiteY109" fmla="*/ 3775276 h 4364656"/>
              <a:gd name="connsiteX110" fmla="*/ 2873670 w 8074603"/>
              <a:gd name="connsiteY110" fmla="*/ 3796378 h 4364656"/>
              <a:gd name="connsiteX111" fmla="*/ 2867332 w 8074603"/>
              <a:gd name="connsiteY111" fmla="*/ 3808055 h 4364656"/>
              <a:gd name="connsiteX112" fmla="*/ 2853134 w 8074603"/>
              <a:gd name="connsiteY112" fmla="*/ 3825263 h 4364656"/>
              <a:gd name="connsiteX113" fmla="*/ 2829243 w 8074603"/>
              <a:gd name="connsiteY113" fmla="*/ 3858866 h 4364656"/>
              <a:gd name="connsiteX114" fmla="*/ 2800750 w 8074603"/>
              <a:gd name="connsiteY114" fmla="*/ 3888753 h 4364656"/>
              <a:gd name="connsiteX115" fmla="*/ 2781264 w 8074603"/>
              <a:gd name="connsiteY115" fmla="*/ 3912370 h 4364656"/>
              <a:gd name="connsiteX116" fmla="*/ 2767063 w 8074603"/>
              <a:gd name="connsiteY116" fmla="*/ 3924087 h 4364656"/>
              <a:gd name="connsiteX117" fmla="*/ 2758655 w 8074603"/>
              <a:gd name="connsiteY117" fmla="*/ 3932906 h 4364656"/>
              <a:gd name="connsiteX118" fmla="*/ 2710836 w 8074603"/>
              <a:gd name="connsiteY118" fmla="*/ 3970478 h 4364656"/>
              <a:gd name="connsiteX119" fmla="*/ 2676948 w 8074603"/>
              <a:gd name="connsiteY119" fmla="*/ 3998439 h 4364656"/>
              <a:gd name="connsiteX120" fmla="*/ 2627569 w 8074603"/>
              <a:gd name="connsiteY120" fmla="*/ 4025241 h 4364656"/>
              <a:gd name="connsiteX121" fmla="*/ 2588828 w 8074603"/>
              <a:gd name="connsiteY121" fmla="*/ 4047508 h 4364656"/>
              <a:gd name="connsiteX122" fmla="*/ 2580497 w 8074603"/>
              <a:gd name="connsiteY122" fmla="*/ 4050790 h 4364656"/>
              <a:gd name="connsiteX123" fmla="*/ 2557219 w 8074603"/>
              <a:gd name="connsiteY123" fmla="*/ 4063426 h 4364656"/>
              <a:gd name="connsiteX124" fmla="*/ 2515787 w 8074603"/>
              <a:gd name="connsiteY124" fmla="*/ 4076287 h 4364656"/>
              <a:gd name="connsiteX125" fmla="*/ 2492002 w 8074603"/>
              <a:gd name="connsiteY125" fmla="*/ 4085658 h 4364656"/>
              <a:gd name="connsiteX126" fmla="*/ 2467134 w 8074603"/>
              <a:gd name="connsiteY126" fmla="*/ 4091389 h 4364656"/>
              <a:gd name="connsiteX127" fmla="*/ 2424911 w 8074603"/>
              <a:gd name="connsiteY127" fmla="*/ 4104496 h 4364656"/>
              <a:gd name="connsiteX128" fmla="*/ 2398874 w 8074603"/>
              <a:gd name="connsiteY128" fmla="*/ 4107121 h 4364656"/>
              <a:gd name="connsiteX129" fmla="*/ 2388841 w 8074603"/>
              <a:gd name="connsiteY129" fmla="*/ 4109433 h 4364656"/>
              <a:gd name="connsiteX130" fmla="*/ 2337116 w 8074603"/>
              <a:gd name="connsiteY130" fmla="*/ 4113347 h 4364656"/>
              <a:gd name="connsiteX131" fmla="*/ 2282859 w 8074603"/>
              <a:gd name="connsiteY131" fmla="*/ 4118816 h 4364656"/>
              <a:gd name="connsiteX132" fmla="*/ 2242479 w 8074603"/>
              <a:gd name="connsiteY132" fmla="*/ 4114746 h 4364656"/>
              <a:gd name="connsiteX133" fmla="*/ 2172265 w 8074603"/>
              <a:gd name="connsiteY133" fmla="*/ 4109433 h 4364656"/>
              <a:gd name="connsiteX134" fmla="*/ 2158646 w 8074603"/>
              <a:gd name="connsiteY134" fmla="*/ 4106295 h 4364656"/>
              <a:gd name="connsiteX135" fmla="*/ 2140808 w 8074603"/>
              <a:gd name="connsiteY135" fmla="*/ 4104496 h 4364656"/>
              <a:gd name="connsiteX136" fmla="*/ 2111879 w 8074603"/>
              <a:gd name="connsiteY136" fmla="*/ 4095516 h 4364656"/>
              <a:gd name="connsiteX137" fmla="*/ 2069105 w 8074603"/>
              <a:gd name="connsiteY137" fmla="*/ 4085658 h 4364656"/>
              <a:gd name="connsiteX138" fmla="*/ 2028193 w 8074603"/>
              <a:gd name="connsiteY138" fmla="*/ 4069539 h 4364656"/>
              <a:gd name="connsiteX139" fmla="*/ 2008500 w 8074603"/>
              <a:gd name="connsiteY139" fmla="*/ 4063426 h 4364656"/>
              <a:gd name="connsiteX140" fmla="*/ 1997435 w 8074603"/>
              <a:gd name="connsiteY140" fmla="*/ 4057420 h 4364656"/>
              <a:gd name="connsiteX141" fmla="*/ 1972278 w 8074603"/>
              <a:gd name="connsiteY141" fmla="*/ 4047508 h 4364656"/>
              <a:gd name="connsiteX142" fmla="*/ 1625370 w 8074603"/>
              <a:gd name="connsiteY142" fmla="*/ 3683342 h 4364656"/>
              <a:gd name="connsiteX143" fmla="*/ 1607075 w 8074603"/>
              <a:gd name="connsiteY143" fmla="*/ 3624406 h 4364656"/>
              <a:gd name="connsiteX144" fmla="*/ 1608730 w 8074603"/>
              <a:gd name="connsiteY144" fmla="*/ 3624388 h 4364656"/>
              <a:gd name="connsiteX145" fmla="*/ 1613537 w 8074603"/>
              <a:gd name="connsiteY145" fmla="*/ 3624337 h 4364656"/>
              <a:gd name="connsiteX146" fmla="*/ 1613536 w 8074603"/>
              <a:gd name="connsiteY146" fmla="*/ 3624334 h 4364656"/>
              <a:gd name="connsiteX147" fmla="*/ 1608730 w 8074603"/>
              <a:gd name="connsiteY147" fmla="*/ 3624388 h 4364656"/>
              <a:gd name="connsiteX148" fmla="*/ 1607077 w 8074603"/>
              <a:gd name="connsiteY148" fmla="*/ 3624405 h 4364656"/>
              <a:gd name="connsiteX149" fmla="*/ 1603692 w 8074603"/>
              <a:gd name="connsiteY149" fmla="*/ 3624443 h 4364656"/>
              <a:gd name="connsiteX150" fmla="*/ 1593249 w 8074603"/>
              <a:gd name="connsiteY150" fmla="*/ 3590809 h 4364656"/>
              <a:gd name="connsiteX151" fmla="*/ 1060194 w 8074603"/>
              <a:gd name="connsiteY151" fmla="*/ 3237476 h 4364656"/>
              <a:gd name="connsiteX152" fmla="*/ 943603 w 8074603"/>
              <a:gd name="connsiteY152" fmla="*/ 3249230 h 4364656"/>
              <a:gd name="connsiteX153" fmla="*/ 837218 w 8074603"/>
              <a:gd name="connsiteY153" fmla="*/ 3282253 h 4364656"/>
              <a:gd name="connsiteX154" fmla="*/ 831628 w 8074603"/>
              <a:gd name="connsiteY154" fmla="*/ 3285287 h 4364656"/>
              <a:gd name="connsiteX155" fmla="*/ 789668 w 8074603"/>
              <a:gd name="connsiteY155" fmla="*/ 3319908 h 4364656"/>
              <a:gd name="connsiteX156" fmla="*/ 703440 w 8074603"/>
              <a:gd name="connsiteY156" fmla="*/ 3366773 h 4364656"/>
              <a:gd name="connsiteX157" fmla="*/ 697571 w 8074603"/>
              <a:gd name="connsiteY157" fmla="*/ 3368594 h 4364656"/>
              <a:gd name="connsiteX158" fmla="*/ 697574 w 8074603"/>
              <a:gd name="connsiteY158" fmla="*/ 3368593 h 4364656"/>
              <a:gd name="connsiteX159" fmla="*/ 608392 w 8074603"/>
              <a:gd name="connsiteY159" fmla="*/ 3396276 h 4364656"/>
              <a:gd name="connsiteX160" fmla="*/ 506346 w 8074603"/>
              <a:gd name="connsiteY160" fmla="*/ 3406563 h 4364656"/>
              <a:gd name="connsiteX161" fmla="*/ 0 w 8074603"/>
              <a:gd name="connsiteY161" fmla="*/ 2900217 h 4364656"/>
              <a:gd name="connsiteX162" fmla="*/ 404300 w 8074603"/>
              <a:gd name="connsiteY162" fmla="*/ 2404158 h 4364656"/>
              <a:gd name="connsiteX163" fmla="*/ 476128 w 8074603"/>
              <a:gd name="connsiteY163" fmla="*/ 2396917 h 4364656"/>
              <a:gd name="connsiteX164" fmla="*/ 476128 w 8074603"/>
              <a:gd name="connsiteY164" fmla="*/ 2396918 h 4364656"/>
              <a:gd name="connsiteX165" fmla="*/ 506346 w 8074603"/>
              <a:gd name="connsiteY165" fmla="*/ 2393872 h 4364656"/>
              <a:gd name="connsiteX166" fmla="*/ 506424 w 8074603"/>
              <a:gd name="connsiteY166" fmla="*/ 2393878 h 4364656"/>
              <a:gd name="connsiteX167" fmla="*/ 523913 w 8074603"/>
              <a:gd name="connsiteY167" fmla="*/ 2395421 h 4364656"/>
              <a:gd name="connsiteX168" fmla="*/ 525160 w 8074603"/>
              <a:gd name="connsiteY168" fmla="*/ 2395296 h 4364656"/>
              <a:gd name="connsiteX169" fmla="*/ 506424 w 8074603"/>
              <a:gd name="connsiteY169" fmla="*/ 2393878 h 4364656"/>
              <a:gd name="connsiteX170" fmla="*/ 506346 w 8074603"/>
              <a:gd name="connsiteY170" fmla="*/ 2393871 h 4364656"/>
              <a:gd name="connsiteX171" fmla="*/ 476128 w 8074603"/>
              <a:gd name="connsiteY171" fmla="*/ 2396917 h 4364656"/>
              <a:gd name="connsiteX172" fmla="*/ 475829 w 8074603"/>
              <a:gd name="connsiteY172" fmla="*/ 2395919 h 4364656"/>
              <a:gd name="connsiteX173" fmla="*/ 566483 w 8074603"/>
              <a:gd name="connsiteY173" fmla="*/ 2386780 h 4364656"/>
              <a:gd name="connsiteX174" fmla="*/ 1084393 w 8074603"/>
              <a:gd name="connsiteY174" fmla="*/ 1855758 h 4364656"/>
              <a:gd name="connsiteX175" fmla="*/ 1094003 w 8074603"/>
              <a:gd name="connsiteY175" fmla="*/ 1746841 h 4364656"/>
              <a:gd name="connsiteX176" fmla="*/ 1090650 w 8074603"/>
              <a:gd name="connsiteY176" fmla="*/ 1698239 h 4364656"/>
              <a:gd name="connsiteX177" fmla="*/ 1088374 w 8074603"/>
              <a:gd name="connsiteY177" fmla="*/ 1636980 h 4364656"/>
              <a:gd name="connsiteX178" fmla="*/ 1799436 w 8074603"/>
              <a:gd name="connsiteY178" fmla="*/ 925919 h 4364656"/>
              <a:gd name="connsiteX179" fmla="*/ 2389060 w 8074603"/>
              <a:gd name="connsiteY179" fmla="*/ 1239418 h 4364656"/>
              <a:gd name="connsiteX180" fmla="*/ 2416485 w 8074603"/>
              <a:gd name="connsiteY180" fmla="*/ 1289944 h 4364656"/>
              <a:gd name="connsiteX181" fmla="*/ 2416799 w 8074603"/>
              <a:gd name="connsiteY181" fmla="*/ 1289849 h 4364656"/>
              <a:gd name="connsiteX182" fmla="*/ 2455025 w 8074603"/>
              <a:gd name="connsiteY182" fmla="*/ 1360275 h 4364656"/>
              <a:gd name="connsiteX183" fmla="*/ 3082854 w 8074603"/>
              <a:gd name="connsiteY183" fmla="*/ 1694089 h 4364656"/>
              <a:gd name="connsiteX184" fmla="*/ 3836081 w 8074603"/>
              <a:gd name="connsiteY184" fmla="*/ 1014367 h 4364656"/>
              <a:gd name="connsiteX185" fmla="*/ 3839853 w 8074603"/>
              <a:gd name="connsiteY185" fmla="*/ 939677 h 4364656"/>
              <a:gd name="connsiteX186" fmla="*/ 3839853 w 8074603"/>
              <a:gd name="connsiteY186" fmla="*/ 939672 h 4364656"/>
              <a:gd name="connsiteX187" fmla="*/ 3837985 w 8074603"/>
              <a:gd name="connsiteY187" fmla="*/ 927434 h 4364656"/>
              <a:gd name="connsiteX188" fmla="*/ 3835746 w 8074603"/>
              <a:gd name="connsiteY188" fmla="*/ 883087 h 4364656"/>
              <a:gd name="connsiteX189" fmla="*/ 3835745 w 8074603"/>
              <a:gd name="connsiteY189" fmla="*/ 883087 h 4364656"/>
              <a:gd name="connsiteX190" fmla="*/ 3833802 w 8074603"/>
              <a:gd name="connsiteY190" fmla="*/ 844605 h 4364656"/>
              <a:gd name="connsiteX191" fmla="*/ 3833640 w 8074603"/>
              <a:gd name="connsiteY191" fmla="*/ 841406 h 4364656"/>
              <a:gd name="connsiteX192" fmla="*/ 4675046 w 8074603"/>
              <a:gd name="connsiteY192" fmla="*/ 0 h 4364656"/>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44147 w 8074603"/>
              <a:gd name="connsiteY4" fmla="*/ 3843956 h 4364656"/>
              <a:gd name="connsiteX5" fmla="*/ 5451311 w 8074603"/>
              <a:gd name="connsiteY5" fmla="*/ 3824382 h 4364656"/>
              <a:gd name="connsiteX6" fmla="*/ 5477374 w 8074603"/>
              <a:gd name="connsiteY6" fmla="*/ 3776365 h 4364656"/>
              <a:gd name="connsiteX7" fmla="*/ 5967715 w 8074603"/>
              <a:gd name="connsiteY7" fmla="*/ 1555781 h 4364656"/>
              <a:gd name="connsiteX8" fmla="*/ 5953547 w 8074603"/>
              <a:gd name="connsiteY8" fmla="*/ 1567471 h 4364656"/>
              <a:gd name="connsiteX9" fmla="*/ 5947225 w 8074603"/>
              <a:gd name="connsiteY9" fmla="*/ 1572687 h 4364656"/>
              <a:gd name="connsiteX10" fmla="*/ 5923679 w 8074603"/>
              <a:gd name="connsiteY10" fmla="*/ 1585468 h 4364656"/>
              <a:gd name="connsiteX11" fmla="*/ 5944170 w 8074603"/>
              <a:gd name="connsiteY11" fmla="*/ 1568561 h 4364656"/>
              <a:gd name="connsiteX12" fmla="*/ 5950625 w 8074603"/>
              <a:gd name="connsiteY12" fmla="*/ 1565058 h 4364656"/>
              <a:gd name="connsiteX13" fmla="*/ 5967715 w 8074603"/>
              <a:gd name="connsiteY13" fmla="*/ 1555781 h 4364656"/>
              <a:gd name="connsiteX14" fmla="*/ 5463575 w 8074603"/>
              <a:gd name="connsiteY14" fmla="*/ 1132731 h 4364656"/>
              <a:gd name="connsiteX15" fmla="*/ 5450330 w 8074603"/>
              <a:gd name="connsiteY15" fmla="*/ 1168918 h 4364656"/>
              <a:gd name="connsiteX16" fmla="*/ 5439303 w 8074603"/>
              <a:gd name="connsiteY16" fmla="*/ 1189234 h 4364656"/>
              <a:gd name="connsiteX17" fmla="*/ 5447848 w 8074603"/>
              <a:gd name="connsiteY17" fmla="*/ 1161705 h 4364656"/>
              <a:gd name="connsiteX18" fmla="*/ 5463575 w 8074603"/>
              <a:gd name="connsiteY18" fmla="*/ 1132731 h 4364656"/>
              <a:gd name="connsiteX19" fmla="*/ 5466067 w 8074603"/>
              <a:gd name="connsiteY19" fmla="*/ 1125926 h 4364656"/>
              <a:gd name="connsiteX20" fmla="*/ 5466873 w 8074603"/>
              <a:gd name="connsiteY20" fmla="*/ 1126657 h 4364656"/>
              <a:gd name="connsiteX21" fmla="*/ 5463576 w 8074603"/>
              <a:gd name="connsiteY21" fmla="*/ 1132731 h 4364656"/>
              <a:gd name="connsiteX22" fmla="*/ 5466067 w 8074603"/>
              <a:gd name="connsiteY22" fmla="*/ 1125926 h 4364656"/>
              <a:gd name="connsiteX23" fmla="*/ 4675046 w 8074603"/>
              <a:gd name="connsiteY23" fmla="*/ 0 h 4364656"/>
              <a:gd name="connsiteX24" fmla="*/ 5516452 w 8074603"/>
              <a:gd name="connsiteY24" fmla="*/ 841406 h 4364656"/>
              <a:gd name="connsiteX25" fmla="*/ 5478624 w 8074603"/>
              <a:gd name="connsiteY25" fmla="*/ 1091614 h 4364656"/>
              <a:gd name="connsiteX26" fmla="*/ 5466066 w 8074603"/>
              <a:gd name="connsiteY26" fmla="*/ 1125926 h 4364656"/>
              <a:gd name="connsiteX27" fmla="*/ 5463575 w 8074603"/>
              <a:gd name="connsiteY27" fmla="*/ 1132730 h 4364656"/>
              <a:gd name="connsiteX28" fmla="*/ 5447848 w 8074603"/>
              <a:gd name="connsiteY28" fmla="*/ 1161704 h 4364656"/>
              <a:gd name="connsiteX29" fmla="*/ 5439303 w 8074603"/>
              <a:gd name="connsiteY29" fmla="*/ 1189233 h 4364656"/>
              <a:gd name="connsiteX30" fmla="*/ 5428195 w 8074603"/>
              <a:gd name="connsiteY30" fmla="*/ 1225018 h 4364656"/>
              <a:gd name="connsiteX31" fmla="*/ 5421342 w 8074603"/>
              <a:gd name="connsiteY31" fmla="*/ 1292995 h 4364656"/>
              <a:gd name="connsiteX32" fmla="*/ 5758639 w 8074603"/>
              <a:gd name="connsiteY32" fmla="*/ 1630292 h 4364656"/>
              <a:gd name="connsiteX33" fmla="*/ 5889930 w 8074603"/>
              <a:gd name="connsiteY33" fmla="*/ 1603786 h 4364656"/>
              <a:gd name="connsiteX34" fmla="*/ 5923679 w 8074603"/>
              <a:gd name="connsiteY34" fmla="*/ 1585468 h 4364656"/>
              <a:gd name="connsiteX35" fmla="*/ 5923680 w 8074603"/>
              <a:gd name="connsiteY35" fmla="*/ 1585469 h 4364656"/>
              <a:gd name="connsiteX36" fmla="*/ 5947226 w 8074603"/>
              <a:gd name="connsiteY36" fmla="*/ 1572688 h 4364656"/>
              <a:gd name="connsiteX37" fmla="*/ 5953548 w 8074603"/>
              <a:gd name="connsiteY37" fmla="*/ 1567472 h 4364656"/>
              <a:gd name="connsiteX38" fmla="*/ 5967716 w 8074603"/>
              <a:gd name="connsiteY38" fmla="*/ 1555782 h 4364656"/>
              <a:gd name="connsiteX39" fmla="*/ 6062168 w 8074603"/>
              <a:gd name="connsiteY39" fmla="*/ 1504515 h 4364656"/>
              <a:gd name="connsiteX40" fmla="*/ 6332560 w 8074603"/>
              <a:gd name="connsiteY40" fmla="*/ 1449925 h 4364656"/>
              <a:gd name="connsiteX41" fmla="*/ 7027217 w 8074603"/>
              <a:gd name="connsiteY41" fmla="*/ 2144582 h 4364656"/>
              <a:gd name="connsiteX42" fmla="*/ 7023436 w 8074603"/>
              <a:gd name="connsiteY42" fmla="*/ 2182087 h 4364656"/>
              <a:gd name="connsiteX43" fmla="*/ 7025951 w 8074603"/>
              <a:gd name="connsiteY43" fmla="*/ 2183532 h 4364656"/>
              <a:gd name="connsiteX44" fmla="*/ 7020865 w 8074603"/>
              <a:gd name="connsiteY44" fmla="*/ 2233978 h 4364656"/>
              <a:gd name="connsiteX45" fmla="*/ 7290185 w 8074603"/>
              <a:gd name="connsiteY45" fmla="*/ 2564422 h 4364656"/>
              <a:gd name="connsiteX46" fmla="*/ 7340491 w 8074603"/>
              <a:gd name="connsiteY46" fmla="*/ 2569494 h 4364656"/>
              <a:gd name="connsiteX47" fmla="*/ 7425440 w 8074603"/>
              <a:gd name="connsiteY47" fmla="*/ 2560930 h 4364656"/>
              <a:gd name="connsiteX48" fmla="*/ 7556269 w 8074603"/>
              <a:gd name="connsiteY48" fmla="*/ 2574119 h 4364656"/>
              <a:gd name="connsiteX49" fmla="*/ 7639912 w 8074603"/>
              <a:gd name="connsiteY49" fmla="*/ 2600083 h 4364656"/>
              <a:gd name="connsiteX50" fmla="*/ 7662727 w 8074603"/>
              <a:gd name="connsiteY50" fmla="*/ 2606859 h 4364656"/>
              <a:gd name="connsiteX51" fmla="*/ 7664371 w 8074603"/>
              <a:gd name="connsiteY51" fmla="*/ 2607676 h 4364656"/>
              <a:gd name="connsiteX52" fmla="*/ 7678124 w 8074603"/>
              <a:gd name="connsiteY52" fmla="*/ 2611945 h 4364656"/>
              <a:gd name="connsiteX53" fmla="*/ 7733522 w 8074603"/>
              <a:gd name="connsiteY53" fmla="*/ 2642014 h 4364656"/>
              <a:gd name="connsiteX54" fmla="*/ 7761488 w 8074603"/>
              <a:gd name="connsiteY54" fmla="*/ 2655901 h 4364656"/>
              <a:gd name="connsiteX55" fmla="*/ 7768424 w 8074603"/>
              <a:gd name="connsiteY55" fmla="*/ 2660958 h 4364656"/>
              <a:gd name="connsiteX56" fmla="*/ 7788393 w 8074603"/>
              <a:gd name="connsiteY56" fmla="*/ 2671797 h 4364656"/>
              <a:gd name="connsiteX57" fmla="*/ 7827171 w 8074603"/>
              <a:gd name="connsiteY57" fmla="*/ 2703791 h 4364656"/>
              <a:gd name="connsiteX58" fmla="*/ 7849862 w 8074603"/>
              <a:gd name="connsiteY58" fmla="*/ 2720336 h 4364656"/>
              <a:gd name="connsiteX59" fmla="*/ 7860799 w 8074603"/>
              <a:gd name="connsiteY59" fmla="*/ 2731538 h 4364656"/>
              <a:gd name="connsiteX60" fmla="*/ 7884468 w 8074603"/>
              <a:gd name="connsiteY60" fmla="*/ 2751066 h 4364656"/>
              <a:gd name="connsiteX61" fmla="*/ 7909550 w 8074603"/>
              <a:gd name="connsiteY61" fmla="*/ 2781466 h 4364656"/>
              <a:gd name="connsiteX62" fmla="*/ 7926096 w 8074603"/>
              <a:gd name="connsiteY62" fmla="*/ 2798412 h 4364656"/>
              <a:gd name="connsiteX63" fmla="*/ 7939549 w 8074603"/>
              <a:gd name="connsiteY63" fmla="*/ 2817825 h 4364656"/>
              <a:gd name="connsiteX64" fmla="*/ 7963736 w 8074603"/>
              <a:gd name="connsiteY64" fmla="*/ 2847140 h 4364656"/>
              <a:gd name="connsiteX65" fmla="*/ 7977732 w 8074603"/>
              <a:gd name="connsiteY65" fmla="*/ 2872925 h 4364656"/>
              <a:gd name="connsiteX66" fmla="*/ 7988440 w 8074603"/>
              <a:gd name="connsiteY66" fmla="*/ 2888377 h 4364656"/>
              <a:gd name="connsiteX67" fmla="*/ 8002637 w 8074603"/>
              <a:gd name="connsiteY67" fmla="*/ 2918810 h 4364656"/>
              <a:gd name="connsiteX68" fmla="*/ 8023589 w 8074603"/>
              <a:gd name="connsiteY68" fmla="*/ 2957410 h 4364656"/>
              <a:gd name="connsiteX69" fmla="*/ 8029442 w 8074603"/>
              <a:gd name="connsiteY69" fmla="*/ 2976266 h 4364656"/>
              <a:gd name="connsiteX70" fmla="*/ 8035140 w 8074603"/>
              <a:gd name="connsiteY70" fmla="*/ 2988479 h 4364656"/>
              <a:gd name="connsiteX71" fmla="*/ 8047920 w 8074603"/>
              <a:gd name="connsiteY71" fmla="*/ 3035793 h 4364656"/>
              <a:gd name="connsiteX72" fmla="*/ 8061414 w 8074603"/>
              <a:gd name="connsiteY72" fmla="*/ 3079264 h 4364656"/>
              <a:gd name="connsiteX73" fmla="*/ 8062457 w 8074603"/>
              <a:gd name="connsiteY73" fmla="*/ 3089610 h 4364656"/>
              <a:gd name="connsiteX74" fmla="*/ 8064444 w 8074603"/>
              <a:gd name="connsiteY74" fmla="*/ 3096967 h 4364656"/>
              <a:gd name="connsiteX75" fmla="*/ 8073185 w 8074603"/>
              <a:gd name="connsiteY75" fmla="*/ 3196024 h 4364656"/>
              <a:gd name="connsiteX76" fmla="*/ 8074603 w 8074603"/>
              <a:gd name="connsiteY76" fmla="*/ 3210093 h 4364656"/>
              <a:gd name="connsiteX77" fmla="*/ 8074509 w 8074603"/>
              <a:gd name="connsiteY77" fmla="*/ 3211029 h 4364656"/>
              <a:gd name="connsiteX78" fmla="*/ 8074602 w 8074603"/>
              <a:gd name="connsiteY78" fmla="*/ 3212087 h 4364656"/>
              <a:gd name="connsiteX79" fmla="*/ 7424264 w 8074603"/>
              <a:gd name="connsiteY79" fmla="*/ 3862425 h 4364656"/>
              <a:gd name="connsiteX80" fmla="*/ 6964406 w 8074603"/>
              <a:gd name="connsiteY80" fmla="*/ 3671946 h 4364656"/>
              <a:gd name="connsiteX81" fmla="*/ 6915317 w 8074603"/>
              <a:gd name="connsiteY81" fmla="*/ 3612451 h 4364656"/>
              <a:gd name="connsiteX82" fmla="*/ 6916916 w 8074603"/>
              <a:gd name="connsiteY82" fmla="*/ 3609131 h 4364656"/>
              <a:gd name="connsiteX83" fmla="*/ 6916887 w 8074603"/>
              <a:gd name="connsiteY83" fmla="*/ 3609096 h 4364656"/>
              <a:gd name="connsiteX84" fmla="*/ 6915316 w 8074603"/>
              <a:gd name="connsiteY84" fmla="*/ 3612451 h 4364656"/>
              <a:gd name="connsiteX85" fmla="*/ 6861887 w 8074603"/>
              <a:gd name="connsiteY85" fmla="*/ 3549058 h 4364656"/>
              <a:gd name="connsiteX86" fmla="*/ 6249412 w 8074603"/>
              <a:gd name="connsiteY86" fmla="*/ 3295363 h 4364656"/>
              <a:gd name="connsiteX87" fmla="*/ 5531170 w 8074603"/>
              <a:gd name="connsiteY87" fmla="*/ 3677249 h 4364656"/>
              <a:gd name="connsiteX88" fmla="*/ 5477373 w 8074603"/>
              <a:gd name="connsiteY88" fmla="*/ 3776364 h 4364656"/>
              <a:gd name="connsiteX89" fmla="*/ 5451310 w 8074603"/>
              <a:gd name="connsiteY89" fmla="*/ 3824381 h 4364656"/>
              <a:gd name="connsiteX90" fmla="*/ 5424218 w 8074603"/>
              <a:gd name="connsiteY90" fmla="*/ 3898404 h 4364656"/>
              <a:gd name="connsiteX91" fmla="*/ 5372647 w 8074603"/>
              <a:gd name="connsiteY91" fmla="*/ 3993415 h 4364656"/>
              <a:gd name="connsiteX92" fmla="*/ 4674427 w 8074603"/>
              <a:gd name="connsiteY92" fmla="*/ 4364656 h 4364656"/>
              <a:gd name="connsiteX93" fmla="*/ 3870258 w 8074603"/>
              <a:gd name="connsiteY93" fmla="*/ 3773024 h 4364656"/>
              <a:gd name="connsiteX94" fmla="*/ 3849692 w 8074603"/>
              <a:gd name="connsiteY94" fmla="*/ 3693042 h 4364656"/>
              <a:gd name="connsiteX95" fmla="*/ 3849691 w 8074603"/>
              <a:gd name="connsiteY95" fmla="*/ 3693042 h 4364656"/>
              <a:gd name="connsiteX96" fmla="*/ 3846811 w 8074603"/>
              <a:gd name="connsiteY96" fmla="*/ 3692773 h 4364656"/>
              <a:gd name="connsiteX97" fmla="*/ 3844896 w 8074603"/>
              <a:gd name="connsiteY97" fmla="*/ 3673782 h 4364656"/>
              <a:gd name="connsiteX98" fmla="*/ 3392418 w 8074603"/>
              <a:gd name="connsiteY98" fmla="*/ 3305002 h 4364656"/>
              <a:gd name="connsiteX99" fmla="*/ 2966852 w 8074603"/>
              <a:gd name="connsiteY99" fmla="*/ 3587086 h 4364656"/>
              <a:gd name="connsiteX100" fmla="*/ 2959715 w 8074603"/>
              <a:gd name="connsiteY100" fmla="*/ 3610078 h 4364656"/>
              <a:gd name="connsiteX101" fmla="*/ 2958513 w 8074603"/>
              <a:gd name="connsiteY101" fmla="*/ 3609966 h 4364656"/>
              <a:gd name="connsiteX102" fmla="*/ 2958503 w 8074603"/>
              <a:gd name="connsiteY102" fmla="*/ 3609966 h 4364656"/>
              <a:gd name="connsiteX103" fmla="*/ 2956695 w 8074603"/>
              <a:gd name="connsiteY103" fmla="*/ 3609798 h 4364656"/>
              <a:gd name="connsiteX104" fmla="*/ 2956637 w 8074603"/>
              <a:gd name="connsiteY104" fmla="*/ 3609986 h 4364656"/>
              <a:gd name="connsiteX105" fmla="*/ 2958503 w 8074603"/>
              <a:gd name="connsiteY105" fmla="*/ 3609966 h 4364656"/>
              <a:gd name="connsiteX106" fmla="*/ 2958513 w 8074603"/>
              <a:gd name="connsiteY106" fmla="*/ 3609967 h 4364656"/>
              <a:gd name="connsiteX107" fmla="*/ 2935736 w 8074603"/>
              <a:gd name="connsiteY107" fmla="*/ 3683342 h 4364656"/>
              <a:gd name="connsiteX108" fmla="*/ 2888672 w 8074603"/>
              <a:gd name="connsiteY108" fmla="*/ 3775276 h 4364656"/>
              <a:gd name="connsiteX109" fmla="*/ 2873670 w 8074603"/>
              <a:gd name="connsiteY109" fmla="*/ 3796378 h 4364656"/>
              <a:gd name="connsiteX110" fmla="*/ 2867332 w 8074603"/>
              <a:gd name="connsiteY110" fmla="*/ 3808055 h 4364656"/>
              <a:gd name="connsiteX111" fmla="*/ 2853134 w 8074603"/>
              <a:gd name="connsiteY111" fmla="*/ 3825263 h 4364656"/>
              <a:gd name="connsiteX112" fmla="*/ 2829243 w 8074603"/>
              <a:gd name="connsiteY112" fmla="*/ 3858866 h 4364656"/>
              <a:gd name="connsiteX113" fmla="*/ 2800750 w 8074603"/>
              <a:gd name="connsiteY113" fmla="*/ 3888753 h 4364656"/>
              <a:gd name="connsiteX114" fmla="*/ 2781264 w 8074603"/>
              <a:gd name="connsiteY114" fmla="*/ 3912370 h 4364656"/>
              <a:gd name="connsiteX115" fmla="*/ 2767063 w 8074603"/>
              <a:gd name="connsiteY115" fmla="*/ 3924087 h 4364656"/>
              <a:gd name="connsiteX116" fmla="*/ 2758655 w 8074603"/>
              <a:gd name="connsiteY116" fmla="*/ 3932906 h 4364656"/>
              <a:gd name="connsiteX117" fmla="*/ 2710836 w 8074603"/>
              <a:gd name="connsiteY117" fmla="*/ 3970478 h 4364656"/>
              <a:gd name="connsiteX118" fmla="*/ 2676948 w 8074603"/>
              <a:gd name="connsiteY118" fmla="*/ 3998439 h 4364656"/>
              <a:gd name="connsiteX119" fmla="*/ 2627569 w 8074603"/>
              <a:gd name="connsiteY119" fmla="*/ 4025241 h 4364656"/>
              <a:gd name="connsiteX120" fmla="*/ 2588828 w 8074603"/>
              <a:gd name="connsiteY120" fmla="*/ 4047508 h 4364656"/>
              <a:gd name="connsiteX121" fmla="*/ 2580497 w 8074603"/>
              <a:gd name="connsiteY121" fmla="*/ 4050790 h 4364656"/>
              <a:gd name="connsiteX122" fmla="*/ 2557219 w 8074603"/>
              <a:gd name="connsiteY122" fmla="*/ 4063426 h 4364656"/>
              <a:gd name="connsiteX123" fmla="*/ 2515787 w 8074603"/>
              <a:gd name="connsiteY123" fmla="*/ 4076287 h 4364656"/>
              <a:gd name="connsiteX124" fmla="*/ 2492002 w 8074603"/>
              <a:gd name="connsiteY124" fmla="*/ 4085658 h 4364656"/>
              <a:gd name="connsiteX125" fmla="*/ 2467134 w 8074603"/>
              <a:gd name="connsiteY125" fmla="*/ 4091389 h 4364656"/>
              <a:gd name="connsiteX126" fmla="*/ 2424911 w 8074603"/>
              <a:gd name="connsiteY126" fmla="*/ 4104496 h 4364656"/>
              <a:gd name="connsiteX127" fmla="*/ 2398874 w 8074603"/>
              <a:gd name="connsiteY127" fmla="*/ 4107121 h 4364656"/>
              <a:gd name="connsiteX128" fmla="*/ 2388841 w 8074603"/>
              <a:gd name="connsiteY128" fmla="*/ 4109433 h 4364656"/>
              <a:gd name="connsiteX129" fmla="*/ 2337116 w 8074603"/>
              <a:gd name="connsiteY129" fmla="*/ 4113347 h 4364656"/>
              <a:gd name="connsiteX130" fmla="*/ 2282859 w 8074603"/>
              <a:gd name="connsiteY130" fmla="*/ 4118816 h 4364656"/>
              <a:gd name="connsiteX131" fmla="*/ 2242479 w 8074603"/>
              <a:gd name="connsiteY131" fmla="*/ 4114746 h 4364656"/>
              <a:gd name="connsiteX132" fmla="*/ 2172265 w 8074603"/>
              <a:gd name="connsiteY132" fmla="*/ 4109433 h 4364656"/>
              <a:gd name="connsiteX133" fmla="*/ 2158646 w 8074603"/>
              <a:gd name="connsiteY133" fmla="*/ 4106295 h 4364656"/>
              <a:gd name="connsiteX134" fmla="*/ 2140808 w 8074603"/>
              <a:gd name="connsiteY134" fmla="*/ 4104496 h 4364656"/>
              <a:gd name="connsiteX135" fmla="*/ 2111879 w 8074603"/>
              <a:gd name="connsiteY135" fmla="*/ 4095516 h 4364656"/>
              <a:gd name="connsiteX136" fmla="*/ 2069105 w 8074603"/>
              <a:gd name="connsiteY136" fmla="*/ 4085658 h 4364656"/>
              <a:gd name="connsiteX137" fmla="*/ 2028193 w 8074603"/>
              <a:gd name="connsiteY137" fmla="*/ 4069539 h 4364656"/>
              <a:gd name="connsiteX138" fmla="*/ 2008500 w 8074603"/>
              <a:gd name="connsiteY138" fmla="*/ 4063426 h 4364656"/>
              <a:gd name="connsiteX139" fmla="*/ 1997435 w 8074603"/>
              <a:gd name="connsiteY139" fmla="*/ 4057420 h 4364656"/>
              <a:gd name="connsiteX140" fmla="*/ 1972278 w 8074603"/>
              <a:gd name="connsiteY140" fmla="*/ 4047508 h 4364656"/>
              <a:gd name="connsiteX141" fmla="*/ 1625370 w 8074603"/>
              <a:gd name="connsiteY141" fmla="*/ 3683342 h 4364656"/>
              <a:gd name="connsiteX142" fmla="*/ 1607075 w 8074603"/>
              <a:gd name="connsiteY142" fmla="*/ 3624406 h 4364656"/>
              <a:gd name="connsiteX143" fmla="*/ 1608730 w 8074603"/>
              <a:gd name="connsiteY143" fmla="*/ 3624388 h 4364656"/>
              <a:gd name="connsiteX144" fmla="*/ 1613537 w 8074603"/>
              <a:gd name="connsiteY144" fmla="*/ 3624337 h 4364656"/>
              <a:gd name="connsiteX145" fmla="*/ 1613536 w 8074603"/>
              <a:gd name="connsiteY145" fmla="*/ 3624334 h 4364656"/>
              <a:gd name="connsiteX146" fmla="*/ 1608730 w 8074603"/>
              <a:gd name="connsiteY146" fmla="*/ 3624388 h 4364656"/>
              <a:gd name="connsiteX147" fmla="*/ 1607077 w 8074603"/>
              <a:gd name="connsiteY147" fmla="*/ 3624405 h 4364656"/>
              <a:gd name="connsiteX148" fmla="*/ 1603692 w 8074603"/>
              <a:gd name="connsiteY148" fmla="*/ 3624443 h 4364656"/>
              <a:gd name="connsiteX149" fmla="*/ 1593249 w 8074603"/>
              <a:gd name="connsiteY149" fmla="*/ 3590809 h 4364656"/>
              <a:gd name="connsiteX150" fmla="*/ 1060194 w 8074603"/>
              <a:gd name="connsiteY150" fmla="*/ 3237476 h 4364656"/>
              <a:gd name="connsiteX151" fmla="*/ 943603 w 8074603"/>
              <a:gd name="connsiteY151" fmla="*/ 3249230 h 4364656"/>
              <a:gd name="connsiteX152" fmla="*/ 837218 w 8074603"/>
              <a:gd name="connsiteY152" fmla="*/ 3282253 h 4364656"/>
              <a:gd name="connsiteX153" fmla="*/ 831628 w 8074603"/>
              <a:gd name="connsiteY153" fmla="*/ 3285287 h 4364656"/>
              <a:gd name="connsiteX154" fmla="*/ 789668 w 8074603"/>
              <a:gd name="connsiteY154" fmla="*/ 3319908 h 4364656"/>
              <a:gd name="connsiteX155" fmla="*/ 703440 w 8074603"/>
              <a:gd name="connsiteY155" fmla="*/ 3366773 h 4364656"/>
              <a:gd name="connsiteX156" fmla="*/ 697571 w 8074603"/>
              <a:gd name="connsiteY156" fmla="*/ 3368594 h 4364656"/>
              <a:gd name="connsiteX157" fmla="*/ 697574 w 8074603"/>
              <a:gd name="connsiteY157" fmla="*/ 3368593 h 4364656"/>
              <a:gd name="connsiteX158" fmla="*/ 608392 w 8074603"/>
              <a:gd name="connsiteY158" fmla="*/ 3396276 h 4364656"/>
              <a:gd name="connsiteX159" fmla="*/ 506346 w 8074603"/>
              <a:gd name="connsiteY159" fmla="*/ 3406563 h 4364656"/>
              <a:gd name="connsiteX160" fmla="*/ 0 w 8074603"/>
              <a:gd name="connsiteY160" fmla="*/ 2900217 h 4364656"/>
              <a:gd name="connsiteX161" fmla="*/ 404300 w 8074603"/>
              <a:gd name="connsiteY161" fmla="*/ 2404158 h 4364656"/>
              <a:gd name="connsiteX162" fmla="*/ 476128 w 8074603"/>
              <a:gd name="connsiteY162" fmla="*/ 2396917 h 4364656"/>
              <a:gd name="connsiteX163" fmla="*/ 476128 w 8074603"/>
              <a:gd name="connsiteY163" fmla="*/ 2396918 h 4364656"/>
              <a:gd name="connsiteX164" fmla="*/ 506346 w 8074603"/>
              <a:gd name="connsiteY164" fmla="*/ 2393872 h 4364656"/>
              <a:gd name="connsiteX165" fmla="*/ 506424 w 8074603"/>
              <a:gd name="connsiteY165" fmla="*/ 2393878 h 4364656"/>
              <a:gd name="connsiteX166" fmla="*/ 523913 w 8074603"/>
              <a:gd name="connsiteY166" fmla="*/ 2395421 h 4364656"/>
              <a:gd name="connsiteX167" fmla="*/ 525160 w 8074603"/>
              <a:gd name="connsiteY167" fmla="*/ 2395296 h 4364656"/>
              <a:gd name="connsiteX168" fmla="*/ 506424 w 8074603"/>
              <a:gd name="connsiteY168" fmla="*/ 2393878 h 4364656"/>
              <a:gd name="connsiteX169" fmla="*/ 506346 w 8074603"/>
              <a:gd name="connsiteY169" fmla="*/ 2393871 h 4364656"/>
              <a:gd name="connsiteX170" fmla="*/ 476128 w 8074603"/>
              <a:gd name="connsiteY170" fmla="*/ 2396917 h 4364656"/>
              <a:gd name="connsiteX171" fmla="*/ 475829 w 8074603"/>
              <a:gd name="connsiteY171" fmla="*/ 2395919 h 4364656"/>
              <a:gd name="connsiteX172" fmla="*/ 566483 w 8074603"/>
              <a:gd name="connsiteY172" fmla="*/ 2386780 h 4364656"/>
              <a:gd name="connsiteX173" fmla="*/ 1084393 w 8074603"/>
              <a:gd name="connsiteY173" fmla="*/ 1855758 h 4364656"/>
              <a:gd name="connsiteX174" fmla="*/ 1094003 w 8074603"/>
              <a:gd name="connsiteY174" fmla="*/ 1746841 h 4364656"/>
              <a:gd name="connsiteX175" fmla="*/ 1090650 w 8074603"/>
              <a:gd name="connsiteY175" fmla="*/ 1698239 h 4364656"/>
              <a:gd name="connsiteX176" fmla="*/ 1088374 w 8074603"/>
              <a:gd name="connsiteY176" fmla="*/ 1636980 h 4364656"/>
              <a:gd name="connsiteX177" fmla="*/ 1799436 w 8074603"/>
              <a:gd name="connsiteY177" fmla="*/ 925919 h 4364656"/>
              <a:gd name="connsiteX178" fmla="*/ 2389060 w 8074603"/>
              <a:gd name="connsiteY178" fmla="*/ 1239418 h 4364656"/>
              <a:gd name="connsiteX179" fmla="*/ 2416485 w 8074603"/>
              <a:gd name="connsiteY179" fmla="*/ 1289944 h 4364656"/>
              <a:gd name="connsiteX180" fmla="*/ 2416799 w 8074603"/>
              <a:gd name="connsiteY180" fmla="*/ 1289849 h 4364656"/>
              <a:gd name="connsiteX181" fmla="*/ 2455025 w 8074603"/>
              <a:gd name="connsiteY181" fmla="*/ 1360275 h 4364656"/>
              <a:gd name="connsiteX182" fmla="*/ 3082854 w 8074603"/>
              <a:gd name="connsiteY182" fmla="*/ 1694089 h 4364656"/>
              <a:gd name="connsiteX183" fmla="*/ 3836081 w 8074603"/>
              <a:gd name="connsiteY183" fmla="*/ 1014367 h 4364656"/>
              <a:gd name="connsiteX184" fmla="*/ 3839853 w 8074603"/>
              <a:gd name="connsiteY184" fmla="*/ 939677 h 4364656"/>
              <a:gd name="connsiteX185" fmla="*/ 3839853 w 8074603"/>
              <a:gd name="connsiteY185" fmla="*/ 939672 h 4364656"/>
              <a:gd name="connsiteX186" fmla="*/ 3837985 w 8074603"/>
              <a:gd name="connsiteY186" fmla="*/ 927434 h 4364656"/>
              <a:gd name="connsiteX187" fmla="*/ 3835746 w 8074603"/>
              <a:gd name="connsiteY187" fmla="*/ 883087 h 4364656"/>
              <a:gd name="connsiteX188" fmla="*/ 3835745 w 8074603"/>
              <a:gd name="connsiteY188" fmla="*/ 883087 h 4364656"/>
              <a:gd name="connsiteX189" fmla="*/ 3833802 w 8074603"/>
              <a:gd name="connsiteY189" fmla="*/ 844605 h 4364656"/>
              <a:gd name="connsiteX190" fmla="*/ 3833640 w 8074603"/>
              <a:gd name="connsiteY190" fmla="*/ 841406 h 4364656"/>
              <a:gd name="connsiteX191" fmla="*/ 4675046 w 8074603"/>
              <a:gd name="connsiteY191" fmla="*/ 0 h 4364656"/>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44147 w 8074603"/>
              <a:gd name="connsiteY4" fmla="*/ 3843956 h 4364656"/>
              <a:gd name="connsiteX5" fmla="*/ 5451311 w 8074603"/>
              <a:gd name="connsiteY5" fmla="*/ 3824382 h 4364656"/>
              <a:gd name="connsiteX6" fmla="*/ 5477374 w 8074603"/>
              <a:gd name="connsiteY6" fmla="*/ 3776365 h 4364656"/>
              <a:gd name="connsiteX7" fmla="*/ 5967715 w 8074603"/>
              <a:gd name="connsiteY7" fmla="*/ 1555781 h 4364656"/>
              <a:gd name="connsiteX8" fmla="*/ 5953547 w 8074603"/>
              <a:gd name="connsiteY8" fmla="*/ 1567471 h 4364656"/>
              <a:gd name="connsiteX9" fmla="*/ 5947225 w 8074603"/>
              <a:gd name="connsiteY9" fmla="*/ 1572687 h 4364656"/>
              <a:gd name="connsiteX10" fmla="*/ 5923679 w 8074603"/>
              <a:gd name="connsiteY10" fmla="*/ 1585468 h 4364656"/>
              <a:gd name="connsiteX11" fmla="*/ 5944170 w 8074603"/>
              <a:gd name="connsiteY11" fmla="*/ 1568561 h 4364656"/>
              <a:gd name="connsiteX12" fmla="*/ 5950625 w 8074603"/>
              <a:gd name="connsiteY12" fmla="*/ 1565058 h 4364656"/>
              <a:gd name="connsiteX13" fmla="*/ 5967715 w 8074603"/>
              <a:gd name="connsiteY13" fmla="*/ 1555781 h 4364656"/>
              <a:gd name="connsiteX14" fmla="*/ 5463575 w 8074603"/>
              <a:gd name="connsiteY14" fmla="*/ 1132731 h 4364656"/>
              <a:gd name="connsiteX15" fmla="*/ 5450330 w 8074603"/>
              <a:gd name="connsiteY15" fmla="*/ 1168918 h 4364656"/>
              <a:gd name="connsiteX16" fmla="*/ 5439303 w 8074603"/>
              <a:gd name="connsiteY16" fmla="*/ 1189234 h 4364656"/>
              <a:gd name="connsiteX17" fmla="*/ 5447848 w 8074603"/>
              <a:gd name="connsiteY17" fmla="*/ 1161705 h 4364656"/>
              <a:gd name="connsiteX18" fmla="*/ 5463575 w 8074603"/>
              <a:gd name="connsiteY18" fmla="*/ 1132731 h 4364656"/>
              <a:gd name="connsiteX19" fmla="*/ 5466067 w 8074603"/>
              <a:gd name="connsiteY19" fmla="*/ 1125926 h 4364656"/>
              <a:gd name="connsiteX20" fmla="*/ 5466873 w 8074603"/>
              <a:gd name="connsiteY20" fmla="*/ 1126657 h 4364656"/>
              <a:gd name="connsiteX21" fmla="*/ 5463576 w 8074603"/>
              <a:gd name="connsiteY21" fmla="*/ 1132731 h 4364656"/>
              <a:gd name="connsiteX22" fmla="*/ 5466067 w 8074603"/>
              <a:gd name="connsiteY22" fmla="*/ 1125926 h 4364656"/>
              <a:gd name="connsiteX23" fmla="*/ 4675046 w 8074603"/>
              <a:gd name="connsiteY23" fmla="*/ 0 h 4364656"/>
              <a:gd name="connsiteX24" fmla="*/ 5516452 w 8074603"/>
              <a:gd name="connsiteY24" fmla="*/ 841406 h 4364656"/>
              <a:gd name="connsiteX25" fmla="*/ 5478624 w 8074603"/>
              <a:gd name="connsiteY25" fmla="*/ 1091614 h 4364656"/>
              <a:gd name="connsiteX26" fmla="*/ 5466066 w 8074603"/>
              <a:gd name="connsiteY26" fmla="*/ 1125926 h 4364656"/>
              <a:gd name="connsiteX27" fmla="*/ 5463575 w 8074603"/>
              <a:gd name="connsiteY27" fmla="*/ 1132730 h 4364656"/>
              <a:gd name="connsiteX28" fmla="*/ 5447848 w 8074603"/>
              <a:gd name="connsiteY28" fmla="*/ 1161704 h 4364656"/>
              <a:gd name="connsiteX29" fmla="*/ 5439303 w 8074603"/>
              <a:gd name="connsiteY29" fmla="*/ 1189233 h 4364656"/>
              <a:gd name="connsiteX30" fmla="*/ 5428195 w 8074603"/>
              <a:gd name="connsiteY30" fmla="*/ 1225018 h 4364656"/>
              <a:gd name="connsiteX31" fmla="*/ 5421342 w 8074603"/>
              <a:gd name="connsiteY31" fmla="*/ 1292995 h 4364656"/>
              <a:gd name="connsiteX32" fmla="*/ 5758639 w 8074603"/>
              <a:gd name="connsiteY32" fmla="*/ 1630292 h 4364656"/>
              <a:gd name="connsiteX33" fmla="*/ 5889930 w 8074603"/>
              <a:gd name="connsiteY33" fmla="*/ 1603786 h 4364656"/>
              <a:gd name="connsiteX34" fmla="*/ 5923679 w 8074603"/>
              <a:gd name="connsiteY34" fmla="*/ 1585468 h 4364656"/>
              <a:gd name="connsiteX35" fmla="*/ 5923680 w 8074603"/>
              <a:gd name="connsiteY35" fmla="*/ 1585469 h 4364656"/>
              <a:gd name="connsiteX36" fmla="*/ 5947226 w 8074603"/>
              <a:gd name="connsiteY36" fmla="*/ 1572688 h 4364656"/>
              <a:gd name="connsiteX37" fmla="*/ 5953548 w 8074603"/>
              <a:gd name="connsiteY37" fmla="*/ 1567472 h 4364656"/>
              <a:gd name="connsiteX38" fmla="*/ 5967716 w 8074603"/>
              <a:gd name="connsiteY38" fmla="*/ 1555782 h 4364656"/>
              <a:gd name="connsiteX39" fmla="*/ 6062168 w 8074603"/>
              <a:gd name="connsiteY39" fmla="*/ 1504515 h 4364656"/>
              <a:gd name="connsiteX40" fmla="*/ 6332560 w 8074603"/>
              <a:gd name="connsiteY40" fmla="*/ 1449925 h 4364656"/>
              <a:gd name="connsiteX41" fmla="*/ 7027217 w 8074603"/>
              <a:gd name="connsiteY41" fmla="*/ 2144582 h 4364656"/>
              <a:gd name="connsiteX42" fmla="*/ 7023436 w 8074603"/>
              <a:gd name="connsiteY42" fmla="*/ 2182087 h 4364656"/>
              <a:gd name="connsiteX43" fmla="*/ 7025951 w 8074603"/>
              <a:gd name="connsiteY43" fmla="*/ 2183532 h 4364656"/>
              <a:gd name="connsiteX44" fmla="*/ 7020865 w 8074603"/>
              <a:gd name="connsiteY44" fmla="*/ 2233978 h 4364656"/>
              <a:gd name="connsiteX45" fmla="*/ 7290185 w 8074603"/>
              <a:gd name="connsiteY45" fmla="*/ 2564422 h 4364656"/>
              <a:gd name="connsiteX46" fmla="*/ 7340491 w 8074603"/>
              <a:gd name="connsiteY46" fmla="*/ 2569494 h 4364656"/>
              <a:gd name="connsiteX47" fmla="*/ 7425440 w 8074603"/>
              <a:gd name="connsiteY47" fmla="*/ 2560930 h 4364656"/>
              <a:gd name="connsiteX48" fmla="*/ 7556269 w 8074603"/>
              <a:gd name="connsiteY48" fmla="*/ 2574119 h 4364656"/>
              <a:gd name="connsiteX49" fmla="*/ 7639912 w 8074603"/>
              <a:gd name="connsiteY49" fmla="*/ 2600083 h 4364656"/>
              <a:gd name="connsiteX50" fmla="*/ 7662727 w 8074603"/>
              <a:gd name="connsiteY50" fmla="*/ 2606859 h 4364656"/>
              <a:gd name="connsiteX51" fmla="*/ 7664371 w 8074603"/>
              <a:gd name="connsiteY51" fmla="*/ 2607676 h 4364656"/>
              <a:gd name="connsiteX52" fmla="*/ 7678124 w 8074603"/>
              <a:gd name="connsiteY52" fmla="*/ 2611945 h 4364656"/>
              <a:gd name="connsiteX53" fmla="*/ 7733522 w 8074603"/>
              <a:gd name="connsiteY53" fmla="*/ 2642014 h 4364656"/>
              <a:gd name="connsiteX54" fmla="*/ 7761488 w 8074603"/>
              <a:gd name="connsiteY54" fmla="*/ 2655901 h 4364656"/>
              <a:gd name="connsiteX55" fmla="*/ 7768424 w 8074603"/>
              <a:gd name="connsiteY55" fmla="*/ 2660958 h 4364656"/>
              <a:gd name="connsiteX56" fmla="*/ 7788393 w 8074603"/>
              <a:gd name="connsiteY56" fmla="*/ 2671797 h 4364656"/>
              <a:gd name="connsiteX57" fmla="*/ 7827171 w 8074603"/>
              <a:gd name="connsiteY57" fmla="*/ 2703791 h 4364656"/>
              <a:gd name="connsiteX58" fmla="*/ 7849862 w 8074603"/>
              <a:gd name="connsiteY58" fmla="*/ 2720336 h 4364656"/>
              <a:gd name="connsiteX59" fmla="*/ 7860799 w 8074603"/>
              <a:gd name="connsiteY59" fmla="*/ 2731538 h 4364656"/>
              <a:gd name="connsiteX60" fmla="*/ 7884468 w 8074603"/>
              <a:gd name="connsiteY60" fmla="*/ 2751066 h 4364656"/>
              <a:gd name="connsiteX61" fmla="*/ 7909550 w 8074603"/>
              <a:gd name="connsiteY61" fmla="*/ 2781466 h 4364656"/>
              <a:gd name="connsiteX62" fmla="*/ 7926096 w 8074603"/>
              <a:gd name="connsiteY62" fmla="*/ 2798412 h 4364656"/>
              <a:gd name="connsiteX63" fmla="*/ 7939549 w 8074603"/>
              <a:gd name="connsiteY63" fmla="*/ 2817825 h 4364656"/>
              <a:gd name="connsiteX64" fmla="*/ 7963736 w 8074603"/>
              <a:gd name="connsiteY64" fmla="*/ 2847140 h 4364656"/>
              <a:gd name="connsiteX65" fmla="*/ 7977732 w 8074603"/>
              <a:gd name="connsiteY65" fmla="*/ 2872925 h 4364656"/>
              <a:gd name="connsiteX66" fmla="*/ 7988440 w 8074603"/>
              <a:gd name="connsiteY66" fmla="*/ 2888377 h 4364656"/>
              <a:gd name="connsiteX67" fmla="*/ 8002637 w 8074603"/>
              <a:gd name="connsiteY67" fmla="*/ 2918810 h 4364656"/>
              <a:gd name="connsiteX68" fmla="*/ 8023589 w 8074603"/>
              <a:gd name="connsiteY68" fmla="*/ 2957410 h 4364656"/>
              <a:gd name="connsiteX69" fmla="*/ 8029442 w 8074603"/>
              <a:gd name="connsiteY69" fmla="*/ 2976266 h 4364656"/>
              <a:gd name="connsiteX70" fmla="*/ 8035140 w 8074603"/>
              <a:gd name="connsiteY70" fmla="*/ 2988479 h 4364656"/>
              <a:gd name="connsiteX71" fmla="*/ 8047920 w 8074603"/>
              <a:gd name="connsiteY71" fmla="*/ 3035793 h 4364656"/>
              <a:gd name="connsiteX72" fmla="*/ 8061414 w 8074603"/>
              <a:gd name="connsiteY72" fmla="*/ 3079264 h 4364656"/>
              <a:gd name="connsiteX73" fmla="*/ 8062457 w 8074603"/>
              <a:gd name="connsiteY73" fmla="*/ 3089610 h 4364656"/>
              <a:gd name="connsiteX74" fmla="*/ 8064444 w 8074603"/>
              <a:gd name="connsiteY74" fmla="*/ 3096967 h 4364656"/>
              <a:gd name="connsiteX75" fmla="*/ 8073185 w 8074603"/>
              <a:gd name="connsiteY75" fmla="*/ 3196024 h 4364656"/>
              <a:gd name="connsiteX76" fmla="*/ 8074603 w 8074603"/>
              <a:gd name="connsiteY76" fmla="*/ 3210093 h 4364656"/>
              <a:gd name="connsiteX77" fmla="*/ 8074509 w 8074603"/>
              <a:gd name="connsiteY77" fmla="*/ 3211029 h 4364656"/>
              <a:gd name="connsiteX78" fmla="*/ 8074602 w 8074603"/>
              <a:gd name="connsiteY78" fmla="*/ 3212087 h 4364656"/>
              <a:gd name="connsiteX79" fmla="*/ 7424264 w 8074603"/>
              <a:gd name="connsiteY79" fmla="*/ 3862425 h 4364656"/>
              <a:gd name="connsiteX80" fmla="*/ 6964406 w 8074603"/>
              <a:gd name="connsiteY80" fmla="*/ 3671946 h 4364656"/>
              <a:gd name="connsiteX81" fmla="*/ 6915317 w 8074603"/>
              <a:gd name="connsiteY81" fmla="*/ 3612451 h 4364656"/>
              <a:gd name="connsiteX82" fmla="*/ 6916916 w 8074603"/>
              <a:gd name="connsiteY82" fmla="*/ 3609131 h 4364656"/>
              <a:gd name="connsiteX83" fmla="*/ 6916887 w 8074603"/>
              <a:gd name="connsiteY83" fmla="*/ 3609096 h 4364656"/>
              <a:gd name="connsiteX84" fmla="*/ 6915316 w 8074603"/>
              <a:gd name="connsiteY84" fmla="*/ 3612451 h 4364656"/>
              <a:gd name="connsiteX85" fmla="*/ 6861887 w 8074603"/>
              <a:gd name="connsiteY85" fmla="*/ 3549058 h 4364656"/>
              <a:gd name="connsiteX86" fmla="*/ 6249412 w 8074603"/>
              <a:gd name="connsiteY86" fmla="*/ 3295363 h 4364656"/>
              <a:gd name="connsiteX87" fmla="*/ 5531170 w 8074603"/>
              <a:gd name="connsiteY87" fmla="*/ 3677249 h 4364656"/>
              <a:gd name="connsiteX88" fmla="*/ 5477373 w 8074603"/>
              <a:gd name="connsiteY88" fmla="*/ 3776364 h 4364656"/>
              <a:gd name="connsiteX89" fmla="*/ 5424218 w 8074603"/>
              <a:gd name="connsiteY89" fmla="*/ 3898404 h 4364656"/>
              <a:gd name="connsiteX90" fmla="*/ 5372647 w 8074603"/>
              <a:gd name="connsiteY90" fmla="*/ 3993415 h 4364656"/>
              <a:gd name="connsiteX91" fmla="*/ 4674427 w 8074603"/>
              <a:gd name="connsiteY91" fmla="*/ 4364656 h 4364656"/>
              <a:gd name="connsiteX92" fmla="*/ 3870258 w 8074603"/>
              <a:gd name="connsiteY92" fmla="*/ 3773024 h 4364656"/>
              <a:gd name="connsiteX93" fmla="*/ 3849692 w 8074603"/>
              <a:gd name="connsiteY93" fmla="*/ 3693042 h 4364656"/>
              <a:gd name="connsiteX94" fmla="*/ 3849691 w 8074603"/>
              <a:gd name="connsiteY94" fmla="*/ 3693042 h 4364656"/>
              <a:gd name="connsiteX95" fmla="*/ 3846811 w 8074603"/>
              <a:gd name="connsiteY95" fmla="*/ 3692773 h 4364656"/>
              <a:gd name="connsiteX96" fmla="*/ 3844896 w 8074603"/>
              <a:gd name="connsiteY96" fmla="*/ 3673782 h 4364656"/>
              <a:gd name="connsiteX97" fmla="*/ 3392418 w 8074603"/>
              <a:gd name="connsiteY97" fmla="*/ 3305002 h 4364656"/>
              <a:gd name="connsiteX98" fmla="*/ 2966852 w 8074603"/>
              <a:gd name="connsiteY98" fmla="*/ 3587086 h 4364656"/>
              <a:gd name="connsiteX99" fmla="*/ 2959715 w 8074603"/>
              <a:gd name="connsiteY99" fmla="*/ 3610078 h 4364656"/>
              <a:gd name="connsiteX100" fmla="*/ 2958513 w 8074603"/>
              <a:gd name="connsiteY100" fmla="*/ 3609966 h 4364656"/>
              <a:gd name="connsiteX101" fmla="*/ 2958503 w 8074603"/>
              <a:gd name="connsiteY101" fmla="*/ 3609966 h 4364656"/>
              <a:gd name="connsiteX102" fmla="*/ 2956695 w 8074603"/>
              <a:gd name="connsiteY102" fmla="*/ 3609798 h 4364656"/>
              <a:gd name="connsiteX103" fmla="*/ 2956637 w 8074603"/>
              <a:gd name="connsiteY103" fmla="*/ 3609986 h 4364656"/>
              <a:gd name="connsiteX104" fmla="*/ 2958503 w 8074603"/>
              <a:gd name="connsiteY104" fmla="*/ 3609966 h 4364656"/>
              <a:gd name="connsiteX105" fmla="*/ 2958513 w 8074603"/>
              <a:gd name="connsiteY105" fmla="*/ 3609967 h 4364656"/>
              <a:gd name="connsiteX106" fmla="*/ 2935736 w 8074603"/>
              <a:gd name="connsiteY106" fmla="*/ 3683342 h 4364656"/>
              <a:gd name="connsiteX107" fmla="*/ 2888672 w 8074603"/>
              <a:gd name="connsiteY107" fmla="*/ 3775276 h 4364656"/>
              <a:gd name="connsiteX108" fmla="*/ 2873670 w 8074603"/>
              <a:gd name="connsiteY108" fmla="*/ 3796378 h 4364656"/>
              <a:gd name="connsiteX109" fmla="*/ 2867332 w 8074603"/>
              <a:gd name="connsiteY109" fmla="*/ 3808055 h 4364656"/>
              <a:gd name="connsiteX110" fmla="*/ 2853134 w 8074603"/>
              <a:gd name="connsiteY110" fmla="*/ 3825263 h 4364656"/>
              <a:gd name="connsiteX111" fmla="*/ 2829243 w 8074603"/>
              <a:gd name="connsiteY111" fmla="*/ 3858866 h 4364656"/>
              <a:gd name="connsiteX112" fmla="*/ 2800750 w 8074603"/>
              <a:gd name="connsiteY112" fmla="*/ 3888753 h 4364656"/>
              <a:gd name="connsiteX113" fmla="*/ 2781264 w 8074603"/>
              <a:gd name="connsiteY113" fmla="*/ 3912370 h 4364656"/>
              <a:gd name="connsiteX114" fmla="*/ 2767063 w 8074603"/>
              <a:gd name="connsiteY114" fmla="*/ 3924087 h 4364656"/>
              <a:gd name="connsiteX115" fmla="*/ 2758655 w 8074603"/>
              <a:gd name="connsiteY115" fmla="*/ 3932906 h 4364656"/>
              <a:gd name="connsiteX116" fmla="*/ 2710836 w 8074603"/>
              <a:gd name="connsiteY116" fmla="*/ 3970478 h 4364656"/>
              <a:gd name="connsiteX117" fmla="*/ 2676948 w 8074603"/>
              <a:gd name="connsiteY117" fmla="*/ 3998439 h 4364656"/>
              <a:gd name="connsiteX118" fmla="*/ 2627569 w 8074603"/>
              <a:gd name="connsiteY118" fmla="*/ 4025241 h 4364656"/>
              <a:gd name="connsiteX119" fmla="*/ 2588828 w 8074603"/>
              <a:gd name="connsiteY119" fmla="*/ 4047508 h 4364656"/>
              <a:gd name="connsiteX120" fmla="*/ 2580497 w 8074603"/>
              <a:gd name="connsiteY120" fmla="*/ 4050790 h 4364656"/>
              <a:gd name="connsiteX121" fmla="*/ 2557219 w 8074603"/>
              <a:gd name="connsiteY121" fmla="*/ 4063426 h 4364656"/>
              <a:gd name="connsiteX122" fmla="*/ 2515787 w 8074603"/>
              <a:gd name="connsiteY122" fmla="*/ 4076287 h 4364656"/>
              <a:gd name="connsiteX123" fmla="*/ 2492002 w 8074603"/>
              <a:gd name="connsiteY123" fmla="*/ 4085658 h 4364656"/>
              <a:gd name="connsiteX124" fmla="*/ 2467134 w 8074603"/>
              <a:gd name="connsiteY124" fmla="*/ 4091389 h 4364656"/>
              <a:gd name="connsiteX125" fmla="*/ 2424911 w 8074603"/>
              <a:gd name="connsiteY125" fmla="*/ 4104496 h 4364656"/>
              <a:gd name="connsiteX126" fmla="*/ 2398874 w 8074603"/>
              <a:gd name="connsiteY126" fmla="*/ 4107121 h 4364656"/>
              <a:gd name="connsiteX127" fmla="*/ 2388841 w 8074603"/>
              <a:gd name="connsiteY127" fmla="*/ 4109433 h 4364656"/>
              <a:gd name="connsiteX128" fmla="*/ 2337116 w 8074603"/>
              <a:gd name="connsiteY128" fmla="*/ 4113347 h 4364656"/>
              <a:gd name="connsiteX129" fmla="*/ 2282859 w 8074603"/>
              <a:gd name="connsiteY129" fmla="*/ 4118816 h 4364656"/>
              <a:gd name="connsiteX130" fmla="*/ 2242479 w 8074603"/>
              <a:gd name="connsiteY130" fmla="*/ 4114746 h 4364656"/>
              <a:gd name="connsiteX131" fmla="*/ 2172265 w 8074603"/>
              <a:gd name="connsiteY131" fmla="*/ 4109433 h 4364656"/>
              <a:gd name="connsiteX132" fmla="*/ 2158646 w 8074603"/>
              <a:gd name="connsiteY132" fmla="*/ 4106295 h 4364656"/>
              <a:gd name="connsiteX133" fmla="*/ 2140808 w 8074603"/>
              <a:gd name="connsiteY133" fmla="*/ 4104496 h 4364656"/>
              <a:gd name="connsiteX134" fmla="*/ 2111879 w 8074603"/>
              <a:gd name="connsiteY134" fmla="*/ 4095516 h 4364656"/>
              <a:gd name="connsiteX135" fmla="*/ 2069105 w 8074603"/>
              <a:gd name="connsiteY135" fmla="*/ 4085658 h 4364656"/>
              <a:gd name="connsiteX136" fmla="*/ 2028193 w 8074603"/>
              <a:gd name="connsiteY136" fmla="*/ 4069539 h 4364656"/>
              <a:gd name="connsiteX137" fmla="*/ 2008500 w 8074603"/>
              <a:gd name="connsiteY137" fmla="*/ 4063426 h 4364656"/>
              <a:gd name="connsiteX138" fmla="*/ 1997435 w 8074603"/>
              <a:gd name="connsiteY138" fmla="*/ 4057420 h 4364656"/>
              <a:gd name="connsiteX139" fmla="*/ 1972278 w 8074603"/>
              <a:gd name="connsiteY139" fmla="*/ 4047508 h 4364656"/>
              <a:gd name="connsiteX140" fmla="*/ 1625370 w 8074603"/>
              <a:gd name="connsiteY140" fmla="*/ 3683342 h 4364656"/>
              <a:gd name="connsiteX141" fmla="*/ 1607075 w 8074603"/>
              <a:gd name="connsiteY141" fmla="*/ 3624406 h 4364656"/>
              <a:gd name="connsiteX142" fmla="*/ 1608730 w 8074603"/>
              <a:gd name="connsiteY142" fmla="*/ 3624388 h 4364656"/>
              <a:gd name="connsiteX143" fmla="*/ 1613537 w 8074603"/>
              <a:gd name="connsiteY143" fmla="*/ 3624337 h 4364656"/>
              <a:gd name="connsiteX144" fmla="*/ 1613536 w 8074603"/>
              <a:gd name="connsiteY144" fmla="*/ 3624334 h 4364656"/>
              <a:gd name="connsiteX145" fmla="*/ 1608730 w 8074603"/>
              <a:gd name="connsiteY145" fmla="*/ 3624388 h 4364656"/>
              <a:gd name="connsiteX146" fmla="*/ 1607077 w 8074603"/>
              <a:gd name="connsiteY146" fmla="*/ 3624405 h 4364656"/>
              <a:gd name="connsiteX147" fmla="*/ 1603692 w 8074603"/>
              <a:gd name="connsiteY147" fmla="*/ 3624443 h 4364656"/>
              <a:gd name="connsiteX148" fmla="*/ 1593249 w 8074603"/>
              <a:gd name="connsiteY148" fmla="*/ 3590809 h 4364656"/>
              <a:gd name="connsiteX149" fmla="*/ 1060194 w 8074603"/>
              <a:gd name="connsiteY149" fmla="*/ 3237476 h 4364656"/>
              <a:gd name="connsiteX150" fmla="*/ 943603 w 8074603"/>
              <a:gd name="connsiteY150" fmla="*/ 3249230 h 4364656"/>
              <a:gd name="connsiteX151" fmla="*/ 837218 w 8074603"/>
              <a:gd name="connsiteY151" fmla="*/ 3282253 h 4364656"/>
              <a:gd name="connsiteX152" fmla="*/ 831628 w 8074603"/>
              <a:gd name="connsiteY152" fmla="*/ 3285287 h 4364656"/>
              <a:gd name="connsiteX153" fmla="*/ 789668 w 8074603"/>
              <a:gd name="connsiteY153" fmla="*/ 3319908 h 4364656"/>
              <a:gd name="connsiteX154" fmla="*/ 703440 w 8074603"/>
              <a:gd name="connsiteY154" fmla="*/ 3366773 h 4364656"/>
              <a:gd name="connsiteX155" fmla="*/ 697571 w 8074603"/>
              <a:gd name="connsiteY155" fmla="*/ 3368594 h 4364656"/>
              <a:gd name="connsiteX156" fmla="*/ 697574 w 8074603"/>
              <a:gd name="connsiteY156" fmla="*/ 3368593 h 4364656"/>
              <a:gd name="connsiteX157" fmla="*/ 608392 w 8074603"/>
              <a:gd name="connsiteY157" fmla="*/ 3396276 h 4364656"/>
              <a:gd name="connsiteX158" fmla="*/ 506346 w 8074603"/>
              <a:gd name="connsiteY158" fmla="*/ 3406563 h 4364656"/>
              <a:gd name="connsiteX159" fmla="*/ 0 w 8074603"/>
              <a:gd name="connsiteY159" fmla="*/ 2900217 h 4364656"/>
              <a:gd name="connsiteX160" fmla="*/ 404300 w 8074603"/>
              <a:gd name="connsiteY160" fmla="*/ 2404158 h 4364656"/>
              <a:gd name="connsiteX161" fmla="*/ 476128 w 8074603"/>
              <a:gd name="connsiteY161" fmla="*/ 2396917 h 4364656"/>
              <a:gd name="connsiteX162" fmla="*/ 476128 w 8074603"/>
              <a:gd name="connsiteY162" fmla="*/ 2396918 h 4364656"/>
              <a:gd name="connsiteX163" fmla="*/ 506346 w 8074603"/>
              <a:gd name="connsiteY163" fmla="*/ 2393872 h 4364656"/>
              <a:gd name="connsiteX164" fmla="*/ 506424 w 8074603"/>
              <a:gd name="connsiteY164" fmla="*/ 2393878 h 4364656"/>
              <a:gd name="connsiteX165" fmla="*/ 523913 w 8074603"/>
              <a:gd name="connsiteY165" fmla="*/ 2395421 h 4364656"/>
              <a:gd name="connsiteX166" fmla="*/ 525160 w 8074603"/>
              <a:gd name="connsiteY166" fmla="*/ 2395296 h 4364656"/>
              <a:gd name="connsiteX167" fmla="*/ 506424 w 8074603"/>
              <a:gd name="connsiteY167" fmla="*/ 2393878 h 4364656"/>
              <a:gd name="connsiteX168" fmla="*/ 506346 w 8074603"/>
              <a:gd name="connsiteY168" fmla="*/ 2393871 h 4364656"/>
              <a:gd name="connsiteX169" fmla="*/ 476128 w 8074603"/>
              <a:gd name="connsiteY169" fmla="*/ 2396917 h 4364656"/>
              <a:gd name="connsiteX170" fmla="*/ 475829 w 8074603"/>
              <a:gd name="connsiteY170" fmla="*/ 2395919 h 4364656"/>
              <a:gd name="connsiteX171" fmla="*/ 566483 w 8074603"/>
              <a:gd name="connsiteY171" fmla="*/ 2386780 h 4364656"/>
              <a:gd name="connsiteX172" fmla="*/ 1084393 w 8074603"/>
              <a:gd name="connsiteY172" fmla="*/ 1855758 h 4364656"/>
              <a:gd name="connsiteX173" fmla="*/ 1094003 w 8074603"/>
              <a:gd name="connsiteY173" fmla="*/ 1746841 h 4364656"/>
              <a:gd name="connsiteX174" fmla="*/ 1090650 w 8074603"/>
              <a:gd name="connsiteY174" fmla="*/ 1698239 h 4364656"/>
              <a:gd name="connsiteX175" fmla="*/ 1088374 w 8074603"/>
              <a:gd name="connsiteY175" fmla="*/ 1636980 h 4364656"/>
              <a:gd name="connsiteX176" fmla="*/ 1799436 w 8074603"/>
              <a:gd name="connsiteY176" fmla="*/ 925919 h 4364656"/>
              <a:gd name="connsiteX177" fmla="*/ 2389060 w 8074603"/>
              <a:gd name="connsiteY177" fmla="*/ 1239418 h 4364656"/>
              <a:gd name="connsiteX178" fmla="*/ 2416485 w 8074603"/>
              <a:gd name="connsiteY178" fmla="*/ 1289944 h 4364656"/>
              <a:gd name="connsiteX179" fmla="*/ 2416799 w 8074603"/>
              <a:gd name="connsiteY179" fmla="*/ 1289849 h 4364656"/>
              <a:gd name="connsiteX180" fmla="*/ 2455025 w 8074603"/>
              <a:gd name="connsiteY180" fmla="*/ 1360275 h 4364656"/>
              <a:gd name="connsiteX181" fmla="*/ 3082854 w 8074603"/>
              <a:gd name="connsiteY181" fmla="*/ 1694089 h 4364656"/>
              <a:gd name="connsiteX182" fmla="*/ 3836081 w 8074603"/>
              <a:gd name="connsiteY182" fmla="*/ 1014367 h 4364656"/>
              <a:gd name="connsiteX183" fmla="*/ 3839853 w 8074603"/>
              <a:gd name="connsiteY183" fmla="*/ 939677 h 4364656"/>
              <a:gd name="connsiteX184" fmla="*/ 3839853 w 8074603"/>
              <a:gd name="connsiteY184" fmla="*/ 939672 h 4364656"/>
              <a:gd name="connsiteX185" fmla="*/ 3837985 w 8074603"/>
              <a:gd name="connsiteY185" fmla="*/ 927434 h 4364656"/>
              <a:gd name="connsiteX186" fmla="*/ 3835746 w 8074603"/>
              <a:gd name="connsiteY186" fmla="*/ 883087 h 4364656"/>
              <a:gd name="connsiteX187" fmla="*/ 3835745 w 8074603"/>
              <a:gd name="connsiteY187" fmla="*/ 883087 h 4364656"/>
              <a:gd name="connsiteX188" fmla="*/ 3833802 w 8074603"/>
              <a:gd name="connsiteY188" fmla="*/ 844605 h 4364656"/>
              <a:gd name="connsiteX189" fmla="*/ 3833640 w 8074603"/>
              <a:gd name="connsiteY189" fmla="*/ 841406 h 4364656"/>
              <a:gd name="connsiteX190" fmla="*/ 4675046 w 8074603"/>
              <a:gd name="connsiteY190" fmla="*/ 0 h 4364656"/>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51311 w 8074603"/>
              <a:gd name="connsiteY4" fmla="*/ 3824382 h 4364656"/>
              <a:gd name="connsiteX5" fmla="*/ 5477374 w 8074603"/>
              <a:gd name="connsiteY5" fmla="*/ 3776365 h 4364656"/>
              <a:gd name="connsiteX6" fmla="*/ 5967715 w 8074603"/>
              <a:gd name="connsiteY6" fmla="*/ 1555781 h 4364656"/>
              <a:gd name="connsiteX7" fmla="*/ 5953547 w 8074603"/>
              <a:gd name="connsiteY7" fmla="*/ 1567471 h 4364656"/>
              <a:gd name="connsiteX8" fmla="*/ 5947225 w 8074603"/>
              <a:gd name="connsiteY8" fmla="*/ 1572687 h 4364656"/>
              <a:gd name="connsiteX9" fmla="*/ 5923679 w 8074603"/>
              <a:gd name="connsiteY9" fmla="*/ 1585468 h 4364656"/>
              <a:gd name="connsiteX10" fmla="*/ 5944170 w 8074603"/>
              <a:gd name="connsiteY10" fmla="*/ 1568561 h 4364656"/>
              <a:gd name="connsiteX11" fmla="*/ 5950625 w 8074603"/>
              <a:gd name="connsiteY11" fmla="*/ 1565058 h 4364656"/>
              <a:gd name="connsiteX12" fmla="*/ 5967715 w 8074603"/>
              <a:gd name="connsiteY12" fmla="*/ 1555781 h 4364656"/>
              <a:gd name="connsiteX13" fmla="*/ 5463575 w 8074603"/>
              <a:gd name="connsiteY13" fmla="*/ 1132731 h 4364656"/>
              <a:gd name="connsiteX14" fmla="*/ 5450330 w 8074603"/>
              <a:gd name="connsiteY14" fmla="*/ 1168918 h 4364656"/>
              <a:gd name="connsiteX15" fmla="*/ 5439303 w 8074603"/>
              <a:gd name="connsiteY15" fmla="*/ 1189234 h 4364656"/>
              <a:gd name="connsiteX16" fmla="*/ 5447848 w 8074603"/>
              <a:gd name="connsiteY16" fmla="*/ 1161705 h 4364656"/>
              <a:gd name="connsiteX17" fmla="*/ 5463575 w 8074603"/>
              <a:gd name="connsiteY17" fmla="*/ 1132731 h 4364656"/>
              <a:gd name="connsiteX18" fmla="*/ 5466067 w 8074603"/>
              <a:gd name="connsiteY18" fmla="*/ 1125926 h 4364656"/>
              <a:gd name="connsiteX19" fmla="*/ 5466873 w 8074603"/>
              <a:gd name="connsiteY19" fmla="*/ 1126657 h 4364656"/>
              <a:gd name="connsiteX20" fmla="*/ 5463576 w 8074603"/>
              <a:gd name="connsiteY20" fmla="*/ 1132731 h 4364656"/>
              <a:gd name="connsiteX21" fmla="*/ 5466067 w 8074603"/>
              <a:gd name="connsiteY21" fmla="*/ 1125926 h 4364656"/>
              <a:gd name="connsiteX22" fmla="*/ 4675046 w 8074603"/>
              <a:gd name="connsiteY22" fmla="*/ 0 h 4364656"/>
              <a:gd name="connsiteX23" fmla="*/ 5516452 w 8074603"/>
              <a:gd name="connsiteY23" fmla="*/ 841406 h 4364656"/>
              <a:gd name="connsiteX24" fmla="*/ 5478624 w 8074603"/>
              <a:gd name="connsiteY24" fmla="*/ 1091614 h 4364656"/>
              <a:gd name="connsiteX25" fmla="*/ 5466066 w 8074603"/>
              <a:gd name="connsiteY25" fmla="*/ 1125926 h 4364656"/>
              <a:gd name="connsiteX26" fmla="*/ 5463575 w 8074603"/>
              <a:gd name="connsiteY26" fmla="*/ 1132730 h 4364656"/>
              <a:gd name="connsiteX27" fmla="*/ 5447848 w 8074603"/>
              <a:gd name="connsiteY27" fmla="*/ 1161704 h 4364656"/>
              <a:gd name="connsiteX28" fmla="*/ 5439303 w 8074603"/>
              <a:gd name="connsiteY28" fmla="*/ 1189233 h 4364656"/>
              <a:gd name="connsiteX29" fmla="*/ 5428195 w 8074603"/>
              <a:gd name="connsiteY29" fmla="*/ 1225018 h 4364656"/>
              <a:gd name="connsiteX30" fmla="*/ 5421342 w 8074603"/>
              <a:gd name="connsiteY30" fmla="*/ 1292995 h 4364656"/>
              <a:gd name="connsiteX31" fmla="*/ 5758639 w 8074603"/>
              <a:gd name="connsiteY31" fmla="*/ 1630292 h 4364656"/>
              <a:gd name="connsiteX32" fmla="*/ 5889930 w 8074603"/>
              <a:gd name="connsiteY32" fmla="*/ 1603786 h 4364656"/>
              <a:gd name="connsiteX33" fmla="*/ 5923679 w 8074603"/>
              <a:gd name="connsiteY33" fmla="*/ 1585468 h 4364656"/>
              <a:gd name="connsiteX34" fmla="*/ 5923680 w 8074603"/>
              <a:gd name="connsiteY34" fmla="*/ 1585469 h 4364656"/>
              <a:gd name="connsiteX35" fmla="*/ 5947226 w 8074603"/>
              <a:gd name="connsiteY35" fmla="*/ 1572688 h 4364656"/>
              <a:gd name="connsiteX36" fmla="*/ 5953548 w 8074603"/>
              <a:gd name="connsiteY36" fmla="*/ 1567472 h 4364656"/>
              <a:gd name="connsiteX37" fmla="*/ 5967716 w 8074603"/>
              <a:gd name="connsiteY37" fmla="*/ 1555782 h 4364656"/>
              <a:gd name="connsiteX38" fmla="*/ 6062168 w 8074603"/>
              <a:gd name="connsiteY38" fmla="*/ 1504515 h 4364656"/>
              <a:gd name="connsiteX39" fmla="*/ 6332560 w 8074603"/>
              <a:gd name="connsiteY39" fmla="*/ 1449925 h 4364656"/>
              <a:gd name="connsiteX40" fmla="*/ 7027217 w 8074603"/>
              <a:gd name="connsiteY40" fmla="*/ 2144582 h 4364656"/>
              <a:gd name="connsiteX41" fmla="*/ 7023436 w 8074603"/>
              <a:gd name="connsiteY41" fmla="*/ 2182087 h 4364656"/>
              <a:gd name="connsiteX42" fmla="*/ 7025951 w 8074603"/>
              <a:gd name="connsiteY42" fmla="*/ 2183532 h 4364656"/>
              <a:gd name="connsiteX43" fmla="*/ 7020865 w 8074603"/>
              <a:gd name="connsiteY43" fmla="*/ 2233978 h 4364656"/>
              <a:gd name="connsiteX44" fmla="*/ 7290185 w 8074603"/>
              <a:gd name="connsiteY44" fmla="*/ 2564422 h 4364656"/>
              <a:gd name="connsiteX45" fmla="*/ 7340491 w 8074603"/>
              <a:gd name="connsiteY45" fmla="*/ 2569494 h 4364656"/>
              <a:gd name="connsiteX46" fmla="*/ 7425440 w 8074603"/>
              <a:gd name="connsiteY46" fmla="*/ 2560930 h 4364656"/>
              <a:gd name="connsiteX47" fmla="*/ 7556269 w 8074603"/>
              <a:gd name="connsiteY47" fmla="*/ 2574119 h 4364656"/>
              <a:gd name="connsiteX48" fmla="*/ 7639912 w 8074603"/>
              <a:gd name="connsiteY48" fmla="*/ 2600083 h 4364656"/>
              <a:gd name="connsiteX49" fmla="*/ 7662727 w 8074603"/>
              <a:gd name="connsiteY49" fmla="*/ 2606859 h 4364656"/>
              <a:gd name="connsiteX50" fmla="*/ 7664371 w 8074603"/>
              <a:gd name="connsiteY50" fmla="*/ 2607676 h 4364656"/>
              <a:gd name="connsiteX51" fmla="*/ 7678124 w 8074603"/>
              <a:gd name="connsiteY51" fmla="*/ 2611945 h 4364656"/>
              <a:gd name="connsiteX52" fmla="*/ 7733522 w 8074603"/>
              <a:gd name="connsiteY52" fmla="*/ 2642014 h 4364656"/>
              <a:gd name="connsiteX53" fmla="*/ 7761488 w 8074603"/>
              <a:gd name="connsiteY53" fmla="*/ 2655901 h 4364656"/>
              <a:gd name="connsiteX54" fmla="*/ 7768424 w 8074603"/>
              <a:gd name="connsiteY54" fmla="*/ 2660958 h 4364656"/>
              <a:gd name="connsiteX55" fmla="*/ 7788393 w 8074603"/>
              <a:gd name="connsiteY55" fmla="*/ 2671797 h 4364656"/>
              <a:gd name="connsiteX56" fmla="*/ 7827171 w 8074603"/>
              <a:gd name="connsiteY56" fmla="*/ 2703791 h 4364656"/>
              <a:gd name="connsiteX57" fmla="*/ 7849862 w 8074603"/>
              <a:gd name="connsiteY57" fmla="*/ 2720336 h 4364656"/>
              <a:gd name="connsiteX58" fmla="*/ 7860799 w 8074603"/>
              <a:gd name="connsiteY58" fmla="*/ 2731538 h 4364656"/>
              <a:gd name="connsiteX59" fmla="*/ 7884468 w 8074603"/>
              <a:gd name="connsiteY59" fmla="*/ 2751066 h 4364656"/>
              <a:gd name="connsiteX60" fmla="*/ 7909550 w 8074603"/>
              <a:gd name="connsiteY60" fmla="*/ 2781466 h 4364656"/>
              <a:gd name="connsiteX61" fmla="*/ 7926096 w 8074603"/>
              <a:gd name="connsiteY61" fmla="*/ 2798412 h 4364656"/>
              <a:gd name="connsiteX62" fmla="*/ 7939549 w 8074603"/>
              <a:gd name="connsiteY62" fmla="*/ 2817825 h 4364656"/>
              <a:gd name="connsiteX63" fmla="*/ 7963736 w 8074603"/>
              <a:gd name="connsiteY63" fmla="*/ 2847140 h 4364656"/>
              <a:gd name="connsiteX64" fmla="*/ 7977732 w 8074603"/>
              <a:gd name="connsiteY64" fmla="*/ 2872925 h 4364656"/>
              <a:gd name="connsiteX65" fmla="*/ 7988440 w 8074603"/>
              <a:gd name="connsiteY65" fmla="*/ 2888377 h 4364656"/>
              <a:gd name="connsiteX66" fmla="*/ 8002637 w 8074603"/>
              <a:gd name="connsiteY66" fmla="*/ 2918810 h 4364656"/>
              <a:gd name="connsiteX67" fmla="*/ 8023589 w 8074603"/>
              <a:gd name="connsiteY67" fmla="*/ 2957410 h 4364656"/>
              <a:gd name="connsiteX68" fmla="*/ 8029442 w 8074603"/>
              <a:gd name="connsiteY68" fmla="*/ 2976266 h 4364656"/>
              <a:gd name="connsiteX69" fmla="*/ 8035140 w 8074603"/>
              <a:gd name="connsiteY69" fmla="*/ 2988479 h 4364656"/>
              <a:gd name="connsiteX70" fmla="*/ 8047920 w 8074603"/>
              <a:gd name="connsiteY70" fmla="*/ 3035793 h 4364656"/>
              <a:gd name="connsiteX71" fmla="*/ 8061414 w 8074603"/>
              <a:gd name="connsiteY71" fmla="*/ 3079264 h 4364656"/>
              <a:gd name="connsiteX72" fmla="*/ 8062457 w 8074603"/>
              <a:gd name="connsiteY72" fmla="*/ 3089610 h 4364656"/>
              <a:gd name="connsiteX73" fmla="*/ 8064444 w 8074603"/>
              <a:gd name="connsiteY73" fmla="*/ 3096967 h 4364656"/>
              <a:gd name="connsiteX74" fmla="*/ 8073185 w 8074603"/>
              <a:gd name="connsiteY74" fmla="*/ 3196024 h 4364656"/>
              <a:gd name="connsiteX75" fmla="*/ 8074603 w 8074603"/>
              <a:gd name="connsiteY75" fmla="*/ 3210093 h 4364656"/>
              <a:gd name="connsiteX76" fmla="*/ 8074509 w 8074603"/>
              <a:gd name="connsiteY76" fmla="*/ 3211029 h 4364656"/>
              <a:gd name="connsiteX77" fmla="*/ 8074602 w 8074603"/>
              <a:gd name="connsiteY77" fmla="*/ 3212087 h 4364656"/>
              <a:gd name="connsiteX78" fmla="*/ 7424264 w 8074603"/>
              <a:gd name="connsiteY78" fmla="*/ 3862425 h 4364656"/>
              <a:gd name="connsiteX79" fmla="*/ 6964406 w 8074603"/>
              <a:gd name="connsiteY79" fmla="*/ 3671946 h 4364656"/>
              <a:gd name="connsiteX80" fmla="*/ 6915317 w 8074603"/>
              <a:gd name="connsiteY80" fmla="*/ 3612451 h 4364656"/>
              <a:gd name="connsiteX81" fmla="*/ 6916916 w 8074603"/>
              <a:gd name="connsiteY81" fmla="*/ 3609131 h 4364656"/>
              <a:gd name="connsiteX82" fmla="*/ 6916887 w 8074603"/>
              <a:gd name="connsiteY82" fmla="*/ 3609096 h 4364656"/>
              <a:gd name="connsiteX83" fmla="*/ 6915316 w 8074603"/>
              <a:gd name="connsiteY83" fmla="*/ 3612451 h 4364656"/>
              <a:gd name="connsiteX84" fmla="*/ 6861887 w 8074603"/>
              <a:gd name="connsiteY84" fmla="*/ 3549058 h 4364656"/>
              <a:gd name="connsiteX85" fmla="*/ 6249412 w 8074603"/>
              <a:gd name="connsiteY85" fmla="*/ 3295363 h 4364656"/>
              <a:gd name="connsiteX86" fmla="*/ 5531170 w 8074603"/>
              <a:gd name="connsiteY86" fmla="*/ 3677249 h 4364656"/>
              <a:gd name="connsiteX87" fmla="*/ 5477373 w 8074603"/>
              <a:gd name="connsiteY87" fmla="*/ 3776364 h 4364656"/>
              <a:gd name="connsiteX88" fmla="*/ 5424218 w 8074603"/>
              <a:gd name="connsiteY88" fmla="*/ 3898404 h 4364656"/>
              <a:gd name="connsiteX89" fmla="*/ 5372647 w 8074603"/>
              <a:gd name="connsiteY89" fmla="*/ 3993415 h 4364656"/>
              <a:gd name="connsiteX90" fmla="*/ 4674427 w 8074603"/>
              <a:gd name="connsiteY90" fmla="*/ 4364656 h 4364656"/>
              <a:gd name="connsiteX91" fmla="*/ 3870258 w 8074603"/>
              <a:gd name="connsiteY91" fmla="*/ 3773024 h 4364656"/>
              <a:gd name="connsiteX92" fmla="*/ 3849692 w 8074603"/>
              <a:gd name="connsiteY92" fmla="*/ 3693042 h 4364656"/>
              <a:gd name="connsiteX93" fmla="*/ 3849691 w 8074603"/>
              <a:gd name="connsiteY93" fmla="*/ 3693042 h 4364656"/>
              <a:gd name="connsiteX94" fmla="*/ 3846811 w 8074603"/>
              <a:gd name="connsiteY94" fmla="*/ 3692773 h 4364656"/>
              <a:gd name="connsiteX95" fmla="*/ 3844896 w 8074603"/>
              <a:gd name="connsiteY95" fmla="*/ 3673782 h 4364656"/>
              <a:gd name="connsiteX96" fmla="*/ 3392418 w 8074603"/>
              <a:gd name="connsiteY96" fmla="*/ 3305002 h 4364656"/>
              <a:gd name="connsiteX97" fmla="*/ 2966852 w 8074603"/>
              <a:gd name="connsiteY97" fmla="*/ 3587086 h 4364656"/>
              <a:gd name="connsiteX98" fmla="*/ 2959715 w 8074603"/>
              <a:gd name="connsiteY98" fmla="*/ 3610078 h 4364656"/>
              <a:gd name="connsiteX99" fmla="*/ 2958513 w 8074603"/>
              <a:gd name="connsiteY99" fmla="*/ 3609966 h 4364656"/>
              <a:gd name="connsiteX100" fmla="*/ 2958503 w 8074603"/>
              <a:gd name="connsiteY100" fmla="*/ 3609966 h 4364656"/>
              <a:gd name="connsiteX101" fmla="*/ 2956695 w 8074603"/>
              <a:gd name="connsiteY101" fmla="*/ 3609798 h 4364656"/>
              <a:gd name="connsiteX102" fmla="*/ 2956637 w 8074603"/>
              <a:gd name="connsiteY102" fmla="*/ 3609986 h 4364656"/>
              <a:gd name="connsiteX103" fmla="*/ 2958503 w 8074603"/>
              <a:gd name="connsiteY103" fmla="*/ 3609966 h 4364656"/>
              <a:gd name="connsiteX104" fmla="*/ 2958513 w 8074603"/>
              <a:gd name="connsiteY104" fmla="*/ 3609967 h 4364656"/>
              <a:gd name="connsiteX105" fmla="*/ 2935736 w 8074603"/>
              <a:gd name="connsiteY105" fmla="*/ 3683342 h 4364656"/>
              <a:gd name="connsiteX106" fmla="*/ 2888672 w 8074603"/>
              <a:gd name="connsiteY106" fmla="*/ 3775276 h 4364656"/>
              <a:gd name="connsiteX107" fmla="*/ 2873670 w 8074603"/>
              <a:gd name="connsiteY107" fmla="*/ 3796378 h 4364656"/>
              <a:gd name="connsiteX108" fmla="*/ 2867332 w 8074603"/>
              <a:gd name="connsiteY108" fmla="*/ 3808055 h 4364656"/>
              <a:gd name="connsiteX109" fmla="*/ 2853134 w 8074603"/>
              <a:gd name="connsiteY109" fmla="*/ 3825263 h 4364656"/>
              <a:gd name="connsiteX110" fmla="*/ 2829243 w 8074603"/>
              <a:gd name="connsiteY110" fmla="*/ 3858866 h 4364656"/>
              <a:gd name="connsiteX111" fmla="*/ 2800750 w 8074603"/>
              <a:gd name="connsiteY111" fmla="*/ 3888753 h 4364656"/>
              <a:gd name="connsiteX112" fmla="*/ 2781264 w 8074603"/>
              <a:gd name="connsiteY112" fmla="*/ 3912370 h 4364656"/>
              <a:gd name="connsiteX113" fmla="*/ 2767063 w 8074603"/>
              <a:gd name="connsiteY113" fmla="*/ 3924087 h 4364656"/>
              <a:gd name="connsiteX114" fmla="*/ 2758655 w 8074603"/>
              <a:gd name="connsiteY114" fmla="*/ 3932906 h 4364656"/>
              <a:gd name="connsiteX115" fmla="*/ 2710836 w 8074603"/>
              <a:gd name="connsiteY115" fmla="*/ 3970478 h 4364656"/>
              <a:gd name="connsiteX116" fmla="*/ 2676948 w 8074603"/>
              <a:gd name="connsiteY116" fmla="*/ 3998439 h 4364656"/>
              <a:gd name="connsiteX117" fmla="*/ 2627569 w 8074603"/>
              <a:gd name="connsiteY117" fmla="*/ 4025241 h 4364656"/>
              <a:gd name="connsiteX118" fmla="*/ 2588828 w 8074603"/>
              <a:gd name="connsiteY118" fmla="*/ 4047508 h 4364656"/>
              <a:gd name="connsiteX119" fmla="*/ 2580497 w 8074603"/>
              <a:gd name="connsiteY119" fmla="*/ 4050790 h 4364656"/>
              <a:gd name="connsiteX120" fmla="*/ 2557219 w 8074603"/>
              <a:gd name="connsiteY120" fmla="*/ 4063426 h 4364656"/>
              <a:gd name="connsiteX121" fmla="*/ 2515787 w 8074603"/>
              <a:gd name="connsiteY121" fmla="*/ 4076287 h 4364656"/>
              <a:gd name="connsiteX122" fmla="*/ 2492002 w 8074603"/>
              <a:gd name="connsiteY122" fmla="*/ 4085658 h 4364656"/>
              <a:gd name="connsiteX123" fmla="*/ 2467134 w 8074603"/>
              <a:gd name="connsiteY123" fmla="*/ 4091389 h 4364656"/>
              <a:gd name="connsiteX124" fmla="*/ 2424911 w 8074603"/>
              <a:gd name="connsiteY124" fmla="*/ 4104496 h 4364656"/>
              <a:gd name="connsiteX125" fmla="*/ 2398874 w 8074603"/>
              <a:gd name="connsiteY125" fmla="*/ 4107121 h 4364656"/>
              <a:gd name="connsiteX126" fmla="*/ 2388841 w 8074603"/>
              <a:gd name="connsiteY126" fmla="*/ 4109433 h 4364656"/>
              <a:gd name="connsiteX127" fmla="*/ 2337116 w 8074603"/>
              <a:gd name="connsiteY127" fmla="*/ 4113347 h 4364656"/>
              <a:gd name="connsiteX128" fmla="*/ 2282859 w 8074603"/>
              <a:gd name="connsiteY128" fmla="*/ 4118816 h 4364656"/>
              <a:gd name="connsiteX129" fmla="*/ 2242479 w 8074603"/>
              <a:gd name="connsiteY129" fmla="*/ 4114746 h 4364656"/>
              <a:gd name="connsiteX130" fmla="*/ 2172265 w 8074603"/>
              <a:gd name="connsiteY130" fmla="*/ 4109433 h 4364656"/>
              <a:gd name="connsiteX131" fmla="*/ 2158646 w 8074603"/>
              <a:gd name="connsiteY131" fmla="*/ 4106295 h 4364656"/>
              <a:gd name="connsiteX132" fmla="*/ 2140808 w 8074603"/>
              <a:gd name="connsiteY132" fmla="*/ 4104496 h 4364656"/>
              <a:gd name="connsiteX133" fmla="*/ 2111879 w 8074603"/>
              <a:gd name="connsiteY133" fmla="*/ 4095516 h 4364656"/>
              <a:gd name="connsiteX134" fmla="*/ 2069105 w 8074603"/>
              <a:gd name="connsiteY134" fmla="*/ 4085658 h 4364656"/>
              <a:gd name="connsiteX135" fmla="*/ 2028193 w 8074603"/>
              <a:gd name="connsiteY135" fmla="*/ 4069539 h 4364656"/>
              <a:gd name="connsiteX136" fmla="*/ 2008500 w 8074603"/>
              <a:gd name="connsiteY136" fmla="*/ 4063426 h 4364656"/>
              <a:gd name="connsiteX137" fmla="*/ 1997435 w 8074603"/>
              <a:gd name="connsiteY137" fmla="*/ 4057420 h 4364656"/>
              <a:gd name="connsiteX138" fmla="*/ 1972278 w 8074603"/>
              <a:gd name="connsiteY138" fmla="*/ 4047508 h 4364656"/>
              <a:gd name="connsiteX139" fmla="*/ 1625370 w 8074603"/>
              <a:gd name="connsiteY139" fmla="*/ 3683342 h 4364656"/>
              <a:gd name="connsiteX140" fmla="*/ 1607075 w 8074603"/>
              <a:gd name="connsiteY140" fmla="*/ 3624406 h 4364656"/>
              <a:gd name="connsiteX141" fmla="*/ 1608730 w 8074603"/>
              <a:gd name="connsiteY141" fmla="*/ 3624388 h 4364656"/>
              <a:gd name="connsiteX142" fmla="*/ 1613537 w 8074603"/>
              <a:gd name="connsiteY142" fmla="*/ 3624337 h 4364656"/>
              <a:gd name="connsiteX143" fmla="*/ 1613536 w 8074603"/>
              <a:gd name="connsiteY143" fmla="*/ 3624334 h 4364656"/>
              <a:gd name="connsiteX144" fmla="*/ 1608730 w 8074603"/>
              <a:gd name="connsiteY144" fmla="*/ 3624388 h 4364656"/>
              <a:gd name="connsiteX145" fmla="*/ 1607077 w 8074603"/>
              <a:gd name="connsiteY145" fmla="*/ 3624405 h 4364656"/>
              <a:gd name="connsiteX146" fmla="*/ 1603692 w 8074603"/>
              <a:gd name="connsiteY146" fmla="*/ 3624443 h 4364656"/>
              <a:gd name="connsiteX147" fmla="*/ 1593249 w 8074603"/>
              <a:gd name="connsiteY147" fmla="*/ 3590809 h 4364656"/>
              <a:gd name="connsiteX148" fmla="*/ 1060194 w 8074603"/>
              <a:gd name="connsiteY148" fmla="*/ 3237476 h 4364656"/>
              <a:gd name="connsiteX149" fmla="*/ 943603 w 8074603"/>
              <a:gd name="connsiteY149" fmla="*/ 3249230 h 4364656"/>
              <a:gd name="connsiteX150" fmla="*/ 837218 w 8074603"/>
              <a:gd name="connsiteY150" fmla="*/ 3282253 h 4364656"/>
              <a:gd name="connsiteX151" fmla="*/ 831628 w 8074603"/>
              <a:gd name="connsiteY151" fmla="*/ 3285287 h 4364656"/>
              <a:gd name="connsiteX152" fmla="*/ 789668 w 8074603"/>
              <a:gd name="connsiteY152" fmla="*/ 3319908 h 4364656"/>
              <a:gd name="connsiteX153" fmla="*/ 703440 w 8074603"/>
              <a:gd name="connsiteY153" fmla="*/ 3366773 h 4364656"/>
              <a:gd name="connsiteX154" fmla="*/ 697571 w 8074603"/>
              <a:gd name="connsiteY154" fmla="*/ 3368594 h 4364656"/>
              <a:gd name="connsiteX155" fmla="*/ 697574 w 8074603"/>
              <a:gd name="connsiteY155" fmla="*/ 3368593 h 4364656"/>
              <a:gd name="connsiteX156" fmla="*/ 608392 w 8074603"/>
              <a:gd name="connsiteY156" fmla="*/ 3396276 h 4364656"/>
              <a:gd name="connsiteX157" fmla="*/ 506346 w 8074603"/>
              <a:gd name="connsiteY157" fmla="*/ 3406563 h 4364656"/>
              <a:gd name="connsiteX158" fmla="*/ 0 w 8074603"/>
              <a:gd name="connsiteY158" fmla="*/ 2900217 h 4364656"/>
              <a:gd name="connsiteX159" fmla="*/ 404300 w 8074603"/>
              <a:gd name="connsiteY159" fmla="*/ 2404158 h 4364656"/>
              <a:gd name="connsiteX160" fmla="*/ 476128 w 8074603"/>
              <a:gd name="connsiteY160" fmla="*/ 2396917 h 4364656"/>
              <a:gd name="connsiteX161" fmla="*/ 476128 w 8074603"/>
              <a:gd name="connsiteY161" fmla="*/ 2396918 h 4364656"/>
              <a:gd name="connsiteX162" fmla="*/ 506346 w 8074603"/>
              <a:gd name="connsiteY162" fmla="*/ 2393872 h 4364656"/>
              <a:gd name="connsiteX163" fmla="*/ 506424 w 8074603"/>
              <a:gd name="connsiteY163" fmla="*/ 2393878 h 4364656"/>
              <a:gd name="connsiteX164" fmla="*/ 523913 w 8074603"/>
              <a:gd name="connsiteY164" fmla="*/ 2395421 h 4364656"/>
              <a:gd name="connsiteX165" fmla="*/ 525160 w 8074603"/>
              <a:gd name="connsiteY165" fmla="*/ 2395296 h 4364656"/>
              <a:gd name="connsiteX166" fmla="*/ 506424 w 8074603"/>
              <a:gd name="connsiteY166" fmla="*/ 2393878 h 4364656"/>
              <a:gd name="connsiteX167" fmla="*/ 506346 w 8074603"/>
              <a:gd name="connsiteY167" fmla="*/ 2393871 h 4364656"/>
              <a:gd name="connsiteX168" fmla="*/ 476128 w 8074603"/>
              <a:gd name="connsiteY168" fmla="*/ 2396917 h 4364656"/>
              <a:gd name="connsiteX169" fmla="*/ 475829 w 8074603"/>
              <a:gd name="connsiteY169" fmla="*/ 2395919 h 4364656"/>
              <a:gd name="connsiteX170" fmla="*/ 566483 w 8074603"/>
              <a:gd name="connsiteY170" fmla="*/ 2386780 h 4364656"/>
              <a:gd name="connsiteX171" fmla="*/ 1084393 w 8074603"/>
              <a:gd name="connsiteY171" fmla="*/ 1855758 h 4364656"/>
              <a:gd name="connsiteX172" fmla="*/ 1094003 w 8074603"/>
              <a:gd name="connsiteY172" fmla="*/ 1746841 h 4364656"/>
              <a:gd name="connsiteX173" fmla="*/ 1090650 w 8074603"/>
              <a:gd name="connsiteY173" fmla="*/ 1698239 h 4364656"/>
              <a:gd name="connsiteX174" fmla="*/ 1088374 w 8074603"/>
              <a:gd name="connsiteY174" fmla="*/ 1636980 h 4364656"/>
              <a:gd name="connsiteX175" fmla="*/ 1799436 w 8074603"/>
              <a:gd name="connsiteY175" fmla="*/ 925919 h 4364656"/>
              <a:gd name="connsiteX176" fmla="*/ 2389060 w 8074603"/>
              <a:gd name="connsiteY176" fmla="*/ 1239418 h 4364656"/>
              <a:gd name="connsiteX177" fmla="*/ 2416485 w 8074603"/>
              <a:gd name="connsiteY177" fmla="*/ 1289944 h 4364656"/>
              <a:gd name="connsiteX178" fmla="*/ 2416799 w 8074603"/>
              <a:gd name="connsiteY178" fmla="*/ 1289849 h 4364656"/>
              <a:gd name="connsiteX179" fmla="*/ 2455025 w 8074603"/>
              <a:gd name="connsiteY179" fmla="*/ 1360275 h 4364656"/>
              <a:gd name="connsiteX180" fmla="*/ 3082854 w 8074603"/>
              <a:gd name="connsiteY180" fmla="*/ 1694089 h 4364656"/>
              <a:gd name="connsiteX181" fmla="*/ 3836081 w 8074603"/>
              <a:gd name="connsiteY181" fmla="*/ 1014367 h 4364656"/>
              <a:gd name="connsiteX182" fmla="*/ 3839853 w 8074603"/>
              <a:gd name="connsiteY182" fmla="*/ 939677 h 4364656"/>
              <a:gd name="connsiteX183" fmla="*/ 3839853 w 8074603"/>
              <a:gd name="connsiteY183" fmla="*/ 939672 h 4364656"/>
              <a:gd name="connsiteX184" fmla="*/ 3837985 w 8074603"/>
              <a:gd name="connsiteY184" fmla="*/ 927434 h 4364656"/>
              <a:gd name="connsiteX185" fmla="*/ 3835746 w 8074603"/>
              <a:gd name="connsiteY185" fmla="*/ 883087 h 4364656"/>
              <a:gd name="connsiteX186" fmla="*/ 3835745 w 8074603"/>
              <a:gd name="connsiteY186" fmla="*/ 883087 h 4364656"/>
              <a:gd name="connsiteX187" fmla="*/ 3833802 w 8074603"/>
              <a:gd name="connsiteY187" fmla="*/ 844605 h 4364656"/>
              <a:gd name="connsiteX188" fmla="*/ 3833640 w 8074603"/>
              <a:gd name="connsiteY188" fmla="*/ 841406 h 4364656"/>
              <a:gd name="connsiteX189" fmla="*/ 4675046 w 8074603"/>
              <a:gd name="connsiteY189" fmla="*/ 0 h 4364656"/>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51311 w 8074603"/>
              <a:gd name="connsiteY4" fmla="*/ 3824382 h 4364656"/>
              <a:gd name="connsiteX5" fmla="*/ 5477374 w 8074603"/>
              <a:gd name="connsiteY5" fmla="*/ 3776365 h 4364656"/>
              <a:gd name="connsiteX6" fmla="*/ 5967715 w 8074603"/>
              <a:gd name="connsiteY6" fmla="*/ 1555781 h 4364656"/>
              <a:gd name="connsiteX7" fmla="*/ 5953547 w 8074603"/>
              <a:gd name="connsiteY7" fmla="*/ 1567471 h 4364656"/>
              <a:gd name="connsiteX8" fmla="*/ 5947225 w 8074603"/>
              <a:gd name="connsiteY8" fmla="*/ 1572687 h 4364656"/>
              <a:gd name="connsiteX9" fmla="*/ 5923679 w 8074603"/>
              <a:gd name="connsiteY9" fmla="*/ 1585468 h 4364656"/>
              <a:gd name="connsiteX10" fmla="*/ 5944170 w 8074603"/>
              <a:gd name="connsiteY10" fmla="*/ 1568561 h 4364656"/>
              <a:gd name="connsiteX11" fmla="*/ 5950625 w 8074603"/>
              <a:gd name="connsiteY11" fmla="*/ 1565058 h 4364656"/>
              <a:gd name="connsiteX12" fmla="*/ 5967715 w 8074603"/>
              <a:gd name="connsiteY12" fmla="*/ 1555781 h 4364656"/>
              <a:gd name="connsiteX13" fmla="*/ 5463575 w 8074603"/>
              <a:gd name="connsiteY13" fmla="*/ 1132731 h 4364656"/>
              <a:gd name="connsiteX14" fmla="*/ 5450330 w 8074603"/>
              <a:gd name="connsiteY14" fmla="*/ 1168918 h 4364656"/>
              <a:gd name="connsiteX15" fmla="*/ 5439303 w 8074603"/>
              <a:gd name="connsiteY15" fmla="*/ 1189234 h 4364656"/>
              <a:gd name="connsiteX16" fmla="*/ 5447848 w 8074603"/>
              <a:gd name="connsiteY16" fmla="*/ 1161705 h 4364656"/>
              <a:gd name="connsiteX17" fmla="*/ 5463575 w 8074603"/>
              <a:gd name="connsiteY17" fmla="*/ 1132731 h 4364656"/>
              <a:gd name="connsiteX18" fmla="*/ 5466067 w 8074603"/>
              <a:gd name="connsiteY18" fmla="*/ 1125926 h 4364656"/>
              <a:gd name="connsiteX19" fmla="*/ 5466873 w 8074603"/>
              <a:gd name="connsiteY19" fmla="*/ 1126657 h 4364656"/>
              <a:gd name="connsiteX20" fmla="*/ 5463576 w 8074603"/>
              <a:gd name="connsiteY20" fmla="*/ 1132731 h 4364656"/>
              <a:gd name="connsiteX21" fmla="*/ 5466067 w 8074603"/>
              <a:gd name="connsiteY21" fmla="*/ 1125926 h 4364656"/>
              <a:gd name="connsiteX22" fmla="*/ 4675046 w 8074603"/>
              <a:gd name="connsiteY22" fmla="*/ 0 h 4364656"/>
              <a:gd name="connsiteX23" fmla="*/ 5516452 w 8074603"/>
              <a:gd name="connsiteY23" fmla="*/ 841406 h 4364656"/>
              <a:gd name="connsiteX24" fmla="*/ 5478624 w 8074603"/>
              <a:gd name="connsiteY24" fmla="*/ 1091614 h 4364656"/>
              <a:gd name="connsiteX25" fmla="*/ 5466066 w 8074603"/>
              <a:gd name="connsiteY25" fmla="*/ 1125926 h 4364656"/>
              <a:gd name="connsiteX26" fmla="*/ 5463575 w 8074603"/>
              <a:gd name="connsiteY26" fmla="*/ 1132730 h 4364656"/>
              <a:gd name="connsiteX27" fmla="*/ 5447848 w 8074603"/>
              <a:gd name="connsiteY27" fmla="*/ 1161704 h 4364656"/>
              <a:gd name="connsiteX28" fmla="*/ 5439303 w 8074603"/>
              <a:gd name="connsiteY28" fmla="*/ 1189233 h 4364656"/>
              <a:gd name="connsiteX29" fmla="*/ 5428195 w 8074603"/>
              <a:gd name="connsiteY29" fmla="*/ 1225018 h 4364656"/>
              <a:gd name="connsiteX30" fmla="*/ 5421342 w 8074603"/>
              <a:gd name="connsiteY30" fmla="*/ 1292995 h 4364656"/>
              <a:gd name="connsiteX31" fmla="*/ 5758639 w 8074603"/>
              <a:gd name="connsiteY31" fmla="*/ 1630292 h 4364656"/>
              <a:gd name="connsiteX32" fmla="*/ 5889930 w 8074603"/>
              <a:gd name="connsiteY32" fmla="*/ 1603786 h 4364656"/>
              <a:gd name="connsiteX33" fmla="*/ 5923679 w 8074603"/>
              <a:gd name="connsiteY33" fmla="*/ 1585468 h 4364656"/>
              <a:gd name="connsiteX34" fmla="*/ 5923680 w 8074603"/>
              <a:gd name="connsiteY34" fmla="*/ 1585469 h 4364656"/>
              <a:gd name="connsiteX35" fmla="*/ 5947226 w 8074603"/>
              <a:gd name="connsiteY35" fmla="*/ 1572688 h 4364656"/>
              <a:gd name="connsiteX36" fmla="*/ 5953548 w 8074603"/>
              <a:gd name="connsiteY36" fmla="*/ 1567472 h 4364656"/>
              <a:gd name="connsiteX37" fmla="*/ 5967716 w 8074603"/>
              <a:gd name="connsiteY37" fmla="*/ 1555782 h 4364656"/>
              <a:gd name="connsiteX38" fmla="*/ 6062168 w 8074603"/>
              <a:gd name="connsiteY38" fmla="*/ 1504515 h 4364656"/>
              <a:gd name="connsiteX39" fmla="*/ 6332560 w 8074603"/>
              <a:gd name="connsiteY39" fmla="*/ 1449925 h 4364656"/>
              <a:gd name="connsiteX40" fmla="*/ 7027217 w 8074603"/>
              <a:gd name="connsiteY40" fmla="*/ 2144582 h 4364656"/>
              <a:gd name="connsiteX41" fmla="*/ 7023436 w 8074603"/>
              <a:gd name="connsiteY41" fmla="*/ 2182087 h 4364656"/>
              <a:gd name="connsiteX42" fmla="*/ 7025951 w 8074603"/>
              <a:gd name="connsiteY42" fmla="*/ 2183532 h 4364656"/>
              <a:gd name="connsiteX43" fmla="*/ 7020865 w 8074603"/>
              <a:gd name="connsiteY43" fmla="*/ 2233978 h 4364656"/>
              <a:gd name="connsiteX44" fmla="*/ 7290185 w 8074603"/>
              <a:gd name="connsiteY44" fmla="*/ 2564422 h 4364656"/>
              <a:gd name="connsiteX45" fmla="*/ 7340491 w 8074603"/>
              <a:gd name="connsiteY45" fmla="*/ 2569494 h 4364656"/>
              <a:gd name="connsiteX46" fmla="*/ 7425440 w 8074603"/>
              <a:gd name="connsiteY46" fmla="*/ 2560930 h 4364656"/>
              <a:gd name="connsiteX47" fmla="*/ 7556269 w 8074603"/>
              <a:gd name="connsiteY47" fmla="*/ 2574119 h 4364656"/>
              <a:gd name="connsiteX48" fmla="*/ 7639912 w 8074603"/>
              <a:gd name="connsiteY48" fmla="*/ 2600083 h 4364656"/>
              <a:gd name="connsiteX49" fmla="*/ 7662727 w 8074603"/>
              <a:gd name="connsiteY49" fmla="*/ 2606859 h 4364656"/>
              <a:gd name="connsiteX50" fmla="*/ 7664371 w 8074603"/>
              <a:gd name="connsiteY50" fmla="*/ 2607676 h 4364656"/>
              <a:gd name="connsiteX51" fmla="*/ 7678124 w 8074603"/>
              <a:gd name="connsiteY51" fmla="*/ 2611945 h 4364656"/>
              <a:gd name="connsiteX52" fmla="*/ 7733522 w 8074603"/>
              <a:gd name="connsiteY52" fmla="*/ 2642014 h 4364656"/>
              <a:gd name="connsiteX53" fmla="*/ 7761488 w 8074603"/>
              <a:gd name="connsiteY53" fmla="*/ 2655901 h 4364656"/>
              <a:gd name="connsiteX54" fmla="*/ 7768424 w 8074603"/>
              <a:gd name="connsiteY54" fmla="*/ 2660958 h 4364656"/>
              <a:gd name="connsiteX55" fmla="*/ 7788393 w 8074603"/>
              <a:gd name="connsiteY55" fmla="*/ 2671797 h 4364656"/>
              <a:gd name="connsiteX56" fmla="*/ 7827171 w 8074603"/>
              <a:gd name="connsiteY56" fmla="*/ 2703791 h 4364656"/>
              <a:gd name="connsiteX57" fmla="*/ 7849862 w 8074603"/>
              <a:gd name="connsiteY57" fmla="*/ 2720336 h 4364656"/>
              <a:gd name="connsiteX58" fmla="*/ 7860799 w 8074603"/>
              <a:gd name="connsiteY58" fmla="*/ 2731538 h 4364656"/>
              <a:gd name="connsiteX59" fmla="*/ 7884468 w 8074603"/>
              <a:gd name="connsiteY59" fmla="*/ 2751066 h 4364656"/>
              <a:gd name="connsiteX60" fmla="*/ 7909550 w 8074603"/>
              <a:gd name="connsiteY60" fmla="*/ 2781466 h 4364656"/>
              <a:gd name="connsiteX61" fmla="*/ 7926096 w 8074603"/>
              <a:gd name="connsiteY61" fmla="*/ 2798412 h 4364656"/>
              <a:gd name="connsiteX62" fmla="*/ 7939549 w 8074603"/>
              <a:gd name="connsiteY62" fmla="*/ 2817825 h 4364656"/>
              <a:gd name="connsiteX63" fmla="*/ 7963736 w 8074603"/>
              <a:gd name="connsiteY63" fmla="*/ 2847140 h 4364656"/>
              <a:gd name="connsiteX64" fmla="*/ 7977732 w 8074603"/>
              <a:gd name="connsiteY64" fmla="*/ 2872925 h 4364656"/>
              <a:gd name="connsiteX65" fmla="*/ 7988440 w 8074603"/>
              <a:gd name="connsiteY65" fmla="*/ 2888377 h 4364656"/>
              <a:gd name="connsiteX66" fmla="*/ 8002637 w 8074603"/>
              <a:gd name="connsiteY66" fmla="*/ 2918810 h 4364656"/>
              <a:gd name="connsiteX67" fmla="*/ 8023589 w 8074603"/>
              <a:gd name="connsiteY67" fmla="*/ 2957410 h 4364656"/>
              <a:gd name="connsiteX68" fmla="*/ 8029442 w 8074603"/>
              <a:gd name="connsiteY68" fmla="*/ 2976266 h 4364656"/>
              <a:gd name="connsiteX69" fmla="*/ 8035140 w 8074603"/>
              <a:gd name="connsiteY69" fmla="*/ 2988479 h 4364656"/>
              <a:gd name="connsiteX70" fmla="*/ 8047920 w 8074603"/>
              <a:gd name="connsiteY70" fmla="*/ 3035793 h 4364656"/>
              <a:gd name="connsiteX71" fmla="*/ 8061414 w 8074603"/>
              <a:gd name="connsiteY71" fmla="*/ 3079264 h 4364656"/>
              <a:gd name="connsiteX72" fmla="*/ 8062457 w 8074603"/>
              <a:gd name="connsiteY72" fmla="*/ 3089610 h 4364656"/>
              <a:gd name="connsiteX73" fmla="*/ 8064444 w 8074603"/>
              <a:gd name="connsiteY73" fmla="*/ 3096967 h 4364656"/>
              <a:gd name="connsiteX74" fmla="*/ 8073185 w 8074603"/>
              <a:gd name="connsiteY74" fmla="*/ 3196024 h 4364656"/>
              <a:gd name="connsiteX75" fmla="*/ 8074603 w 8074603"/>
              <a:gd name="connsiteY75" fmla="*/ 3210093 h 4364656"/>
              <a:gd name="connsiteX76" fmla="*/ 8074509 w 8074603"/>
              <a:gd name="connsiteY76" fmla="*/ 3211029 h 4364656"/>
              <a:gd name="connsiteX77" fmla="*/ 8074602 w 8074603"/>
              <a:gd name="connsiteY77" fmla="*/ 3212087 h 4364656"/>
              <a:gd name="connsiteX78" fmla="*/ 7424264 w 8074603"/>
              <a:gd name="connsiteY78" fmla="*/ 3862425 h 4364656"/>
              <a:gd name="connsiteX79" fmla="*/ 6964406 w 8074603"/>
              <a:gd name="connsiteY79" fmla="*/ 3671946 h 4364656"/>
              <a:gd name="connsiteX80" fmla="*/ 6915317 w 8074603"/>
              <a:gd name="connsiteY80" fmla="*/ 3612451 h 4364656"/>
              <a:gd name="connsiteX81" fmla="*/ 6916916 w 8074603"/>
              <a:gd name="connsiteY81" fmla="*/ 3609131 h 4364656"/>
              <a:gd name="connsiteX82" fmla="*/ 6916887 w 8074603"/>
              <a:gd name="connsiteY82" fmla="*/ 3609096 h 4364656"/>
              <a:gd name="connsiteX83" fmla="*/ 6915316 w 8074603"/>
              <a:gd name="connsiteY83" fmla="*/ 3612451 h 4364656"/>
              <a:gd name="connsiteX84" fmla="*/ 6861887 w 8074603"/>
              <a:gd name="connsiteY84" fmla="*/ 3549058 h 4364656"/>
              <a:gd name="connsiteX85" fmla="*/ 6249412 w 8074603"/>
              <a:gd name="connsiteY85" fmla="*/ 3295363 h 4364656"/>
              <a:gd name="connsiteX86" fmla="*/ 5531170 w 8074603"/>
              <a:gd name="connsiteY86" fmla="*/ 3677249 h 4364656"/>
              <a:gd name="connsiteX87" fmla="*/ 5424218 w 8074603"/>
              <a:gd name="connsiteY87" fmla="*/ 3898404 h 4364656"/>
              <a:gd name="connsiteX88" fmla="*/ 5372647 w 8074603"/>
              <a:gd name="connsiteY88" fmla="*/ 3993415 h 4364656"/>
              <a:gd name="connsiteX89" fmla="*/ 4674427 w 8074603"/>
              <a:gd name="connsiteY89" fmla="*/ 4364656 h 4364656"/>
              <a:gd name="connsiteX90" fmla="*/ 3870258 w 8074603"/>
              <a:gd name="connsiteY90" fmla="*/ 3773024 h 4364656"/>
              <a:gd name="connsiteX91" fmla="*/ 3849692 w 8074603"/>
              <a:gd name="connsiteY91" fmla="*/ 3693042 h 4364656"/>
              <a:gd name="connsiteX92" fmla="*/ 3849691 w 8074603"/>
              <a:gd name="connsiteY92" fmla="*/ 3693042 h 4364656"/>
              <a:gd name="connsiteX93" fmla="*/ 3846811 w 8074603"/>
              <a:gd name="connsiteY93" fmla="*/ 3692773 h 4364656"/>
              <a:gd name="connsiteX94" fmla="*/ 3844896 w 8074603"/>
              <a:gd name="connsiteY94" fmla="*/ 3673782 h 4364656"/>
              <a:gd name="connsiteX95" fmla="*/ 3392418 w 8074603"/>
              <a:gd name="connsiteY95" fmla="*/ 3305002 h 4364656"/>
              <a:gd name="connsiteX96" fmla="*/ 2966852 w 8074603"/>
              <a:gd name="connsiteY96" fmla="*/ 3587086 h 4364656"/>
              <a:gd name="connsiteX97" fmla="*/ 2959715 w 8074603"/>
              <a:gd name="connsiteY97" fmla="*/ 3610078 h 4364656"/>
              <a:gd name="connsiteX98" fmla="*/ 2958513 w 8074603"/>
              <a:gd name="connsiteY98" fmla="*/ 3609966 h 4364656"/>
              <a:gd name="connsiteX99" fmla="*/ 2958503 w 8074603"/>
              <a:gd name="connsiteY99" fmla="*/ 3609966 h 4364656"/>
              <a:gd name="connsiteX100" fmla="*/ 2956695 w 8074603"/>
              <a:gd name="connsiteY100" fmla="*/ 3609798 h 4364656"/>
              <a:gd name="connsiteX101" fmla="*/ 2956637 w 8074603"/>
              <a:gd name="connsiteY101" fmla="*/ 3609986 h 4364656"/>
              <a:gd name="connsiteX102" fmla="*/ 2958503 w 8074603"/>
              <a:gd name="connsiteY102" fmla="*/ 3609966 h 4364656"/>
              <a:gd name="connsiteX103" fmla="*/ 2958513 w 8074603"/>
              <a:gd name="connsiteY103" fmla="*/ 3609967 h 4364656"/>
              <a:gd name="connsiteX104" fmla="*/ 2935736 w 8074603"/>
              <a:gd name="connsiteY104" fmla="*/ 3683342 h 4364656"/>
              <a:gd name="connsiteX105" fmla="*/ 2888672 w 8074603"/>
              <a:gd name="connsiteY105" fmla="*/ 3775276 h 4364656"/>
              <a:gd name="connsiteX106" fmla="*/ 2873670 w 8074603"/>
              <a:gd name="connsiteY106" fmla="*/ 3796378 h 4364656"/>
              <a:gd name="connsiteX107" fmla="*/ 2867332 w 8074603"/>
              <a:gd name="connsiteY107" fmla="*/ 3808055 h 4364656"/>
              <a:gd name="connsiteX108" fmla="*/ 2853134 w 8074603"/>
              <a:gd name="connsiteY108" fmla="*/ 3825263 h 4364656"/>
              <a:gd name="connsiteX109" fmla="*/ 2829243 w 8074603"/>
              <a:gd name="connsiteY109" fmla="*/ 3858866 h 4364656"/>
              <a:gd name="connsiteX110" fmla="*/ 2800750 w 8074603"/>
              <a:gd name="connsiteY110" fmla="*/ 3888753 h 4364656"/>
              <a:gd name="connsiteX111" fmla="*/ 2781264 w 8074603"/>
              <a:gd name="connsiteY111" fmla="*/ 3912370 h 4364656"/>
              <a:gd name="connsiteX112" fmla="*/ 2767063 w 8074603"/>
              <a:gd name="connsiteY112" fmla="*/ 3924087 h 4364656"/>
              <a:gd name="connsiteX113" fmla="*/ 2758655 w 8074603"/>
              <a:gd name="connsiteY113" fmla="*/ 3932906 h 4364656"/>
              <a:gd name="connsiteX114" fmla="*/ 2710836 w 8074603"/>
              <a:gd name="connsiteY114" fmla="*/ 3970478 h 4364656"/>
              <a:gd name="connsiteX115" fmla="*/ 2676948 w 8074603"/>
              <a:gd name="connsiteY115" fmla="*/ 3998439 h 4364656"/>
              <a:gd name="connsiteX116" fmla="*/ 2627569 w 8074603"/>
              <a:gd name="connsiteY116" fmla="*/ 4025241 h 4364656"/>
              <a:gd name="connsiteX117" fmla="*/ 2588828 w 8074603"/>
              <a:gd name="connsiteY117" fmla="*/ 4047508 h 4364656"/>
              <a:gd name="connsiteX118" fmla="*/ 2580497 w 8074603"/>
              <a:gd name="connsiteY118" fmla="*/ 4050790 h 4364656"/>
              <a:gd name="connsiteX119" fmla="*/ 2557219 w 8074603"/>
              <a:gd name="connsiteY119" fmla="*/ 4063426 h 4364656"/>
              <a:gd name="connsiteX120" fmla="*/ 2515787 w 8074603"/>
              <a:gd name="connsiteY120" fmla="*/ 4076287 h 4364656"/>
              <a:gd name="connsiteX121" fmla="*/ 2492002 w 8074603"/>
              <a:gd name="connsiteY121" fmla="*/ 4085658 h 4364656"/>
              <a:gd name="connsiteX122" fmla="*/ 2467134 w 8074603"/>
              <a:gd name="connsiteY122" fmla="*/ 4091389 h 4364656"/>
              <a:gd name="connsiteX123" fmla="*/ 2424911 w 8074603"/>
              <a:gd name="connsiteY123" fmla="*/ 4104496 h 4364656"/>
              <a:gd name="connsiteX124" fmla="*/ 2398874 w 8074603"/>
              <a:gd name="connsiteY124" fmla="*/ 4107121 h 4364656"/>
              <a:gd name="connsiteX125" fmla="*/ 2388841 w 8074603"/>
              <a:gd name="connsiteY125" fmla="*/ 4109433 h 4364656"/>
              <a:gd name="connsiteX126" fmla="*/ 2337116 w 8074603"/>
              <a:gd name="connsiteY126" fmla="*/ 4113347 h 4364656"/>
              <a:gd name="connsiteX127" fmla="*/ 2282859 w 8074603"/>
              <a:gd name="connsiteY127" fmla="*/ 4118816 h 4364656"/>
              <a:gd name="connsiteX128" fmla="*/ 2242479 w 8074603"/>
              <a:gd name="connsiteY128" fmla="*/ 4114746 h 4364656"/>
              <a:gd name="connsiteX129" fmla="*/ 2172265 w 8074603"/>
              <a:gd name="connsiteY129" fmla="*/ 4109433 h 4364656"/>
              <a:gd name="connsiteX130" fmla="*/ 2158646 w 8074603"/>
              <a:gd name="connsiteY130" fmla="*/ 4106295 h 4364656"/>
              <a:gd name="connsiteX131" fmla="*/ 2140808 w 8074603"/>
              <a:gd name="connsiteY131" fmla="*/ 4104496 h 4364656"/>
              <a:gd name="connsiteX132" fmla="*/ 2111879 w 8074603"/>
              <a:gd name="connsiteY132" fmla="*/ 4095516 h 4364656"/>
              <a:gd name="connsiteX133" fmla="*/ 2069105 w 8074603"/>
              <a:gd name="connsiteY133" fmla="*/ 4085658 h 4364656"/>
              <a:gd name="connsiteX134" fmla="*/ 2028193 w 8074603"/>
              <a:gd name="connsiteY134" fmla="*/ 4069539 h 4364656"/>
              <a:gd name="connsiteX135" fmla="*/ 2008500 w 8074603"/>
              <a:gd name="connsiteY135" fmla="*/ 4063426 h 4364656"/>
              <a:gd name="connsiteX136" fmla="*/ 1997435 w 8074603"/>
              <a:gd name="connsiteY136" fmla="*/ 4057420 h 4364656"/>
              <a:gd name="connsiteX137" fmla="*/ 1972278 w 8074603"/>
              <a:gd name="connsiteY137" fmla="*/ 4047508 h 4364656"/>
              <a:gd name="connsiteX138" fmla="*/ 1625370 w 8074603"/>
              <a:gd name="connsiteY138" fmla="*/ 3683342 h 4364656"/>
              <a:gd name="connsiteX139" fmla="*/ 1607075 w 8074603"/>
              <a:gd name="connsiteY139" fmla="*/ 3624406 h 4364656"/>
              <a:gd name="connsiteX140" fmla="*/ 1608730 w 8074603"/>
              <a:gd name="connsiteY140" fmla="*/ 3624388 h 4364656"/>
              <a:gd name="connsiteX141" fmla="*/ 1613537 w 8074603"/>
              <a:gd name="connsiteY141" fmla="*/ 3624337 h 4364656"/>
              <a:gd name="connsiteX142" fmla="*/ 1613536 w 8074603"/>
              <a:gd name="connsiteY142" fmla="*/ 3624334 h 4364656"/>
              <a:gd name="connsiteX143" fmla="*/ 1608730 w 8074603"/>
              <a:gd name="connsiteY143" fmla="*/ 3624388 h 4364656"/>
              <a:gd name="connsiteX144" fmla="*/ 1607077 w 8074603"/>
              <a:gd name="connsiteY144" fmla="*/ 3624405 h 4364656"/>
              <a:gd name="connsiteX145" fmla="*/ 1603692 w 8074603"/>
              <a:gd name="connsiteY145" fmla="*/ 3624443 h 4364656"/>
              <a:gd name="connsiteX146" fmla="*/ 1593249 w 8074603"/>
              <a:gd name="connsiteY146" fmla="*/ 3590809 h 4364656"/>
              <a:gd name="connsiteX147" fmla="*/ 1060194 w 8074603"/>
              <a:gd name="connsiteY147" fmla="*/ 3237476 h 4364656"/>
              <a:gd name="connsiteX148" fmla="*/ 943603 w 8074603"/>
              <a:gd name="connsiteY148" fmla="*/ 3249230 h 4364656"/>
              <a:gd name="connsiteX149" fmla="*/ 837218 w 8074603"/>
              <a:gd name="connsiteY149" fmla="*/ 3282253 h 4364656"/>
              <a:gd name="connsiteX150" fmla="*/ 831628 w 8074603"/>
              <a:gd name="connsiteY150" fmla="*/ 3285287 h 4364656"/>
              <a:gd name="connsiteX151" fmla="*/ 789668 w 8074603"/>
              <a:gd name="connsiteY151" fmla="*/ 3319908 h 4364656"/>
              <a:gd name="connsiteX152" fmla="*/ 703440 w 8074603"/>
              <a:gd name="connsiteY152" fmla="*/ 3366773 h 4364656"/>
              <a:gd name="connsiteX153" fmla="*/ 697571 w 8074603"/>
              <a:gd name="connsiteY153" fmla="*/ 3368594 h 4364656"/>
              <a:gd name="connsiteX154" fmla="*/ 697574 w 8074603"/>
              <a:gd name="connsiteY154" fmla="*/ 3368593 h 4364656"/>
              <a:gd name="connsiteX155" fmla="*/ 608392 w 8074603"/>
              <a:gd name="connsiteY155" fmla="*/ 3396276 h 4364656"/>
              <a:gd name="connsiteX156" fmla="*/ 506346 w 8074603"/>
              <a:gd name="connsiteY156" fmla="*/ 3406563 h 4364656"/>
              <a:gd name="connsiteX157" fmla="*/ 0 w 8074603"/>
              <a:gd name="connsiteY157" fmla="*/ 2900217 h 4364656"/>
              <a:gd name="connsiteX158" fmla="*/ 404300 w 8074603"/>
              <a:gd name="connsiteY158" fmla="*/ 2404158 h 4364656"/>
              <a:gd name="connsiteX159" fmla="*/ 476128 w 8074603"/>
              <a:gd name="connsiteY159" fmla="*/ 2396917 h 4364656"/>
              <a:gd name="connsiteX160" fmla="*/ 476128 w 8074603"/>
              <a:gd name="connsiteY160" fmla="*/ 2396918 h 4364656"/>
              <a:gd name="connsiteX161" fmla="*/ 506346 w 8074603"/>
              <a:gd name="connsiteY161" fmla="*/ 2393872 h 4364656"/>
              <a:gd name="connsiteX162" fmla="*/ 506424 w 8074603"/>
              <a:gd name="connsiteY162" fmla="*/ 2393878 h 4364656"/>
              <a:gd name="connsiteX163" fmla="*/ 523913 w 8074603"/>
              <a:gd name="connsiteY163" fmla="*/ 2395421 h 4364656"/>
              <a:gd name="connsiteX164" fmla="*/ 525160 w 8074603"/>
              <a:gd name="connsiteY164" fmla="*/ 2395296 h 4364656"/>
              <a:gd name="connsiteX165" fmla="*/ 506424 w 8074603"/>
              <a:gd name="connsiteY165" fmla="*/ 2393878 h 4364656"/>
              <a:gd name="connsiteX166" fmla="*/ 506346 w 8074603"/>
              <a:gd name="connsiteY166" fmla="*/ 2393871 h 4364656"/>
              <a:gd name="connsiteX167" fmla="*/ 476128 w 8074603"/>
              <a:gd name="connsiteY167" fmla="*/ 2396917 h 4364656"/>
              <a:gd name="connsiteX168" fmla="*/ 475829 w 8074603"/>
              <a:gd name="connsiteY168" fmla="*/ 2395919 h 4364656"/>
              <a:gd name="connsiteX169" fmla="*/ 566483 w 8074603"/>
              <a:gd name="connsiteY169" fmla="*/ 2386780 h 4364656"/>
              <a:gd name="connsiteX170" fmla="*/ 1084393 w 8074603"/>
              <a:gd name="connsiteY170" fmla="*/ 1855758 h 4364656"/>
              <a:gd name="connsiteX171" fmla="*/ 1094003 w 8074603"/>
              <a:gd name="connsiteY171" fmla="*/ 1746841 h 4364656"/>
              <a:gd name="connsiteX172" fmla="*/ 1090650 w 8074603"/>
              <a:gd name="connsiteY172" fmla="*/ 1698239 h 4364656"/>
              <a:gd name="connsiteX173" fmla="*/ 1088374 w 8074603"/>
              <a:gd name="connsiteY173" fmla="*/ 1636980 h 4364656"/>
              <a:gd name="connsiteX174" fmla="*/ 1799436 w 8074603"/>
              <a:gd name="connsiteY174" fmla="*/ 925919 h 4364656"/>
              <a:gd name="connsiteX175" fmla="*/ 2389060 w 8074603"/>
              <a:gd name="connsiteY175" fmla="*/ 1239418 h 4364656"/>
              <a:gd name="connsiteX176" fmla="*/ 2416485 w 8074603"/>
              <a:gd name="connsiteY176" fmla="*/ 1289944 h 4364656"/>
              <a:gd name="connsiteX177" fmla="*/ 2416799 w 8074603"/>
              <a:gd name="connsiteY177" fmla="*/ 1289849 h 4364656"/>
              <a:gd name="connsiteX178" fmla="*/ 2455025 w 8074603"/>
              <a:gd name="connsiteY178" fmla="*/ 1360275 h 4364656"/>
              <a:gd name="connsiteX179" fmla="*/ 3082854 w 8074603"/>
              <a:gd name="connsiteY179" fmla="*/ 1694089 h 4364656"/>
              <a:gd name="connsiteX180" fmla="*/ 3836081 w 8074603"/>
              <a:gd name="connsiteY180" fmla="*/ 1014367 h 4364656"/>
              <a:gd name="connsiteX181" fmla="*/ 3839853 w 8074603"/>
              <a:gd name="connsiteY181" fmla="*/ 939677 h 4364656"/>
              <a:gd name="connsiteX182" fmla="*/ 3839853 w 8074603"/>
              <a:gd name="connsiteY182" fmla="*/ 939672 h 4364656"/>
              <a:gd name="connsiteX183" fmla="*/ 3837985 w 8074603"/>
              <a:gd name="connsiteY183" fmla="*/ 927434 h 4364656"/>
              <a:gd name="connsiteX184" fmla="*/ 3835746 w 8074603"/>
              <a:gd name="connsiteY184" fmla="*/ 883087 h 4364656"/>
              <a:gd name="connsiteX185" fmla="*/ 3835745 w 8074603"/>
              <a:gd name="connsiteY185" fmla="*/ 883087 h 4364656"/>
              <a:gd name="connsiteX186" fmla="*/ 3833802 w 8074603"/>
              <a:gd name="connsiteY186" fmla="*/ 844605 h 4364656"/>
              <a:gd name="connsiteX187" fmla="*/ 3833640 w 8074603"/>
              <a:gd name="connsiteY187" fmla="*/ 841406 h 4364656"/>
              <a:gd name="connsiteX188" fmla="*/ 4675046 w 8074603"/>
              <a:gd name="connsiteY188" fmla="*/ 0 h 4364656"/>
              <a:gd name="connsiteX0" fmla="*/ 5451311 w 8074603"/>
              <a:gd name="connsiteY0" fmla="*/ 3824382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51311 w 8074603"/>
              <a:gd name="connsiteY4" fmla="*/ 3824382 h 4364656"/>
              <a:gd name="connsiteX5" fmla="*/ 5967715 w 8074603"/>
              <a:gd name="connsiteY5" fmla="*/ 1555781 h 4364656"/>
              <a:gd name="connsiteX6" fmla="*/ 5953547 w 8074603"/>
              <a:gd name="connsiteY6" fmla="*/ 1567471 h 4364656"/>
              <a:gd name="connsiteX7" fmla="*/ 5947225 w 8074603"/>
              <a:gd name="connsiteY7" fmla="*/ 1572687 h 4364656"/>
              <a:gd name="connsiteX8" fmla="*/ 5923679 w 8074603"/>
              <a:gd name="connsiteY8" fmla="*/ 1585468 h 4364656"/>
              <a:gd name="connsiteX9" fmla="*/ 5944170 w 8074603"/>
              <a:gd name="connsiteY9" fmla="*/ 1568561 h 4364656"/>
              <a:gd name="connsiteX10" fmla="*/ 5950625 w 8074603"/>
              <a:gd name="connsiteY10" fmla="*/ 1565058 h 4364656"/>
              <a:gd name="connsiteX11" fmla="*/ 5967715 w 8074603"/>
              <a:gd name="connsiteY11" fmla="*/ 1555781 h 4364656"/>
              <a:gd name="connsiteX12" fmla="*/ 5463575 w 8074603"/>
              <a:gd name="connsiteY12" fmla="*/ 1132731 h 4364656"/>
              <a:gd name="connsiteX13" fmla="*/ 5450330 w 8074603"/>
              <a:gd name="connsiteY13" fmla="*/ 1168918 h 4364656"/>
              <a:gd name="connsiteX14" fmla="*/ 5439303 w 8074603"/>
              <a:gd name="connsiteY14" fmla="*/ 1189234 h 4364656"/>
              <a:gd name="connsiteX15" fmla="*/ 5447848 w 8074603"/>
              <a:gd name="connsiteY15" fmla="*/ 1161705 h 4364656"/>
              <a:gd name="connsiteX16" fmla="*/ 5463575 w 8074603"/>
              <a:gd name="connsiteY16" fmla="*/ 1132731 h 4364656"/>
              <a:gd name="connsiteX17" fmla="*/ 5466067 w 8074603"/>
              <a:gd name="connsiteY17" fmla="*/ 1125926 h 4364656"/>
              <a:gd name="connsiteX18" fmla="*/ 5466873 w 8074603"/>
              <a:gd name="connsiteY18" fmla="*/ 1126657 h 4364656"/>
              <a:gd name="connsiteX19" fmla="*/ 5463576 w 8074603"/>
              <a:gd name="connsiteY19" fmla="*/ 1132731 h 4364656"/>
              <a:gd name="connsiteX20" fmla="*/ 5466067 w 8074603"/>
              <a:gd name="connsiteY20" fmla="*/ 1125926 h 4364656"/>
              <a:gd name="connsiteX21" fmla="*/ 4675046 w 8074603"/>
              <a:gd name="connsiteY21" fmla="*/ 0 h 4364656"/>
              <a:gd name="connsiteX22" fmla="*/ 5516452 w 8074603"/>
              <a:gd name="connsiteY22" fmla="*/ 841406 h 4364656"/>
              <a:gd name="connsiteX23" fmla="*/ 5478624 w 8074603"/>
              <a:gd name="connsiteY23" fmla="*/ 1091614 h 4364656"/>
              <a:gd name="connsiteX24" fmla="*/ 5466066 w 8074603"/>
              <a:gd name="connsiteY24" fmla="*/ 1125926 h 4364656"/>
              <a:gd name="connsiteX25" fmla="*/ 5463575 w 8074603"/>
              <a:gd name="connsiteY25" fmla="*/ 1132730 h 4364656"/>
              <a:gd name="connsiteX26" fmla="*/ 5447848 w 8074603"/>
              <a:gd name="connsiteY26" fmla="*/ 1161704 h 4364656"/>
              <a:gd name="connsiteX27" fmla="*/ 5439303 w 8074603"/>
              <a:gd name="connsiteY27" fmla="*/ 1189233 h 4364656"/>
              <a:gd name="connsiteX28" fmla="*/ 5428195 w 8074603"/>
              <a:gd name="connsiteY28" fmla="*/ 1225018 h 4364656"/>
              <a:gd name="connsiteX29" fmla="*/ 5421342 w 8074603"/>
              <a:gd name="connsiteY29" fmla="*/ 1292995 h 4364656"/>
              <a:gd name="connsiteX30" fmla="*/ 5758639 w 8074603"/>
              <a:gd name="connsiteY30" fmla="*/ 1630292 h 4364656"/>
              <a:gd name="connsiteX31" fmla="*/ 5889930 w 8074603"/>
              <a:gd name="connsiteY31" fmla="*/ 1603786 h 4364656"/>
              <a:gd name="connsiteX32" fmla="*/ 5923679 w 8074603"/>
              <a:gd name="connsiteY32" fmla="*/ 1585468 h 4364656"/>
              <a:gd name="connsiteX33" fmla="*/ 5923680 w 8074603"/>
              <a:gd name="connsiteY33" fmla="*/ 1585469 h 4364656"/>
              <a:gd name="connsiteX34" fmla="*/ 5947226 w 8074603"/>
              <a:gd name="connsiteY34" fmla="*/ 1572688 h 4364656"/>
              <a:gd name="connsiteX35" fmla="*/ 5953548 w 8074603"/>
              <a:gd name="connsiteY35" fmla="*/ 1567472 h 4364656"/>
              <a:gd name="connsiteX36" fmla="*/ 5967716 w 8074603"/>
              <a:gd name="connsiteY36" fmla="*/ 1555782 h 4364656"/>
              <a:gd name="connsiteX37" fmla="*/ 6062168 w 8074603"/>
              <a:gd name="connsiteY37" fmla="*/ 1504515 h 4364656"/>
              <a:gd name="connsiteX38" fmla="*/ 6332560 w 8074603"/>
              <a:gd name="connsiteY38" fmla="*/ 1449925 h 4364656"/>
              <a:gd name="connsiteX39" fmla="*/ 7027217 w 8074603"/>
              <a:gd name="connsiteY39" fmla="*/ 2144582 h 4364656"/>
              <a:gd name="connsiteX40" fmla="*/ 7023436 w 8074603"/>
              <a:gd name="connsiteY40" fmla="*/ 2182087 h 4364656"/>
              <a:gd name="connsiteX41" fmla="*/ 7025951 w 8074603"/>
              <a:gd name="connsiteY41" fmla="*/ 2183532 h 4364656"/>
              <a:gd name="connsiteX42" fmla="*/ 7020865 w 8074603"/>
              <a:gd name="connsiteY42" fmla="*/ 2233978 h 4364656"/>
              <a:gd name="connsiteX43" fmla="*/ 7290185 w 8074603"/>
              <a:gd name="connsiteY43" fmla="*/ 2564422 h 4364656"/>
              <a:gd name="connsiteX44" fmla="*/ 7340491 w 8074603"/>
              <a:gd name="connsiteY44" fmla="*/ 2569494 h 4364656"/>
              <a:gd name="connsiteX45" fmla="*/ 7425440 w 8074603"/>
              <a:gd name="connsiteY45" fmla="*/ 2560930 h 4364656"/>
              <a:gd name="connsiteX46" fmla="*/ 7556269 w 8074603"/>
              <a:gd name="connsiteY46" fmla="*/ 2574119 h 4364656"/>
              <a:gd name="connsiteX47" fmla="*/ 7639912 w 8074603"/>
              <a:gd name="connsiteY47" fmla="*/ 2600083 h 4364656"/>
              <a:gd name="connsiteX48" fmla="*/ 7662727 w 8074603"/>
              <a:gd name="connsiteY48" fmla="*/ 2606859 h 4364656"/>
              <a:gd name="connsiteX49" fmla="*/ 7664371 w 8074603"/>
              <a:gd name="connsiteY49" fmla="*/ 2607676 h 4364656"/>
              <a:gd name="connsiteX50" fmla="*/ 7678124 w 8074603"/>
              <a:gd name="connsiteY50" fmla="*/ 2611945 h 4364656"/>
              <a:gd name="connsiteX51" fmla="*/ 7733522 w 8074603"/>
              <a:gd name="connsiteY51" fmla="*/ 2642014 h 4364656"/>
              <a:gd name="connsiteX52" fmla="*/ 7761488 w 8074603"/>
              <a:gd name="connsiteY52" fmla="*/ 2655901 h 4364656"/>
              <a:gd name="connsiteX53" fmla="*/ 7768424 w 8074603"/>
              <a:gd name="connsiteY53" fmla="*/ 2660958 h 4364656"/>
              <a:gd name="connsiteX54" fmla="*/ 7788393 w 8074603"/>
              <a:gd name="connsiteY54" fmla="*/ 2671797 h 4364656"/>
              <a:gd name="connsiteX55" fmla="*/ 7827171 w 8074603"/>
              <a:gd name="connsiteY55" fmla="*/ 2703791 h 4364656"/>
              <a:gd name="connsiteX56" fmla="*/ 7849862 w 8074603"/>
              <a:gd name="connsiteY56" fmla="*/ 2720336 h 4364656"/>
              <a:gd name="connsiteX57" fmla="*/ 7860799 w 8074603"/>
              <a:gd name="connsiteY57" fmla="*/ 2731538 h 4364656"/>
              <a:gd name="connsiteX58" fmla="*/ 7884468 w 8074603"/>
              <a:gd name="connsiteY58" fmla="*/ 2751066 h 4364656"/>
              <a:gd name="connsiteX59" fmla="*/ 7909550 w 8074603"/>
              <a:gd name="connsiteY59" fmla="*/ 2781466 h 4364656"/>
              <a:gd name="connsiteX60" fmla="*/ 7926096 w 8074603"/>
              <a:gd name="connsiteY60" fmla="*/ 2798412 h 4364656"/>
              <a:gd name="connsiteX61" fmla="*/ 7939549 w 8074603"/>
              <a:gd name="connsiteY61" fmla="*/ 2817825 h 4364656"/>
              <a:gd name="connsiteX62" fmla="*/ 7963736 w 8074603"/>
              <a:gd name="connsiteY62" fmla="*/ 2847140 h 4364656"/>
              <a:gd name="connsiteX63" fmla="*/ 7977732 w 8074603"/>
              <a:gd name="connsiteY63" fmla="*/ 2872925 h 4364656"/>
              <a:gd name="connsiteX64" fmla="*/ 7988440 w 8074603"/>
              <a:gd name="connsiteY64" fmla="*/ 2888377 h 4364656"/>
              <a:gd name="connsiteX65" fmla="*/ 8002637 w 8074603"/>
              <a:gd name="connsiteY65" fmla="*/ 2918810 h 4364656"/>
              <a:gd name="connsiteX66" fmla="*/ 8023589 w 8074603"/>
              <a:gd name="connsiteY66" fmla="*/ 2957410 h 4364656"/>
              <a:gd name="connsiteX67" fmla="*/ 8029442 w 8074603"/>
              <a:gd name="connsiteY67" fmla="*/ 2976266 h 4364656"/>
              <a:gd name="connsiteX68" fmla="*/ 8035140 w 8074603"/>
              <a:gd name="connsiteY68" fmla="*/ 2988479 h 4364656"/>
              <a:gd name="connsiteX69" fmla="*/ 8047920 w 8074603"/>
              <a:gd name="connsiteY69" fmla="*/ 3035793 h 4364656"/>
              <a:gd name="connsiteX70" fmla="*/ 8061414 w 8074603"/>
              <a:gd name="connsiteY70" fmla="*/ 3079264 h 4364656"/>
              <a:gd name="connsiteX71" fmla="*/ 8062457 w 8074603"/>
              <a:gd name="connsiteY71" fmla="*/ 3089610 h 4364656"/>
              <a:gd name="connsiteX72" fmla="*/ 8064444 w 8074603"/>
              <a:gd name="connsiteY72" fmla="*/ 3096967 h 4364656"/>
              <a:gd name="connsiteX73" fmla="*/ 8073185 w 8074603"/>
              <a:gd name="connsiteY73" fmla="*/ 3196024 h 4364656"/>
              <a:gd name="connsiteX74" fmla="*/ 8074603 w 8074603"/>
              <a:gd name="connsiteY74" fmla="*/ 3210093 h 4364656"/>
              <a:gd name="connsiteX75" fmla="*/ 8074509 w 8074603"/>
              <a:gd name="connsiteY75" fmla="*/ 3211029 h 4364656"/>
              <a:gd name="connsiteX76" fmla="*/ 8074602 w 8074603"/>
              <a:gd name="connsiteY76" fmla="*/ 3212087 h 4364656"/>
              <a:gd name="connsiteX77" fmla="*/ 7424264 w 8074603"/>
              <a:gd name="connsiteY77" fmla="*/ 3862425 h 4364656"/>
              <a:gd name="connsiteX78" fmla="*/ 6964406 w 8074603"/>
              <a:gd name="connsiteY78" fmla="*/ 3671946 h 4364656"/>
              <a:gd name="connsiteX79" fmla="*/ 6915317 w 8074603"/>
              <a:gd name="connsiteY79" fmla="*/ 3612451 h 4364656"/>
              <a:gd name="connsiteX80" fmla="*/ 6916916 w 8074603"/>
              <a:gd name="connsiteY80" fmla="*/ 3609131 h 4364656"/>
              <a:gd name="connsiteX81" fmla="*/ 6916887 w 8074603"/>
              <a:gd name="connsiteY81" fmla="*/ 3609096 h 4364656"/>
              <a:gd name="connsiteX82" fmla="*/ 6915316 w 8074603"/>
              <a:gd name="connsiteY82" fmla="*/ 3612451 h 4364656"/>
              <a:gd name="connsiteX83" fmla="*/ 6861887 w 8074603"/>
              <a:gd name="connsiteY83" fmla="*/ 3549058 h 4364656"/>
              <a:gd name="connsiteX84" fmla="*/ 6249412 w 8074603"/>
              <a:gd name="connsiteY84" fmla="*/ 3295363 h 4364656"/>
              <a:gd name="connsiteX85" fmla="*/ 5531170 w 8074603"/>
              <a:gd name="connsiteY85" fmla="*/ 3677249 h 4364656"/>
              <a:gd name="connsiteX86" fmla="*/ 5424218 w 8074603"/>
              <a:gd name="connsiteY86" fmla="*/ 3898404 h 4364656"/>
              <a:gd name="connsiteX87" fmla="*/ 5372647 w 8074603"/>
              <a:gd name="connsiteY87" fmla="*/ 3993415 h 4364656"/>
              <a:gd name="connsiteX88" fmla="*/ 4674427 w 8074603"/>
              <a:gd name="connsiteY88" fmla="*/ 4364656 h 4364656"/>
              <a:gd name="connsiteX89" fmla="*/ 3870258 w 8074603"/>
              <a:gd name="connsiteY89" fmla="*/ 3773024 h 4364656"/>
              <a:gd name="connsiteX90" fmla="*/ 3849692 w 8074603"/>
              <a:gd name="connsiteY90" fmla="*/ 3693042 h 4364656"/>
              <a:gd name="connsiteX91" fmla="*/ 3849691 w 8074603"/>
              <a:gd name="connsiteY91" fmla="*/ 3693042 h 4364656"/>
              <a:gd name="connsiteX92" fmla="*/ 3846811 w 8074603"/>
              <a:gd name="connsiteY92" fmla="*/ 3692773 h 4364656"/>
              <a:gd name="connsiteX93" fmla="*/ 3844896 w 8074603"/>
              <a:gd name="connsiteY93" fmla="*/ 3673782 h 4364656"/>
              <a:gd name="connsiteX94" fmla="*/ 3392418 w 8074603"/>
              <a:gd name="connsiteY94" fmla="*/ 3305002 h 4364656"/>
              <a:gd name="connsiteX95" fmla="*/ 2966852 w 8074603"/>
              <a:gd name="connsiteY95" fmla="*/ 3587086 h 4364656"/>
              <a:gd name="connsiteX96" fmla="*/ 2959715 w 8074603"/>
              <a:gd name="connsiteY96" fmla="*/ 3610078 h 4364656"/>
              <a:gd name="connsiteX97" fmla="*/ 2958513 w 8074603"/>
              <a:gd name="connsiteY97" fmla="*/ 3609966 h 4364656"/>
              <a:gd name="connsiteX98" fmla="*/ 2958503 w 8074603"/>
              <a:gd name="connsiteY98" fmla="*/ 3609966 h 4364656"/>
              <a:gd name="connsiteX99" fmla="*/ 2956695 w 8074603"/>
              <a:gd name="connsiteY99" fmla="*/ 3609798 h 4364656"/>
              <a:gd name="connsiteX100" fmla="*/ 2956637 w 8074603"/>
              <a:gd name="connsiteY100" fmla="*/ 3609986 h 4364656"/>
              <a:gd name="connsiteX101" fmla="*/ 2958503 w 8074603"/>
              <a:gd name="connsiteY101" fmla="*/ 3609966 h 4364656"/>
              <a:gd name="connsiteX102" fmla="*/ 2958513 w 8074603"/>
              <a:gd name="connsiteY102" fmla="*/ 3609967 h 4364656"/>
              <a:gd name="connsiteX103" fmla="*/ 2935736 w 8074603"/>
              <a:gd name="connsiteY103" fmla="*/ 3683342 h 4364656"/>
              <a:gd name="connsiteX104" fmla="*/ 2888672 w 8074603"/>
              <a:gd name="connsiteY104" fmla="*/ 3775276 h 4364656"/>
              <a:gd name="connsiteX105" fmla="*/ 2873670 w 8074603"/>
              <a:gd name="connsiteY105" fmla="*/ 3796378 h 4364656"/>
              <a:gd name="connsiteX106" fmla="*/ 2867332 w 8074603"/>
              <a:gd name="connsiteY106" fmla="*/ 3808055 h 4364656"/>
              <a:gd name="connsiteX107" fmla="*/ 2853134 w 8074603"/>
              <a:gd name="connsiteY107" fmla="*/ 3825263 h 4364656"/>
              <a:gd name="connsiteX108" fmla="*/ 2829243 w 8074603"/>
              <a:gd name="connsiteY108" fmla="*/ 3858866 h 4364656"/>
              <a:gd name="connsiteX109" fmla="*/ 2800750 w 8074603"/>
              <a:gd name="connsiteY109" fmla="*/ 3888753 h 4364656"/>
              <a:gd name="connsiteX110" fmla="*/ 2781264 w 8074603"/>
              <a:gd name="connsiteY110" fmla="*/ 3912370 h 4364656"/>
              <a:gd name="connsiteX111" fmla="*/ 2767063 w 8074603"/>
              <a:gd name="connsiteY111" fmla="*/ 3924087 h 4364656"/>
              <a:gd name="connsiteX112" fmla="*/ 2758655 w 8074603"/>
              <a:gd name="connsiteY112" fmla="*/ 3932906 h 4364656"/>
              <a:gd name="connsiteX113" fmla="*/ 2710836 w 8074603"/>
              <a:gd name="connsiteY113" fmla="*/ 3970478 h 4364656"/>
              <a:gd name="connsiteX114" fmla="*/ 2676948 w 8074603"/>
              <a:gd name="connsiteY114" fmla="*/ 3998439 h 4364656"/>
              <a:gd name="connsiteX115" fmla="*/ 2627569 w 8074603"/>
              <a:gd name="connsiteY115" fmla="*/ 4025241 h 4364656"/>
              <a:gd name="connsiteX116" fmla="*/ 2588828 w 8074603"/>
              <a:gd name="connsiteY116" fmla="*/ 4047508 h 4364656"/>
              <a:gd name="connsiteX117" fmla="*/ 2580497 w 8074603"/>
              <a:gd name="connsiteY117" fmla="*/ 4050790 h 4364656"/>
              <a:gd name="connsiteX118" fmla="*/ 2557219 w 8074603"/>
              <a:gd name="connsiteY118" fmla="*/ 4063426 h 4364656"/>
              <a:gd name="connsiteX119" fmla="*/ 2515787 w 8074603"/>
              <a:gd name="connsiteY119" fmla="*/ 4076287 h 4364656"/>
              <a:gd name="connsiteX120" fmla="*/ 2492002 w 8074603"/>
              <a:gd name="connsiteY120" fmla="*/ 4085658 h 4364656"/>
              <a:gd name="connsiteX121" fmla="*/ 2467134 w 8074603"/>
              <a:gd name="connsiteY121" fmla="*/ 4091389 h 4364656"/>
              <a:gd name="connsiteX122" fmla="*/ 2424911 w 8074603"/>
              <a:gd name="connsiteY122" fmla="*/ 4104496 h 4364656"/>
              <a:gd name="connsiteX123" fmla="*/ 2398874 w 8074603"/>
              <a:gd name="connsiteY123" fmla="*/ 4107121 h 4364656"/>
              <a:gd name="connsiteX124" fmla="*/ 2388841 w 8074603"/>
              <a:gd name="connsiteY124" fmla="*/ 4109433 h 4364656"/>
              <a:gd name="connsiteX125" fmla="*/ 2337116 w 8074603"/>
              <a:gd name="connsiteY125" fmla="*/ 4113347 h 4364656"/>
              <a:gd name="connsiteX126" fmla="*/ 2282859 w 8074603"/>
              <a:gd name="connsiteY126" fmla="*/ 4118816 h 4364656"/>
              <a:gd name="connsiteX127" fmla="*/ 2242479 w 8074603"/>
              <a:gd name="connsiteY127" fmla="*/ 4114746 h 4364656"/>
              <a:gd name="connsiteX128" fmla="*/ 2172265 w 8074603"/>
              <a:gd name="connsiteY128" fmla="*/ 4109433 h 4364656"/>
              <a:gd name="connsiteX129" fmla="*/ 2158646 w 8074603"/>
              <a:gd name="connsiteY129" fmla="*/ 4106295 h 4364656"/>
              <a:gd name="connsiteX130" fmla="*/ 2140808 w 8074603"/>
              <a:gd name="connsiteY130" fmla="*/ 4104496 h 4364656"/>
              <a:gd name="connsiteX131" fmla="*/ 2111879 w 8074603"/>
              <a:gd name="connsiteY131" fmla="*/ 4095516 h 4364656"/>
              <a:gd name="connsiteX132" fmla="*/ 2069105 w 8074603"/>
              <a:gd name="connsiteY132" fmla="*/ 4085658 h 4364656"/>
              <a:gd name="connsiteX133" fmla="*/ 2028193 w 8074603"/>
              <a:gd name="connsiteY133" fmla="*/ 4069539 h 4364656"/>
              <a:gd name="connsiteX134" fmla="*/ 2008500 w 8074603"/>
              <a:gd name="connsiteY134" fmla="*/ 4063426 h 4364656"/>
              <a:gd name="connsiteX135" fmla="*/ 1997435 w 8074603"/>
              <a:gd name="connsiteY135" fmla="*/ 4057420 h 4364656"/>
              <a:gd name="connsiteX136" fmla="*/ 1972278 w 8074603"/>
              <a:gd name="connsiteY136" fmla="*/ 4047508 h 4364656"/>
              <a:gd name="connsiteX137" fmla="*/ 1625370 w 8074603"/>
              <a:gd name="connsiteY137" fmla="*/ 3683342 h 4364656"/>
              <a:gd name="connsiteX138" fmla="*/ 1607075 w 8074603"/>
              <a:gd name="connsiteY138" fmla="*/ 3624406 h 4364656"/>
              <a:gd name="connsiteX139" fmla="*/ 1608730 w 8074603"/>
              <a:gd name="connsiteY139" fmla="*/ 3624388 h 4364656"/>
              <a:gd name="connsiteX140" fmla="*/ 1613537 w 8074603"/>
              <a:gd name="connsiteY140" fmla="*/ 3624337 h 4364656"/>
              <a:gd name="connsiteX141" fmla="*/ 1613536 w 8074603"/>
              <a:gd name="connsiteY141" fmla="*/ 3624334 h 4364656"/>
              <a:gd name="connsiteX142" fmla="*/ 1608730 w 8074603"/>
              <a:gd name="connsiteY142" fmla="*/ 3624388 h 4364656"/>
              <a:gd name="connsiteX143" fmla="*/ 1607077 w 8074603"/>
              <a:gd name="connsiteY143" fmla="*/ 3624405 h 4364656"/>
              <a:gd name="connsiteX144" fmla="*/ 1603692 w 8074603"/>
              <a:gd name="connsiteY144" fmla="*/ 3624443 h 4364656"/>
              <a:gd name="connsiteX145" fmla="*/ 1593249 w 8074603"/>
              <a:gd name="connsiteY145" fmla="*/ 3590809 h 4364656"/>
              <a:gd name="connsiteX146" fmla="*/ 1060194 w 8074603"/>
              <a:gd name="connsiteY146" fmla="*/ 3237476 h 4364656"/>
              <a:gd name="connsiteX147" fmla="*/ 943603 w 8074603"/>
              <a:gd name="connsiteY147" fmla="*/ 3249230 h 4364656"/>
              <a:gd name="connsiteX148" fmla="*/ 837218 w 8074603"/>
              <a:gd name="connsiteY148" fmla="*/ 3282253 h 4364656"/>
              <a:gd name="connsiteX149" fmla="*/ 831628 w 8074603"/>
              <a:gd name="connsiteY149" fmla="*/ 3285287 h 4364656"/>
              <a:gd name="connsiteX150" fmla="*/ 789668 w 8074603"/>
              <a:gd name="connsiteY150" fmla="*/ 3319908 h 4364656"/>
              <a:gd name="connsiteX151" fmla="*/ 703440 w 8074603"/>
              <a:gd name="connsiteY151" fmla="*/ 3366773 h 4364656"/>
              <a:gd name="connsiteX152" fmla="*/ 697571 w 8074603"/>
              <a:gd name="connsiteY152" fmla="*/ 3368594 h 4364656"/>
              <a:gd name="connsiteX153" fmla="*/ 697574 w 8074603"/>
              <a:gd name="connsiteY153" fmla="*/ 3368593 h 4364656"/>
              <a:gd name="connsiteX154" fmla="*/ 608392 w 8074603"/>
              <a:gd name="connsiteY154" fmla="*/ 3396276 h 4364656"/>
              <a:gd name="connsiteX155" fmla="*/ 506346 w 8074603"/>
              <a:gd name="connsiteY155" fmla="*/ 3406563 h 4364656"/>
              <a:gd name="connsiteX156" fmla="*/ 0 w 8074603"/>
              <a:gd name="connsiteY156" fmla="*/ 2900217 h 4364656"/>
              <a:gd name="connsiteX157" fmla="*/ 404300 w 8074603"/>
              <a:gd name="connsiteY157" fmla="*/ 2404158 h 4364656"/>
              <a:gd name="connsiteX158" fmla="*/ 476128 w 8074603"/>
              <a:gd name="connsiteY158" fmla="*/ 2396917 h 4364656"/>
              <a:gd name="connsiteX159" fmla="*/ 476128 w 8074603"/>
              <a:gd name="connsiteY159" fmla="*/ 2396918 h 4364656"/>
              <a:gd name="connsiteX160" fmla="*/ 506346 w 8074603"/>
              <a:gd name="connsiteY160" fmla="*/ 2393872 h 4364656"/>
              <a:gd name="connsiteX161" fmla="*/ 506424 w 8074603"/>
              <a:gd name="connsiteY161" fmla="*/ 2393878 h 4364656"/>
              <a:gd name="connsiteX162" fmla="*/ 523913 w 8074603"/>
              <a:gd name="connsiteY162" fmla="*/ 2395421 h 4364656"/>
              <a:gd name="connsiteX163" fmla="*/ 525160 w 8074603"/>
              <a:gd name="connsiteY163" fmla="*/ 2395296 h 4364656"/>
              <a:gd name="connsiteX164" fmla="*/ 506424 w 8074603"/>
              <a:gd name="connsiteY164" fmla="*/ 2393878 h 4364656"/>
              <a:gd name="connsiteX165" fmla="*/ 506346 w 8074603"/>
              <a:gd name="connsiteY165" fmla="*/ 2393871 h 4364656"/>
              <a:gd name="connsiteX166" fmla="*/ 476128 w 8074603"/>
              <a:gd name="connsiteY166" fmla="*/ 2396917 h 4364656"/>
              <a:gd name="connsiteX167" fmla="*/ 475829 w 8074603"/>
              <a:gd name="connsiteY167" fmla="*/ 2395919 h 4364656"/>
              <a:gd name="connsiteX168" fmla="*/ 566483 w 8074603"/>
              <a:gd name="connsiteY168" fmla="*/ 2386780 h 4364656"/>
              <a:gd name="connsiteX169" fmla="*/ 1084393 w 8074603"/>
              <a:gd name="connsiteY169" fmla="*/ 1855758 h 4364656"/>
              <a:gd name="connsiteX170" fmla="*/ 1094003 w 8074603"/>
              <a:gd name="connsiteY170" fmla="*/ 1746841 h 4364656"/>
              <a:gd name="connsiteX171" fmla="*/ 1090650 w 8074603"/>
              <a:gd name="connsiteY171" fmla="*/ 1698239 h 4364656"/>
              <a:gd name="connsiteX172" fmla="*/ 1088374 w 8074603"/>
              <a:gd name="connsiteY172" fmla="*/ 1636980 h 4364656"/>
              <a:gd name="connsiteX173" fmla="*/ 1799436 w 8074603"/>
              <a:gd name="connsiteY173" fmla="*/ 925919 h 4364656"/>
              <a:gd name="connsiteX174" fmla="*/ 2389060 w 8074603"/>
              <a:gd name="connsiteY174" fmla="*/ 1239418 h 4364656"/>
              <a:gd name="connsiteX175" fmla="*/ 2416485 w 8074603"/>
              <a:gd name="connsiteY175" fmla="*/ 1289944 h 4364656"/>
              <a:gd name="connsiteX176" fmla="*/ 2416799 w 8074603"/>
              <a:gd name="connsiteY176" fmla="*/ 1289849 h 4364656"/>
              <a:gd name="connsiteX177" fmla="*/ 2455025 w 8074603"/>
              <a:gd name="connsiteY177" fmla="*/ 1360275 h 4364656"/>
              <a:gd name="connsiteX178" fmla="*/ 3082854 w 8074603"/>
              <a:gd name="connsiteY178" fmla="*/ 1694089 h 4364656"/>
              <a:gd name="connsiteX179" fmla="*/ 3836081 w 8074603"/>
              <a:gd name="connsiteY179" fmla="*/ 1014367 h 4364656"/>
              <a:gd name="connsiteX180" fmla="*/ 3839853 w 8074603"/>
              <a:gd name="connsiteY180" fmla="*/ 939677 h 4364656"/>
              <a:gd name="connsiteX181" fmla="*/ 3839853 w 8074603"/>
              <a:gd name="connsiteY181" fmla="*/ 939672 h 4364656"/>
              <a:gd name="connsiteX182" fmla="*/ 3837985 w 8074603"/>
              <a:gd name="connsiteY182" fmla="*/ 927434 h 4364656"/>
              <a:gd name="connsiteX183" fmla="*/ 3835746 w 8074603"/>
              <a:gd name="connsiteY183" fmla="*/ 883087 h 4364656"/>
              <a:gd name="connsiteX184" fmla="*/ 3835745 w 8074603"/>
              <a:gd name="connsiteY184" fmla="*/ 883087 h 4364656"/>
              <a:gd name="connsiteX185" fmla="*/ 3833802 w 8074603"/>
              <a:gd name="connsiteY185" fmla="*/ 844605 h 4364656"/>
              <a:gd name="connsiteX186" fmla="*/ 3833640 w 8074603"/>
              <a:gd name="connsiteY186" fmla="*/ 841406 h 4364656"/>
              <a:gd name="connsiteX187" fmla="*/ 4675046 w 8074603"/>
              <a:gd name="connsiteY187" fmla="*/ 0 h 4364656"/>
              <a:gd name="connsiteX0" fmla="*/ 5424218 w 8074603"/>
              <a:gd name="connsiteY0" fmla="*/ 389840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967715 w 8074603"/>
              <a:gd name="connsiteY4" fmla="*/ 1555781 h 4364656"/>
              <a:gd name="connsiteX5" fmla="*/ 5953547 w 8074603"/>
              <a:gd name="connsiteY5" fmla="*/ 1567471 h 4364656"/>
              <a:gd name="connsiteX6" fmla="*/ 5947225 w 8074603"/>
              <a:gd name="connsiteY6" fmla="*/ 1572687 h 4364656"/>
              <a:gd name="connsiteX7" fmla="*/ 5923679 w 8074603"/>
              <a:gd name="connsiteY7" fmla="*/ 1585468 h 4364656"/>
              <a:gd name="connsiteX8" fmla="*/ 5944170 w 8074603"/>
              <a:gd name="connsiteY8" fmla="*/ 1568561 h 4364656"/>
              <a:gd name="connsiteX9" fmla="*/ 5950625 w 8074603"/>
              <a:gd name="connsiteY9" fmla="*/ 1565058 h 4364656"/>
              <a:gd name="connsiteX10" fmla="*/ 5967715 w 8074603"/>
              <a:gd name="connsiteY10" fmla="*/ 1555781 h 4364656"/>
              <a:gd name="connsiteX11" fmla="*/ 5463575 w 8074603"/>
              <a:gd name="connsiteY11" fmla="*/ 1132731 h 4364656"/>
              <a:gd name="connsiteX12" fmla="*/ 5450330 w 8074603"/>
              <a:gd name="connsiteY12" fmla="*/ 1168918 h 4364656"/>
              <a:gd name="connsiteX13" fmla="*/ 5439303 w 8074603"/>
              <a:gd name="connsiteY13" fmla="*/ 1189234 h 4364656"/>
              <a:gd name="connsiteX14" fmla="*/ 5447848 w 8074603"/>
              <a:gd name="connsiteY14" fmla="*/ 1161705 h 4364656"/>
              <a:gd name="connsiteX15" fmla="*/ 5463575 w 8074603"/>
              <a:gd name="connsiteY15" fmla="*/ 1132731 h 4364656"/>
              <a:gd name="connsiteX16" fmla="*/ 5466067 w 8074603"/>
              <a:gd name="connsiteY16" fmla="*/ 1125926 h 4364656"/>
              <a:gd name="connsiteX17" fmla="*/ 5466873 w 8074603"/>
              <a:gd name="connsiteY17" fmla="*/ 1126657 h 4364656"/>
              <a:gd name="connsiteX18" fmla="*/ 5463576 w 8074603"/>
              <a:gd name="connsiteY18" fmla="*/ 1132731 h 4364656"/>
              <a:gd name="connsiteX19" fmla="*/ 5466067 w 8074603"/>
              <a:gd name="connsiteY19" fmla="*/ 1125926 h 4364656"/>
              <a:gd name="connsiteX20" fmla="*/ 4675046 w 8074603"/>
              <a:gd name="connsiteY20" fmla="*/ 0 h 4364656"/>
              <a:gd name="connsiteX21" fmla="*/ 5516452 w 8074603"/>
              <a:gd name="connsiteY21" fmla="*/ 841406 h 4364656"/>
              <a:gd name="connsiteX22" fmla="*/ 5478624 w 8074603"/>
              <a:gd name="connsiteY22" fmla="*/ 1091614 h 4364656"/>
              <a:gd name="connsiteX23" fmla="*/ 5466066 w 8074603"/>
              <a:gd name="connsiteY23" fmla="*/ 1125926 h 4364656"/>
              <a:gd name="connsiteX24" fmla="*/ 5463575 w 8074603"/>
              <a:gd name="connsiteY24" fmla="*/ 1132730 h 4364656"/>
              <a:gd name="connsiteX25" fmla="*/ 5447848 w 8074603"/>
              <a:gd name="connsiteY25" fmla="*/ 1161704 h 4364656"/>
              <a:gd name="connsiteX26" fmla="*/ 5439303 w 8074603"/>
              <a:gd name="connsiteY26" fmla="*/ 1189233 h 4364656"/>
              <a:gd name="connsiteX27" fmla="*/ 5428195 w 8074603"/>
              <a:gd name="connsiteY27" fmla="*/ 1225018 h 4364656"/>
              <a:gd name="connsiteX28" fmla="*/ 5421342 w 8074603"/>
              <a:gd name="connsiteY28" fmla="*/ 1292995 h 4364656"/>
              <a:gd name="connsiteX29" fmla="*/ 5758639 w 8074603"/>
              <a:gd name="connsiteY29" fmla="*/ 1630292 h 4364656"/>
              <a:gd name="connsiteX30" fmla="*/ 5889930 w 8074603"/>
              <a:gd name="connsiteY30" fmla="*/ 1603786 h 4364656"/>
              <a:gd name="connsiteX31" fmla="*/ 5923679 w 8074603"/>
              <a:gd name="connsiteY31" fmla="*/ 1585468 h 4364656"/>
              <a:gd name="connsiteX32" fmla="*/ 5923680 w 8074603"/>
              <a:gd name="connsiteY32" fmla="*/ 1585469 h 4364656"/>
              <a:gd name="connsiteX33" fmla="*/ 5947226 w 8074603"/>
              <a:gd name="connsiteY33" fmla="*/ 1572688 h 4364656"/>
              <a:gd name="connsiteX34" fmla="*/ 5953548 w 8074603"/>
              <a:gd name="connsiteY34" fmla="*/ 1567472 h 4364656"/>
              <a:gd name="connsiteX35" fmla="*/ 5967716 w 8074603"/>
              <a:gd name="connsiteY35" fmla="*/ 1555782 h 4364656"/>
              <a:gd name="connsiteX36" fmla="*/ 6062168 w 8074603"/>
              <a:gd name="connsiteY36" fmla="*/ 1504515 h 4364656"/>
              <a:gd name="connsiteX37" fmla="*/ 6332560 w 8074603"/>
              <a:gd name="connsiteY37" fmla="*/ 1449925 h 4364656"/>
              <a:gd name="connsiteX38" fmla="*/ 7027217 w 8074603"/>
              <a:gd name="connsiteY38" fmla="*/ 2144582 h 4364656"/>
              <a:gd name="connsiteX39" fmla="*/ 7023436 w 8074603"/>
              <a:gd name="connsiteY39" fmla="*/ 2182087 h 4364656"/>
              <a:gd name="connsiteX40" fmla="*/ 7025951 w 8074603"/>
              <a:gd name="connsiteY40" fmla="*/ 2183532 h 4364656"/>
              <a:gd name="connsiteX41" fmla="*/ 7020865 w 8074603"/>
              <a:gd name="connsiteY41" fmla="*/ 2233978 h 4364656"/>
              <a:gd name="connsiteX42" fmla="*/ 7290185 w 8074603"/>
              <a:gd name="connsiteY42" fmla="*/ 2564422 h 4364656"/>
              <a:gd name="connsiteX43" fmla="*/ 7340491 w 8074603"/>
              <a:gd name="connsiteY43" fmla="*/ 2569494 h 4364656"/>
              <a:gd name="connsiteX44" fmla="*/ 7425440 w 8074603"/>
              <a:gd name="connsiteY44" fmla="*/ 2560930 h 4364656"/>
              <a:gd name="connsiteX45" fmla="*/ 7556269 w 8074603"/>
              <a:gd name="connsiteY45" fmla="*/ 2574119 h 4364656"/>
              <a:gd name="connsiteX46" fmla="*/ 7639912 w 8074603"/>
              <a:gd name="connsiteY46" fmla="*/ 2600083 h 4364656"/>
              <a:gd name="connsiteX47" fmla="*/ 7662727 w 8074603"/>
              <a:gd name="connsiteY47" fmla="*/ 2606859 h 4364656"/>
              <a:gd name="connsiteX48" fmla="*/ 7664371 w 8074603"/>
              <a:gd name="connsiteY48" fmla="*/ 2607676 h 4364656"/>
              <a:gd name="connsiteX49" fmla="*/ 7678124 w 8074603"/>
              <a:gd name="connsiteY49" fmla="*/ 2611945 h 4364656"/>
              <a:gd name="connsiteX50" fmla="*/ 7733522 w 8074603"/>
              <a:gd name="connsiteY50" fmla="*/ 2642014 h 4364656"/>
              <a:gd name="connsiteX51" fmla="*/ 7761488 w 8074603"/>
              <a:gd name="connsiteY51" fmla="*/ 2655901 h 4364656"/>
              <a:gd name="connsiteX52" fmla="*/ 7768424 w 8074603"/>
              <a:gd name="connsiteY52" fmla="*/ 2660958 h 4364656"/>
              <a:gd name="connsiteX53" fmla="*/ 7788393 w 8074603"/>
              <a:gd name="connsiteY53" fmla="*/ 2671797 h 4364656"/>
              <a:gd name="connsiteX54" fmla="*/ 7827171 w 8074603"/>
              <a:gd name="connsiteY54" fmla="*/ 2703791 h 4364656"/>
              <a:gd name="connsiteX55" fmla="*/ 7849862 w 8074603"/>
              <a:gd name="connsiteY55" fmla="*/ 2720336 h 4364656"/>
              <a:gd name="connsiteX56" fmla="*/ 7860799 w 8074603"/>
              <a:gd name="connsiteY56" fmla="*/ 2731538 h 4364656"/>
              <a:gd name="connsiteX57" fmla="*/ 7884468 w 8074603"/>
              <a:gd name="connsiteY57" fmla="*/ 2751066 h 4364656"/>
              <a:gd name="connsiteX58" fmla="*/ 7909550 w 8074603"/>
              <a:gd name="connsiteY58" fmla="*/ 2781466 h 4364656"/>
              <a:gd name="connsiteX59" fmla="*/ 7926096 w 8074603"/>
              <a:gd name="connsiteY59" fmla="*/ 2798412 h 4364656"/>
              <a:gd name="connsiteX60" fmla="*/ 7939549 w 8074603"/>
              <a:gd name="connsiteY60" fmla="*/ 2817825 h 4364656"/>
              <a:gd name="connsiteX61" fmla="*/ 7963736 w 8074603"/>
              <a:gd name="connsiteY61" fmla="*/ 2847140 h 4364656"/>
              <a:gd name="connsiteX62" fmla="*/ 7977732 w 8074603"/>
              <a:gd name="connsiteY62" fmla="*/ 2872925 h 4364656"/>
              <a:gd name="connsiteX63" fmla="*/ 7988440 w 8074603"/>
              <a:gd name="connsiteY63" fmla="*/ 2888377 h 4364656"/>
              <a:gd name="connsiteX64" fmla="*/ 8002637 w 8074603"/>
              <a:gd name="connsiteY64" fmla="*/ 2918810 h 4364656"/>
              <a:gd name="connsiteX65" fmla="*/ 8023589 w 8074603"/>
              <a:gd name="connsiteY65" fmla="*/ 2957410 h 4364656"/>
              <a:gd name="connsiteX66" fmla="*/ 8029442 w 8074603"/>
              <a:gd name="connsiteY66" fmla="*/ 2976266 h 4364656"/>
              <a:gd name="connsiteX67" fmla="*/ 8035140 w 8074603"/>
              <a:gd name="connsiteY67" fmla="*/ 2988479 h 4364656"/>
              <a:gd name="connsiteX68" fmla="*/ 8047920 w 8074603"/>
              <a:gd name="connsiteY68" fmla="*/ 3035793 h 4364656"/>
              <a:gd name="connsiteX69" fmla="*/ 8061414 w 8074603"/>
              <a:gd name="connsiteY69" fmla="*/ 3079264 h 4364656"/>
              <a:gd name="connsiteX70" fmla="*/ 8062457 w 8074603"/>
              <a:gd name="connsiteY70" fmla="*/ 3089610 h 4364656"/>
              <a:gd name="connsiteX71" fmla="*/ 8064444 w 8074603"/>
              <a:gd name="connsiteY71" fmla="*/ 3096967 h 4364656"/>
              <a:gd name="connsiteX72" fmla="*/ 8073185 w 8074603"/>
              <a:gd name="connsiteY72" fmla="*/ 3196024 h 4364656"/>
              <a:gd name="connsiteX73" fmla="*/ 8074603 w 8074603"/>
              <a:gd name="connsiteY73" fmla="*/ 3210093 h 4364656"/>
              <a:gd name="connsiteX74" fmla="*/ 8074509 w 8074603"/>
              <a:gd name="connsiteY74" fmla="*/ 3211029 h 4364656"/>
              <a:gd name="connsiteX75" fmla="*/ 8074602 w 8074603"/>
              <a:gd name="connsiteY75" fmla="*/ 3212087 h 4364656"/>
              <a:gd name="connsiteX76" fmla="*/ 7424264 w 8074603"/>
              <a:gd name="connsiteY76" fmla="*/ 3862425 h 4364656"/>
              <a:gd name="connsiteX77" fmla="*/ 6964406 w 8074603"/>
              <a:gd name="connsiteY77" fmla="*/ 3671946 h 4364656"/>
              <a:gd name="connsiteX78" fmla="*/ 6915317 w 8074603"/>
              <a:gd name="connsiteY78" fmla="*/ 3612451 h 4364656"/>
              <a:gd name="connsiteX79" fmla="*/ 6916916 w 8074603"/>
              <a:gd name="connsiteY79" fmla="*/ 3609131 h 4364656"/>
              <a:gd name="connsiteX80" fmla="*/ 6916887 w 8074603"/>
              <a:gd name="connsiteY80" fmla="*/ 3609096 h 4364656"/>
              <a:gd name="connsiteX81" fmla="*/ 6915316 w 8074603"/>
              <a:gd name="connsiteY81" fmla="*/ 3612451 h 4364656"/>
              <a:gd name="connsiteX82" fmla="*/ 6861887 w 8074603"/>
              <a:gd name="connsiteY82" fmla="*/ 3549058 h 4364656"/>
              <a:gd name="connsiteX83" fmla="*/ 6249412 w 8074603"/>
              <a:gd name="connsiteY83" fmla="*/ 3295363 h 4364656"/>
              <a:gd name="connsiteX84" fmla="*/ 5531170 w 8074603"/>
              <a:gd name="connsiteY84" fmla="*/ 3677249 h 4364656"/>
              <a:gd name="connsiteX85" fmla="*/ 5424218 w 8074603"/>
              <a:gd name="connsiteY85" fmla="*/ 3898404 h 4364656"/>
              <a:gd name="connsiteX86" fmla="*/ 5372647 w 8074603"/>
              <a:gd name="connsiteY86" fmla="*/ 3993415 h 4364656"/>
              <a:gd name="connsiteX87" fmla="*/ 4674427 w 8074603"/>
              <a:gd name="connsiteY87" fmla="*/ 4364656 h 4364656"/>
              <a:gd name="connsiteX88" fmla="*/ 3870258 w 8074603"/>
              <a:gd name="connsiteY88" fmla="*/ 3773024 h 4364656"/>
              <a:gd name="connsiteX89" fmla="*/ 3849692 w 8074603"/>
              <a:gd name="connsiteY89" fmla="*/ 3693042 h 4364656"/>
              <a:gd name="connsiteX90" fmla="*/ 3849691 w 8074603"/>
              <a:gd name="connsiteY90" fmla="*/ 3693042 h 4364656"/>
              <a:gd name="connsiteX91" fmla="*/ 3846811 w 8074603"/>
              <a:gd name="connsiteY91" fmla="*/ 3692773 h 4364656"/>
              <a:gd name="connsiteX92" fmla="*/ 3844896 w 8074603"/>
              <a:gd name="connsiteY92" fmla="*/ 3673782 h 4364656"/>
              <a:gd name="connsiteX93" fmla="*/ 3392418 w 8074603"/>
              <a:gd name="connsiteY93" fmla="*/ 3305002 h 4364656"/>
              <a:gd name="connsiteX94" fmla="*/ 2966852 w 8074603"/>
              <a:gd name="connsiteY94" fmla="*/ 3587086 h 4364656"/>
              <a:gd name="connsiteX95" fmla="*/ 2959715 w 8074603"/>
              <a:gd name="connsiteY95" fmla="*/ 3610078 h 4364656"/>
              <a:gd name="connsiteX96" fmla="*/ 2958513 w 8074603"/>
              <a:gd name="connsiteY96" fmla="*/ 3609966 h 4364656"/>
              <a:gd name="connsiteX97" fmla="*/ 2958503 w 8074603"/>
              <a:gd name="connsiteY97" fmla="*/ 3609966 h 4364656"/>
              <a:gd name="connsiteX98" fmla="*/ 2956695 w 8074603"/>
              <a:gd name="connsiteY98" fmla="*/ 3609798 h 4364656"/>
              <a:gd name="connsiteX99" fmla="*/ 2956637 w 8074603"/>
              <a:gd name="connsiteY99" fmla="*/ 3609986 h 4364656"/>
              <a:gd name="connsiteX100" fmla="*/ 2958503 w 8074603"/>
              <a:gd name="connsiteY100" fmla="*/ 3609966 h 4364656"/>
              <a:gd name="connsiteX101" fmla="*/ 2958513 w 8074603"/>
              <a:gd name="connsiteY101" fmla="*/ 3609967 h 4364656"/>
              <a:gd name="connsiteX102" fmla="*/ 2935736 w 8074603"/>
              <a:gd name="connsiteY102" fmla="*/ 3683342 h 4364656"/>
              <a:gd name="connsiteX103" fmla="*/ 2888672 w 8074603"/>
              <a:gd name="connsiteY103" fmla="*/ 3775276 h 4364656"/>
              <a:gd name="connsiteX104" fmla="*/ 2873670 w 8074603"/>
              <a:gd name="connsiteY104" fmla="*/ 3796378 h 4364656"/>
              <a:gd name="connsiteX105" fmla="*/ 2867332 w 8074603"/>
              <a:gd name="connsiteY105" fmla="*/ 3808055 h 4364656"/>
              <a:gd name="connsiteX106" fmla="*/ 2853134 w 8074603"/>
              <a:gd name="connsiteY106" fmla="*/ 3825263 h 4364656"/>
              <a:gd name="connsiteX107" fmla="*/ 2829243 w 8074603"/>
              <a:gd name="connsiteY107" fmla="*/ 3858866 h 4364656"/>
              <a:gd name="connsiteX108" fmla="*/ 2800750 w 8074603"/>
              <a:gd name="connsiteY108" fmla="*/ 3888753 h 4364656"/>
              <a:gd name="connsiteX109" fmla="*/ 2781264 w 8074603"/>
              <a:gd name="connsiteY109" fmla="*/ 3912370 h 4364656"/>
              <a:gd name="connsiteX110" fmla="*/ 2767063 w 8074603"/>
              <a:gd name="connsiteY110" fmla="*/ 3924087 h 4364656"/>
              <a:gd name="connsiteX111" fmla="*/ 2758655 w 8074603"/>
              <a:gd name="connsiteY111" fmla="*/ 3932906 h 4364656"/>
              <a:gd name="connsiteX112" fmla="*/ 2710836 w 8074603"/>
              <a:gd name="connsiteY112" fmla="*/ 3970478 h 4364656"/>
              <a:gd name="connsiteX113" fmla="*/ 2676948 w 8074603"/>
              <a:gd name="connsiteY113" fmla="*/ 3998439 h 4364656"/>
              <a:gd name="connsiteX114" fmla="*/ 2627569 w 8074603"/>
              <a:gd name="connsiteY114" fmla="*/ 4025241 h 4364656"/>
              <a:gd name="connsiteX115" fmla="*/ 2588828 w 8074603"/>
              <a:gd name="connsiteY115" fmla="*/ 4047508 h 4364656"/>
              <a:gd name="connsiteX116" fmla="*/ 2580497 w 8074603"/>
              <a:gd name="connsiteY116" fmla="*/ 4050790 h 4364656"/>
              <a:gd name="connsiteX117" fmla="*/ 2557219 w 8074603"/>
              <a:gd name="connsiteY117" fmla="*/ 4063426 h 4364656"/>
              <a:gd name="connsiteX118" fmla="*/ 2515787 w 8074603"/>
              <a:gd name="connsiteY118" fmla="*/ 4076287 h 4364656"/>
              <a:gd name="connsiteX119" fmla="*/ 2492002 w 8074603"/>
              <a:gd name="connsiteY119" fmla="*/ 4085658 h 4364656"/>
              <a:gd name="connsiteX120" fmla="*/ 2467134 w 8074603"/>
              <a:gd name="connsiteY120" fmla="*/ 4091389 h 4364656"/>
              <a:gd name="connsiteX121" fmla="*/ 2424911 w 8074603"/>
              <a:gd name="connsiteY121" fmla="*/ 4104496 h 4364656"/>
              <a:gd name="connsiteX122" fmla="*/ 2398874 w 8074603"/>
              <a:gd name="connsiteY122" fmla="*/ 4107121 h 4364656"/>
              <a:gd name="connsiteX123" fmla="*/ 2388841 w 8074603"/>
              <a:gd name="connsiteY123" fmla="*/ 4109433 h 4364656"/>
              <a:gd name="connsiteX124" fmla="*/ 2337116 w 8074603"/>
              <a:gd name="connsiteY124" fmla="*/ 4113347 h 4364656"/>
              <a:gd name="connsiteX125" fmla="*/ 2282859 w 8074603"/>
              <a:gd name="connsiteY125" fmla="*/ 4118816 h 4364656"/>
              <a:gd name="connsiteX126" fmla="*/ 2242479 w 8074603"/>
              <a:gd name="connsiteY126" fmla="*/ 4114746 h 4364656"/>
              <a:gd name="connsiteX127" fmla="*/ 2172265 w 8074603"/>
              <a:gd name="connsiteY127" fmla="*/ 4109433 h 4364656"/>
              <a:gd name="connsiteX128" fmla="*/ 2158646 w 8074603"/>
              <a:gd name="connsiteY128" fmla="*/ 4106295 h 4364656"/>
              <a:gd name="connsiteX129" fmla="*/ 2140808 w 8074603"/>
              <a:gd name="connsiteY129" fmla="*/ 4104496 h 4364656"/>
              <a:gd name="connsiteX130" fmla="*/ 2111879 w 8074603"/>
              <a:gd name="connsiteY130" fmla="*/ 4095516 h 4364656"/>
              <a:gd name="connsiteX131" fmla="*/ 2069105 w 8074603"/>
              <a:gd name="connsiteY131" fmla="*/ 4085658 h 4364656"/>
              <a:gd name="connsiteX132" fmla="*/ 2028193 w 8074603"/>
              <a:gd name="connsiteY132" fmla="*/ 4069539 h 4364656"/>
              <a:gd name="connsiteX133" fmla="*/ 2008500 w 8074603"/>
              <a:gd name="connsiteY133" fmla="*/ 4063426 h 4364656"/>
              <a:gd name="connsiteX134" fmla="*/ 1997435 w 8074603"/>
              <a:gd name="connsiteY134" fmla="*/ 4057420 h 4364656"/>
              <a:gd name="connsiteX135" fmla="*/ 1972278 w 8074603"/>
              <a:gd name="connsiteY135" fmla="*/ 4047508 h 4364656"/>
              <a:gd name="connsiteX136" fmla="*/ 1625370 w 8074603"/>
              <a:gd name="connsiteY136" fmla="*/ 3683342 h 4364656"/>
              <a:gd name="connsiteX137" fmla="*/ 1607075 w 8074603"/>
              <a:gd name="connsiteY137" fmla="*/ 3624406 h 4364656"/>
              <a:gd name="connsiteX138" fmla="*/ 1608730 w 8074603"/>
              <a:gd name="connsiteY138" fmla="*/ 3624388 h 4364656"/>
              <a:gd name="connsiteX139" fmla="*/ 1613537 w 8074603"/>
              <a:gd name="connsiteY139" fmla="*/ 3624337 h 4364656"/>
              <a:gd name="connsiteX140" fmla="*/ 1613536 w 8074603"/>
              <a:gd name="connsiteY140" fmla="*/ 3624334 h 4364656"/>
              <a:gd name="connsiteX141" fmla="*/ 1608730 w 8074603"/>
              <a:gd name="connsiteY141" fmla="*/ 3624388 h 4364656"/>
              <a:gd name="connsiteX142" fmla="*/ 1607077 w 8074603"/>
              <a:gd name="connsiteY142" fmla="*/ 3624405 h 4364656"/>
              <a:gd name="connsiteX143" fmla="*/ 1603692 w 8074603"/>
              <a:gd name="connsiteY143" fmla="*/ 3624443 h 4364656"/>
              <a:gd name="connsiteX144" fmla="*/ 1593249 w 8074603"/>
              <a:gd name="connsiteY144" fmla="*/ 3590809 h 4364656"/>
              <a:gd name="connsiteX145" fmla="*/ 1060194 w 8074603"/>
              <a:gd name="connsiteY145" fmla="*/ 3237476 h 4364656"/>
              <a:gd name="connsiteX146" fmla="*/ 943603 w 8074603"/>
              <a:gd name="connsiteY146" fmla="*/ 3249230 h 4364656"/>
              <a:gd name="connsiteX147" fmla="*/ 837218 w 8074603"/>
              <a:gd name="connsiteY147" fmla="*/ 3282253 h 4364656"/>
              <a:gd name="connsiteX148" fmla="*/ 831628 w 8074603"/>
              <a:gd name="connsiteY148" fmla="*/ 3285287 h 4364656"/>
              <a:gd name="connsiteX149" fmla="*/ 789668 w 8074603"/>
              <a:gd name="connsiteY149" fmla="*/ 3319908 h 4364656"/>
              <a:gd name="connsiteX150" fmla="*/ 703440 w 8074603"/>
              <a:gd name="connsiteY150" fmla="*/ 3366773 h 4364656"/>
              <a:gd name="connsiteX151" fmla="*/ 697571 w 8074603"/>
              <a:gd name="connsiteY151" fmla="*/ 3368594 h 4364656"/>
              <a:gd name="connsiteX152" fmla="*/ 697574 w 8074603"/>
              <a:gd name="connsiteY152" fmla="*/ 3368593 h 4364656"/>
              <a:gd name="connsiteX153" fmla="*/ 608392 w 8074603"/>
              <a:gd name="connsiteY153" fmla="*/ 3396276 h 4364656"/>
              <a:gd name="connsiteX154" fmla="*/ 506346 w 8074603"/>
              <a:gd name="connsiteY154" fmla="*/ 3406563 h 4364656"/>
              <a:gd name="connsiteX155" fmla="*/ 0 w 8074603"/>
              <a:gd name="connsiteY155" fmla="*/ 2900217 h 4364656"/>
              <a:gd name="connsiteX156" fmla="*/ 404300 w 8074603"/>
              <a:gd name="connsiteY156" fmla="*/ 2404158 h 4364656"/>
              <a:gd name="connsiteX157" fmla="*/ 476128 w 8074603"/>
              <a:gd name="connsiteY157" fmla="*/ 2396917 h 4364656"/>
              <a:gd name="connsiteX158" fmla="*/ 476128 w 8074603"/>
              <a:gd name="connsiteY158" fmla="*/ 2396918 h 4364656"/>
              <a:gd name="connsiteX159" fmla="*/ 506346 w 8074603"/>
              <a:gd name="connsiteY159" fmla="*/ 2393872 h 4364656"/>
              <a:gd name="connsiteX160" fmla="*/ 506424 w 8074603"/>
              <a:gd name="connsiteY160" fmla="*/ 2393878 h 4364656"/>
              <a:gd name="connsiteX161" fmla="*/ 523913 w 8074603"/>
              <a:gd name="connsiteY161" fmla="*/ 2395421 h 4364656"/>
              <a:gd name="connsiteX162" fmla="*/ 525160 w 8074603"/>
              <a:gd name="connsiteY162" fmla="*/ 2395296 h 4364656"/>
              <a:gd name="connsiteX163" fmla="*/ 506424 w 8074603"/>
              <a:gd name="connsiteY163" fmla="*/ 2393878 h 4364656"/>
              <a:gd name="connsiteX164" fmla="*/ 506346 w 8074603"/>
              <a:gd name="connsiteY164" fmla="*/ 2393871 h 4364656"/>
              <a:gd name="connsiteX165" fmla="*/ 476128 w 8074603"/>
              <a:gd name="connsiteY165" fmla="*/ 2396917 h 4364656"/>
              <a:gd name="connsiteX166" fmla="*/ 475829 w 8074603"/>
              <a:gd name="connsiteY166" fmla="*/ 2395919 h 4364656"/>
              <a:gd name="connsiteX167" fmla="*/ 566483 w 8074603"/>
              <a:gd name="connsiteY167" fmla="*/ 2386780 h 4364656"/>
              <a:gd name="connsiteX168" fmla="*/ 1084393 w 8074603"/>
              <a:gd name="connsiteY168" fmla="*/ 1855758 h 4364656"/>
              <a:gd name="connsiteX169" fmla="*/ 1094003 w 8074603"/>
              <a:gd name="connsiteY169" fmla="*/ 1746841 h 4364656"/>
              <a:gd name="connsiteX170" fmla="*/ 1090650 w 8074603"/>
              <a:gd name="connsiteY170" fmla="*/ 1698239 h 4364656"/>
              <a:gd name="connsiteX171" fmla="*/ 1088374 w 8074603"/>
              <a:gd name="connsiteY171" fmla="*/ 1636980 h 4364656"/>
              <a:gd name="connsiteX172" fmla="*/ 1799436 w 8074603"/>
              <a:gd name="connsiteY172" fmla="*/ 925919 h 4364656"/>
              <a:gd name="connsiteX173" fmla="*/ 2389060 w 8074603"/>
              <a:gd name="connsiteY173" fmla="*/ 1239418 h 4364656"/>
              <a:gd name="connsiteX174" fmla="*/ 2416485 w 8074603"/>
              <a:gd name="connsiteY174" fmla="*/ 1289944 h 4364656"/>
              <a:gd name="connsiteX175" fmla="*/ 2416799 w 8074603"/>
              <a:gd name="connsiteY175" fmla="*/ 1289849 h 4364656"/>
              <a:gd name="connsiteX176" fmla="*/ 2455025 w 8074603"/>
              <a:gd name="connsiteY176" fmla="*/ 1360275 h 4364656"/>
              <a:gd name="connsiteX177" fmla="*/ 3082854 w 8074603"/>
              <a:gd name="connsiteY177" fmla="*/ 1694089 h 4364656"/>
              <a:gd name="connsiteX178" fmla="*/ 3836081 w 8074603"/>
              <a:gd name="connsiteY178" fmla="*/ 1014367 h 4364656"/>
              <a:gd name="connsiteX179" fmla="*/ 3839853 w 8074603"/>
              <a:gd name="connsiteY179" fmla="*/ 939677 h 4364656"/>
              <a:gd name="connsiteX180" fmla="*/ 3839853 w 8074603"/>
              <a:gd name="connsiteY180" fmla="*/ 939672 h 4364656"/>
              <a:gd name="connsiteX181" fmla="*/ 3837985 w 8074603"/>
              <a:gd name="connsiteY181" fmla="*/ 927434 h 4364656"/>
              <a:gd name="connsiteX182" fmla="*/ 3835746 w 8074603"/>
              <a:gd name="connsiteY182" fmla="*/ 883087 h 4364656"/>
              <a:gd name="connsiteX183" fmla="*/ 3835745 w 8074603"/>
              <a:gd name="connsiteY183" fmla="*/ 883087 h 4364656"/>
              <a:gd name="connsiteX184" fmla="*/ 3833802 w 8074603"/>
              <a:gd name="connsiteY184" fmla="*/ 844605 h 4364656"/>
              <a:gd name="connsiteX185" fmla="*/ 3833640 w 8074603"/>
              <a:gd name="connsiteY185" fmla="*/ 841406 h 4364656"/>
              <a:gd name="connsiteX186" fmla="*/ 4675046 w 8074603"/>
              <a:gd name="connsiteY186" fmla="*/ 0 h 4364656"/>
              <a:gd name="connsiteX0" fmla="*/ 5424218 w 8074603"/>
              <a:gd name="connsiteY0" fmla="*/ 3898405 h 4364656"/>
              <a:gd name="connsiteX1" fmla="*/ 5453155 w 8074603"/>
              <a:gd name="connsiteY1" fmla="*/ 3842538 h 4364656"/>
              <a:gd name="connsiteX2" fmla="*/ 5424218 w 8074603"/>
              <a:gd name="connsiteY2" fmla="*/ 3898405 h 4364656"/>
              <a:gd name="connsiteX3" fmla="*/ 5967715 w 8074603"/>
              <a:gd name="connsiteY3" fmla="*/ 1555781 h 4364656"/>
              <a:gd name="connsiteX4" fmla="*/ 5953547 w 8074603"/>
              <a:gd name="connsiteY4" fmla="*/ 1567471 h 4364656"/>
              <a:gd name="connsiteX5" fmla="*/ 5947225 w 8074603"/>
              <a:gd name="connsiteY5" fmla="*/ 1572687 h 4364656"/>
              <a:gd name="connsiteX6" fmla="*/ 5923679 w 8074603"/>
              <a:gd name="connsiteY6" fmla="*/ 1585468 h 4364656"/>
              <a:gd name="connsiteX7" fmla="*/ 5944170 w 8074603"/>
              <a:gd name="connsiteY7" fmla="*/ 1568561 h 4364656"/>
              <a:gd name="connsiteX8" fmla="*/ 5950625 w 8074603"/>
              <a:gd name="connsiteY8" fmla="*/ 1565058 h 4364656"/>
              <a:gd name="connsiteX9" fmla="*/ 5967715 w 8074603"/>
              <a:gd name="connsiteY9" fmla="*/ 1555781 h 4364656"/>
              <a:gd name="connsiteX10" fmla="*/ 5463575 w 8074603"/>
              <a:gd name="connsiteY10" fmla="*/ 1132731 h 4364656"/>
              <a:gd name="connsiteX11" fmla="*/ 5450330 w 8074603"/>
              <a:gd name="connsiteY11" fmla="*/ 1168918 h 4364656"/>
              <a:gd name="connsiteX12" fmla="*/ 5439303 w 8074603"/>
              <a:gd name="connsiteY12" fmla="*/ 1189234 h 4364656"/>
              <a:gd name="connsiteX13" fmla="*/ 5447848 w 8074603"/>
              <a:gd name="connsiteY13" fmla="*/ 1161705 h 4364656"/>
              <a:gd name="connsiteX14" fmla="*/ 5463575 w 8074603"/>
              <a:gd name="connsiteY14" fmla="*/ 1132731 h 4364656"/>
              <a:gd name="connsiteX15" fmla="*/ 5466067 w 8074603"/>
              <a:gd name="connsiteY15" fmla="*/ 1125926 h 4364656"/>
              <a:gd name="connsiteX16" fmla="*/ 5466873 w 8074603"/>
              <a:gd name="connsiteY16" fmla="*/ 1126657 h 4364656"/>
              <a:gd name="connsiteX17" fmla="*/ 5463576 w 8074603"/>
              <a:gd name="connsiteY17" fmla="*/ 1132731 h 4364656"/>
              <a:gd name="connsiteX18" fmla="*/ 5466067 w 8074603"/>
              <a:gd name="connsiteY18" fmla="*/ 1125926 h 4364656"/>
              <a:gd name="connsiteX19" fmla="*/ 4675046 w 8074603"/>
              <a:gd name="connsiteY19" fmla="*/ 0 h 4364656"/>
              <a:gd name="connsiteX20" fmla="*/ 5516452 w 8074603"/>
              <a:gd name="connsiteY20" fmla="*/ 841406 h 4364656"/>
              <a:gd name="connsiteX21" fmla="*/ 5478624 w 8074603"/>
              <a:gd name="connsiteY21" fmla="*/ 1091614 h 4364656"/>
              <a:gd name="connsiteX22" fmla="*/ 5466066 w 8074603"/>
              <a:gd name="connsiteY22" fmla="*/ 1125926 h 4364656"/>
              <a:gd name="connsiteX23" fmla="*/ 5463575 w 8074603"/>
              <a:gd name="connsiteY23" fmla="*/ 1132730 h 4364656"/>
              <a:gd name="connsiteX24" fmla="*/ 5447848 w 8074603"/>
              <a:gd name="connsiteY24" fmla="*/ 1161704 h 4364656"/>
              <a:gd name="connsiteX25" fmla="*/ 5439303 w 8074603"/>
              <a:gd name="connsiteY25" fmla="*/ 1189233 h 4364656"/>
              <a:gd name="connsiteX26" fmla="*/ 5428195 w 8074603"/>
              <a:gd name="connsiteY26" fmla="*/ 1225018 h 4364656"/>
              <a:gd name="connsiteX27" fmla="*/ 5421342 w 8074603"/>
              <a:gd name="connsiteY27" fmla="*/ 1292995 h 4364656"/>
              <a:gd name="connsiteX28" fmla="*/ 5758639 w 8074603"/>
              <a:gd name="connsiteY28" fmla="*/ 1630292 h 4364656"/>
              <a:gd name="connsiteX29" fmla="*/ 5889930 w 8074603"/>
              <a:gd name="connsiteY29" fmla="*/ 1603786 h 4364656"/>
              <a:gd name="connsiteX30" fmla="*/ 5923679 w 8074603"/>
              <a:gd name="connsiteY30" fmla="*/ 1585468 h 4364656"/>
              <a:gd name="connsiteX31" fmla="*/ 5923680 w 8074603"/>
              <a:gd name="connsiteY31" fmla="*/ 1585469 h 4364656"/>
              <a:gd name="connsiteX32" fmla="*/ 5947226 w 8074603"/>
              <a:gd name="connsiteY32" fmla="*/ 1572688 h 4364656"/>
              <a:gd name="connsiteX33" fmla="*/ 5953548 w 8074603"/>
              <a:gd name="connsiteY33" fmla="*/ 1567472 h 4364656"/>
              <a:gd name="connsiteX34" fmla="*/ 5967716 w 8074603"/>
              <a:gd name="connsiteY34" fmla="*/ 1555782 h 4364656"/>
              <a:gd name="connsiteX35" fmla="*/ 6062168 w 8074603"/>
              <a:gd name="connsiteY35" fmla="*/ 1504515 h 4364656"/>
              <a:gd name="connsiteX36" fmla="*/ 6332560 w 8074603"/>
              <a:gd name="connsiteY36" fmla="*/ 1449925 h 4364656"/>
              <a:gd name="connsiteX37" fmla="*/ 7027217 w 8074603"/>
              <a:gd name="connsiteY37" fmla="*/ 2144582 h 4364656"/>
              <a:gd name="connsiteX38" fmla="*/ 7023436 w 8074603"/>
              <a:gd name="connsiteY38" fmla="*/ 2182087 h 4364656"/>
              <a:gd name="connsiteX39" fmla="*/ 7025951 w 8074603"/>
              <a:gd name="connsiteY39" fmla="*/ 2183532 h 4364656"/>
              <a:gd name="connsiteX40" fmla="*/ 7020865 w 8074603"/>
              <a:gd name="connsiteY40" fmla="*/ 2233978 h 4364656"/>
              <a:gd name="connsiteX41" fmla="*/ 7290185 w 8074603"/>
              <a:gd name="connsiteY41" fmla="*/ 2564422 h 4364656"/>
              <a:gd name="connsiteX42" fmla="*/ 7340491 w 8074603"/>
              <a:gd name="connsiteY42" fmla="*/ 2569494 h 4364656"/>
              <a:gd name="connsiteX43" fmla="*/ 7425440 w 8074603"/>
              <a:gd name="connsiteY43" fmla="*/ 2560930 h 4364656"/>
              <a:gd name="connsiteX44" fmla="*/ 7556269 w 8074603"/>
              <a:gd name="connsiteY44" fmla="*/ 2574119 h 4364656"/>
              <a:gd name="connsiteX45" fmla="*/ 7639912 w 8074603"/>
              <a:gd name="connsiteY45" fmla="*/ 2600083 h 4364656"/>
              <a:gd name="connsiteX46" fmla="*/ 7662727 w 8074603"/>
              <a:gd name="connsiteY46" fmla="*/ 2606859 h 4364656"/>
              <a:gd name="connsiteX47" fmla="*/ 7664371 w 8074603"/>
              <a:gd name="connsiteY47" fmla="*/ 2607676 h 4364656"/>
              <a:gd name="connsiteX48" fmla="*/ 7678124 w 8074603"/>
              <a:gd name="connsiteY48" fmla="*/ 2611945 h 4364656"/>
              <a:gd name="connsiteX49" fmla="*/ 7733522 w 8074603"/>
              <a:gd name="connsiteY49" fmla="*/ 2642014 h 4364656"/>
              <a:gd name="connsiteX50" fmla="*/ 7761488 w 8074603"/>
              <a:gd name="connsiteY50" fmla="*/ 2655901 h 4364656"/>
              <a:gd name="connsiteX51" fmla="*/ 7768424 w 8074603"/>
              <a:gd name="connsiteY51" fmla="*/ 2660958 h 4364656"/>
              <a:gd name="connsiteX52" fmla="*/ 7788393 w 8074603"/>
              <a:gd name="connsiteY52" fmla="*/ 2671797 h 4364656"/>
              <a:gd name="connsiteX53" fmla="*/ 7827171 w 8074603"/>
              <a:gd name="connsiteY53" fmla="*/ 2703791 h 4364656"/>
              <a:gd name="connsiteX54" fmla="*/ 7849862 w 8074603"/>
              <a:gd name="connsiteY54" fmla="*/ 2720336 h 4364656"/>
              <a:gd name="connsiteX55" fmla="*/ 7860799 w 8074603"/>
              <a:gd name="connsiteY55" fmla="*/ 2731538 h 4364656"/>
              <a:gd name="connsiteX56" fmla="*/ 7884468 w 8074603"/>
              <a:gd name="connsiteY56" fmla="*/ 2751066 h 4364656"/>
              <a:gd name="connsiteX57" fmla="*/ 7909550 w 8074603"/>
              <a:gd name="connsiteY57" fmla="*/ 2781466 h 4364656"/>
              <a:gd name="connsiteX58" fmla="*/ 7926096 w 8074603"/>
              <a:gd name="connsiteY58" fmla="*/ 2798412 h 4364656"/>
              <a:gd name="connsiteX59" fmla="*/ 7939549 w 8074603"/>
              <a:gd name="connsiteY59" fmla="*/ 2817825 h 4364656"/>
              <a:gd name="connsiteX60" fmla="*/ 7963736 w 8074603"/>
              <a:gd name="connsiteY60" fmla="*/ 2847140 h 4364656"/>
              <a:gd name="connsiteX61" fmla="*/ 7977732 w 8074603"/>
              <a:gd name="connsiteY61" fmla="*/ 2872925 h 4364656"/>
              <a:gd name="connsiteX62" fmla="*/ 7988440 w 8074603"/>
              <a:gd name="connsiteY62" fmla="*/ 2888377 h 4364656"/>
              <a:gd name="connsiteX63" fmla="*/ 8002637 w 8074603"/>
              <a:gd name="connsiteY63" fmla="*/ 2918810 h 4364656"/>
              <a:gd name="connsiteX64" fmla="*/ 8023589 w 8074603"/>
              <a:gd name="connsiteY64" fmla="*/ 2957410 h 4364656"/>
              <a:gd name="connsiteX65" fmla="*/ 8029442 w 8074603"/>
              <a:gd name="connsiteY65" fmla="*/ 2976266 h 4364656"/>
              <a:gd name="connsiteX66" fmla="*/ 8035140 w 8074603"/>
              <a:gd name="connsiteY66" fmla="*/ 2988479 h 4364656"/>
              <a:gd name="connsiteX67" fmla="*/ 8047920 w 8074603"/>
              <a:gd name="connsiteY67" fmla="*/ 3035793 h 4364656"/>
              <a:gd name="connsiteX68" fmla="*/ 8061414 w 8074603"/>
              <a:gd name="connsiteY68" fmla="*/ 3079264 h 4364656"/>
              <a:gd name="connsiteX69" fmla="*/ 8062457 w 8074603"/>
              <a:gd name="connsiteY69" fmla="*/ 3089610 h 4364656"/>
              <a:gd name="connsiteX70" fmla="*/ 8064444 w 8074603"/>
              <a:gd name="connsiteY70" fmla="*/ 3096967 h 4364656"/>
              <a:gd name="connsiteX71" fmla="*/ 8073185 w 8074603"/>
              <a:gd name="connsiteY71" fmla="*/ 3196024 h 4364656"/>
              <a:gd name="connsiteX72" fmla="*/ 8074603 w 8074603"/>
              <a:gd name="connsiteY72" fmla="*/ 3210093 h 4364656"/>
              <a:gd name="connsiteX73" fmla="*/ 8074509 w 8074603"/>
              <a:gd name="connsiteY73" fmla="*/ 3211029 h 4364656"/>
              <a:gd name="connsiteX74" fmla="*/ 8074602 w 8074603"/>
              <a:gd name="connsiteY74" fmla="*/ 3212087 h 4364656"/>
              <a:gd name="connsiteX75" fmla="*/ 7424264 w 8074603"/>
              <a:gd name="connsiteY75" fmla="*/ 3862425 h 4364656"/>
              <a:gd name="connsiteX76" fmla="*/ 6964406 w 8074603"/>
              <a:gd name="connsiteY76" fmla="*/ 3671946 h 4364656"/>
              <a:gd name="connsiteX77" fmla="*/ 6915317 w 8074603"/>
              <a:gd name="connsiteY77" fmla="*/ 3612451 h 4364656"/>
              <a:gd name="connsiteX78" fmla="*/ 6916916 w 8074603"/>
              <a:gd name="connsiteY78" fmla="*/ 3609131 h 4364656"/>
              <a:gd name="connsiteX79" fmla="*/ 6916887 w 8074603"/>
              <a:gd name="connsiteY79" fmla="*/ 3609096 h 4364656"/>
              <a:gd name="connsiteX80" fmla="*/ 6915316 w 8074603"/>
              <a:gd name="connsiteY80" fmla="*/ 3612451 h 4364656"/>
              <a:gd name="connsiteX81" fmla="*/ 6861887 w 8074603"/>
              <a:gd name="connsiteY81" fmla="*/ 3549058 h 4364656"/>
              <a:gd name="connsiteX82" fmla="*/ 6249412 w 8074603"/>
              <a:gd name="connsiteY82" fmla="*/ 3295363 h 4364656"/>
              <a:gd name="connsiteX83" fmla="*/ 5531170 w 8074603"/>
              <a:gd name="connsiteY83" fmla="*/ 3677249 h 4364656"/>
              <a:gd name="connsiteX84" fmla="*/ 5424218 w 8074603"/>
              <a:gd name="connsiteY84" fmla="*/ 3898404 h 4364656"/>
              <a:gd name="connsiteX85" fmla="*/ 5372647 w 8074603"/>
              <a:gd name="connsiteY85" fmla="*/ 3993415 h 4364656"/>
              <a:gd name="connsiteX86" fmla="*/ 4674427 w 8074603"/>
              <a:gd name="connsiteY86" fmla="*/ 4364656 h 4364656"/>
              <a:gd name="connsiteX87" fmla="*/ 3870258 w 8074603"/>
              <a:gd name="connsiteY87" fmla="*/ 3773024 h 4364656"/>
              <a:gd name="connsiteX88" fmla="*/ 3849692 w 8074603"/>
              <a:gd name="connsiteY88" fmla="*/ 3693042 h 4364656"/>
              <a:gd name="connsiteX89" fmla="*/ 3849691 w 8074603"/>
              <a:gd name="connsiteY89" fmla="*/ 3693042 h 4364656"/>
              <a:gd name="connsiteX90" fmla="*/ 3846811 w 8074603"/>
              <a:gd name="connsiteY90" fmla="*/ 3692773 h 4364656"/>
              <a:gd name="connsiteX91" fmla="*/ 3844896 w 8074603"/>
              <a:gd name="connsiteY91" fmla="*/ 3673782 h 4364656"/>
              <a:gd name="connsiteX92" fmla="*/ 3392418 w 8074603"/>
              <a:gd name="connsiteY92" fmla="*/ 3305002 h 4364656"/>
              <a:gd name="connsiteX93" fmla="*/ 2966852 w 8074603"/>
              <a:gd name="connsiteY93" fmla="*/ 3587086 h 4364656"/>
              <a:gd name="connsiteX94" fmla="*/ 2959715 w 8074603"/>
              <a:gd name="connsiteY94" fmla="*/ 3610078 h 4364656"/>
              <a:gd name="connsiteX95" fmla="*/ 2958513 w 8074603"/>
              <a:gd name="connsiteY95" fmla="*/ 3609966 h 4364656"/>
              <a:gd name="connsiteX96" fmla="*/ 2958503 w 8074603"/>
              <a:gd name="connsiteY96" fmla="*/ 3609966 h 4364656"/>
              <a:gd name="connsiteX97" fmla="*/ 2956695 w 8074603"/>
              <a:gd name="connsiteY97" fmla="*/ 3609798 h 4364656"/>
              <a:gd name="connsiteX98" fmla="*/ 2956637 w 8074603"/>
              <a:gd name="connsiteY98" fmla="*/ 3609986 h 4364656"/>
              <a:gd name="connsiteX99" fmla="*/ 2958503 w 8074603"/>
              <a:gd name="connsiteY99" fmla="*/ 3609966 h 4364656"/>
              <a:gd name="connsiteX100" fmla="*/ 2958513 w 8074603"/>
              <a:gd name="connsiteY100" fmla="*/ 3609967 h 4364656"/>
              <a:gd name="connsiteX101" fmla="*/ 2935736 w 8074603"/>
              <a:gd name="connsiteY101" fmla="*/ 3683342 h 4364656"/>
              <a:gd name="connsiteX102" fmla="*/ 2888672 w 8074603"/>
              <a:gd name="connsiteY102" fmla="*/ 3775276 h 4364656"/>
              <a:gd name="connsiteX103" fmla="*/ 2873670 w 8074603"/>
              <a:gd name="connsiteY103" fmla="*/ 3796378 h 4364656"/>
              <a:gd name="connsiteX104" fmla="*/ 2867332 w 8074603"/>
              <a:gd name="connsiteY104" fmla="*/ 3808055 h 4364656"/>
              <a:gd name="connsiteX105" fmla="*/ 2853134 w 8074603"/>
              <a:gd name="connsiteY105" fmla="*/ 3825263 h 4364656"/>
              <a:gd name="connsiteX106" fmla="*/ 2829243 w 8074603"/>
              <a:gd name="connsiteY106" fmla="*/ 3858866 h 4364656"/>
              <a:gd name="connsiteX107" fmla="*/ 2800750 w 8074603"/>
              <a:gd name="connsiteY107" fmla="*/ 3888753 h 4364656"/>
              <a:gd name="connsiteX108" fmla="*/ 2781264 w 8074603"/>
              <a:gd name="connsiteY108" fmla="*/ 3912370 h 4364656"/>
              <a:gd name="connsiteX109" fmla="*/ 2767063 w 8074603"/>
              <a:gd name="connsiteY109" fmla="*/ 3924087 h 4364656"/>
              <a:gd name="connsiteX110" fmla="*/ 2758655 w 8074603"/>
              <a:gd name="connsiteY110" fmla="*/ 3932906 h 4364656"/>
              <a:gd name="connsiteX111" fmla="*/ 2710836 w 8074603"/>
              <a:gd name="connsiteY111" fmla="*/ 3970478 h 4364656"/>
              <a:gd name="connsiteX112" fmla="*/ 2676948 w 8074603"/>
              <a:gd name="connsiteY112" fmla="*/ 3998439 h 4364656"/>
              <a:gd name="connsiteX113" fmla="*/ 2627569 w 8074603"/>
              <a:gd name="connsiteY113" fmla="*/ 4025241 h 4364656"/>
              <a:gd name="connsiteX114" fmla="*/ 2588828 w 8074603"/>
              <a:gd name="connsiteY114" fmla="*/ 4047508 h 4364656"/>
              <a:gd name="connsiteX115" fmla="*/ 2580497 w 8074603"/>
              <a:gd name="connsiteY115" fmla="*/ 4050790 h 4364656"/>
              <a:gd name="connsiteX116" fmla="*/ 2557219 w 8074603"/>
              <a:gd name="connsiteY116" fmla="*/ 4063426 h 4364656"/>
              <a:gd name="connsiteX117" fmla="*/ 2515787 w 8074603"/>
              <a:gd name="connsiteY117" fmla="*/ 4076287 h 4364656"/>
              <a:gd name="connsiteX118" fmla="*/ 2492002 w 8074603"/>
              <a:gd name="connsiteY118" fmla="*/ 4085658 h 4364656"/>
              <a:gd name="connsiteX119" fmla="*/ 2467134 w 8074603"/>
              <a:gd name="connsiteY119" fmla="*/ 4091389 h 4364656"/>
              <a:gd name="connsiteX120" fmla="*/ 2424911 w 8074603"/>
              <a:gd name="connsiteY120" fmla="*/ 4104496 h 4364656"/>
              <a:gd name="connsiteX121" fmla="*/ 2398874 w 8074603"/>
              <a:gd name="connsiteY121" fmla="*/ 4107121 h 4364656"/>
              <a:gd name="connsiteX122" fmla="*/ 2388841 w 8074603"/>
              <a:gd name="connsiteY122" fmla="*/ 4109433 h 4364656"/>
              <a:gd name="connsiteX123" fmla="*/ 2337116 w 8074603"/>
              <a:gd name="connsiteY123" fmla="*/ 4113347 h 4364656"/>
              <a:gd name="connsiteX124" fmla="*/ 2282859 w 8074603"/>
              <a:gd name="connsiteY124" fmla="*/ 4118816 h 4364656"/>
              <a:gd name="connsiteX125" fmla="*/ 2242479 w 8074603"/>
              <a:gd name="connsiteY125" fmla="*/ 4114746 h 4364656"/>
              <a:gd name="connsiteX126" fmla="*/ 2172265 w 8074603"/>
              <a:gd name="connsiteY126" fmla="*/ 4109433 h 4364656"/>
              <a:gd name="connsiteX127" fmla="*/ 2158646 w 8074603"/>
              <a:gd name="connsiteY127" fmla="*/ 4106295 h 4364656"/>
              <a:gd name="connsiteX128" fmla="*/ 2140808 w 8074603"/>
              <a:gd name="connsiteY128" fmla="*/ 4104496 h 4364656"/>
              <a:gd name="connsiteX129" fmla="*/ 2111879 w 8074603"/>
              <a:gd name="connsiteY129" fmla="*/ 4095516 h 4364656"/>
              <a:gd name="connsiteX130" fmla="*/ 2069105 w 8074603"/>
              <a:gd name="connsiteY130" fmla="*/ 4085658 h 4364656"/>
              <a:gd name="connsiteX131" fmla="*/ 2028193 w 8074603"/>
              <a:gd name="connsiteY131" fmla="*/ 4069539 h 4364656"/>
              <a:gd name="connsiteX132" fmla="*/ 2008500 w 8074603"/>
              <a:gd name="connsiteY132" fmla="*/ 4063426 h 4364656"/>
              <a:gd name="connsiteX133" fmla="*/ 1997435 w 8074603"/>
              <a:gd name="connsiteY133" fmla="*/ 4057420 h 4364656"/>
              <a:gd name="connsiteX134" fmla="*/ 1972278 w 8074603"/>
              <a:gd name="connsiteY134" fmla="*/ 4047508 h 4364656"/>
              <a:gd name="connsiteX135" fmla="*/ 1625370 w 8074603"/>
              <a:gd name="connsiteY135" fmla="*/ 3683342 h 4364656"/>
              <a:gd name="connsiteX136" fmla="*/ 1607075 w 8074603"/>
              <a:gd name="connsiteY136" fmla="*/ 3624406 h 4364656"/>
              <a:gd name="connsiteX137" fmla="*/ 1608730 w 8074603"/>
              <a:gd name="connsiteY137" fmla="*/ 3624388 h 4364656"/>
              <a:gd name="connsiteX138" fmla="*/ 1613537 w 8074603"/>
              <a:gd name="connsiteY138" fmla="*/ 3624337 h 4364656"/>
              <a:gd name="connsiteX139" fmla="*/ 1613536 w 8074603"/>
              <a:gd name="connsiteY139" fmla="*/ 3624334 h 4364656"/>
              <a:gd name="connsiteX140" fmla="*/ 1608730 w 8074603"/>
              <a:gd name="connsiteY140" fmla="*/ 3624388 h 4364656"/>
              <a:gd name="connsiteX141" fmla="*/ 1607077 w 8074603"/>
              <a:gd name="connsiteY141" fmla="*/ 3624405 h 4364656"/>
              <a:gd name="connsiteX142" fmla="*/ 1603692 w 8074603"/>
              <a:gd name="connsiteY142" fmla="*/ 3624443 h 4364656"/>
              <a:gd name="connsiteX143" fmla="*/ 1593249 w 8074603"/>
              <a:gd name="connsiteY143" fmla="*/ 3590809 h 4364656"/>
              <a:gd name="connsiteX144" fmla="*/ 1060194 w 8074603"/>
              <a:gd name="connsiteY144" fmla="*/ 3237476 h 4364656"/>
              <a:gd name="connsiteX145" fmla="*/ 943603 w 8074603"/>
              <a:gd name="connsiteY145" fmla="*/ 3249230 h 4364656"/>
              <a:gd name="connsiteX146" fmla="*/ 837218 w 8074603"/>
              <a:gd name="connsiteY146" fmla="*/ 3282253 h 4364656"/>
              <a:gd name="connsiteX147" fmla="*/ 831628 w 8074603"/>
              <a:gd name="connsiteY147" fmla="*/ 3285287 h 4364656"/>
              <a:gd name="connsiteX148" fmla="*/ 789668 w 8074603"/>
              <a:gd name="connsiteY148" fmla="*/ 3319908 h 4364656"/>
              <a:gd name="connsiteX149" fmla="*/ 703440 w 8074603"/>
              <a:gd name="connsiteY149" fmla="*/ 3366773 h 4364656"/>
              <a:gd name="connsiteX150" fmla="*/ 697571 w 8074603"/>
              <a:gd name="connsiteY150" fmla="*/ 3368594 h 4364656"/>
              <a:gd name="connsiteX151" fmla="*/ 697574 w 8074603"/>
              <a:gd name="connsiteY151" fmla="*/ 3368593 h 4364656"/>
              <a:gd name="connsiteX152" fmla="*/ 608392 w 8074603"/>
              <a:gd name="connsiteY152" fmla="*/ 3396276 h 4364656"/>
              <a:gd name="connsiteX153" fmla="*/ 506346 w 8074603"/>
              <a:gd name="connsiteY153" fmla="*/ 3406563 h 4364656"/>
              <a:gd name="connsiteX154" fmla="*/ 0 w 8074603"/>
              <a:gd name="connsiteY154" fmla="*/ 2900217 h 4364656"/>
              <a:gd name="connsiteX155" fmla="*/ 404300 w 8074603"/>
              <a:gd name="connsiteY155" fmla="*/ 2404158 h 4364656"/>
              <a:gd name="connsiteX156" fmla="*/ 476128 w 8074603"/>
              <a:gd name="connsiteY156" fmla="*/ 2396917 h 4364656"/>
              <a:gd name="connsiteX157" fmla="*/ 476128 w 8074603"/>
              <a:gd name="connsiteY157" fmla="*/ 2396918 h 4364656"/>
              <a:gd name="connsiteX158" fmla="*/ 506346 w 8074603"/>
              <a:gd name="connsiteY158" fmla="*/ 2393872 h 4364656"/>
              <a:gd name="connsiteX159" fmla="*/ 506424 w 8074603"/>
              <a:gd name="connsiteY159" fmla="*/ 2393878 h 4364656"/>
              <a:gd name="connsiteX160" fmla="*/ 523913 w 8074603"/>
              <a:gd name="connsiteY160" fmla="*/ 2395421 h 4364656"/>
              <a:gd name="connsiteX161" fmla="*/ 525160 w 8074603"/>
              <a:gd name="connsiteY161" fmla="*/ 2395296 h 4364656"/>
              <a:gd name="connsiteX162" fmla="*/ 506424 w 8074603"/>
              <a:gd name="connsiteY162" fmla="*/ 2393878 h 4364656"/>
              <a:gd name="connsiteX163" fmla="*/ 506346 w 8074603"/>
              <a:gd name="connsiteY163" fmla="*/ 2393871 h 4364656"/>
              <a:gd name="connsiteX164" fmla="*/ 476128 w 8074603"/>
              <a:gd name="connsiteY164" fmla="*/ 2396917 h 4364656"/>
              <a:gd name="connsiteX165" fmla="*/ 475829 w 8074603"/>
              <a:gd name="connsiteY165" fmla="*/ 2395919 h 4364656"/>
              <a:gd name="connsiteX166" fmla="*/ 566483 w 8074603"/>
              <a:gd name="connsiteY166" fmla="*/ 2386780 h 4364656"/>
              <a:gd name="connsiteX167" fmla="*/ 1084393 w 8074603"/>
              <a:gd name="connsiteY167" fmla="*/ 1855758 h 4364656"/>
              <a:gd name="connsiteX168" fmla="*/ 1094003 w 8074603"/>
              <a:gd name="connsiteY168" fmla="*/ 1746841 h 4364656"/>
              <a:gd name="connsiteX169" fmla="*/ 1090650 w 8074603"/>
              <a:gd name="connsiteY169" fmla="*/ 1698239 h 4364656"/>
              <a:gd name="connsiteX170" fmla="*/ 1088374 w 8074603"/>
              <a:gd name="connsiteY170" fmla="*/ 1636980 h 4364656"/>
              <a:gd name="connsiteX171" fmla="*/ 1799436 w 8074603"/>
              <a:gd name="connsiteY171" fmla="*/ 925919 h 4364656"/>
              <a:gd name="connsiteX172" fmla="*/ 2389060 w 8074603"/>
              <a:gd name="connsiteY172" fmla="*/ 1239418 h 4364656"/>
              <a:gd name="connsiteX173" fmla="*/ 2416485 w 8074603"/>
              <a:gd name="connsiteY173" fmla="*/ 1289944 h 4364656"/>
              <a:gd name="connsiteX174" fmla="*/ 2416799 w 8074603"/>
              <a:gd name="connsiteY174" fmla="*/ 1289849 h 4364656"/>
              <a:gd name="connsiteX175" fmla="*/ 2455025 w 8074603"/>
              <a:gd name="connsiteY175" fmla="*/ 1360275 h 4364656"/>
              <a:gd name="connsiteX176" fmla="*/ 3082854 w 8074603"/>
              <a:gd name="connsiteY176" fmla="*/ 1694089 h 4364656"/>
              <a:gd name="connsiteX177" fmla="*/ 3836081 w 8074603"/>
              <a:gd name="connsiteY177" fmla="*/ 1014367 h 4364656"/>
              <a:gd name="connsiteX178" fmla="*/ 3839853 w 8074603"/>
              <a:gd name="connsiteY178" fmla="*/ 939677 h 4364656"/>
              <a:gd name="connsiteX179" fmla="*/ 3839853 w 8074603"/>
              <a:gd name="connsiteY179" fmla="*/ 939672 h 4364656"/>
              <a:gd name="connsiteX180" fmla="*/ 3837985 w 8074603"/>
              <a:gd name="connsiteY180" fmla="*/ 927434 h 4364656"/>
              <a:gd name="connsiteX181" fmla="*/ 3835746 w 8074603"/>
              <a:gd name="connsiteY181" fmla="*/ 883087 h 4364656"/>
              <a:gd name="connsiteX182" fmla="*/ 3835745 w 8074603"/>
              <a:gd name="connsiteY182" fmla="*/ 883087 h 4364656"/>
              <a:gd name="connsiteX183" fmla="*/ 3833802 w 8074603"/>
              <a:gd name="connsiteY183" fmla="*/ 844605 h 4364656"/>
              <a:gd name="connsiteX184" fmla="*/ 3833640 w 8074603"/>
              <a:gd name="connsiteY184" fmla="*/ 841406 h 4364656"/>
              <a:gd name="connsiteX185" fmla="*/ 4675046 w 8074603"/>
              <a:gd name="connsiteY185"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608730 w 8074603"/>
              <a:gd name="connsiteY137" fmla="*/ 3624388 h 4364656"/>
              <a:gd name="connsiteX138" fmla="*/ 1607077 w 8074603"/>
              <a:gd name="connsiteY138" fmla="*/ 3624405 h 4364656"/>
              <a:gd name="connsiteX139" fmla="*/ 1603692 w 8074603"/>
              <a:gd name="connsiteY139" fmla="*/ 3624443 h 4364656"/>
              <a:gd name="connsiteX140" fmla="*/ 1593249 w 8074603"/>
              <a:gd name="connsiteY140" fmla="*/ 3590809 h 4364656"/>
              <a:gd name="connsiteX141" fmla="*/ 1060194 w 8074603"/>
              <a:gd name="connsiteY141" fmla="*/ 3237476 h 4364656"/>
              <a:gd name="connsiteX142" fmla="*/ 943603 w 8074603"/>
              <a:gd name="connsiteY142" fmla="*/ 3249230 h 4364656"/>
              <a:gd name="connsiteX143" fmla="*/ 837218 w 8074603"/>
              <a:gd name="connsiteY143" fmla="*/ 3282253 h 4364656"/>
              <a:gd name="connsiteX144" fmla="*/ 831628 w 8074603"/>
              <a:gd name="connsiteY144" fmla="*/ 3285287 h 4364656"/>
              <a:gd name="connsiteX145" fmla="*/ 789668 w 8074603"/>
              <a:gd name="connsiteY145" fmla="*/ 3319908 h 4364656"/>
              <a:gd name="connsiteX146" fmla="*/ 703440 w 8074603"/>
              <a:gd name="connsiteY146" fmla="*/ 3366773 h 4364656"/>
              <a:gd name="connsiteX147" fmla="*/ 697571 w 8074603"/>
              <a:gd name="connsiteY147" fmla="*/ 3368594 h 4364656"/>
              <a:gd name="connsiteX148" fmla="*/ 697574 w 8074603"/>
              <a:gd name="connsiteY148" fmla="*/ 3368593 h 4364656"/>
              <a:gd name="connsiteX149" fmla="*/ 608392 w 8074603"/>
              <a:gd name="connsiteY149" fmla="*/ 3396276 h 4364656"/>
              <a:gd name="connsiteX150" fmla="*/ 506346 w 8074603"/>
              <a:gd name="connsiteY150" fmla="*/ 3406563 h 4364656"/>
              <a:gd name="connsiteX151" fmla="*/ 0 w 8074603"/>
              <a:gd name="connsiteY151" fmla="*/ 2900217 h 4364656"/>
              <a:gd name="connsiteX152" fmla="*/ 404300 w 8074603"/>
              <a:gd name="connsiteY152" fmla="*/ 2404158 h 4364656"/>
              <a:gd name="connsiteX153" fmla="*/ 476128 w 8074603"/>
              <a:gd name="connsiteY153" fmla="*/ 2396917 h 4364656"/>
              <a:gd name="connsiteX154" fmla="*/ 476128 w 8074603"/>
              <a:gd name="connsiteY154" fmla="*/ 2396918 h 4364656"/>
              <a:gd name="connsiteX155" fmla="*/ 506346 w 8074603"/>
              <a:gd name="connsiteY155" fmla="*/ 2393872 h 4364656"/>
              <a:gd name="connsiteX156" fmla="*/ 506424 w 8074603"/>
              <a:gd name="connsiteY156" fmla="*/ 2393878 h 4364656"/>
              <a:gd name="connsiteX157" fmla="*/ 523913 w 8074603"/>
              <a:gd name="connsiteY157" fmla="*/ 2395421 h 4364656"/>
              <a:gd name="connsiteX158" fmla="*/ 525160 w 8074603"/>
              <a:gd name="connsiteY158" fmla="*/ 2395296 h 4364656"/>
              <a:gd name="connsiteX159" fmla="*/ 506424 w 8074603"/>
              <a:gd name="connsiteY159" fmla="*/ 2393878 h 4364656"/>
              <a:gd name="connsiteX160" fmla="*/ 506346 w 8074603"/>
              <a:gd name="connsiteY160" fmla="*/ 2393871 h 4364656"/>
              <a:gd name="connsiteX161" fmla="*/ 476128 w 8074603"/>
              <a:gd name="connsiteY161" fmla="*/ 2396917 h 4364656"/>
              <a:gd name="connsiteX162" fmla="*/ 475829 w 8074603"/>
              <a:gd name="connsiteY162" fmla="*/ 2395919 h 4364656"/>
              <a:gd name="connsiteX163" fmla="*/ 566483 w 8074603"/>
              <a:gd name="connsiteY163" fmla="*/ 2386780 h 4364656"/>
              <a:gd name="connsiteX164" fmla="*/ 1084393 w 8074603"/>
              <a:gd name="connsiteY164" fmla="*/ 1855758 h 4364656"/>
              <a:gd name="connsiteX165" fmla="*/ 1094003 w 8074603"/>
              <a:gd name="connsiteY165" fmla="*/ 1746841 h 4364656"/>
              <a:gd name="connsiteX166" fmla="*/ 1090650 w 8074603"/>
              <a:gd name="connsiteY166" fmla="*/ 1698239 h 4364656"/>
              <a:gd name="connsiteX167" fmla="*/ 1088374 w 8074603"/>
              <a:gd name="connsiteY167" fmla="*/ 1636980 h 4364656"/>
              <a:gd name="connsiteX168" fmla="*/ 1799436 w 8074603"/>
              <a:gd name="connsiteY168" fmla="*/ 925919 h 4364656"/>
              <a:gd name="connsiteX169" fmla="*/ 2389060 w 8074603"/>
              <a:gd name="connsiteY169" fmla="*/ 1239418 h 4364656"/>
              <a:gd name="connsiteX170" fmla="*/ 2416485 w 8074603"/>
              <a:gd name="connsiteY170" fmla="*/ 1289944 h 4364656"/>
              <a:gd name="connsiteX171" fmla="*/ 2416799 w 8074603"/>
              <a:gd name="connsiteY171" fmla="*/ 1289849 h 4364656"/>
              <a:gd name="connsiteX172" fmla="*/ 2455025 w 8074603"/>
              <a:gd name="connsiteY172" fmla="*/ 1360275 h 4364656"/>
              <a:gd name="connsiteX173" fmla="*/ 3082854 w 8074603"/>
              <a:gd name="connsiteY173" fmla="*/ 1694089 h 4364656"/>
              <a:gd name="connsiteX174" fmla="*/ 3836081 w 8074603"/>
              <a:gd name="connsiteY174" fmla="*/ 1014367 h 4364656"/>
              <a:gd name="connsiteX175" fmla="*/ 3839853 w 8074603"/>
              <a:gd name="connsiteY175" fmla="*/ 939677 h 4364656"/>
              <a:gd name="connsiteX176" fmla="*/ 3839853 w 8074603"/>
              <a:gd name="connsiteY176" fmla="*/ 939672 h 4364656"/>
              <a:gd name="connsiteX177" fmla="*/ 3837985 w 8074603"/>
              <a:gd name="connsiteY177" fmla="*/ 927434 h 4364656"/>
              <a:gd name="connsiteX178" fmla="*/ 3835746 w 8074603"/>
              <a:gd name="connsiteY178" fmla="*/ 883087 h 4364656"/>
              <a:gd name="connsiteX179" fmla="*/ 3835745 w 8074603"/>
              <a:gd name="connsiteY179" fmla="*/ 883087 h 4364656"/>
              <a:gd name="connsiteX180" fmla="*/ 3833802 w 8074603"/>
              <a:gd name="connsiteY180" fmla="*/ 844605 h 4364656"/>
              <a:gd name="connsiteX181" fmla="*/ 3833640 w 8074603"/>
              <a:gd name="connsiteY181" fmla="*/ 841406 h 4364656"/>
              <a:gd name="connsiteX182" fmla="*/ 4675046 w 8074603"/>
              <a:gd name="connsiteY182"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608730 w 8074603"/>
              <a:gd name="connsiteY137" fmla="*/ 3624388 h 4364656"/>
              <a:gd name="connsiteX138" fmla="*/ 1607077 w 8074603"/>
              <a:gd name="connsiteY138" fmla="*/ 3624405 h 4364656"/>
              <a:gd name="connsiteX139" fmla="*/ 1593249 w 8074603"/>
              <a:gd name="connsiteY139" fmla="*/ 3590809 h 4364656"/>
              <a:gd name="connsiteX140" fmla="*/ 1060194 w 8074603"/>
              <a:gd name="connsiteY140" fmla="*/ 3237476 h 4364656"/>
              <a:gd name="connsiteX141" fmla="*/ 943603 w 8074603"/>
              <a:gd name="connsiteY141" fmla="*/ 3249230 h 4364656"/>
              <a:gd name="connsiteX142" fmla="*/ 837218 w 8074603"/>
              <a:gd name="connsiteY142" fmla="*/ 3282253 h 4364656"/>
              <a:gd name="connsiteX143" fmla="*/ 831628 w 8074603"/>
              <a:gd name="connsiteY143" fmla="*/ 3285287 h 4364656"/>
              <a:gd name="connsiteX144" fmla="*/ 789668 w 8074603"/>
              <a:gd name="connsiteY144" fmla="*/ 3319908 h 4364656"/>
              <a:gd name="connsiteX145" fmla="*/ 703440 w 8074603"/>
              <a:gd name="connsiteY145" fmla="*/ 3366773 h 4364656"/>
              <a:gd name="connsiteX146" fmla="*/ 697571 w 8074603"/>
              <a:gd name="connsiteY146" fmla="*/ 3368594 h 4364656"/>
              <a:gd name="connsiteX147" fmla="*/ 697574 w 8074603"/>
              <a:gd name="connsiteY147" fmla="*/ 3368593 h 4364656"/>
              <a:gd name="connsiteX148" fmla="*/ 608392 w 8074603"/>
              <a:gd name="connsiteY148" fmla="*/ 3396276 h 4364656"/>
              <a:gd name="connsiteX149" fmla="*/ 506346 w 8074603"/>
              <a:gd name="connsiteY149" fmla="*/ 3406563 h 4364656"/>
              <a:gd name="connsiteX150" fmla="*/ 0 w 8074603"/>
              <a:gd name="connsiteY150" fmla="*/ 2900217 h 4364656"/>
              <a:gd name="connsiteX151" fmla="*/ 404300 w 8074603"/>
              <a:gd name="connsiteY151" fmla="*/ 2404158 h 4364656"/>
              <a:gd name="connsiteX152" fmla="*/ 476128 w 8074603"/>
              <a:gd name="connsiteY152" fmla="*/ 2396917 h 4364656"/>
              <a:gd name="connsiteX153" fmla="*/ 476128 w 8074603"/>
              <a:gd name="connsiteY153" fmla="*/ 2396918 h 4364656"/>
              <a:gd name="connsiteX154" fmla="*/ 506346 w 8074603"/>
              <a:gd name="connsiteY154" fmla="*/ 2393872 h 4364656"/>
              <a:gd name="connsiteX155" fmla="*/ 506424 w 8074603"/>
              <a:gd name="connsiteY155" fmla="*/ 2393878 h 4364656"/>
              <a:gd name="connsiteX156" fmla="*/ 523913 w 8074603"/>
              <a:gd name="connsiteY156" fmla="*/ 2395421 h 4364656"/>
              <a:gd name="connsiteX157" fmla="*/ 525160 w 8074603"/>
              <a:gd name="connsiteY157" fmla="*/ 2395296 h 4364656"/>
              <a:gd name="connsiteX158" fmla="*/ 506424 w 8074603"/>
              <a:gd name="connsiteY158" fmla="*/ 2393878 h 4364656"/>
              <a:gd name="connsiteX159" fmla="*/ 506346 w 8074603"/>
              <a:gd name="connsiteY159" fmla="*/ 2393871 h 4364656"/>
              <a:gd name="connsiteX160" fmla="*/ 476128 w 8074603"/>
              <a:gd name="connsiteY160" fmla="*/ 2396917 h 4364656"/>
              <a:gd name="connsiteX161" fmla="*/ 475829 w 8074603"/>
              <a:gd name="connsiteY161" fmla="*/ 2395919 h 4364656"/>
              <a:gd name="connsiteX162" fmla="*/ 566483 w 8074603"/>
              <a:gd name="connsiteY162" fmla="*/ 2386780 h 4364656"/>
              <a:gd name="connsiteX163" fmla="*/ 1084393 w 8074603"/>
              <a:gd name="connsiteY163" fmla="*/ 1855758 h 4364656"/>
              <a:gd name="connsiteX164" fmla="*/ 1094003 w 8074603"/>
              <a:gd name="connsiteY164" fmla="*/ 1746841 h 4364656"/>
              <a:gd name="connsiteX165" fmla="*/ 1090650 w 8074603"/>
              <a:gd name="connsiteY165" fmla="*/ 1698239 h 4364656"/>
              <a:gd name="connsiteX166" fmla="*/ 1088374 w 8074603"/>
              <a:gd name="connsiteY166" fmla="*/ 1636980 h 4364656"/>
              <a:gd name="connsiteX167" fmla="*/ 1799436 w 8074603"/>
              <a:gd name="connsiteY167" fmla="*/ 925919 h 4364656"/>
              <a:gd name="connsiteX168" fmla="*/ 2389060 w 8074603"/>
              <a:gd name="connsiteY168" fmla="*/ 1239418 h 4364656"/>
              <a:gd name="connsiteX169" fmla="*/ 2416485 w 8074603"/>
              <a:gd name="connsiteY169" fmla="*/ 1289944 h 4364656"/>
              <a:gd name="connsiteX170" fmla="*/ 2416799 w 8074603"/>
              <a:gd name="connsiteY170" fmla="*/ 1289849 h 4364656"/>
              <a:gd name="connsiteX171" fmla="*/ 2455025 w 8074603"/>
              <a:gd name="connsiteY171" fmla="*/ 1360275 h 4364656"/>
              <a:gd name="connsiteX172" fmla="*/ 3082854 w 8074603"/>
              <a:gd name="connsiteY172" fmla="*/ 1694089 h 4364656"/>
              <a:gd name="connsiteX173" fmla="*/ 3836081 w 8074603"/>
              <a:gd name="connsiteY173" fmla="*/ 1014367 h 4364656"/>
              <a:gd name="connsiteX174" fmla="*/ 3839853 w 8074603"/>
              <a:gd name="connsiteY174" fmla="*/ 939677 h 4364656"/>
              <a:gd name="connsiteX175" fmla="*/ 3839853 w 8074603"/>
              <a:gd name="connsiteY175" fmla="*/ 939672 h 4364656"/>
              <a:gd name="connsiteX176" fmla="*/ 3837985 w 8074603"/>
              <a:gd name="connsiteY176" fmla="*/ 927434 h 4364656"/>
              <a:gd name="connsiteX177" fmla="*/ 3835746 w 8074603"/>
              <a:gd name="connsiteY177" fmla="*/ 883087 h 4364656"/>
              <a:gd name="connsiteX178" fmla="*/ 3835745 w 8074603"/>
              <a:gd name="connsiteY178" fmla="*/ 883087 h 4364656"/>
              <a:gd name="connsiteX179" fmla="*/ 3833802 w 8074603"/>
              <a:gd name="connsiteY179" fmla="*/ 844605 h 4364656"/>
              <a:gd name="connsiteX180" fmla="*/ 3833640 w 8074603"/>
              <a:gd name="connsiteY180" fmla="*/ 841406 h 4364656"/>
              <a:gd name="connsiteX181" fmla="*/ 4675046 w 8074603"/>
              <a:gd name="connsiteY181"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608730 w 8074603"/>
              <a:gd name="connsiteY137" fmla="*/ 3624388 h 4364656"/>
              <a:gd name="connsiteX138" fmla="*/ 1593249 w 8074603"/>
              <a:gd name="connsiteY138" fmla="*/ 3590809 h 4364656"/>
              <a:gd name="connsiteX139" fmla="*/ 1060194 w 8074603"/>
              <a:gd name="connsiteY139" fmla="*/ 3237476 h 4364656"/>
              <a:gd name="connsiteX140" fmla="*/ 943603 w 8074603"/>
              <a:gd name="connsiteY140" fmla="*/ 3249230 h 4364656"/>
              <a:gd name="connsiteX141" fmla="*/ 837218 w 8074603"/>
              <a:gd name="connsiteY141" fmla="*/ 3282253 h 4364656"/>
              <a:gd name="connsiteX142" fmla="*/ 831628 w 8074603"/>
              <a:gd name="connsiteY142" fmla="*/ 3285287 h 4364656"/>
              <a:gd name="connsiteX143" fmla="*/ 789668 w 8074603"/>
              <a:gd name="connsiteY143" fmla="*/ 3319908 h 4364656"/>
              <a:gd name="connsiteX144" fmla="*/ 703440 w 8074603"/>
              <a:gd name="connsiteY144" fmla="*/ 3366773 h 4364656"/>
              <a:gd name="connsiteX145" fmla="*/ 697571 w 8074603"/>
              <a:gd name="connsiteY145" fmla="*/ 3368594 h 4364656"/>
              <a:gd name="connsiteX146" fmla="*/ 697574 w 8074603"/>
              <a:gd name="connsiteY146" fmla="*/ 3368593 h 4364656"/>
              <a:gd name="connsiteX147" fmla="*/ 608392 w 8074603"/>
              <a:gd name="connsiteY147" fmla="*/ 3396276 h 4364656"/>
              <a:gd name="connsiteX148" fmla="*/ 506346 w 8074603"/>
              <a:gd name="connsiteY148" fmla="*/ 3406563 h 4364656"/>
              <a:gd name="connsiteX149" fmla="*/ 0 w 8074603"/>
              <a:gd name="connsiteY149" fmla="*/ 2900217 h 4364656"/>
              <a:gd name="connsiteX150" fmla="*/ 404300 w 8074603"/>
              <a:gd name="connsiteY150" fmla="*/ 2404158 h 4364656"/>
              <a:gd name="connsiteX151" fmla="*/ 476128 w 8074603"/>
              <a:gd name="connsiteY151" fmla="*/ 2396917 h 4364656"/>
              <a:gd name="connsiteX152" fmla="*/ 476128 w 8074603"/>
              <a:gd name="connsiteY152" fmla="*/ 2396918 h 4364656"/>
              <a:gd name="connsiteX153" fmla="*/ 506346 w 8074603"/>
              <a:gd name="connsiteY153" fmla="*/ 2393872 h 4364656"/>
              <a:gd name="connsiteX154" fmla="*/ 506424 w 8074603"/>
              <a:gd name="connsiteY154" fmla="*/ 2393878 h 4364656"/>
              <a:gd name="connsiteX155" fmla="*/ 523913 w 8074603"/>
              <a:gd name="connsiteY155" fmla="*/ 2395421 h 4364656"/>
              <a:gd name="connsiteX156" fmla="*/ 525160 w 8074603"/>
              <a:gd name="connsiteY156" fmla="*/ 2395296 h 4364656"/>
              <a:gd name="connsiteX157" fmla="*/ 506424 w 8074603"/>
              <a:gd name="connsiteY157" fmla="*/ 2393878 h 4364656"/>
              <a:gd name="connsiteX158" fmla="*/ 506346 w 8074603"/>
              <a:gd name="connsiteY158" fmla="*/ 2393871 h 4364656"/>
              <a:gd name="connsiteX159" fmla="*/ 476128 w 8074603"/>
              <a:gd name="connsiteY159" fmla="*/ 2396917 h 4364656"/>
              <a:gd name="connsiteX160" fmla="*/ 475829 w 8074603"/>
              <a:gd name="connsiteY160" fmla="*/ 2395919 h 4364656"/>
              <a:gd name="connsiteX161" fmla="*/ 566483 w 8074603"/>
              <a:gd name="connsiteY161" fmla="*/ 2386780 h 4364656"/>
              <a:gd name="connsiteX162" fmla="*/ 1084393 w 8074603"/>
              <a:gd name="connsiteY162" fmla="*/ 1855758 h 4364656"/>
              <a:gd name="connsiteX163" fmla="*/ 1094003 w 8074603"/>
              <a:gd name="connsiteY163" fmla="*/ 1746841 h 4364656"/>
              <a:gd name="connsiteX164" fmla="*/ 1090650 w 8074603"/>
              <a:gd name="connsiteY164" fmla="*/ 1698239 h 4364656"/>
              <a:gd name="connsiteX165" fmla="*/ 1088374 w 8074603"/>
              <a:gd name="connsiteY165" fmla="*/ 1636980 h 4364656"/>
              <a:gd name="connsiteX166" fmla="*/ 1799436 w 8074603"/>
              <a:gd name="connsiteY166" fmla="*/ 925919 h 4364656"/>
              <a:gd name="connsiteX167" fmla="*/ 2389060 w 8074603"/>
              <a:gd name="connsiteY167" fmla="*/ 1239418 h 4364656"/>
              <a:gd name="connsiteX168" fmla="*/ 2416485 w 8074603"/>
              <a:gd name="connsiteY168" fmla="*/ 1289944 h 4364656"/>
              <a:gd name="connsiteX169" fmla="*/ 2416799 w 8074603"/>
              <a:gd name="connsiteY169" fmla="*/ 1289849 h 4364656"/>
              <a:gd name="connsiteX170" fmla="*/ 2455025 w 8074603"/>
              <a:gd name="connsiteY170" fmla="*/ 1360275 h 4364656"/>
              <a:gd name="connsiteX171" fmla="*/ 3082854 w 8074603"/>
              <a:gd name="connsiteY171" fmla="*/ 1694089 h 4364656"/>
              <a:gd name="connsiteX172" fmla="*/ 3836081 w 8074603"/>
              <a:gd name="connsiteY172" fmla="*/ 1014367 h 4364656"/>
              <a:gd name="connsiteX173" fmla="*/ 3839853 w 8074603"/>
              <a:gd name="connsiteY173" fmla="*/ 939677 h 4364656"/>
              <a:gd name="connsiteX174" fmla="*/ 3839853 w 8074603"/>
              <a:gd name="connsiteY174" fmla="*/ 939672 h 4364656"/>
              <a:gd name="connsiteX175" fmla="*/ 3837985 w 8074603"/>
              <a:gd name="connsiteY175" fmla="*/ 927434 h 4364656"/>
              <a:gd name="connsiteX176" fmla="*/ 3835746 w 8074603"/>
              <a:gd name="connsiteY176" fmla="*/ 883087 h 4364656"/>
              <a:gd name="connsiteX177" fmla="*/ 3835745 w 8074603"/>
              <a:gd name="connsiteY177" fmla="*/ 883087 h 4364656"/>
              <a:gd name="connsiteX178" fmla="*/ 3833802 w 8074603"/>
              <a:gd name="connsiteY178" fmla="*/ 844605 h 4364656"/>
              <a:gd name="connsiteX179" fmla="*/ 3833640 w 8074603"/>
              <a:gd name="connsiteY179" fmla="*/ 841406 h 4364656"/>
              <a:gd name="connsiteX180" fmla="*/ 4675046 w 8074603"/>
              <a:gd name="connsiteY180"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593249 w 8074603"/>
              <a:gd name="connsiteY137" fmla="*/ 3590809 h 4364656"/>
              <a:gd name="connsiteX138" fmla="*/ 1060194 w 8074603"/>
              <a:gd name="connsiteY138" fmla="*/ 3237476 h 4364656"/>
              <a:gd name="connsiteX139" fmla="*/ 943603 w 8074603"/>
              <a:gd name="connsiteY139" fmla="*/ 3249230 h 4364656"/>
              <a:gd name="connsiteX140" fmla="*/ 837218 w 8074603"/>
              <a:gd name="connsiteY140" fmla="*/ 3282253 h 4364656"/>
              <a:gd name="connsiteX141" fmla="*/ 831628 w 8074603"/>
              <a:gd name="connsiteY141" fmla="*/ 3285287 h 4364656"/>
              <a:gd name="connsiteX142" fmla="*/ 789668 w 8074603"/>
              <a:gd name="connsiteY142" fmla="*/ 3319908 h 4364656"/>
              <a:gd name="connsiteX143" fmla="*/ 703440 w 8074603"/>
              <a:gd name="connsiteY143" fmla="*/ 3366773 h 4364656"/>
              <a:gd name="connsiteX144" fmla="*/ 697571 w 8074603"/>
              <a:gd name="connsiteY144" fmla="*/ 3368594 h 4364656"/>
              <a:gd name="connsiteX145" fmla="*/ 697574 w 8074603"/>
              <a:gd name="connsiteY145" fmla="*/ 3368593 h 4364656"/>
              <a:gd name="connsiteX146" fmla="*/ 608392 w 8074603"/>
              <a:gd name="connsiteY146" fmla="*/ 3396276 h 4364656"/>
              <a:gd name="connsiteX147" fmla="*/ 506346 w 8074603"/>
              <a:gd name="connsiteY147" fmla="*/ 3406563 h 4364656"/>
              <a:gd name="connsiteX148" fmla="*/ 0 w 8074603"/>
              <a:gd name="connsiteY148" fmla="*/ 2900217 h 4364656"/>
              <a:gd name="connsiteX149" fmla="*/ 404300 w 8074603"/>
              <a:gd name="connsiteY149" fmla="*/ 2404158 h 4364656"/>
              <a:gd name="connsiteX150" fmla="*/ 476128 w 8074603"/>
              <a:gd name="connsiteY150" fmla="*/ 2396917 h 4364656"/>
              <a:gd name="connsiteX151" fmla="*/ 476128 w 8074603"/>
              <a:gd name="connsiteY151" fmla="*/ 2396918 h 4364656"/>
              <a:gd name="connsiteX152" fmla="*/ 506346 w 8074603"/>
              <a:gd name="connsiteY152" fmla="*/ 2393872 h 4364656"/>
              <a:gd name="connsiteX153" fmla="*/ 506424 w 8074603"/>
              <a:gd name="connsiteY153" fmla="*/ 2393878 h 4364656"/>
              <a:gd name="connsiteX154" fmla="*/ 523913 w 8074603"/>
              <a:gd name="connsiteY154" fmla="*/ 2395421 h 4364656"/>
              <a:gd name="connsiteX155" fmla="*/ 525160 w 8074603"/>
              <a:gd name="connsiteY155" fmla="*/ 2395296 h 4364656"/>
              <a:gd name="connsiteX156" fmla="*/ 506424 w 8074603"/>
              <a:gd name="connsiteY156" fmla="*/ 2393878 h 4364656"/>
              <a:gd name="connsiteX157" fmla="*/ 506346 w 8074603"/>
              <a:gd name="connsiteY157" fmla="*/ 2393871 h 4364656"/>
              <a:gd name="connsiteX158" fmla="*/ 476128 w 8074603"/>
              <a:gd name="connsiteY158" fmla="*/ 2396917 h 4364656"/>
              <a:gd name="connsiteX159" fmla="*/ 475829 w 8074603"/>
              <a:gd name="connsiteY159" fmla="*/ 2395919 h 4364656"/>
              <a:gd name="connsiteX160" fmla="*/ 566483 w 8074603"/>
              <a:gd name="connsiteY160" fmla="*/ 2386780 h 4364656"/>
              <a:gd name="connsiteX161" fmla="*/ 1084393 w 8074603"/>
              <a:gd name="connsiteY161" fmla="*/ 1855758 h 4364656"/>
              <a:gd name="connsiteX162" fmla="*/ 1094003 w 8074603"/>
              <a:gd name="connsiteY162" fmla="*/ 1746841 h 4364656"/>
              <a:gd name="connsiteX163" fmla="*/ 1090650 w 8074603"/>
              <a:gd name="connsiteY163" fmla="*/ 1698239 h 4364656"/>
              <a:gd name="connsiteX164" fmla="*/ 1088374 w 8074603"/>
              <a:gd name="connsiteY164" fmla="*/ 1636980 h 4364656"/>
              <a:gd name="connsiteX165" fmla="*/ 1799436 w 8074603"/>
              <a:gd name="connsiteY165" fmla="*/ 925919 h 4364656"/>
              <a:gd name="connsiteX166" fmla="*/ 2389060 w 8074603"/>
              <a:gd name="connsiteY166" fmla="*/ 1239418 h 4364656"/>
              <a:gd name="connsiteX167" fmla="*/ 2416485 w 8074603"/>
              <a:gd name="connsiteY167" fmla="*/ 1289944 h 4364656"/>
              <a:gd name="connsiteX168" fmla="*/ 2416799 w 8074603"/>
              <a:gd name="connsiteY168" fmla="*/ 1289849 h 4364656"/>
              <a:gd name="connsiteX169" fmla="*/ 2455025 w 8074603"/>
              <a:gd name="connsiteY169" fmla="*/ 1360275 h 4364656"/>
              <a:gd name="connsiteX170" fmla="*/ 3082854 w 8074603"/>
              <a:gd name="connsiteY170" fmla="*/ 1694089 h 4364656"/>
              <a:gd name="connsiteX171" fmla="*/ 3836081 w 8074603"/>
              <a:gd name="connsiteY171" fmla="*/ 1014367 h 4364656"/>
              <a:gd name="connsiteX172" fmla="*/ 3839853 w 8074603"/>
              <a:gd name="connsiteY172" fmla="*/ 939677 h 4364656"/>
              <a:gd name="connsiteX173" fmla="*/ 3839853 w 8074603"/>
              <a:gd name="connsiteY173" fmla="*/ 939672 h 4364656"/>
              <a:gd name="connsiteX174" fmla="*/ 3837985 w 8074603"/>
              <a:gd name="connsiteY174" fmla="*/ 927434 h 4364656"/>
              <a:gd name="connsiteX175" fmla="*/ 3835746 w 8074603"/>
              <a:gd name="connsiteY175" fmla="*/ 883087 h 4364656"/>
              <a:gd name="connsiteX176" fmla="*/ 3835745 w 8074603"/>
              <a:gd name="connsiteY176" fmla="*/ 883087 h 4364656"/>
              <a:gd name="connsiteX177" fmla="*/ 3833802 w 8074603"/>
              <a:gd name="connsiteY177" fmla="*/ 844605 h 4364656"/>
              <a:gd name="connsiteX178" fmla="*/ 3833640 w 8074603"/>
              <a:gd name="connsiteY178" fmla="*/ 841406 h 4364656"/>
              <a:gd name="connsiteX179" fmla="*/ 4675046 w 8074603"/>
              <a:gd name="connsiteY179"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593249 w 8074603"/>
              <a:gd name="connsiteY136" fmla="*/ 3590809 h 4364656"/>
              <a:gd name="connsiteX137" fmla="*/ 1060194 w 8074603"/>
              <a:gd name="connsiteY137" fmla="*/ 3237476 h 4364656"/>
              <a:gd name="connsiteX138" fmla="*/ 943603 w 8074603"/>
              <a:gd name="connsiteY138" fmla="*/ 3249230 h 4364656"/>
              <a:gd name="connsiteX139" fmla="*/ 837218 w 8074603"/>
              <a:gd name="connsiteY139" fmla="*/ 3282253 h 4364656"/>
              <a:gd name="connsiteX140" fmla="*/ 831628 w 8074603"/>
              <a:gd name="connsiteY140" fmla="*/ 3285287 h 4364656"/>
              <a:gd name="connsiteX141" fmla="*/ 789668 w 8074603"/>
              <a:gd name="connsiteY141" fmla="*/ 3319908 h 4364656"/>
              <a:gd name="connsiteX142" fmla="*/ 703440 w 8074603"/>
              <a:gd name="connsiteY142" fmla="*/ 3366773 h 4364656"/>
              <a:gd name="connsiteX143" fmla="*/ 697571 w 8074603"/>
              <a:gd name="connsiteY143" fmla="*/ 3368594 h 4364656"/>
              <a:gd name="connsiteX144" fmla="*/ 697574 w 8074603"/>
              <a:gd name="connsiteY144" fmla="*/ 3368593 h 4364656"/>
              <a:gd name="connsiteX145" fmla="*/ 608392 w 8074603"/>
              <a:gd name="connsiteY145" fmla="*/ 3396276 h 4364656"/>
              <a:gd name="connsiteX146" fmla="*/ 506346 w 8074603"/>
              <a:gd name="connsiteY146" fmla="*/ 3406563 h 4364656"/>
              <a:gd name="connsiteX147" fmla="*/ 0 w 8074603"/>
              <a:gd name="connsiteY147" fmla="*/ 2900217 h 4364656"/>
              <a:gd name="connsiteX148" fmla="*/ 404300 w 8074603"/>
              <a:gd name="connsiteY148" fmla="*/ 2404158 h 4364656"/>
              <a:gd name="connsiteX149" fmla="*/ 476128 w 8074603"/>
              <a:gd name="connsiteY149" fmla="*/ 2396917 h 4364656"/>
              <a:gd name="connsiteX150" fmla="*/ 476128 w 8074603"/>
              <a:gd name="connsiteY150" fmla="*/ 2396918 h 4364656"/>
              <a:gd name="connsiteX151" fmla="*/ 506346 w 8074603"/>
              <a:gd name="connsiteY151" fmla="*/ 2393872 h 4364656"/>
              <a:gd name="connsiteX152" fmla="*/ 506424 w 8074603"/>
              <a:gd name="connsiteY152" fmla="*/ 2393878 h 4364656"/>
              <a:gd name="connsiteX153" fmla="*/ 523913 w 8074603"/>
              <a:gd name="connsiteY153" fmla="*/ 2395421 h 4364656"/>
              <a:gd name="connsiteX154" fmla="*/ 525160 w 8074603"/>
              <a:gd name="connsiteY154" fmla="*/ 2395296 h 4364656"/>
              <a:gd name="connsiteX155" fmla="*/ 506424 w 8074603"/>
              <a:gd name="connsiteY155" fmla="*/ 2393878 h 4364656"/>
              <a:gd name="connsiteX156" fmla="*/ 506346 w 8074603"/>
              <a:gd name="connsiteY156" fmla="*/ 2393871 h 4364656"/>
              <a:gd name="connsiteX157" fmla="*/ 476128 w 8074603"/>
              <a:gd name="connsiteY157" fmla="*/ 2396917 h 4364656"/>
              <a:gd name="connsiteX158" fmla="*/ 475829 w 8074603"/>
              <a:gd name="connsiteY158" fmla="*/ 2395919 h 4364656"/>
              <a:gd name="connsiteX159" fmla="*/ 566483 w 8074603"/>
              <a:gd name="connsiteY159" fmla="*/ 2386780 h 4364656"/>
              <a:gd name="connsiteX160" fmla="*/ 1084393 w 8074603"/>
              <a:gd name="connsiteY160" fmla="*/ 1855758 h 4364656"/>
              <a:gd name="connsiteX161" fmla="*/ 1094003 w 8074603"/>
              <a:gd name="connsiteY161" fmla="*/ 1746841 h 4364656"/>
              <a:gd name="connsiteX162" fmla="*/ 1090650 w 8074603"/>
              <a:gd name="connsiteY162" fmla="*/ 1698239 h 4364656"/>
              <a:gd name="connsiteX163" fmla="*/ 1088374 w 8074603"/>
              <a:gd name="connsiteY163" fmla="*/ 1636980 h 4364656"/>
              <a:gd name="connsiteX164" fmla="*/ 1799436 w 8074603"/>
              <a:gd name="connsiteY164" fmla="*/ 925919 h 4364656"/>
              <a:gd name="connsiteX165" fmla="*/ 2389060 w 8074603"/>
              <a:gd name="connsiteY165" fmla="*/ 1239418 h 4364656"/>
              <a:gd name="connsiteX166" fmla="*/ 2416485 w 8074603"/>
              <a:gd name="connsiteY166" fmla="*/ 1289944 h 4364656"/>
              <a:gd name="connsiteX167" fmla="*/ 2416799 w 8074603"/>
              <a:gd name="connsiteY167" fmla="*/ 1289849 h 4364656"/>
              <a:gd name="connsiteX168" fmla="*/ 2455025 w 8074603"/>
              <a:gd name="connsiteY168" fmla="*/ 1360275 h 4364656"/>
              <a:gd name="connsiteX169" fmla="*/ 3082854 w 8074603"/>
              <a:gd name="connsiteY169" fmla="*/ 1694089 h 4364656"/>
              <a:gd name="connsiteX170" fmla="*/ 3836081 w 8074603"/>
              <a:gd name="connsiteY170" fmla="*/ 1014367 h 4364656"/>
              <a:gd name="connsiteX171" fmla="*/ 3839853 w 8074603"/>
              <a:gd name="connsiteY171" fmla="*/ 939677 h 4364656"/>
              <a:gd name="connsiteX172" fmla="*/ 3839853 w 8074603"/>
              <a:gd name="connsiteY172" fmla="*/ 939672 h 4364656"/>
              <a:gd name="connsiteX173" fmla="*/ 3837985 w 8074603"/>
              <a:gd name="connsiteY173" fmla="*/ 927434 h 4364656"/>
              <a:gd name="connsiteX174" fmla="*/ 3835746 w 8074603"/>
              <a:gd name="connsiteY174" fmla="*/ 883087 h 4364656"/>
              <a:gd name="connsiteX175" fmla="*/ 3835745 w 8074603"/>
              <a:gd name="connsiteY175" fmla="*/ 883087 h 4364656"/>
              <a:gd name="connsiteX176" fmla="*/ 3833802 w 8074603"/>
              <a:gd name="connsiteY176" fmla="*/ 844605 h 4364656"/>
              <a:gd name="connsiteX177" fmla="*/ 3833640 w 8074603"/>
              <a:gd name="connsiteY177" fmla="*/ 841406 h 4364656"/>
              <a:gd name="connsiteX178" fmla="*/ 4675046 w 8074603"/>
              <a:gd name="connsiteY178"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593249 w 8074603"/>
              <a:gd name="connsiteY135" fmla="*/ 3590809 h 4364656"/>
              <a:gd name="connsiteX136" fmla="*/ 1060194 w 8074603"/>
              <a:gd name="connsiteY136" fmla="*/ 3237476 h 4364656"/>
              <a:gd name="connsiteX137" fmla="*/ 943603 w 8074603"/>
              <a:gd name="connsiteY137" fmla="*/ 3249230 h 4364656"/>
              <a:gd name="connsiteX138" fmla="*/ 837218 w 8074603"/>
              <a:gd name="connsiteY138" fmla="*/ 3282253 h 4364656"/>
              <a:gd name="connsiteX139" fmla="*/ 831628 w 8074603"/>
              <a:gd name="connsiteY139" fmla="*/ 3285287 h 4364656"/>
              <a:gd name="connsiteX140" fmla="*/ 789668 w 8074603"/>
              <a:gd name="connsiteY140" fmla="*/ 3319908 h 4364656"/>
              <a:gd name="connsiteX141" fmla="*/ 703440 w 8074603"/>
              <a:gd name="connsiteY141" fmla="*/ 3366773 h 4364656"/>
              <a:gd name="connsiteX142" fmla="*/ 697571 w 8074603"/>
              <a:gd name="connsiteY142" fmla="*/ 3368594 h 4364656"/>
              <a:gd name="connsiteX143" fmla="*/ 697574 w 8074603"/>
              <a:gd name="connsiteY143" fmla="*/ 3368593 h 4364656"/>
              <a:gd name="connsiteX144" fmla="*/ 608392 w 8074603"/>
              <a:gd name="connsiteY144" fmla="*/ 3396276 h 4364656"/>
              <a:gd name="connsiteX145" fmla="*/ 506346 w 8074603"/>
              <a:gd name="connsiteY145" fmla="*/ 3406563 h 4364656"/>
              <a:gd name="connsiteX146" fmla="*/ 0 w 8074603"/>
              <a:gd name="connsiteY146" fmla="*/ 2900217 h 4364656"/>
              <a:gd name="connsiteX147" fmla="*/ 404300 w 8074603"/>
              <a:gd name="connsiteY147" fmla="*/ 2404158 h 4364656"/>
              <a:gd name="connsiteX148" fmla="*/ 476128 w 8074603"/>
              <a:gd name="connsiteY148" fmla="*/ 2396917 h 4364656"/>
              <a:gd name="connsiteX149" fmla="*/ 476128 w 8074603"/>
              <a:gd name="connsiteY149" fmla="*/ 2396918 h 4364656"/>
              <a:gd name="connsiteX150" fmla="*/ 506346 w 8074603"/>
              <a:gd name="connsiteY150" fmla="*/ 2393872 h 4364656"/>
              <a:gd name="connsiteX151" fmla="*/ 506424 w 8074603"/>
              <a:gd name="connsiteY151" fmla="*/ 2393878 h 4364656"/>
              <a:gd name="connsiteX152" fmla="*/ 523913 w 8074603"/>
              <a:gd name="connsiteY152" fmla="*/ 2395421 h 4364656"/>
              <a:gd name="connsiteX153" fmla="*/ 525160 w 8074603"/>
              <a:gd name="connsiteY153" fmla="*/ 2395296 h 4364656"/>
              <a:gd name="connsiteX154" fmla="*/ 506424 w 8074603"/>
              <a:gd name="connsiteY154" fmla="*/ 2393878 h 4364656"/>
              <a:gd name="connsiteX155" fmla="*/ 506346 w 8074603"/>
              <a:gd name="connsiteY155" fmla="*/ 2393871 h 4364656"/>
              <a:gd name="connsiteX156" fmla="*/ 476128 w 8074603"/>
              <a:gd name="connsiteY156" fmla="*/ 2396917 h 4364656"/>
              <a:gd name="connsiteX157" fmla="*/ 475829 w 8074603"/>
              <a:gd name="connsiteY157" fmla="*/ 2395919 h 4364656"/>
              <a:gd name="connsiteX158" fmla="*/ 566483 w 8074603"/>
              <a:gd name="connsiteY158" fmla="*/ 2386780 h 4364656"/>
              <a:gd name="connsiteX159" fmla="*/ 1084393 w 8074603"/>
              <a:gd name="connsiteY159" fmla="*/ 1855758 h 4364656"/>
              <a:gd name="connsiteX160" fmla="*/ 1094003 w 8074603"/>
              <a:gd name="connsiteY160" fmla="*/ 1746841 h 4364656"/>
              <a:gd name="connsiteX161" fmla="*/ 1090650 w 8074603"/>
              <a:gd name="connsiteY161" fmla="*/ 1698239 h 4364656"/>
              <a:gd name="connsiteX162" fmla="*/ 1088374 w 8074603"/>
              <a:gd name="connsiteY162" fmla="*/ 1636980 h 4364656"/>
              <a:gd name="connsiteX163" fmla="*/ 1799436 w 8074603"/>
              <a:gd name="connsiteY163" fmla="*/ 925919 h 4364656"/>
              <a:gd name="connsiteX164" fmla="*/ 2389060 w 8074603"/>
              <a:gd name="connsiteY164" fmla="*/ 1239418 h 4364656"/>
              <a:gd name="connsiteX165" fmla="*/ 2416485 w 8074603"/>
              <a:gd name="connsiteY165" fmla="*/ 1289944 h 4364656"/>
              <a:gd name="connsiteX166" fmla="*/ 2416799 w 8074603"/>
              <a:gd name="connsiteY166" fmla="*/ 1289849 h 4364656"/>
              <a:gd name="connsiteX167" fmla="*/ 2455025 w 8074603"/>
              <a:gd name="connsiteY167" fmla="*/ 1360275 h 4364656"/>
              <a:gd name="connsiteX168" fmla="*/ 3082854 w 8074603"/>
              <a:gd name="connsiteY168" fmla="*/ 1694089 h 4364656"/>
              <a:gd name="connsiteX169" fmla="*/ 3836081 w 8074603"/>
              <a:gd name="connsiteY169" fmla="*/ 1014367 h 4364656"/>
              <a:gd name="connsiteX170" fmla="*/ 3839853 w 8074603"/>
              <a:gd name="connsiteY170" fmla="*/ 939677 h 4364656"/>
              <a:gd name="connsiteX171" fmla="*/ 3839853 w 8074603"/>
              <a:gd name="connsiteY171" fmla="*/ 939672 h 4364656"/>
              <a:gd name="connsiteX172" fmla="*/ 3837985 w 8074603"/>
              <a:gd name="connsiteY172" fmla="*/ 927434 h 4364656"/>
              <a:gd name="connsiteX173" fmla="*/ 3835746 w 8074603"/>
              <a:gd name="connsiteY173" fmla="*/ 883087 h 4364656"/>
              <a:gd name="connsiteX174" fmla="*/ 3835745 w 8074603"/>
              <a:gd name="connsiteY174" fmla="*/ 883087 h 4364656"/>
              <a:gd name="connsiteX175" fmla="*/ 3833802 w 8074603"/>
              <a:gd name="connsiteY175" fmla="*/ 844605 h 4364656"/>
              <a:gd name="connsiteX176" fmla="*/ 3833640 w 8074603"/>
              <a:gd name="connsiteY176" fmla="*/ 841406 h 4364656"/>
              <a:gd name="connsiteX177" fmla="*/ 4675046 w 8074603"/>
              <a:gd name="connsiteY177"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593249 w 8074603"/>
              <a:gd name="connsiteY134" fmla="*/ 3590809 h 4364656"/>
              <a:gd name="connsiteX135" fmla="*/ 1060194 w 8074603"/>
              <a:gd name="connsiteY135" fmla="*/ 3237476 h 4364656"/>
              <a:gd name="connsiteX136" fmla="*/ 943603 w 8074603"/>
              <a:gd name="connsiteY136" fmla="*/ 3249230 h 4364656"/>
              <a:gd name="connsiteX137" fmla="*/ 837218 w 8074603"/>
              <a:gd name="connsiteY137" fmla="*/ 3282253 h 4364656"/>
              <a:gd name="connsiteX138" fmla="*/ 831628 w 8074603"/>
              <a:gd name="connsiteY138" fmla="*/ 3285287 h 4364656"/>
              <a:gd name="connsiteX139" fmla="*/ 789668 w 8074603"/>
              <a:gd name="connsiteY139" fmla="*/ 3319908 h 4364656"/>
              <a:gd name="connsiteX140" fmla="*/ 703440 w 8074603"/>
              <a:gd name="connsiteY140" fmla="*/ 3366773 h 4364656"/>
              <a:gd name="connsiteX141" fmla="*/ 697571 w 8074603"/>
              <a:gd name="connsiteY141" fmla="*/ 3368594 h 4364656"/>
              <a:gd name="connsiteX142" fmla="*/ 697574 w 8074603"/>
              <a:gd name="connsiteY142" fmla="*/ 3368593 h 4364656"/>
              <a:gd name="connsiteX143" fmla="*/ 608392 w 8074603"/>
              <a:gd name="connsiteY143" fmla="*/ 3396276 h 4364656"/>
              <a:gd name="connsiteX144" fmla="*/ 506346 w 8074603"/>
              <a:gd name="connsiteY144" fmla="*/ 3406563 h 4364656"/>
              <a:gd name="connsiteX145" fmla="*/ 0 w 8074603"/>
              <a:gd name="connsiteY145" fmla="*/ 2900217 h 4364656"/>
              <a:gd name="connsiteX146" fmla="*/ 404300 w 8074603"/>
              <a:gd name="connsiteY146" fmla="*/ 2404158 h 4364656"/>
              <a:gd name="connsiteX147" fmla="*/ 476128 w 8074603"/>
              <a:gd name="connsiteY147" fmla="*/ 2396917 h 4364656"/>
              <a:gd name="connsiteX148" fmla="*/ 476128 w 8074603"/>
              <a:gd name="connsiteY148" fmla="*/ 2396918 h 4364656"/>
              <a:gd name="connsiteX149" fmla="*/ 506346 w 8074603"/>
              <a:gd name="connsiteY149" fmla="*/ 2393872 h 4364656"/>
              <a:gd name="connsiteX150" fmla="*/ 506424 w 8074603"/>
              <a:gd name="connsiteY150" fmla="*/ 2393878 h 4364656"/>
              <a:gd name="connsiteX151" fmla="*/ 523913 w 8074603"/>
              <a:gd name="connsiteY151" fmla="*/ 2395421 h 4364656"/>
              <a:gd name="connsiteX152" fmla="*/ 525160 w 8074603"/>
              <a:gd name="connsiteY152" fmla="*/ 2395296 h 4364656"/>
              <a:gd name="connsiteX153" fmla="*/ 506424 w 8074603"/>
              <a:gd name="connsiteY153" fmla="*/ 2393878 h 4364656"/>
              <a:gd name="connsiteX154" fmla="*/ 506346 w 8074603"/>
              <a:gd name="connsiteY154" fmla="*/ 2393871 h 4364656"/>
              <a:gd name="connsiteX155" fmla="*/ 476128 w 8074603"/>
              <a:gd name="connsiteY155" fmla="*/ 2396917 h 4364656"/>
              <a:gd name="connsiteX156" fmla="*/ 475829 w 8074603"/>
              <a:gd name="connsiteY156" fmla="*/ 2395919 h 4364656"/>
              <a:gd name="connsiteX157" fmla="*/ 566483 w 8074603"/>
              <a:gd name="connsiteY157" fmla="*/ 2386780 h 4364656"/>
              <a:gd name="connsiteX158" fmla="*/ 1084393 w 8074603"/>
              <a:gd name="connsiteY158" fmla="*/ 1855758 h 4364656"/>
              <a:gd name="connsiteX159" fmla="*/ 1094003 w 8074603"/>
              <a:gd name="connsiteY159" fmla="*/ 1746841 h 4364656"/>
              <a:gd name="connsiteX160" fmla="*/ 1090650 w 8074603"/>
              <a:gd name="connsiteY160" fmla="*/ 1698239 h 4364656"/>
              <a:gd name="connsiteX161" fmla="*/ 1088374 w 8074603"/>
              <a:gd name="connsiteY161" fmla="*/ 1636980 h 4364656"/>
              <a:gd name="connsiteX162" fmla="*/ 1799436 w 8074603"/>
              <a:gd name="connsiteY162" fmla="*/ 925919 h 4364656"/>
              <a:gd name="connsiteX163" fmla="*/ 2389060 w 8074603"/>
              <a:gd name="connsiteY163" fmla="*/ 1239418 h 4364656"/>
              <a:gd name="connsiteX164" fmla="*/ 2416485 w 8074603"/>
              <a:gd name="connsiteY164" fmla="*/ 1289944 h 4364656"/>
              <a:gd name="connsiteX165" fmla="*/ 2416799 w 8074603"/>
              <a:gd name="connsiteY165" fmla="*/ 1289849 h 4364656"/>
              <a:gd name="connsiteX166" fmla="*/ 2455025 w 8074603"/>
              <a:gd name="connsiteY166" fmla="*/ 1360275 h 4364656"/>
              <a:gd name="connsiteX167" fmla="*/ 3082854 w 8074603"/>
              <a:gd name="connsiteY167" fmla="*/ 1694089 h 4364656"/>
              <a:gd name="connsiteX168" fmla="*/ 3836081 w 8074603"/>
              <a:gd name="connsiteY168" fmla="*/ 1014367 h 4364656"/>
              <a:gd name="connsiteX169" fmla="*/ 3839853 w 8074603"/>
              <a:gd name="connsiteY169" fmla="*/ 939677 h 4364656"/>
              <a:gd name="connsiteX170" fmla="*/ 3839853 w 8074603"/>
              <a:gd name="connsiteY170" fmla="*/ 939672 h 4364656"/>
              <a:gd name="connsiteX171" fmla="*/ 3837985 w 8074603"/>
              <a:gd name="connsiteY171" fmla="*/ 927434 h 4364656"/>
              <a:gd name="connsiteX172" fmla="*/ 3835746 w 8074603"/>
              <a:gd name="connsiteY172" fmla="*/ 883087 h 4364656"/>
              <a:gd name="connsiteX173" fmla="*/ 3835745 w 8074603"/>
              <a:gd name="connsiteY173" fmla="*/ 883087 h 4364656"/>
              <a:gd name="connsiteX174" fmla="*/ 3833802 w 8074603"/>
              <a:gd name="connsiteY174" fmla="*/ 844605 h 4364656"/>
              <a:gd name="connsiteX175" fmla="*/ 3833640 w 8074603"/>
              <a:gd name="connsiteY175" fmla="*/ 841406 h 4364656"/>
              <a:gd name="connsiteX176" fmla="*/ 4675046 w 8074603"/>
              <a:gd name="connsiteY176"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593249 w 8074603"/>
              <a:gd name="connsiteY133" fmla="*/ 3590809 h 4364656"/>
              <a:gd name="connsiteX134" fmla="*/ 1060194 w 8074603"/>
              <a:gd name="connsiteY134" fmla="*/ 3237476 h 4364656"/>
              <a:gd name="connsiteX135" fmla="*/ 943603 w 8074603"/>
              <a:gd name="connsiteY135" fmla="*/ 3249230 h 4364656"/>
              <a:gd name="connsiteX136" fmla="*/ 837218 w 8074603"/>
              <a:gd name="connsiteY136" fmla="*/ 3282253 h 4364656"/>
              <a:gd name="connsiteX137" fmla="*/ 831628 w 8074603"/>
              <a:gd name="connsiteY137" fmla="*/ 3285287 h 4364656"/>
              <a:gd name="connsiteX138" fmla="*/ 789668 w 8074603"/>
              <a:gd name="connsiteY138" fmla="*/ 3319908 h 4364656"/>
              <a:gd name="connsiteX139" fmla="*/ 703440 w 8074603"/>
              <a:gd name="connsiteY139" fmla="*/ 3366773 h 4364656"/>
              <a:gd name="connsiteX140" fmla="*/ 697571 w 8074603"/>
              <a:gd name="connsiteY140" fmla="*/ 3368594 h 4364656"/>
              <a:gd name="connsiteX141" fmla="*/ 697574 w 8074603"/>
              <a:gd name="connsiteY141" fmla="*/ 3368593 h 4364656"/>
              <a:gd name="connsiteX142" fmla="*/ 608392 w 8074603"/>
              <a:gd name="connsiteY142" fmla="*/ 3396276 h 4364656"/>
              <a:gd name="connsiteX143" fmla="*/ 506346 w 8074603"/>
              <a:gd name="connsiteY143" fmla="*/ 3406563 h 4364656"/>
              <a:gd name="connsiteX144" fmla="*/ 0 w 8074603"/>
              <a:gd name="connsiteY144" fmla="*/ 2900217 h 4364656"/>
              <a:gd name="connsiteX145" fmla="*/ 404300 w 8074603"/>
              <a:gd name="connsiteY145" fmla="*/ 2404158 h 4364656"/>
              <a:gd name="connsiteX146" fmla="*/ 476128 w 8074603"/>
              <a:gd name="connsiteY146" fmla="*/ 2396917 h 4364656"/>
              <a:gd name="connsiteX147" fmla="*/ 476128 w 8074603"/>
              <a:gd name="connsiteY147" fmla="*/ 2396918 h 4364656"/>
              <a:gd name="connsiteX148" fmla="*/ 506346 w 8074603"/>
              <a:gd name="connsiteY148" fmla="*/ 2393872 h 4364656"/>
              <a:gd name="connsiteX149" fmla="*/ 506424 w 8074603"/>
              <a:gd name="connsiteY149" fmla="*/ 2393878 h 4364656"/>
              <a:gd name="connsiteX150" fmla="*/ 523913 w 8074603"/>
              <a:gd name="connsiteY150" fmla="*/ 2395421 h 4364656"/>
              <a:gd name="connsiteX151" fmla="*/ 525160 w 8074603"/>
              <a:gd name="connsiteY151" fmla="*/ 2395296 h 4364656"/>
              <a:gd name="connsiteX152" fmla="*/ 506424 w 8074603"/>
              <a:gd name="connsiteY152" fmla="*/ 2393878 h 4364656"/>
              <a:gd name="connsiteX153" fmla="*/ 506346 w 8074603"/>
              <a:gd name="connsiteY153" fmla="*/ 2393871 h 4364656"/>
              <a:gd name="connsiteX154" fmla="*/ 476128 w 8074603"/>
              <a:gd name="connsiteY154" fmla="*/ 2396917 h 4364656"/>
              <a:gd name="connsiteX155" fmla="*/ 475829 w 8074603"/>
              <a:gd name="connsiteY155" fmla="*/ 2395919 h 4364656"/>
              <a:gd name="connsiteX156" fmla="*/ 566483 w 8074603"/>
              <a:gd name="connsiteY156" fmla="*/ 2386780 h 4364656"/>
              <a:gd name="connsiteX157" fmla="*/ 1084393 w 8074603"/>
              <a:gd name="connsiteY157" fmla="*/ 1855758 h 4364656"/>
              <a:gd name="connsiteX158" fmla="*/ 1094003 w 8074603"/>
              <a:gd name="connsiteY158" fmla="*/ 1746841 h 4364656"/>
              <a:gd name="connsiteX159" fmla="*/ 1090650 w 8074603"/>
              <a:gd name="connsiteY159" fmla="*/ 1698239 h 4364656"/>
              <a:gd name="connsiteX160" fmla="*/ 1088374 w 8074603"/>
              <a:gd name="connsiteY160" fmla="*/ 1636980 h 4364656"/>
              <a:gd name="connsiteX161" fmla="*/ 1799436 w 8074603"/>
              <a:gd name="connsiteY161" fmla="*/ 925919 h 4364656"/>
              <a:gd name="connsiteX162" fmla="*/ 2389060 w 8074603"/>
              <a:gd name="connsiteY162" fmla="*/ 1239418 h 4364656"/>
              <a:gd name="connsiteX163" fmla="*/ 2416485 w 8074603"/>
              <a:gd name="connsiteY163" fmla="*/ 1289944 h 4364656"/>
              <a:gd name="connsiteX164" fmla="*/ 2416799 w 8074603"/>
              <a:gd name="connsiteY164" fmla="*/ 1289849 h 4364656"/>
              <a:gd name="connsiteX165" fmla="*/ 2455025 w 8074603"/>
              <a:gd name="connsiteY165" fmla="*/ 1360275 h 4364656"/>
              <a:gd name="connsiteX166" fmla="*/ 3082854 w 8074603"/>
              <a:gd name="connsiteY166" fmla="*/ 1694089 h 4364656"/>
              <a:gd name="connsiteX167" fmla="*/ 3836081 w 8074603"/>
              <a:gd name="connsiteY167" fmla="*/ 1014367 h 4364656"/>
              <a:gd name="connsiteX168" fmla="*/ 3839853 w 8074603"/>
              <a:gd name="connsiteY168" fmla="*/ 939677 h 4364656"/>
              <a:gd name="connsiteX169" fmla="*/ 3839853 w 8074603"/>
              <a:gd name="connsiteY169" fmla="*/ 939672 h 4364656"/>
              <a:gd name="connsiteX170" fmla="*/ 3837985 w 8074603"/>
              <a:gd name="connsiteY170" fmla="*/ 927434 h 4364656"/>
              <a:gd name="connsiteX171" fmla="*/ 3835746 w 8074603"/>
              <a:gd name="connsiteY171" fmla="*/ 883087 h 4364656"/>
              <a:gd name="connsiteX172" fmla="*/ 3835745 w 8074603"/>
              <a:gd name="connsiteY172" fmla="*/ 883087 h 4364656"/>
              <a:gd name="connsiteX173" fmla="*/ 3833802 w 8074603"/>
              <a:gd name="connsiteY173" fmla="*/ 844605 h 4364656"/>
              <a:gd name="connsiteX174" fmla="*/ 3833640 w 8074603"/>
              <a:gd name="connsiteY174" fmla="*/ 841406 h 4364656"/>
              <a:gd name="connsiteX175" fmla="*/ 4675046 w 8074603"/>
              <a:gd name="connsiteY175"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593249 w 8074603"/>
              <a:gd name="connsiteY133" fmla="*/ 3590809 h 4364656"/>
              <a:gd name="connsiteX134" fmla="*/ 1060194 w 8074603"/>
              <a:gd name="connsiteY134" fmla="*/ 3237476 h 4364656"/>
              <a:gd name="connsiteX135" fmla="*/ 943603 w 8074603"/>
              <a:gd name="connsiteY135" fmla="*/ 3249230 h 4364656"/>
              <a:gd name="connsiteX136" fmla="*/ 837218 w 8074603"/>
              <a:gd name="connsiteY136" fmla="*/ 3282253 h 4364656"/>
              <a:gd name="connsiteX137" fmla="*/ 789668 w 8074603"/>
              <a:gd name="connsiteY137" fmla="*/ 3319908 h 4364656"/>
              <a:gd name="connsiteX138" fmla="*/ 703440 w 8074603"/>
              <a:gd name="connsiteY138" fmla="*/ 3366773 h 4364656"/>
              <a:gd name="connsiteX139" fmla="*/ 697571 w 8074603"/>
              <a:gd name="connsiteY139" fmla="*/ 3368594 h 4364656"/>
              <a:gd name="connsiteX140" fmla="*/ 697574 w 8074603"/>
              <a:gd name="connsiteY140" fmla="*/ 3368593 h 4364656"/>
              <a:gd name="connsiteX141" fmla="*/ 608392 w 8074603"/>
              <a:gd name="connsiteY141" fmla="*/ 3396276 h 4364656"/>
              <a:gd name="connsiteX142" fmla="*/ 506346 w 8074603"/>
              <a:gd name="connsiteY142" fmla="*/ 3406563 h 4364656"/>
              <a:gd name="connsiteX143" fmla="*/ 0 w 8074603"/>
              <a:gd name="connsiteY143" fmla="*/ 2900217 h 4364656"/>
              <a:gd name="connsiteX144" fmla="*/ 404300 w 8074603"/>
              <a:gd name="connsiteY144" fmla="*/ 2404158 h 4364656"/>
              <a:gd name="connsiteX145" fmla="*/ 476128 w 8074603"/>
              <a:gd name="connsiteY145" fmla="*/ 2396917 h 4364656"/>
              <a:gd name="connsiteX146" fmla="*/ 476128 w 8074603"/>
              <a:gd name="connsiteY146" fmla="*/ 2396918 h 4364656"/>
              <a:gd name="connsiteX147" fmla="*/ 506346 w 8074603"/>
              <a:gd name="connsiteY147" fmla="*/ 2393872 h 4364656"/>
              <a:gd name="connsiteX148" fmla="*/ 506424 w 8074603"/>
              <a:gd name="connsiteY148" fmla="*/ 2393878 h 4364656"/>
              <a:gd name="connsiteX149" fmla="*/ 523913 w 8074603"/>
              <a:gd name="connsiteY149" fmla="*/ 2395421 h 4364656"/>
              <a:gd name="connsiteX150" fmla="*/ 525160 w 8074603"/>
              <a:gd name="connsiteY150" fmla="*/ 2395296 h 4364656"/>
              <a:gd name="connsiteX151" fmla="*/ 506424 w 8074603"/>
              <a:gd name="connsiteY151" fmla="*/ 2393878 h 4364656"/>
              <a:gd name="connsiteX152" fmla="*/ 506346 w 8074603"/>
              <a:gd name="connsiteY152" fmla="*/ 2393871 h 4364656"/>
              <a:gd name="connsiteX153" fmla="*/ 476128 w 8074603"/>
              <a:gd name="connsiteY153" fmla="*/ 2396917 h 4364656"/>
              <a:gd name="connsiteX154" fmla="*/ 475829 w 8074603"/>
              <a:gd name="connsiteY154" fmla="*/ 2395919 h 4364656"/>
              <a:gd name="connsiteX155" fmla="*/ 566483 w 8074603"/>
              <a:gd name="connsiteY155" fmla="*/ 2386780 h 4364656"/>
              <a:gd name="connsiteX156" fmla="*/ 1084393 w 8074603"/>
              <a:gd name="connsiteY156" fmla="*/ 1855758 h 4364656"/>
              <a:gd name="connsiteX157" fmla="*/ 1094003 w 8074603"/>
              <a:gd name="connsiteY157" fmla="*/ 1746841 h 4364656"/>
              <a:gd name="connsiteX158" fmla="*/ 1090650 w 8074603"/>
              <a:gd name="connsiteY158" fmla="*/ 1698239 h 4364656"/>
              <a:gd name="connsiteX159" fmla="*/ 1088374 w 8074603"/>
              <a:gd name="connsiteY159" fmla="*/ 1636980 h 4364656"/>
              <a:gd name="connsiteX160" fmla="*/ 1799436 w 8074603"/>
              <a:gd name="connsiteY160" fmla="*/ 925919 h 4364656"/>
              <a:gd name="connsiteX161" fmla="*/ 2389060 w 8074603"/>
              <a:gd name="connsiteY161" fmla="*/ 1239418 h 4364656"/>
              <a:gd name="connsiteX162" fmla="*/ 2416485 w 8074603"/>
              <a:gd name="connsiteY162" fmla="*/ 1289944 h 4364656"/>
              <a:gd name="connsiteX163" fmla="*/ 2416799 w 8074603"/>
              <a:gd name="connsiteY163" fmla="*/ 1289849 h 4364656"/>
              <a:gd name="connsiteX164" fmla="*/ 2455025 w 8074603"/>
              <a:gd name="connsiteY164" fmla="*/ 1360275 h 4364656"/>
              <a:gd name="connsiteX165" fmla="*/ 3082854 w 8074603"/>
              <a:gd name="connsiteY165" fmla="*/ 1694089 h 4364656"/>
              <a:gd name="connsiteX166" fmla="*/ 3836081 w 8074603"/>
              <a:gd name="connsiteY166" fmla="*/ 1014367 h 4364656"/>
              <a:gd name="connsiteX167" fmla="*/ 3839853 w 8074603"/>
              <a:gd name="connsiteY167" fmla="*/ 939677 h 4364656"/>
              <a:gd name="connsiteX168" fmla="*/ 3839853 w 8074603"/>
              <a:gd name="connsiteY168" fmla="*/ 939672 h 4364656"/>
              <a:gd name="connsiteX169" fmla="*/ 3837985 w 8074603"/>
              <a:gd name="connsiteY169" fmla="*/ 927434 h 4364656"/>
              <a:gd name="connsiteX170" fmla="*/ 3835746 w 8074603"/>
              <a:gd name="connsiteY170" fmla="*/ 883087 h 4364656"/>
              <a:gd name="connsiteX171" fmla="*/ 3835745 w 8074603"/>
              <a:gd name="connsiteY171" fmla="*/ 883087 h 4364656"/>
              <a:gd name="connsiteX172" fmla="*/ 3833802 w 8074603"/>
              <a:gd name="connsiteY172" fmla="*/ 844605 h 4364656"/>
              <a:gd name="connsiteX173" fmla="*/ 3833640 w 8074603"/>
              <a:gd name="connsiteY173" fmla="*/ 841406 h 4364656"/>
              <a:gd name="connsiteX174" fmla="*/ 4675046 w 8074603"/>
              <a:gd name="connsiteY174"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593249 w 8074603"/>
              <a:gd name="connsiteY133" fmla="*/ 3590809 h 4364656"/>
              <a:gd name="connsiteX134" fmla="*/ 1060194 w 8074603"/>
              <a:gd name="connsiteY134" fmla="*/ 3237476 h 4364656"/>
              <a:gd name="connsiteX135" fmla="*/ 943603 w 8074603"/>
              <a:gd name="connsiteY135" fmla="*/ 3249230 h 4364656"/>
              <a:gd name="connsiteX136" fmla="*/ 837218 w 8074603"/>
              <a:gd name="connsiteY136" fmla="*/ 3282253 h 4364656"/>
              <a:gd name="connsiteX137" fmla="*/ 789668 w 8074603"/>
              <a:gd name="connsiteY137" fmla="*/ 3319908 h 4364656"/>
              <a:gd name="connsiteX138" fmla="*/ 703440 w 8074603"/>
              <a:gd name="connsiteY138" fmla="*/ 3366773 h 4364656"/>
              <a:gd name="connsiteX139" fmla="*/ 697571 w 8074603"/>
              <a:gd name="connsiteY139" fmla="*/ 3368594 h 4364656"/>
              <a:gd name="connsiteX140" fmla="*/ 608392 w 8074603"/>
              <a:gd name="connsiteY140" fmla="*/ 3396276 h 4364656"/>
              <a:gd name="connsiteX141" fmla="*/ 506346 w 8074603"/>
              <a:gd name="connsiteY141" fmla="*/ 3406563 h 4364656"/>
              <a:gd name="connsiteX142" fmla="*/ 0 w 8074603"/>
              <a:gd name="connsiteY142" fmla="*/ 2900217 h 4364656"/>
              <a:gd name="connsiteX143" fmla="*/ 404300 w 8074603"/>
              <a:gd name="connsiteY143" fmla="*/ 2404158 h 4364656"/>
              <a:gd name="connsiteX144" fmla="*/ 476128 w 8074603"/>
              <a:gd name="connsiteY144" fmla="*/ 2396917 h 4364656"/>
              <a:gd name="connsiteX145" fmla="*/ 476128 w 8074603"/>
              <a:gd name="connsiteY145" fmla="*/ 2396918 h 4364656"/>
              <a:gd name="connsiteX146" fmla="*/ 506346 w 8074603"/>
              <a:gd name="connsiteY146" fmla="*/ 2393872 h 4364656"/>
              <a:gd name="connsiteX147" fmla="*/ 506424 w 8074603"/>
              <a:gd name="connsiteY147" fmla="*/ 2393878 h 4364656"/>
              <a:gd name="connsiteX148" fmla="*/ 523913 w 8074603"/>
              <a:gd name="connsiteY148" fmla="*/ 2395421 h 4364656"/>
              <a:gd name="connsiteX149" fmla="*/ 525160 w 8074603"/>
              <a:gd name="connsiteY149" fmla="*/ 2395296 h 4364656"/>
              <a:gd name="connsiteX150" fmla="*/ 506424 w 8074603"/>
              <a:gd name="connsiteY150" fmla="*/ 2393878 h 4364656"/>
              <a:gd name="connsiteX151" fmla="*/ 506346 w 8074603"/>
              <a:gd name="connsiteY151" fmla="*/ 2393871 h 4364656"/>
              <a:gd name="connsiteX152" fmla="*/ 476128 w 8074603"/>
              <a:gd name="connsiteY152" fmla="*/ 2396917 h 4364656"/>
              <a:gd name="connsiteX153" fmla="*/ 475829 w 8074603"/>
              <a:gd name="connsiteY153" fmla="*/ 2395919 h 4364656"/>
              <a:gd name="connsiteX154" fmla="*/ 566483 w 8074603"/>
              <a:gd name="connsiteY154" fmla="*/ 2386780 h 4364656"/>
              <a:gd name="connsiteX155" fmla="*/ 1084393 w 8074603"/>
              <a:gd name="connsiteY155" fmla="*/ 1855758 h 4364656"/>
              <a:gd name="connsiteX156" fmla="*/ 1094003 w 8074603"/>
              <a:gd name="connsiteY156" fmla="*/ 1746841 h 4364656"/>
              <a:gd name="connsiteX157" fmla="*/ 1090650 w 8074603"/>
              <a:gd name="connsiteY157" fmla="*/ 1698239 h 4364656"/>
              <a:gd name="connsiteX158" fmla="*/ 1088374 w 8074603"/>
              <a:gd name="connsiteY158" fmla="*/ 1636980 h 4364656"/>
              <a:gd name="connsiteX159" fmla="*/ 1799436 w 8074603"/>
              <a:gd name="connsiteY159" fmla="*/ 925919 h 4364656"/>
              <a:gd name="connsiteX160" fmla="*/ 2389060 w 8074603"/>
              <a:gd name="connsiteY160" fmla="*/ 1239418 h 4364656"/>
              <a:gd name="connsiteX161" fmla="*/ 2416485 w 8074603"/>
              <a:gd name="connsiteY161" fmla="*/ 1289944 h 4364656"/>
              <a:gd name="connsiteX162" fmla="*/ 2416799 w 8074603"/>
              <a:gd name="connsiteY162" fmla="*/ 1289849 h 4364656"/>
              <a:gd name="connsiteX163" fmla="*/ 2455025 w 8074603"/>
              <a:gd name="connsiteY163" fmla="*/ 1360275 h 4364656"/>
              <a:gd name="connsiteX164" fmla="*/ 3082854 w 8074603"/>
              <a:gd name="connsiteY164" fmla="*/ 1694089 h 4364656"/>
              <a:gd name="connsiteX165" fmla="*/ 3836081 w 8074603"/>
              <a:gd name="connsiteY165" fmla="*/ 1014367 h 4364656"/>
              <a:gd name="connsiteX166" fmla="*/ 3839853 w 8074603"/>
              <a:gd name="connsiteY166" fmla="*/ 939677 h 4364656"/>
              <a:gd name="connsiteX167" fmla="*/ 3839853 w 8074603"/>
              <a:gd name="connsiteY167" fmla="*/ 939672 h 4364656"/>
              <a:gd name="connsiteX168" fmla="*/ 3837985 w 8074603"/>
              <a:gd name="connsiteY168" fmla="*/ 927434 h 4364656"/>
              <a:gd name="connsiteX169" fmla="*/ 3835746 w 8074603"/>
              <a:gd name="connsiteY169" fmla="*/ 883087 h 4364656"/>
              <a:gd name="connsiteX170" fmla="*/ 3835745 w 8074603"/>
              <a:gd name="connsiteY170" fmla="*/ 883087 h 4364656"/>
              <a:gd name="connsiteX171" fmla="*/ 3833802 w 8074603"/>
              <a:gd name="connsiteY171" fmla="*/ 844605 h 4364656"/>
              <a:gd name="connsiteX172" fmla="*/ 3833640 w 8074603"/>
              <a:gd name="connsiteY172" fmla="*/ 841406 h 4364656"/>
              <a:gd name="connsiteX173" fmla="*/ 4675046 w 8074603"/>
              <a:gd name="connsiteY173"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593249 w 8074603"/>
              <a:gd name="connsiteY133" fmla="*/ 3590809 h 4364656"/>
              <a:gd name="connsiteX134" fmla="*/ 1060194 w 8074603"/>
              <a:gd name="connsiteY134" fmla="*/ 3237476 h 4364656"/>
              <a:gd name="connsiteX135" fmla="*/ 943603 w 8074603"/>
              <a:gd name="connsiteY135" fmla="*/ 3249230 h 4364656"/>
              <a:gd name="connsiteX136" fmla="*/ 837218 w 8074603"/>
              <a:gd name="connsiteY136" fmla="*/ 3282253 h 4364656"/>
              <a:gd name="connsiteX137" fmla="*/ 789668 w 8074603"/>
              <a:gd name="connsiteY137" fmla="*/ 3319908 h 4364656"/>
              <a:gd name="connsiteX138" fmla="*/ 703440 w 8074603"/>
              <a:gd name="connsiteY138" fmla="*/ 3366773 h 4364656"/>
              <a:gd name="connsiteX139" fmla="*/ 608392 w 8074603"/>
              <a:gd name="connsiteY139" fmla="*/ 3396276 h 4364656"/>
              <a:gd name="connsiteX140" fmla="*/ 506346 w 8074603"/>
              <a:gd name="connsiteY140" fmla="*/ 3406563 h 4364656"/>
              <a:gd name="connsiteX141" fmla="*/ 0 w 8074603"/>
              <a:gd name="connsiteY141" fmla="*/ 2900217 h 4364656"/>
              <a:gd name="connsiteX142" fmla="*/ 404300 w 8074603"/>
              <a:gd name="connsiteY142" fmla="*/ 2404158 h 4364656"/>
              <a:gd name="connsiteX143" fmla="*/ 476128 w 8074603"/>
              <a:gd name="connsiteY143" fmla="*/ 2396917 h 4364656"/>
              <a:gd name="connsiteX144" fmla="*/ 476128 w 8074603"/>
              <a:gd name="connsiteY144" fmla="*/ 2396918 h 4364656"/>
              <a:gd name="connsiteX145" fmla="*/ 506346 w 8074603"/>
              <a:gd name="connsiteY145" fmla="*/ 2393872 h 4364656"/>
              <a:gd name="connsiteX146" fmla="*/ 506424 w 8074603"/>
              <a:gd name="connsiteY146" fmla="*/ 2393878 h 4364656"/>
              <a:gd name="connsiteX147" fmla="*/ 523913 w 8074603"/>
              <a:gd name="connsiteY147" fmla="*/ 2395421 h 4364656"/>
              <a:gd name="connsiteX148" fmla="*/ 525160 w 8074603"/>
              <a:gd name="connsiteY148" fmla="*/ 2395296 h 4364656"/>
              <a:gd name="connsiteX149" fmla="*/ 506424 w 8074603"/>
              <a:gd name="connsiteY149" fmla="*/ 2393878 h 4364656"/>
              <a:gd name="connsiteX150" fmla="*/ 506346 w 8074603"/>
              <a:gd name="connsiteY150" fmla="*/ 2393871 h 4364656"/>
              <a:gd name="connsiteX151" fmla="*/ 476128 w 8074603"/>
              <a:gd name="connsiteY151" fmla="*/ 2396917 h 4364656"/>
              <a:gd name="connsiteX152" fmla="*/ 475829 w 8074603"/>
              <a:gd name="connsiteY152" fmla="*/ 2395919 h 4364656"/>
              <a:gd name="connsiteX153" fmla="*/ 566483 w 8074603"/>
              <a:gd name="connsiteY153" fmla="*/ 2386780 h 4364656"/>
              <a:gd name="connsiteX154" fmla="*/ 1084393 w 8074603"/>
              <a:gd name="connsiteY154" fmla="*/ 1855758 h 4364656"/>
              <a:gd name="connsiteX155" fmla="*/ 1094003 w 8074603"/>
              <a:gd name="connsiteY155" fmla="*/ 1746841 h 4364656"/>
              <a:gd name="connsiteX156" fmla="*/ 1090650 w 8074603"/>
              <a:gd name="connsiteY156" fmla="*/ 1698239 h 4364656"/>
              <a:gd name="connsiteX157" fmla="*/ 1088374 w 8074603"/>
              <a:gd name="connsiteY157" fmla="*/ 1636980 h 4364656"/>
              <a:gd name="connsiteX158" fmla="*/ 1799436 w 8074603"/>
              <a:gd name="connsiteY158" fmla="*/ 925919 h 4364656"/>
              <a:gd name="connsiteX159" fmla="*/ 2389060 w 8074603"/>
              <a:gd name="connsiteY159" fmla="*/ 1239418 h 4364656"/>
              <a:gd name="connsiteX160" fmla="*/ 2416485 w 8074603"/>
              <a:gd name="connsiteY160" fmla="*/ 1289944 h 4364656"/>
              <a:gd name="connsiteX161" fmla="*/ 2416799 w 8074603"/>
              <a:gd name="connsiteY161" fmla="*/ 1289849 h 4364656"/>
              <a:gd name="connsiteX162" fmla="*/ 2455025 w 8074603"/>
              <a:gd name="connsiteY162" fmla="*/ 1360275 h 4364656"/>
              <a:gd name="connsiteX163" fmla="*/ 3082854 w 8074603"/>
              <a:gd name="connsiteY163" fmla="*/ 1694089 h 4364656"/>
              <a:gd name="connsiteX164" fmla="*/ 3836081 w 8074603"/>
              <a:gd name="connsiteY164" fmla="*/ 1014367 h 4364656"/>
              <a:gd name="connsiteX165" fmla="*/ 3839853 w 8074603"/>
              <a:gd name="connsiteY165" fmla="*/ 939677 h 4364656"/>
              <a:gd name="connsiteX166" fmla="*/ 3839853 w 8074603"/>
              <a:gd name="connsiteY166" fmla="*/ 939672 h 4364656"/>
              <a:gd name="connsiteX167" fmla="*/ 3837985 w 8074603"/>
              <a:gd name="connsiteY167" fmla="*/ 927434 h 4364656"/>
              <a:gd name="connsiteX168" fmla="*/ 3835746 w 8074603"/>
              <a:gd name="connsiteY168" fmla="*/ 883087 h 4364656"/>
              <a:gd name="connsiteX169" fmla="*/ 3835745 w 8074603"/>
              <a:gd name="connsiteY169" fmla="*/ 883087 h 4364656"/>
              <a:gd name="connsiteX170" fmla="*/ 3833802 w 8074603"/>
              <a:gd name="connsiteY170" fmla="*/ 844605 h 4364656"/>
              <a:gd name="connsiteX171" fmla="*/ 3833640 w 8074603"/>
              <a:gd name="connsiteY171" fmla="*/ 841406 h 4364656"/>
              <a:gd name="connsiteX172" fmla="*/ 4675046 w 8074603"/>
              <a:gd name="connsiteY172" fmla="*/ 0 h 43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8074603" h="4364656">
                <a:moveTo>
                  <a:pt x="5967715" y="1555781"/>
                </a:moveTo>
                <a:lnTo>
                  <a:pt x="5953547" y="1567471"/>
                </a:lnTo>
                <a:lnTo>
                  <a:pt x="5947225" y="1572687"/>
                </a:lnTo>
                <a:lnTo>
                  <a:pt x="5923679" y="1585468"/>
                </a:lnTo>
                <a:lnTo>
                  <a:pt x="5944170" y="1568561"/>
                </a:lnTo>
                <a:lnTo>
                  <a:pt x="5950625" y="1565058"/>
                </a:lnTo>
                <a:lnTo>
                  <a:pt x="5967715" y="1555781"/>
                </a:lnTo>
                <a:close/>
                <a:moveTo>
                  <a:pt x="5463575" y="1132731"/>
                </a:moveTo>
                <a:lnTo>
                  <a:pt x="5450330" y="1168918"/>
                </a:lnTo>
                <a:lnTo>
                  <a:pt x="5439303" y="1189234"/>
                </a:lnTo>
                <a:lnTo>
                  <a:pt x="5447848" y="1161705"/>
                </a:lnTo>
                <a:lnTo>
                  <a:pt x="5463575" y="1132731"/>
                </a:lnTo>
                <a:close/>
                <a:moveTo>
                  <a:pt x="5466067" y="1125926"/>
                </a:moveTo>
                <a:lnTo>
                  <a:pt x="5466873" y="1126657"/>
                </a:lnTo>
                <a:lnTo>
                  <a:pt x="5463576" y="1132731"/>
                </a:lnTo>
                <a:lnTo>
                  <a:pt x="5466067" y="1125926"/>
                </a:lnTo>
                <a:close/>
                <a:moveTo>
                  <a:pt x="4675046" y="0"/>
                </a:moveTo>
                <a:cubicBezTo>
                  <a:pt x="5139742" y="0"/>
                  <a:pt x="5516452" y="376710"/>
                  <a:pt x="5516452" y="841406"/>
                </a:cubicBezTo>
                <a:cubicBezTo>
                  <a:pt x="5516452" y="928537"/>
                  <a:pt x="5503209" y="1012574"/>
                  <a:pt x="5478624" y="1091614"/>
                </a:cubicBezTo>
                <a:lnTo>
                  <a:pt x="5466066" y="1125926"/>
                </a:lnTo>
                <a:lnTo>
                  <a:pt x="5463575" y="1132730"/>
                </a:lnTo>
                <a:lnTo>
                  <a:pt x="5447848" y="1161704"/>
                </a:lnTo>
                <a:lnTo>
                  <a:pt x="5439303" y="1189233"/>
                </a:lnTo>
                <a:lnTo>
                  <a:pt x="5428195" y="1225018"/>
                </a:lnTo>
                <a:cubicBezTo>
                  <a:pt x="5423702" y="1246975"/>
                  <a:pt x="5421342" y="1269710"/>
                  <a:pt x="5421342" y="1292995"/>
                </a:cubicBezTo>
                <a:cubicBezTo>
                  <a:pt x="5421342" y="1479279"/>
                  <a:pt x="5572355" y="1630292"/>
                  <a:pt x="5758639" y="1630292"/>
                </a:cubicBezTo>
                <a:cubicBezTo>
                  <a:pt x="5805210" y="1630292"/>
                  <a:pt x="5849577" y="1620854"/>
                  <a:pt x="5889930" y="1603786"/>
                </a:cubicBezTo>
                <a:lnTo>
                  <a:pt x="5923679" y="1585468"/>
                </a:lnTo>
                <a:lnTo>
                  <a:pt x="5923680" y="1585469"/>
                </a:lnTo>
                <a:lnTo>
                  <a:pt x="5947226" y="1572688"/>
                </a:lnTo>
                <a:lnTo>
                  <a:pt x="5953548" y="1567472"/>
                </a:lnTo>
                <a:lnTo>
                  <a:pt x="5967716" y="1555782"/>
                </a:lnTo>
                <a:lnTo>
                  <a:pt x="6062168" y="1504515"/>
                </a:lnTo>
                <a:cubicBezTo>
                  <a:pt x="6145276" y="1469363"/>
                  <a:pt x="6236648" y="1449925"/>
                  <a:pt x="6332560" y="1449925"/>
                </a:cubicBezTo>
                <a:cubicBezTo>
                  <a:pt x="6716208" y="1449925"/>
                  <a:pt x="7027217" y="1760934"/>
                  <a:pt x="7027217" y="2144582"/>
                </a:cubicBezTo>
                <a:lnTo>
                  <a:pt x="7023436" y="2182087"/>
                </a:lnTo>
                <a:lnTo>
                  <a:pt x="7025951" y="2183532"/>
                </a:lnTo>
                <a:lnTo>
                  <a:pt x="7020865" y="2233978"/>
                </a:lnTo>
                <a:cubicBezTo>
                  <a:pt x="7020865" y="2396977"/>
                  <a:pt x="7136484" y="2532971"/>
                  <a:pt x="7290185" y="2564422"/>
                </a:cubicBezTo>
                <a:lnTo>
                  <a:pt x="7340491" y="2569494"/>
                </a:lnTo>
                <a:lnTo>
                  <a:pt x="7425440" y="2560930"/>
                </a:lnTo>
                <a:cubicBezTo>
                  <a:pt x="7470255" y="2560930"/>
                  <a:pt x="7514010" y="2565471"/>
                  <a:pt x="7556269" y="2574119"/>
                </a:cubicBezTo>
                <a:lnTo>
                  <a:pt x="7639912" y="2600083"/>
                </a:lnTo>
                <a:lnTo>
                  <a:pt x="7662727" y="2606859"/>
                </a:lnTo>
                <a:lnTo>
                  <a:pt x="7664371" y="2607676"/>
                </a:lnTo>
                <a:lnTo>
                  <a:pt x="7678124" y="2611945"/>
                </a:lnTo>
                <a:lnTo>
                  <a:pt x="7733522" y="2642014"/>
                </a:lnTo>
                <a:lnTo>
                  <a:pt x="7761488" y="2655901"/>
                </a:lnTo>
                <a:lnTo>
                  <a:pt x="7768424" y="2660958"/>
                </a:lnTo>
                <a:lnTo>
                  <a:pt x="7788393" y="2671797"/>
                </a:lnTo>
                <a:lnTo>
                  <a:pt x="7827171" y="2703791"/>
                </a:lnTo>
                <a:lnTo>
                  <a:pt x="7849862" y="2720336"/>
                </a:lnTo>
                <a:lnTo>
                  <a:pt x="7860799" y="2731538"/>
                </a:lnTo>
                <a:lnTo>
                  <a:pt x="7884468" y="2751066"/>
                </a:lnTo>
                <a:lnTo>
                  <a:pt x="7909550" y="2781466"/>
                </a:lnTo>
                <a:lnTo>
                  <a:pt x="7926096" y="2798412"/>
                </a:lnTo>
                <a:lnTo>
                  <a:pt x="7939549" y="2817825"/>
                </a:lnTo>
                <a:lnTo>
                  <a:pt x="7963736" y="2847140"/>
                </a:lnTo>
                <a:lnTo>
                  <a:pt x="7977732" y="2872925"/>
                </a:lnTo>
                <a:lnTo>
                  <a:pt x="7988440" y="2888377"/>
                </a:lnTo>
                <a:lnTo>
                  <a:pt x="8002637" y="2918810"/>
                </a:lnTo>
                <a:lnTo>
                  <a:pt x="8023589" y="2957410"/>
                </a:lnTo>
                <a:lnTo>
                  <a:pt x="8029442" y="2976266"/>
                </a:lnTo>
                <a:lnTo>
                  <a:pt x="8035140" y="2988479"/>
                </a:lnTo>
                <a:lnTo>
                  <a:pt x="8047920" y="3035793"/>
                </a:lnTo>
                <a:lnTo>
                  <a:pt x="8061414" y="3079264"/>
                </a:lnTo>
                <a:lnTo>
                  <a:pt x="8062457" y="3089610"/>
                </a:lnTo>
                <a:lnTo>
                  <a:pt x="8064444" y="3096967"/>
                </a:lnTo>
                <a:lnTo>
                  <a:pt x="8073185" y="3196024"/>
                </a:lnTo>
                <a:lnTo>
                  <a:pt x="8074603" y="3210093"/>
                </a:lnTo>
                <a:cubicBezTo>
                  <a:pt x="8074572" y="3210405"/>
                  <a:pt x="8074540" y="3210717"/>
                  <a:pt x="8074509" y="3211029"/>
                </a:cubicBezTo>
                <a:cubicBezTo>
                  <a:pt x="8074540" y="3211382"/>
                  <a:pt x="8074571" y="3211734"/>
                  <a:pt x="8074602" y="3212087"/>
                </a:cubicBezTo>
                <a:cubicBezTo>
                  <a:pt x="8074602" y="3571259"/>
                  <a:pt x="7783436" y="3862425"/>
                  <a:pt x="7424264" y="3862425"/>
                </a:cubicBezTo>
                <a:cubicBezTo>
                  <a:pt x="7244678" y="3862425"/>
                  <a:pt x="7082094" y="3789634"/>
                  <a:pt x="6964406" y="3671946"/>
                </a:cubicBezTo>
                <a:lnTo>
                  <a:pt x="6915317" y="3612451"/>
                </a:lnTo>
                <a:lnTo>
                  <a:pt x="6916916" y="3609131"/>
                </a:lnTo>
                <a:lnTo>
                  <a:pt x="6916887" y="3609096"/>
                </a:lnTo>
                <a:lnTo>
                  <a:pt x="6915316" y="3612451"/>
                </a:lnTo>
                <a:lnTo>
                  <a:pt x="6861887" y="3549058"/>
                </a:lnTo>
                <a:cubicBezTo>
                  <a:pt x="6705141" y="3392313"/>
                  <a:pt x="6488598" y="3295363"/>
                  <a:pt x="6249412" y="3295363"/>
                </a:cubicBezTo>
                <a:cubicBezTo>
                  <a:pt x="5950430" y="3295363"/>
                  <a:pt x="5686828" y="3446847"/>
                  <a:pt x="5531170" y="3677249"/>
                </a:cubicBezTo>
                <a:lnTo>
                  <a:pt x="5424218" y="3898404"/>
                </a:lnTo>
                <a:lnTo>
                  <a:pt x="5372647" y="3993415"/>
                </a:lnTo>
                <a:cubicBezTo>
                  <a:pt x="5221330" y="4217396"/>
                  <a:pt x="4965076" y="4364656"/>
                  <a:pt x="4674427" y="4364656"/>
                </a:cubicBezTo>
                <a:cubicBezTo>
                  <a:pt x="4296584" y="4364656"/>
                  <a:pt x="3976868" y="4115786"/>
                  <a:pt x="3870258" y="3773024"/>
                </a:cubicBezTo>
                <a:lnTo>
                  <a:pt x="3849692" y="3693042"/>
                </a:lnTo>
                <a:lnTo>
                  <a:pt x="3849691" y="3693042"/>
                </a:lnTo>
                <a:lnTo>
                  <a:pt x="3846811" y="3692773"/>
                </a:lnTo>
                <a:lnTo>
                  <a:pt x="3844896" y="3673782"/>
                </a:lnTo>
                <a:cubicBezTo>
                  <a:pt x="3801829" y="3463320"/>
                  <a:pt x="3615612" y="3305002"/>
                  <a:pt x="3392418" y="3305002"/>
                </a:cubicBezTo>
                <a:cubicBezTo>
                  <a:pt x="3201109" y="3305002"/>
                  <a:pt x="3036967" y="3421317"/>
                  <a:pt x="2966852" y="3587086"/>
                </a:cubicBezTo>
                <a:lnTo>
                  <a:pt x="2959715" y="3610078"/>
                </a:lnTo>
                <a:lnTo>
                  <a:pt x="2958513" y="3609966"/>
                </a:lnTo>
                <a:lnTo>
                  <a:pt x="2958503" y="3609966"/>
                </a:lnTo>
                <a:lnTo>
                  <a:pt x="2956695" y="3609798"/>
                </a:lnTo>
                <a:cubicBezTo>
                  <a:pt x="2956676" y="3609861"/>
                  <a:pt x="2956656" y="3609923"/>
                  <a:pt x="2956637" y="3609986"/>
                </a:cubicBezTo>
                <a:lnTo>
                  <a:pt x="2958503" y="3609966"/>
                </a:lnTo>
                <a:cubicBezTo>
                  <a:pt x="2958506" y="3609966"/>
                  <a:pt x="2958510" y="3609967"/>
                  <a:pt x="2958513" y="3609967"/>
                </a:cubicBezTo>
                <a:lnTo>
                  <a:pt x="2935736" y="3683342"/>
                </a:lnTo>
                <a:cubicBezTo>
                  <a:pt x="2922243" y="3715244"/>
                  <a:pt x="2906488" y="3745955"/>
                  <a:pt x="2888672" y="3775276"/>
                </a:cubicBezTo>
                <a:lnTo>
                  <a:pt x="2873670" y="3796378"/>
                </a:lnTo>
                <a:lnTo>
                  <a:pt x="2867332" y="3808055"/>
                </a:lnTo>
                <a:lnTo>
                  <a:pt x="2853134" y="3825263"/>
                </a:lnTo>
                <a:lnTo>
                  <a:pt x="2829243" y="3858866"/>
                </a:lnTo>
                <a:lnTo>
                  <a:pt x="2800750" y="3888753"/>
                </a:lnTo>
                <a:lnTo>
                  <a:pt x="2781264" y="3912370"/>
                </a:lnTo>
                <a:lnTo>
                  <a:pt x="2767063" y="3924087"/>
                </a:lnTo>
                <a:lnTo>
                  <a:pt x="2758655" y="3932906"/>
                </a:lnTo>
                <a:lnTo>
                  <a:pt x="2710836" y="3970478"/>
                </a:lnTo>
                <a:lnTo>
                  <a:pt x="2676948" y="3998439"/>
                </a:lnTo>
                <a:lnTo>
                  <a:pt x="2627569" y="4025241"/>
                </a:lnTo>
                <a:lnTo>
                  <a:pt x="2588828" y="4047508"/>
                </a:lnTo>
                <a:lnTo>
                  <a:pt x="2580497" y="4050790"/>
                </a:lnTo>
                <a:lnTo>
                  <a:pt x="2557219" y="4063426"/>
                </a:lnTo>
                <a:lnTo>
                  <a:pt x="2515787" y="4076287"/>
                </a:lnTo>
                <a:lnTo>
                  <a:pt x="2492002" y="4085658"/>
                </a:lnTo>
                <a:lnTo>
                  <a:pt x="2467134" y="4091389"/>
                </a:lnTo>
                <a:lnTo>
                  <a:pt x="2424911" y="4104496"/>
                </a:lnTo>
                <a:lnTo>
                  <a:pt x="2398874" y="4107121"/>
                </a:lnTo>
                <a:lnTo>
                  <a:pt x="2388841" y="4109433"/>
                </a:lnTo>
                <a:lnTo>
                  <a:pt x="2337116" y="4113347"/>
                </a:lnTo>
                <a:lnTo>
                  <a:pt x="2282859" y="4118816"/>
                </a:lnTo>
                <a:lnTo>
                  <a:pt x="2242479" y="4114746"/>
                </a:lnTo>
                <a:lnTo>
                  <a:pt x="2172265" y="4109433"/>
                </a:lnTo>
                <a:lnTo>
                  <a:pt x="2158646" y="4106295"/>
                </a:lnTo>
                <a:lnTo>
                  <a:pt x="2140808" y="4104496"/>
                </a:lnTo>
                <a:lnTo>
                  <a:pt x="2111879" y="4095516"/>
                </a:lnTo>
                <a:lnTo>
                  <a:pt x="2069105" y="4085658"/>
                </a:lnTo>
                <a:lnTo>
                  <a:pt x="2028193" y="4069539"/>
                </a:lnTo>
                <a:lnTo>
                  <a:pt x="2008500" y="4063426"/>
                </a:lnTo>
                <a:lnTo>
                  <a:pt x="1997435" y="4057420"/>
                </a:lnTo>
                <a:lnTo>
                  <a:pt x="1972278" y="4047508"/>
                </a:lnTo>
                <a:cubicBezTo>
                  <a:pt x="1816849" y="3972615"/>
                  <a:pt x="1692836" y="3842849"/>
                  <a:pt x="1625370" y="3683342"/>
                </a:cubicBezTo>
                <a:lnTo>
                  <a:pt x="1593249" y="3590809"/>
                </a:lnTo>
                <a:cubicBezTo>
                  <a:pt x="1505426" y="3383170"/>
                  <a:pt x="1299824" y="3237476"/>
                  <a:pt x="1060194" y="3237476"/>
                </a:cubicBezTo>
                <a:cubicBezTo>
                  <a:pt x="1020256" y="3237476"/>
                  <a:pt x="981262" y="3241523"/>
                  <a:pt x="943603" y="3249230"/>
                </a:cubicBezTo>
                <a:lnTo>
                  <a:pt x="837218" y="3282253"/>
                </a:lnTo>
                <a:lnTo>
                  <a:pt x="789668" y="3319908"/>
                </a:lnTo>
                <a:lnTo>
                  <a:pt x="703440" y="3366773"/>
                </a:lnTo>
                <a:lnTo>
                  <a:pt x="608392" y="3396276"/>
                </a:lnTo>
                <a:cubicBezTo>
                  <a:pt x="575432" y="3403021"/>
                  <a:pt x="541302" y="3406563"/>
                  <a:pt x="506346" y="3406563"/>
                </a:cubicBezTo>
                <a:cubicBezTo>
                  <a:pt x="226699" y="3406563"/>
                  <a:pt x="0" y="3179864"/>
                  <a:pt x="0" y="2900217"/>
                </a:cubicBezTo>
                <a:cubicBezTo>
                  <a:pt x="0" y="2655526"/>
                  <a:pt x="173567" y="2451373"/>
                  <a:pt x="404300" y="2404158"/>
                </a:cubicBezTo>
                <a:lnTo>
                  <a:pt x="476128" y="2396917"/>
                </a:lnTo>
                <a:lnTo>
                  <a:pt x="476128" y="2396918"/>
                </a:lnTo>
                <a:lnTo>
                  <a:pt x="506346" y="2393872"/>
                </a:lnTo>
                <a:lnTo>
                  <a:pt x="506424" y="2393878"/>
                </a:lnTo>
                <a:lnTo>
                  <a:pt x="523913" y="2395421"/>
                </a:lnTo>
                <a:lnTo>
                  <a:pt x="525160" y="2395296"/>
                </a:lnTo>
                <a:lnTo>
                  <a:pt x="506424" y="2393878"/>
                </a:lnTo>
                <a:cubicBezTo>
                  <a:pt x="506398" y="2393876"/>
                  <a:pt x="506372" y="2393873"/>
                  <a:pt x="506346" y="2393871"/>
                </a:cubicBezTo>
                <a:lnTo>
                  <a:pt x="476128" y="2396917"/>
                </a:lnTo>
                <a:lnTo>
                  <a:pt x="475829" y="2395919"/>
                </a:lnTo>
                <a:lnTo>
                  <a:pt x="566483" y="2386780"/>
                </a:lnTo>
                <a:cubicBezTo>
                  <a:pt x="830267" y="2332802"/>
                  <a:pt x="1036865" y="2121834"/>
                  <a:pt x="1084393" y="1855758"/>
                </a:cubicBezTo>
                <a:lnTo>
                  <a:pt x="1094003" y="1746841"/>
                </a:lnTo>
                <a:lnTo>
                  <a:pt x="1090650" y="1698239"/>
                </a:lnTo>
                <a:cubicBezTo>
                  <a:pt x="1089891" y="1677819"/>
                  <a:pt x="1089133" y="1657400"/>
                  <a:pt x="1088374" y="1636980"/>
                </a:cubicBezTo>
                <a:cubicBezTo>
                  <a:pt x="1088374" y="1244271"/>
                  <a:pt x="1406729" y="925919"/>
                  <a:pt x="1799436" y="925919"/>
                </a:cubicBezTo>
                <a:cubicBezTo>
                  <a:pt x="2044880" y="925919"/>
                  <a:pt x="2261277" y="1050276"/>
                  <a:pt x="2389060" y="1239418"/>
                </a:cubicBezTo>
                <a:lnTo>
                  <a:pt x="2416485" y="1289944"/>
                </a:lnTo>
                <a:lnTo>
                  <a:pt x="2416799" y="1289849"/>
                </a:lnTo>
                <a:lnTo>
                  <a:pt x="2455025" y="1360275"/>
                </a:lnTo>
                <a:cubicBezTo>
                  <a:pt x="2591088" y="1561675"/>
                  <a:pt x="2821507" y="1694089"/>
                  <a:pt x="3082854" y="1694089"/>
                </a:cubicBezTo>
                <a:cubicBezTo>
                  <a:pt x="3474875" y="1694089"/>
                  <a:pt x="3797308" y="1396157"/>
                  <a:pt x="3836081" y="1014367"/>
                </a:cubicBezTo>
                <a:lnTo>
                  <a:pt x="3839853" y="939677"/>
                </a:lnTo>
                <a:lnTo>
                  <a:pt x="3839853" y="939672"/>
                </a:lnTo>
                <a:lnTo>
                  <a:pt x="3837985" y="927434"/>
                </a:lnTo>
                <a:lnTo>
                  <a:pt x="3835746" y="883087"/>
                </a:lnTo>
                <a:lnTo>
                  <a:pt x="3835745" y="883087"/>
                </a:lnTo>
                <a:cubicBezTo>
                  <a:pt x="3835097" y="870260"/>
                  <a:pt x="3834450" y="857432"/>
                  <a:pt x="3833802" y="844605"/>
                </a:cubicBezTo>
                <a:lnTo>
                  <a:pt x="3833640" y="841406"/>
                </a:lnTo>
                <a:cubicBezTo>
                  <a:pt x="3833640" y="376710"/>
                  <a:pt x="4210350" y="0"/>
                  <a:pt x="4675046" y="0"/>
                </a:cubicBezTo>
                <a:close/>
              </a:path>
            </a:pathLst>
          </a:custGeom>
          <a:gradFill flip="none" rotWithShape="1">
            <a:gsLst>
              <a:gs pos="0">
                <a:srgbClr val="FFC000">
                  <a:alpha val="80000"/>
                </a:srgbClr>
              </a:gs>
              <a:gs pos="32000">
                <a:srgbClr val="92D050">
                  <a:alpha val="74000"/>
                </a:srgbClr>
              </a:gs>
              <a:gs pos="100000">
                <a:srgbClr val="00B0F0">
                  <a:alpha val="13000"/>
                </a:srgbClr>
              </a:gs>
              <a:gs pos="66000">
                <a:srgbClr val="00B050">
                  <a:alpha val="5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79" name="任意多边形: 形状 78"/>
          <p:cNvSpPr/>
          <p:nvPr/>
        </p:nvSpPr>
        <p:spPr>
          <a:xfrm>
            <a:off x="2111720" y="1484045"/>
            <a:ext cx="7343270" cy="3969341"/>
          </a:xfrm>
          <a:custGeom>
            <a:avLst/>
            <a:gdLst>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44147 w 8074603"/>
              <a:gd name="connsiteY4" fmla="*/ 3843956 h 4364656"/>
              <a:gd name="connsiteX5" fmla="*/ 5451311 w 8074603"/>
              <a:gd name="connsiteY5" fmla="*/ 3824382 h 4364656"/>
              <a:gd name="connsiteX6" fmla="*/ 5967715 w 8074603"/>
              <a:gd name="connsiteY6" fmla="*/ 1555781 h 4364656"/>
              <a:gd name="connsiteX7" fmla="*/ 5953547 w 8074603"/>
              <a:gd name="connsiteY7" fmla="*/ 1567471 h 4364656"/>
              <a:gd name="connsiteX8" fmla="*/ 5947225 w 8074603"/>
              <a:gd name="connsiteY8" fmla="*/ 1572687 h 4364656"/>
              <a:gd name="connsiteX9" fmla="*/ 5923679 w 8074603"/>
              <a:gd name="connsiteY9" fmla="*/ 1585468 h 4364656"/>
              <a:gd name="connsiteX10" fmla="*/ 5944170 w 8074603"/>
              <a:gd name="connsiteY10" fmla="*/ 1568561 h 4364656"/>
              <a:gd name="connsiteX11" fmla="*/ 5950625 w 8074603"/>
              <a:gd name="connsiteY11" fmla="*/ 1565058 h 4364656"/>
              <a:gd name="connsiteX12" fmla="*/ 5463575 w 8074603"/>
              <a:gd name="connsiteY12" fmla="*/ 1132731 h 4364656"/>
              <a:gd name="connsiteX13" fmla="*/ 5450330 w 8074603"/>
              <a:gd name="connsiteY13" fmla="*/ 1168918 h 4364656"/>
              <a:gd name="connsiteX14" fmla="*/ 5439303 w 8074603"/>
              <a:gd name="connsiteY14" fmla="*/ 1189234 h 4364656"/>
              <a:gd name="connsiteX15" fmla="*/ 5447848 w 8074603"/>
              <a:gd name="connsiteY15" fmla="*/ 1161705 h 4364656"/>
              <a:gd name="connsiteX16" fmla="*/ 5466067 w 8074603"/>
              <a:gd name="connsiteY16" fmla="*/ 1125926 h 4364656"/>
              <a:gd name="connsiteX17" fmla="*/ 5466873 w 8074603"/>
              <a:gd name="connsiteY17" fmla="*/ 1126657 h 4364656"/>
              <a:gd name="connsiteX18" fmla="*/ 5463576 w 8074603"/>
              <a:gd name="connsiteY18" fmla="*/ 1132731 h 4364656"/>
              <a:gd name="connsiteX19" fmla="*/ 4675046 w 8074603"/>
              <a:gd name="connsiteY19" fmla="*/ 0 h 4364656"/>
              <a:gd name="connsiteX20" fmla="*/ 5516452 w 8074603"/>
              <a:gd name="connsiteY20" fmla="*/ 841406 h 4364656"/>
              <a:gd name="connsiteX21" fmla="*/ 5478624 w 8074603"/>
              <a:gd name="connsiteY21" fmla="*/ 1091614 h 4364656"/>
              <a:gd name="connsiteX22" fmla="*/ 5466066 w 8074603"/>
              <a:gd name="connsiteY22" fmla="*/ 1125926 h 4364656"/>
              <a:gd name="connsiteX23" fmla="*/ 5463575 w 8074603"/>
              <a:gd name="connsiteY23" fmla="*/ 1132730 h 4364656"/>
              <a:gd name="connsiteX24" fmla="*/ 5447848 w 8074603"/>
              <a:gd name="connsiteY24" fmla="*/ 1161704 h 4364656"/>
              <a:gd name="connsiteX25" fmla="*/ 5439303 w 8074603"/>
              <a:gd name="connsiteY25" fmla="*/ 1189233 h 4364656"/>
              <a:gd name="connsiteX26" fmla="*/ 5428195 w 8074603"/>
              <a:gd name="connsiteY26" fmla="*/ 1225018 h 4364656"/>
              <a:gd name="connsiteX27" fmla="*/ 5421342 w 8074603"/>
              <a:gd name="connsiteY27" fmla="*/ 1292995 h 4364656"/>
              <a:gd name="connsiteX28" fmla="*/ 5758639 w 8074603"/>
              <a:gd name="connsiteY28" fmla="*/ 1630292 h 4364656"/>
              <a:gd name="connsiteX29" fmla="*/ 5889930 w 8074603"/>
              <a:gd name="connsiteY29" fmla="*/ 1603786 h 4364656"/>
              <a:gd name="connsiteX30" fmla="*/ 5923679 w 8074603"/>
              <a:gd name="connsiteY30" fmla="*/ 1585468 h 4364656"/>
              <a:gd name="connsiteX31" fmla="*/ 5923680 w 8074603"/>
              <a:gd name="connsiteY31" fmla="*/ 1585469 h 4364656"/>
              <a:gd name="connsiteX32" fmla="*/ 5947226 w 8074603"/>
              <a:gd name="connsiteY32" fmla="*/ 1572688 h 4364656"/>
              <a:gd name="connsiteX33" fmla="*/ 5953548 w 8074603"/>
              <a:gd name="connsiteY33" fmla="*/ 1567472 h 4364656"/>
              <a:gd name="connsiteX34" fmla="*/ 5967716 w 8074603"/>
              <a:gd name="connsiteY34" fmla="*/ 1555782 h 4364656"/>
              <a:gd name="connsiteX35" fmla="*/ 6062168 w 8074603"/>
              <a:gd name="connsiteY35" fmla="*/ 1504515 h 4364656"/>
              <a:gd name="connsiteX36" fmla="*/ 6332560 w 8074603"/>
              <a:gd name="connsiteY36" fmla="*/ 1449925 h 4364656"/>
              <a:gd name="connsiteX37" fmla="*/ 7027217 w 8074603"/>
              <a:gd name="connsiteY37" fmla="*/ 2144582 h 4364656"/>
              <a:gd name="connsiteX38" fmla="*/ 7023436 w 8074603"/>
              <a:gd name="connsiteY38" fmla="*/ 2182087 h 4364656"/>
              <a:gd name="connsiteX39" fmla="*/ 7025951 w 8074603"/>
              <a:gd name="connsiteY39" fmla="*/ 2183532 h 4364656"/>
              <a:gd name="connsiteX40" fmla="*/ 7020865 w 8074603"/>
              <a:gd name="connsiteY40" fmla="*/ 2233978 h 4364656"/>
              <a:gd name="connsiteX41" fmla="*/ 7290185 w 8074603"/>
              <a:gd name="connsiteY41" fmla="*/ 2564422 h 4364656"/>
              <a:gd name="connsiteX42" fmla="*/ 7340491 w 8074603"/>
              <a:gd name="connsiteY42" fmla="*/ 2569494 h 4364656"/>
              <a:gd name="connsiteX43" fmla="*/ 7425440 w 8074603"/>
              <a:gd name="connsiteY43" fmla="*/ 2560930 h 4364656"/>
              <a:gd name="connsiteX44" fmla="*/ 7556269 w 8074603"/>
              <a:gd name="connsiteY44" fmla="*/ 2574119 h 4364656"/>
              <a:gd name="connsiteX45" fmla="*/ 7639912 w 8074603"/>
              <a:gd name="connsiteY45" fmla="*/ 2600083 h 4364656"/>
              <a:gd name="connsiteX46" fmla="*/ 7662727 w 8074603"/>
              <a:gd name="connsiteY46" fmla="*/ 2606859 h 4364656"/>
              <a:gd name="connsiteX47" fmla="*/ 7664371 w 8074603"/>
              <a:gd name="connsiteY47" fmla="*/ 2607676 h 4364656"/>
              <a:gd name="connsiteX48" fmla="*/ 7678124 w 8074603"/>
              <a:gd name="connsiteY48" fmla="*/ 2611945 h 4364656"/>
              <a:gd name="connsiteX49" fmla="*/ 7733522 w 8074603"/>
              <a:gd name="connsiteY49" fmla="*/ 2642014 h 4364656"/>
              <a:gd name="connsiteX50" fmla="*/ 7761488 w 8074603"/>
              <a:gd name="connsiteY50" fmla="*/ 2655901 h 4364656"/>
              <a:gd name="connsiteX51" fmla="*/ 7768424 w 8074603"/>
              <a:gd name="connsiteY51" fmla="*/ 2660958 h 4364656"/>
              <a:gd name="connsiteX52" fmla="*/ 7788393 w 8074603"/>
              <a:gd name="connsiteY52" fmla="*/ 2671797 h 4364656"/>
              <a:gd name="connsiteX53" fmla="*/ 7827171 w 8074603"/>
              <a:gd name="connsiteY53" fmla="*/ 2703791 h 4364656"/>
              <a:gd name="connsiteX54" fmla="*/ 7849862 w 8074603"/>
              <a:gd name="connsiteY54" fmla="*/ 2720336 h 4364656"/>
              <a:gd name="connsiteX55" fmla="*/ 7860799 w 8074603"/>
              <a:gd name="connsiteY55" fmla="*/ 2731538 h 4364656"/>
              <a:gd name="connsiteX56" fmla="*/ 7884468 w 8074603"/>
              <a:gd name="connsiteY56" fmla="*/ 2751066 h 4364656"/>
              <a:gd name="connsiteX57" fmla="*/ 7909550 w 8074603"/>
              <a:gd name="connsiteY57" fmla="*/ 2781466 h 4364656"/>
              <a:gd name="connsiteX58" fmla="*/ 7926096 w 8074603"/>
              <a:gd name="connsiteY58" fmla="*/ 2798412 h 4364656"/>
              <a:gd name="connsiteX59" fmla="*/ 7939549 w 8074603"/>
              <a:gd name="connsiteY59" fmla="*/ 2817825 h 4364656"/>
              <a:gd name="connsiteX60" fmla="*/ 7963736 w 8074603"/>
              <a:gd name="connsiteY60" fmla="*/ 2847140 h 4364656"/>
              <a:gd name="connsiteX61" fmla="*/ 7977732 w 8074603"/>
              <a:gd name="connsiteY61" fmla="*/ 2872925 h 4364656"/>
              <a:gd name="connsiteX62" fmla="*/ 7988440 w 8074603"/>
              <a:gd name="connsiteY62" fmla="*/ 2888377 h 4364656"/>
              <a:gd name="connsiteX63" fmla="*/ 8002637 w 8074603"/>
              <a:gd name="connsiteY63" fmla="*/ 2918810 h 4364656"/>
              <a:gd name="connsiteX64" fmla="*/ 8023589 w 8074603"/>
              <a:gd name="connsiteY64" fmla="*/ 2957410 h 4364656"/>
              <a:gd name="connsiteX65" fmla="*/ 8029442 w 8074603"/>
              <a:gd name="connsiteY65" fmla="*/ 2976266 h 4364656"/>
              <a:gd name="connsiteX66" fmla="*/ 8035140 w 8074603"/>
              <a:gd name="connsiteY66" fmla="*/ 2988479 h 4364656"/>
              <a:gd name="connsiteX67" fmla="*/ 8047920 w 8074603"/>
              <a:gd name="connsiteY67" fmla="*/ 3035793 h 4364656"/>
              <a:gd name="connsiteX68" fmla="*/ 8061414 w 8074603"/>
              <a:gd name="connsiteY68" fmla="*/ 3079264 h 4364656"/>
              <a:gd name="connsiteX69" fmla="*/ 8062457 w 8074603"/>
              <a:gd name="connsiteY69" fmla="*/ 3089610 h 4364656"/>
              <a:gd name="connsiteX70" fmla="*/ 8064444 w 8074603"/>
              <a:gd name="connsiteY70" fmla="*/ 3096967 h 4364656"/>
              <a:gd name="connsiteX71" fmla="*/ 8073185 w 8074603"/>
              <a:gd name="connsiteY71" fmla="*/ 3196024 h 4364656"/>
              <a:gd name="connsiteX72" fmla="*/ 8074603 w 8074603"/>
              <a:gd name="connsiteY72" fmla="*/ 3210093 h 4364656"/>
              <a:gd name="connsiteX73" fmla="*/ 8074509 w 8074603"/>
              <a:gd name="connsiteY73" fmla="*/ 3211029 h 4364656"/>
              <a:gd name="connsiteX74" fmla="*/ 8074602 w 8074603"/>
              <a:gd name="connsiteY74" fmla="*/ 3212087 h 4364656"/>
              <a:gd name="connsiteX75" fmla="*/ 7424264 w 8074603"/>
              <a:gd name="connsiteY75" fmla="*/ 3862425 h 4364656"/>
              <a:gd name="connsiteX76" fmla="*/ 6964406 w 8074603"/>
              <a:gd name="connsiteY76" fmla="*/ 3671946 h 4364656"/>
              <a:gd name="connsiteX77" fmla="*/ 6915317 w 8074603"/>
              <a:gd name="connsiteY77" fmla="*/ 3612451 h 4364656"/>
              <a:gd name="connsiteX78" fmla="*/ 6916916 w 8074603"/>
              <a:gd name="connsiteY78" fmla="*/ 3609131 h 4364656"/>
              <a:gd name="connsiteX79" fmla="*/ 6916887 w 8074603"/>
              <a:gd name="connsiteY79" fmla="*/ 3609096 h 4364656"/>
              <a:gd name="connsiteX80" fmla="*/ 6915316 w 8074603"/>
              <a:gd name="connsiteY80" fmla="*/ 3612451 h 4364656"/>
              <a:gd name="connsiteX81" fmla="*/ 6861887 w 8074603"/>
              <a:gd name="connsiteY81" fmla="*/ 3549058 h 4364656"/>
              <a:gd name="connsiteX82" fmla="*/ 6249412 w 8074603"/>
              <a:gd name="connsiteY82" fmla="*/ 3295363 h 4364656"/>
              <a:gd name="connsiteX83" fmla="*/ 5531170 w 8074603"/>
              <a:gd name="connsiteY83" fmla="*/ 3677249 h 4364656"/>
              <a:gd name="connsiteX84" fmla="*/ 5477373 w 8074603"/>
              <a:gd name="connsiteY84" fmla="*/ 3776364 h 4364656"/>
              <a:gd name="connsiteX85" fmla="*/ 5451310 w 8074603"/>
              <a:gd name="connsiteY85" fmla="*/ 3824381 h 4364656"/>
              <a:gd name="connsiteX86" fmla="*/ 5444146 w 8074603"/>
              <a:gd name="connsiteY86" fmla="*/ 3843955 h 4364656"/>
              <a:gd name="connsiteX87" fmla="*/ 5434679 w 8074603"/>
              <a:gd name="connsiteY87" fmla="*/ 3845444 h 4364656"/>
              <a:gd name="connsiteX88" fmla="*/ 5434680 w 8074603"/>
              <a:gd name="connsiteY88" fmla="*/ 3845444 h 4364656"/>
              <a:gd name="connsiteX89" fmla="*/ 5444147 w 8074603"/>
              <a:gd name="connsiteY89" fmla="*/ 3843955 h 4364656"/>
              <a:gd name="connsiteX90" fmla="*/ 5424218 w 8074603"/>
              <a:gd name="connsiteY90" fmla="*/ 3898404 h 4364656"/>
              <a:gd name="connsiteX91" fmla="*/ 5372647 w 8074603"/>
              <a:gd name="connsiteY91" fmla="*/ 3993415 h 4364656"/>
              <a:gd name="connsiteX92" fmla="*/ 4674427 w 8074603"/>
              <a:gd name="connsiteY92" fmla="*/ 4364656 h 4364656"/>
              <a:gd name="connsiteX93" fmla="*/ 3870258 w 8074603"/>
              <a:gd name="connsiteY93" fmla="*/ 3773024 h 4364656"/>
              <a:gd name="connsiteX94" fmla="*/ 3849692 w 8074603"/>
              <a:gd name="connsiteY94" fmla="*/ 3693042 h 4364656"/>
              <a:gd name="connsiteX95" fmla="*/ 3849691 w 8074603"/>
              <a:gd name="connsiteY95" fmla="*/ 3693042 h 4364656"/>
              <a:gd name="connsiteX96" fmla="*/ 3846811 w 8074603"/>
              <a:gd name="connsiteY96" fmla="*/ 3692773 h 4364656"/>
              <a:gd name="connsiteX97" fmla="*/ 3844896 w 8074603"/>
              <a:gd name="connsiteY97" fmla="*/ 3673782 h 4364656"/>
              <a:gd name="connsiteX98" fmla="*/ 3392418 w 8074603"/>
              <a:gd name="connsiteY98" fmla="*/ 3305002 h 4364656"/>
              <a:gd name="connsiteX99" fmla="*/ 2966852 w 8074603"/>
              <a:gd name="connsiteY99" fmla="*/ 3587086 h 4364656"/>
              <a:gd name="connsiteX100" fmla="*/ 2959715 w 8074603"/>
              <a:gd name="connsiteY100" fmla="*/ 3610078 h 4364656"/>
              <a:gd name="connsiteX101" fmla="*/ 2958513 w 8074603"/>
              <a:gd name="connsiteY101" fmla="*/ 3609966 h 4364656"/>
              <a:gd name="connsiteX102" fmla="*/ 2958503 w 8074603"/>
              <a:gd name="connsiteY102" fmla="*/ 3609966 h 4364656"/>
              <a:gd name="connsiteX103" fmla="*/ 2956695 w 8074603"/>
              <a:gd name="connsiteY103" fmla="*/ 3609798 h 4364656"/>
              <a:gd name="connsiteX104" fmla="*/ 2956637 w 8074603"/>
              <a:gd name="connsiteY104" fmla="*/ 3609986 h 4364656"/>
              <a:gd name="connsiteX105" fmla="*/ 2958503 w 8074603"/>
              <a:gd name="connsiteY105" fmla="*/ 3609966 h 4364656"/>
              <a:gd name="connsiteX106" fmla="*/ 2958513 w 8074603"/>
              <a:gd name="connsiteY106" fmla="*/ 3609967 h 4364656"/>
              <a:gd name="connsiteX107" fmla="*/ 2935736 w 8074603"/>
              <a:gd name="connsiteY107" fmla="*/ 3683342 h 4364656"/>
              <a:gd name="connsiteX108" fmla="*/ 2888672 w 8074603"/>
              <a:gd name="connsiteY108" fmla="*/ 3775276 h 4364656"/>
              <a:gd name="connsiteX109" fmla="*/ 2873670 w 8074603"/>
              <a:gd name="connsiteY109" fmla="*/ 3796378 h 4364656"/>
              <a:gd name="connsiteX110" fmla="*/ 2867332 w 8074603"/>
              <a:gd name="connsiteY110" fmla="*/ 3808055 h 4364656"/>
              <a:gd name="connsiteX111" fmla="*/ 2853134 w 8074603"/>
              <a:gd name="connsiteY111" fmla="*/ 3825263 h 4364656"/>
              <a:gd name="connsiteX112" fmla="*/ 2829243 w 8074603"/>
              <a:gd name="connsiteY112" fmla="*/ 3858866 h 4364656"/>
              <a:gd name="connsiteX113" fmla="*/ 2800750 w 8074603"/>
              <a:gd name="connsiteY113" fmla="*/ 3888753 h 4364656"/>
              <a:gd name="connsiteX114" fmla="*/ 2781264 w 8074603"/>
              <a:gd name="connsiteY114" fmla="*/ 3912370 h 4364656"/>
              <a:gd name="connsiteX115" fmla="*/ 2767063 w 8074603"/>
              <a:gd name="connsiteY115" fmla="*/ 3924087 h 4364656"/>
              <a:gd name="connsiteX116" fmla="*/ 2758655 w 8074603"/>
              <a:gd name="connsiteY116" fmla="*/ 3932906 h 4364656"/>
              <a:gd name="connsiteX117" fmla="*/ 2710836 w 8074603"/>
              <a:gd name="connsiteY117" fmla="*/ 3970478 h 4364656"/>
              <a:gd name="connsiteX118" fmla="*/ 2676948 w 8074603"/>
              <a:gd name="connsiteY118" fmla="*/ 3998439 h 4364656"/>
              <a:gd name="connsiteX119" fmla="*/ 2627569 w 8074603"/>
              <a:gd name="connsiteY119" fmla="*/ 4025241 h 4364656"/>
              <a:gd name="connsiteX120" fmla="*/ 2588828 w 8074603"/>
              <a:gd name="connsiteY120" fmla="*/ 4047508 h 4364656"/>
              <a:gd name="connsiteX121" fmla="*/ 2580497 w 8074603"/>
              <a:gd name="connsiteY121" fmla="*/ 4050790 h 4364656"/>
              <a:gd name="connsiteX122" fmla="*/ 2557219 w 8074603"/>
              <a:gd name="connsiteY122" fmla="*/ 4063426 h 4364656"/>
              <a:gd name="connsiteX123" fmla="*/ 2515787 w 8074603"/>
              <a:gd name="connsiteY123" fmla="*/ 4076287 h 4364656"/>
              <a:gd name="connsiteX124" fmla="*/ 2492002 w 8074603"/>
              <a:gd name="connsiteY124" fmla="*/ 4085658 h 4364656"/>
              <a:gd name="connsiteX125" fmla="*/ 2467134 w 8074603"/>
              <a:gd name="connsiteY125" fmla="*/ 4091389 h 4364656"/>
              <a:gd name="connsiteX126" fmla="*/ 2424911 w 8074603"/>
              <a:gd name="connsiteY126" fmla="*/ 4104496 h 4364656"/>
              <a:gd name="connsiteX127" fmla="*/ 2398874 w 8074603"/>
              <a:gd name="connsiteY127" fmla="*/ 4107121 h 4364656"/>
              <a:gd name="connsiteX128" fmla="*/ 2388841 w 8074603"/>
              <a:gd name="connsiteY128" fmla="*/ 4109433 h 4364656"/>
              <a:gd name="connsiteX129" fmla="*/ 2337116 w 8074603"/>
              <a:gd name="connsiteY129" fmla="*/ 4113347 h 4364656"/>
              <a:gd name="connsiteX130" fmla="*/ 2282859 w 8074603"/>
              <a:gd name="connsiteY130" fmla="*/ 4118816 h 4364656"/>
              <a:gd name="connsiteX131" fmla="*/ 2242479 w 8074603"/>
              <a:gd name="connsiteY131" fmla="*/ 4114746 h 4364656"/>
              <a:gd name="connsiteX132" fmla="*/ 2172265 w 8074603"/>
              <a:gd name="connsiteY132" fmla="*/ 4109433 h 4364656"/>
              <a:gd name="connsiteX133" fmla="*/ 2158646 w 8074603"/>
              <a:gd name="connsiteY133" fmla="*/ 4106295 h 4364656"/>
              <a:gd name="connsiteX134" fmla="*/ 2140808 w 8074603"/>
              <a:gd name="connsiteY134" fmla="*/ 4104496 h 4364656"/>
              <a:gd name="connsiteX135" fmla="*/ 2111879 w 8074603"/>
              <a:gd name="connsiteY135" fmla="*/ 4095516 h 4364656"/>
              <a:gd name="connsiteX136" fmla="*/ 2069105 w 8074603"/>
              <a:gd name="connsiteY136" fmla="*/ 4085658 h 4364656"/>
              <a:gd name="connsiteX137" fmla="*/ 2028193 w 8074603"/>
              <a:gd name="connsiteY137" fmla="*/ 4069539 h 4364656"/>
              <a:gd name="connsiteX138" fmla="*/ 2008500 w 8074603"/>
              <a:gd name="connsiteY138" fmla="*/ 4063426 h 4364656"/>
              <a:gd name="connsiteX139" fmla="*/ 1997435 w 8074603"/>
              <a:gd name="connsiteY139" fmla="*/ 4057420 h 4364656"/>
              <a:gd name="connsiteX140" fmla="*/ 1972278 w 8074603"/>
              <a:gd name="connsiteY140" fmla="*/ 4047508 h 4364656"/>
              <a:gd name="connsiteX141" fmla="*/ 1625370 w 8074603"/>
              <a:gd name="connsiteY141" fmla="*/ 3683342 h 4364656"/>
              <a:gd name="connsiteX142" fmla="*/ 1607075 w 8074603"/>
              <a:gd name="connsiteY142" fmla="*/ 3624406 h 4364656"/>
              <a:gd name="connsiteX143" fmla="*/ 1608730 w 8074603"/>
              <a:gd name="connsiteY143" fmla="*/ 3624388 h 4364656"/>
              <a:gd name="connsiteX144" fmla="*/ 1613537 w 8074603"/>
              <a:gd name="connsiteY144" fmla="*/ 3624337 h 4364656"/>
              <a:gd name="connsiteX145" fmla="*/ 1613536 w 8074603"/>
              <a:gd name="connsiteY145" fmla="*/ 3624334 h 4364656"/>
              <a:gd name="connsiteX146" fmla="*/ 1608730 w 8074603"/>
              <a:gd name="connsiteY146" fmla="*/ 3624388 h 4364656"/>
              <a:gd name="connsiteX147" fmla="*/ 1607077 w 8074603"/>
              <a:gd name="connsiteY147" fmla="*/ 3624405 h 4364656"/>
              <a:gd name="connsiteX148" fmla="*/ 1603692 w 8074603"/>
              <a:gd name="connsiteY148" fmla="*/ 3624443 h 4364656"/>
              <a:gd name="connsiteX149" fmla="*/ 1593249 w 8074603"/>
              <a:gd name="connsiteY149" fmla="*/ 3590809 h 4364656"/>
              <a:gd name="connsiteX150" fmla="*/ 1060194 w 8074603"/>
              <a:gd name="connsiteY150" fmla="*/ 3237476 h 4364656"/>
              <a:gd name="connsiteX151" fmla="*/ 943603 w 8074603"/>
              <a:gd name="connsiteY151" fmla="*/ 3249230 h 4364656"/>
              <a:gd name="connsiteX152" fmla="*/ 837218 w 8074603"/>
              <a:gd name="connsiteY152" fmla="*/ 3282253 h 4364656"/>
              <a:gd name="connsiteX153" fmla="*/ 831628 w 8074603"/>
              <a:gd name="connsiteY153" fmla="*/ 3285287 h 4364656"/>
              <a:gd name="connsiteX154" fmla="*/ 789668 w 8074603"/>
              <a:gd name="connsiteY154" fmla="*/ 3319908 h 4364656"/>
              <a:gd name="connsiteX155" fmla="*/ 703440 w 8074603"/>
              <a:gd name="connsiteY155" fmla="*/ 3366773 h 4364656"/>
              <a:gd name="connsiteX156" fmla="*/ 697571 w 8074603"/>
              <a:gd name="connsiteY156" fmla="*/ 3368594 h 4364656"/>
              <a:gd name="connsiteX157" fmla="*/ 697574 w 8074603"/>
              <a:gd name="connsiteY157" fmla="*/ 3368593 h 4364656"/>
              <a:gd name="connsiteX158" fmla="*/ 608392 w 8074603"/>
              <a:gd name="connsiteY158" fmla="*/ 3396276 h 4364656"/>
              <a:gd name="connsiteX159" fmla="*/ 506346 w 8074603"/>
              <a:gd name="connsiteY159" fmla="*/ 3406563 h 4364656"/>
              <a:gd name="connsiteX160" fmla="*/ 0 w 8074603"/>
              <a:gd name="connsiteY160" fmla="*/ 2900217 h 4364656"/>
              <a:gd name="connsiteX161" fmla="*/ 404300 w 8074603"/>
              <a:gd name="connsiteY161" fmla="*/ 2404158 h 4364656"/>
              <a:gd name="connsiteX162" fmla="*/ 476128 w 8074603"/>
              <a:gd name="connsiteY162" fmla="*/ 2396917 h 4364656"/>
              <a:gd name="connsiteX163" fmla="*/ 476128 w 8074603"/>
              <a:gd name="connsiteY163" fmla="*/ 2396918 h 4364656"/>
              <a:gd name="connsiteX164" fmla="*/ 506346 w 8074603"/>
              <a:gd name="connsiteY164" fmla="*/ 2393872 h 4364656"/>
              <a:gd name="connsiteX165" fmla="*/ 506424 w 8074603"/>
              <a:gd name="connsiteY165" fmla="*/ 2393878 h 4364656"/>
              <a:gd name="connsiteX166" fmla="*/ 523913 w 8074603"/>
              <a:gd name="connsiteY166" fmla="*/ 2395421 h 4364656"/>
              <a:gd name="connsiteX167" fmla="*/ 525160 w 8074603"/>
              <a:gd name="connsiteY167" fmla="*/ 2395296 h 4364656"/>
              <a:gd name="connsiteX168" fmla="*/ 506424 w 8074603"/>
              <a:gd name="connsiteY168" fmla="*/ 2393878 h 4364656"/>
              <a:gd name="connsiteX169" fmla="*/ 506346 w 8074603"/>
              <a:gd name="connsiteY169" fmla="*/ 2393871 h 4364656"/>
              <a:gd name="connsiteX170" fmla="*/ 476128 w 8074603"/>
              <a:gd name="connsiteY170" fmla="*/ 2396917 h 4364656"/>
              <a:gd name="connsiteX171" fmla="*/ 475829 w 8074603"/>
              <a:gd name="connsiteY171" fmla="*/ 2395919 h 4364656"/>
              <a:gd name="connsiteX172" fmla="*/ 566483 w 8074603"/>
              <a:gd name="connsiteY172" fmla="*/ 2386780 h 4364656"/>
              <a:gd name="connsiteX173" fmla="*/ 1084393 w 8074603"/>
              <a:gd name="connsiteY173" fmla="*/ 1855758 h 4364656"/>
              <a:gd name="connsiteX174" fmla="*/ 1094003 w 8074603"/>
              <a:gd name="connsiteY174" fmla="*/ 1746841 h 4364656"/>
              <a:gd name="connsiteX175" fmla="*/ 1090650 w 8074603"/>
              <a:gd name="connsiteY175" fmla="*/ 1698239 h 4364656"/>
              <a:gd name="connsiteX176" fmla="*/ 1088374 w 8074603"/>
              <a:gd name="connsiteY176" fmla="*/ 1636980 h 4364656"/>
              <a:gd name="connsiteX177" fmla="*/ 1799436 w 8074603"/>
              <a:gd name="connsiteY177" fmla="*/ 925919 h 4364656"/>
              <a:gd name="connsiteX178" fmla="*/ 2389060 w 8074603"/>
              <a:gd name="connsiteY178" fmla="*/ 1239418 h 4364656"/>
              <a:gd name="connsiteX179" fmla="*/ 2416485 w 8074603"/>
              <a:gd name="connsiteY179" fmla="*/ 1289944 h 4364656"/>
              <a:gd name="connsiteX180" fmla="*/ 2416799 w 8074603"/>
              <a:gd name="connsiteY180" fmla="*/ 1289849 h 4364656"/>
              <a:gd name="connsiteX181" fmla="*/ 2455025 w 8074603"/>
              <a:gd name="connsiteY181" fmla="*/ 1360275 h 4364656"/>
              <a:gd name="connsiteX182" fmla="*/ 3082854 w 8074603"/>
              <a:gd name="connsiteY182" fmla="*/ 1694089 h 4364656"/>
              <a:gd name="connsiteX183" fmla="*/ 3836081 w 8074603"/>
              <a:gd name="connsiteY183" fmla="*/ 1014367 h 4364656"/>
              <a:gd name="connsiteX184" fmla="*/ 3839853 w 8074603"/>
              <a:gd name="connsiteY184" fmla="*/ 939677 h 4364656"/>
              <a:gd name="connsiteX185" fmla="*/ 3839853 w 8074603"/>
              <a:gd name="connsiteY185" fmla="*/ 939672 h 4364656"/>
              <a:gd name="connsiteX186" fmla="*/ 3837985 w 8074603"/>
              <a:gd name="connsiteY186" fmla="*/ 927434 h 4364656"/>
              <a:gd name="connsiteX187" fmla="*/ 3835746 w 8074603"/>
              <a:gd name="connsiteY187" fmla="*/ 883087 h 4364656"/>
              <a:gd name="connsiteX188" fmla="*/ 3835745 w 8074603"/>
              <a:gd name="connsiteY188" fmla="*/ 883087 h 4364656"/>
              <a:gd name="connsiteX189" fmla="*/ 3833802 w 8074603"/>
              <a:gd name="connsiteY189" fmla="*/ 844605 h 4364656"/>
              <a:gd name="connsiteX190" fmla="*/ 3833640 w 8074603"/>
              <a:gd name="connsiteY190" fmla="*/ 841406 h 4364656"/>
              <a:gd name="connsiteX191" fmla="*/ 4675046 w 8074603"/>
              <a:gd name="connsiteY191" fmla="*/ 0 h 4364656"/>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44147 w 8074603"/>
              <a:gd name="connsiteY4" fmla="*/ 3843956 h 4364656"/>
              <a:gd name="connsiteX5" fmla="*/ 5451311 w 8074603"/>
              <a:gd name="connsiteY5" fmla="*/ 3824382 h 4364656"/>
              <a:gd name="connsiteX6" fmla="*/ 5477374 w 8074603"/>
              <a:gd name="connsiteY6" fmla="*/ 3776365 h 4364656"/>
              <a:gd name="connsiteX7" fmla="*/ 5967715 w 8074603"/>
              <a:gd name="connsiteY7" fmla="*/ 1555781 h 4364656"/>
              <a:gd name="connsiteX8" fmla="*/ 5953547 w 8074603"/>
              <a:gd name="connsiteY8" fmla="*/ 1567471 h 4364656"/>
              <a:gd name="connsiteX9" fmla="*/ 5947225 w 8074603"/>
              <a:gd name="connsiteY9" fmla="*/ 1572687 h 4364656"/>
              <a:gd name="connsiteX10" fmla="*/ 5923679 w 8074603"/>
              <a:gd name="connsiteY10" fmla="*/ 1585468 h 4364656"/>
              <a:gd name="connsiteX11" fmla="*/ 5944170 w 8074603"/>
              <a:gd name="connsiteY11" fmla="*/ 1568561 h 4364656"/>
              <a:gd name="connsiteX12" fmla="*/ 5950625 w 8074603"/>
              <a:gd name="connsiteY12" fmla="*/ 1565058 h 4364656"/>
              <a:gd name="connsiteX13" fmla="*/ 5967715 w 8074603"/>
              <a:gd name="connsiteY13" fmla="*/ 1555781 h 4364656"/>
              <a:gd name="connsiteX14" fmla="*/ 5463575 w 8074603"/>
              <a:gd name="connsiteY14" fmla="*/ 1132731 h 4364656"/>
              <a:gd name="connsiteX15" fmla="*/ 5450330 w 8074603"/>
              <a:gd name="connsiteY15" fmla="*/ 1168918 h 4364656"/>
              <a:gd name="connsiteX16" fmla="*/ 5439303 w 8074603"/>
              <a:gd name="connsiteY16" fmla="*/ 1189234 h 4364656"/>
              <a:gd name="connsiteX17" fmla="*/ 5447848 w 8074603"/>
              <a:gd name="connsiteY17" fmla="*/ 1161705 h 4364656"/>
              <a:gd name="connsiteX18" fmla="*/ 5463575 w 8074603"/>
              <a:gd name="connsiteY18" fmla="*/ 1132731 h 4364656"/>
              <a:gd name="connsiteX19" fmla="*/ 5466067 w 8074603"/>
              <a:gd name="connsiteY19" fmla="*/ 1125926 h 4364656"/>
              <a:gd name="connsiteX20" fmla="*/ 5466873 w 8074603"/>
              <a:gd name="connsiteY20" fmla="*/ 1126657 h 4364656"/>
              <a:gd name="connsiteX21" fmla="*/ 5463576 w 8074603"/>
              <a:gd name="connsiteY21" fmla="*/ 1132731 h 4364656"/>
              <a:gd name="connsiteX22" fmla="*/ 5466067 w 8074603"/>
              <a:gd name="connsiteY22" fmla="*/ 1125926 h 4364656"/>
              <a:gd name="connsiteX23" fmla="*/ 4675046 w 8074603"/>
              <a:gd name="connsiteY23" fmla="*/ 0 h 4364656"/>
              <a:gd name="connsiteX24" fmla="*/ 5516452 w 8074603"/>
              <a:gd name="connsiteY24" fmla="*/ 841406 h 4364656"/>
              <a:gd name="connsiteX25" fmla="*/ 5478624 w 8074603"/>
              <a:gd name="connsiteY25" fmla="*/ 1091614 h 4364656"/>
              <a:gd name="connsiteX26" fmla="*/ 5466066 w 8074603"/>
              <a:gd name="connsiteY26" fmla="*/ 1125926 h 4364656"/>
              <a:gd name="connsiteX27" fmla="*/ 5463575 w 8074603"/>
              <a:gd name="connsiteY27" fmla="*/ 1132730 h 4364656"/>
              <a:gd name="connsiteX28" fmla="*/ 5447848 w 8074603"/>
              <a:gd name="connsiteY28" fmla="*/ 1161704 h 4364656"/>
              <a:gd name="connsiteX29" fmla="*/ 5439303 w 8074603"/>
              <a:gd name="connsiteY29" fmla="*/ 1189233 h 4364656"/>
              <a:gd name="connsiteX30" fmla="*/ 5428195 w 8074603"/>
              <a:gd name="connsiteY30" fmla="*/ 1225018 h 4364656"/>
              <a:gd name="connsiteX31" fmla="*/ 5421342 w 8074603"/>
              <a:gd name="connsiteY31" fmla="*/ 1292995 h 4364656"/>
              <a:gd name="connsiteX32" fmla="*/ 5758639 w 8074603"/>
              <a:gd name="connsiteY32" fmla="*/ 1630292 h 4364656"/>
              <a:gd name="connsiteX33" fmla="*/ 5889930 w 8074603"/>
              <a:gd name="connsiteY33" fmla="*/ 1603786 h 4364656"/>
              <a:gd name="connsiteX34" fmla="*/ 5923679 w 8074603"/>
              <a:gd name="connsiteY34" fmla="*/ 1585468 h 4364656"/>
              <a:gd name="connsiteX35" fmla="*/ 5923680 w 8074603"/>
              <a:gd name="connsiteY35" fmla="*/ 1585469 h 4364656"/>
              <a:gd name="connsiteX36" fmla="*/ 5947226 w 8074603"/>
              <a:gd name="connsiteY36" fmla="*/ 1572688 h 4364656"/>
              <a:gd name="connsiteX37" fmla="*/ 5953548 w 8074603"/>
              <a:gd name="connsiteY37" fmla="*/ 1567472 h 4364656"/>
              <a:gd name="connsiteX38" fmla="*/ 5967716 w 8074603"/>
              <a:gd name="connsiteY38" fmla="*/ 1555782 h 4364656"/>
              <a:gd name="connsiteX39" fmla="*/ 6062168 w 8074603"/>
              <a:gd name="connsiteY39" fmla="*/ 1504515 h 4364656"/>
              <a:gd name="connsiteX40" fmla="*/ 6332560 w 8074603"/>
              <a:gd name="connsiteY40" fmla="*/ 1449925 h 4364656"/>
              <a:gd name="connsiteX41" fmla="*/ 7027217 w 8074603"/>
              <a:gd name="connsiteY41" fmla="*/ 2144582 h 4364656"/>
              <a:gd name="connsiteX42" fmla="*/ 7023436 w 8074603"/>
              <a:gd name="connsiteY42" fmla="*/ 2182087 h 4364656"/>
              <a:gd name="connsiteX43" fmla="*/ 7025951 w 8074603"/>
              <a:gd name="connsiteY43" fmla="*/ 2183532 h 4364656"/>
              <a:gd name="connsiteX44" fmla="*/ 7020865 w 8074603"/>
              <a:gd name="connsiteY44" fmla="*/ 2233978 h 4364656"/>
              <a:gd name="connsiteX45" fmla="*/ 7290185 w 8074603"/>
              <a:gd name="connsiteY45" fmla="*/ 2564422 h 4364656"/>
              <a:gd name="connsiteX46" fmla="*/ 7340491 w 8074603"/>
              <a:gd name="connsiteY46" fmla="*/ 2569494 h 4364656"/>
              <a:gd name="connsiteX47" fmla="*/ 7425440 w 8074603"/>
              <a:gd name="connsiteY47" fmla="*/ 2560930 h 4364656"/>
              <a:gd name="connsiteX48" fmla="*/ 7556269 w 8074603"/>
              <a:gd name="connsiteY48" fmla="*/ 2574119 h 4364656"/>
              <a:gd name="connsiteX49" fmla="*/ 7639912 w 8074603"/>
              <a:gd name="connsiteY49" fmla="*/ 2600083 h 4364656"/>
              <a:gd name="connsiteX50" fmla="*/ 7662727 w 8074603"/>
              <a:gd name="connsiteY50" fmla="*/ 2606859 h 4364656"/>
              <a:gd name="connsiteX51" fmla="*/ 7664371 w 8074603"/>
              <a:gd name="connsiteY51" fmla="*/ 2607676 h 4364656"/>
              <a:gd name="connsiteX52" fmla="*/ 7678124 w 8074603"/>
              <a:gd name="connsiteY52" fmla="*/ 2611945 h 4364656"/>
              <a:gd name="connsiteX53" fmla="*/ 7733522 w 8074603"/>
              <a:gd name="connsiteY53" fmla="*/ 2642014 h 4364656"/>
              <a:gd name="connsiteX54" fmla="*/ 7761488 w 8074603"/>
              <a:gd name="connsiteY54" fmla="*/ 2655901 h 4364656"/>
              <a:gd name="connsiteX55" fmla="*/ 7768424 w 8074603"/>
              <a:gd name="connsiteY55" fmla="*/ 2660958 h 4364656"/>
              <a:gd name="connsiteX56" fmla="*/ 7788393 w 8074603"/>
              <a:gd name="connsiteY56" fmla="*/ 2671797 h 4364656"/>
              <a:gd name="connsiteX57" fmla="*/ 7827171 w 8074603"/>
              <a:gd name="connsiteY57" fmla="*/ 2703791 h 4364656"/>
              <a:gd name="connsiteX58" fmla="*/ 7849862 w 8074603"/>
              <a:gd name="connsiteY58" fmla="*/ 2720336 h 4364656"/>
              <a:gd name="connsiteX59" fmla="*/ 7860799 w 8074603"/>
              <a:gd name="connsiteY59" fmla="*/ 2731538 h 4364656"/>
              <a:gd name="connsiteX60" fmla="*/ 7884468 w 8074603"/>
              <a:gd name="connsiteY60" fmla="*/ 2751066 h 4364656"/>
              <a:gd name="connsiteX61" fmla="*/ 7909550 w 8074603"/>
              <a:gd name="connsiteY61" fmla="*/ 2781466 h 4364656"/>
              <a:gd name="connsiteX62" fmla="*/ 7926096 w 8074603"/>
              <a:gd name="connsiteY62" fmla="*/ 2798412 h 4364656"/>
              <a:gd name="connsiteX63" fmla="*/ 7939549 w 8074603"/>
              <a:gd name="connsiteY63" fmla="*/ 2817825 h 4364656"/>
              <a:gd name="connsiteX64" fmla="*/ 7963736 w 8074603"/>
              <a:gd name="connsiteY64" fmla="*/ 2847140 h 4364656"/>
              <a:gd name="connsiteX65" fmla="*/ 7977732 w 8074603"/>
              <a:gd name="connsiteY65" fmla="*/ 2872925 h 4364656"/>
              <a:gd name="connsiteX66" fmla="*/ 7988440 w 8074603"/>
              <a:gd name="connsiteY66" fmla="*/ 2888377 h 4364656"/>
              <a:gd name="connsiteX67" fmla="*/ 8002637 w 8074603"/>
              <a:gd name="connsiteY67" fmla="*/ 2918810 h 4364656"/>
              <a:gd name="connsiteX68" fmla="*/ 8023589 w 8074603"/>
              <a:gd name="connsiteY68" fmla="*/ 2957410 h 4364656"/>
              <a:gd name="connsiteX69" fmla="*/ 8029442 w 8074603"/>
              <a:gd name="connsiteY69" fmla="*/ 2976266 h 4364656"/>
              <a:gd name="connsiteX70" fmla="*/ 8035140 w 8074603"/>
              <a:gd name="connsiteY70" fmla="*/ 2988479 h 4364656"/>
              <a:gd name="connsiteX71" fmla="*/ 8047920 w 8074603"/>
              <a:gd name="connsiteY71" fmla="*/ 3035793 h 4364656"/>
              <a:gd name="connsiteX72" fmla="*/ 8061414 w 8074603"/>
              <a:gd name="connsiteY72" fmla="*/ 3079264 h 4364656"/>
              <a:gd name="connsiteX73" fmla="*/ 8062457 w 8074603"/>
              <a:gd name="connsiteY73" fmla="*/ 3089610 h 4364656"/>
              <a:gd name="connsiteX74" fmla="*/ 8064444 w 8074603"/>
              <a:gd name="connsiteY74" fmla="*/ 3096967 h 4364656"/>
              <a:gd name="connsiteX75" fmla="*/ 8073185 w 8074603"/>
              <a:gd name="connsiteY75" fmla="*/ 3196024 h 4364656"/>
              <a:gd name="connsiteX76" fmla="*/ 8074603 w 8074603"/>
              <a:gd name="connsiteY76" fmla="*/ 3210093 h 4364656"/>
              <a:gd name="connsiteX77" fmla="*/ 8074509 w 8074603"/>
              <a:gd name="connsiteY77" fmla="*/ 3211029 h 4364656"/>
              <a:gd name="connsiteX78" fmla="*/ 8074602 w 8074603"/>
              <a:gd name="connsiteY78" fmla="*/ 3212087 h 4364656"/>
              <a:gd name="connsiteX79" fmla="*/ 7424264 w 8074603"/>
              <a:gd name="connsiteY79" fmla="*/ 3862425 h 4364656"/>
              <a:gd name="connsiteX80" fmla="*/ 6964406 w 8074603"/>
              <a:gd name="connsiteY80" fmla="*/ 3671946 h 4364656"/>
              <a:gd name="connsiteX81" fmla="*/ 6915317 w 8074603"/>
              <a:gd name="connsiteY81" fmla="*/ 3612451 h 4364656"/>
              <a:gd name="connsiteX82" fmla="*/ 6916916 w 8074603"/>
              <a:gd name="connsiteY82" fmla="*/ 3609131 h 4364656"/>
              <a:gd name="connsiteX83" fmla="*/ 6916887 w 8074603"/>
              <a:gd name="connsiteY83" fmla="*/ 3609096 h 4364656"/>
              <a:gd name="connsiteX84" fmla="*/ 6915316 w 8074603"/>
              <a:gd name="connsiteY84" fmla="*/ 3612451 h 4364656"/>
              <a:gd name="connsiteX85" fmla="*/ 6861887 w 8074603"/>
              <a:gd name="connsiteY85" fmla="*/ 3549058 h 4364656"/>
              <a:gd name="connsiteX86" fmla="*/ 6249412 w 8074603"/>
              <a:gd name="connsiteY86" fmla="*/ 3295363 h 4364656"/>
              <a:gd name="connsiteX87" fmla="*/ 5531170 w 8074603"/>
              <a:gd name="connsiteY87" fmla="*/ 3677249 h 4364656"/>
              <a:gd name="connsiteX88" fmla="*/ 5477373 w 8074603"/>
              <a:gd name="connsiteY88" fmla="*/ 3776364 h 4364656"/>
              <a:gd name="connsiteX89" fmla="*/ 5451310 w 8074603"/>
              <a:gd name="connsiteY89" fmla="*/ 3824381 h 4364656"/>
              <a:gd name="connsiteX90" fmla="*/ 5444146 w 8074603"/>
              <a:gd name="connsiteY90" fmla="*/ 3843955 h 4364656"/>
              <a:gd name="connsiteX91" fmla="*/ 5434679 w 8074603"/>
              <a:gd name="connsiteY91" fmla="*/ 3845444 h 4364656"/>
              <a:gd name="connsiteX92" fmla="*/ 5434680 w 8074603"/>
              <a:gd name="connsiteY92" fmla="*/ 3845444 h 4364656"/>
              <a:gd name="connsiteX93" fmla="*/ 5424218 w 8074603"/>
              <a:gd name="connsiteY93" fmla="*/ 3898404 h 4364656"/>
              <a:gd name="connsiteX94" fmla="*/ 5372647 w 8074603"/>
              <a:gd name="connsiteY94" fmla="*/ 3993415 h 4364656"/>
              <a:gd name="connsiteX95" fmla="*/ 4674427 w 8074603"/>
              <a:gd name="connsiteY95" fmla="*/ 4364656 h 4364656"/>
              <a:gd name="connsiteX96" fmla="*/ 3870258 w 8074603"/>
              <a:gd name="connsiteY96" fmla="*/ 3773024 h 4364656"/>
              <a:gd name="connsiteX97" fmla="*/ 3849692 w 8074603"/>
              <a:gd name="connsiteY97" fmla="*/ 3693042 h 4364656"/>
              <a:gd name="connsiteX98" fmla="*/ 3849691 w 8074603"/>
              <a:gd name="connsiteY98" fmla="*/ 3693042 h 4364656"/>
              <a:gd name="connsiteX99" fmla="*/ 3846811 w 8074603"/>
              <a:gd name="connsiteY99" fmla="*/ 3692773 h 4364656"/>
              <a:gd name="connsiteX100" fmla="*/ 3844896 w 8074603"/>
              <a:gd name="connsiteY100" fmla="*/ 3673782 h 4364656"/>
              <a:gd name="connsiteX101" fmla="*/ 3392418 w 8074603"/>
              <a:gd name="connsiteY101" fmla="*/ 3305002 h 4364656"/>
              <a:gd name="connsiteX102" fmla="*/ 2966852 w 8074603"/>
              <a:gd name="connsiteY102" fmla="*/ 3587086 h 4364656"/>
              <a:gd name="connsiteX103" fmla="*/ 2959715 w 8074603"/>
              <a:gd name="connsiteY103" fmla="*/ 3610078 h 4364656"/>
              <a:gd name="connsiteX104" fmla="*/ 2958513 w 8074603"/>
              <a:gd name="connsiteY104" fmla="*/ 3609966 h 4364656"/>
              <a:gd name="connsiteX105" fmla="*/ 2958503 w 8074603"/>
              <a:gd name="connsiteY105" fmla="*/ 3609966 h 4364656"/>
              <a:gd name="connsiteX106" fmla="*/ 2956695 w 8074603"/>
              <a:gd name="connsiteY106" fmla="*/ 3609798 h 4364656"/>
              <a:gd name="connsiteX107" fmla="*/ 2956637 w 8074603"/>
              <a:gd name="connsiteY107" fmla="*/ 3609986 h 4364656"/>
              <a:gd name="connsiteX108" fmla="*/ 2958503 w 8074603"/>
              <a:gd name="connsiteY108" fmla="*/ 3609966 h 4364656"/>
              <a:gd name="connsiteX109" fmla="*/ 2958513 w 8074603"/>
              <a:gd name="connsiteY109" fmla="*/ 3609967 h 4364656"/>
              <a:gd name="connsiteX110" fmla="*/ 2935736 w 8074603"/>
              <a:gd name="connsiteY110" fmla="*/ 3683342 h 4364656"/>
              <a:gd name="connsiteX111" fmla="*/ 2888672 w 8074603"/>
              <a:gd name="connsiteY111" fmla="*/ 3775276 h 4364656"/>
              <a:gd name="connsiteX112" fmla="*/ 2873670 w 8074603"/>
              <a:gd name="connsiteY112" fmla="*/ 3796378 h 4364656"/>
              <a:gd name="connsiteX113" fmla="*/ 2867332 w 8074603"/>
              <a:gd name="connsiteY113" fmla="*/ 3808055 h 4364656"/>
              <a:gd name="connsiteX114" fmla="*/ 2853134 w 8074603"/>
              <a:gd name="connsiteY114" fmla="*/ 3825263 h 4364656"/>
              <a:gd name="connsiteX115" fmla="*/ 2829243 w 8074603"/>
              <a:gd name="connsiteY115" fmla="*/ 3858866 h 4364656"/>
              <a:gd name="connsiteX116" fmla="*/ 2800750 w 8074603"/>
              <a:gd name="connsiteY116" fmla="*/ 3888753 h 4364656"/>
              <a:gd name="connsiteX117" fmla="*/ 2781264 w 8074603"/>
              <a:gd name="connsiteY117" fmla="*/ 3912370 h 4364656"/>
              <a:gd name="connsiteX118" fmla="*/ 2767063 w 8074603"/>
              <a:gd name="connsiteY118" fmla="*/ 3924087 h 4364656"/>
              <a:gd name="connsiteX119" fmla="*/ 2758655 w 8074603"/>
              <a:gd name="connsiteY119" fmla="*/ 3932906 h 4364656"/>
              <a:gd name="connsiteX120" fmla="*/ 2710836 w 8074603"/>
              <a:gd name="connsiteY120" fmla="*/ 3970478 h 4364656"/>
              <a:gd name="connsiteX121" fmla="*/ 2676948 w 8074603"/>
              <a:gd name="connsiteY121" fmla="*/ 3998439 h 4364656"/>
              <a:gd name="connsiteX122" fmla="*/ 2627569 w 8074603"/>
              <a:gd name="connsiteY122" fmla="*/ 4025241 h 4364656"/>
              <a:gd name="connsiteX123" fmla="*/ 2588828 w 8074603"/>
              <a:gd name="connsiteY123" fmla="*/ 4047508 h 4364656"/>
              <a:gd name="connsiteX124" fmla="*/ 2580497 w 8074603"/>
              <a:gd name="connsiteY124" fmla="*/ 4050790 h 4364656"/>
              <a:gd name="connsiteX125" fmla="*/ 2557219 w 8074603"/>
              <a:gd name="connsiteY125" fmla="*/ 4063426 h 4364656"/>
              <a:gd name="connsiteX126" fmla="*/ 2515787 w 8074603"/>
              <a:gd name="connsiteY126" fmla="*/ 4076287 h 4364656"/>
              <a:gd name="connsiteX127" fmla="*/ 2492002 w 8074603"/>
              <a:gd name="connsiteY127" fmla="*/ 4085658 h 4364656"/>
              <a:gd name="connsiteX128" fmla="*/ 2467134 w 8074603"/>
              <a:gd name="connsiteY128" fmla="*/ 4091389 h 4364656"/>
              <a:gd name="connsiteX129" fmla="*/ 2424911 w 8074603"/>
              <a:gd name="connsiteY129" fmla="*/ 4104496 h 4364656"/>
              <a:gd name="connsiteX130" fmla="*/ 2398874 w 8074603"/>
              <a:gd name="connsiteY130" fmla="*/ 4107121 h 4364656"/>
              <a:gd name="connsiteX131" fmla="*/ 2388841 w 8074603"/>
              <a:gd name="connsiteY131" fmla="*/ 4109433 h 4364656"/>
              <a:gd name="connsiteX132" fmla="*/ 2337116 w 8074603"/>
              <a:gd name="connsiteY132" fmla="*/ 4113347 h 4364656"/>
              <a:gd name="connsiteX133" fmla="*/ 2282859 w 8074603"/>
              <a:gd name="connsiteY133" fmla="*/ 4118816 h 4364656"/>
              <a:gd name="connsiteX134" fmla="*/ 2242479 w 8074603"/>
              <a:gd name="connsiteY134" fmla="*/ 4114746 h 4364656"/>
              <a:gd name="connsiteX135" fmla="*/ 2172265 w 8074603"/>
              <a:gd name="connsiteY135" fmla="*/ 4109433 h 4364656"/>
              <a:gd name="connsiteX136" fmla="*/ 2158646 w 8074603"/>
              <a:gd name="connsiteY136" fmla="*/ 4106295 h 4364656"/>
              <a:gd name="connsiteX137" fmla="*/ 2140808 w 8074603"/>
              <a:gd name="connsiteY137" fmla="*/ 4104496 h 4364656"/>
              <a:gd name="connsiteX138" fmla="*/ 2111879 w 8074603"/>
              <a:gd name="connsiteY138" fmla="*/ 4095516 h 4364656"/>
              <a:gd name="connsiteX139" fmla="*/ 2069105 w 8074603"/>
              <a:gd name="connsiteY139" fmla="*/ 4085658 h 4364656"/>
              <a:gd name="connsiteX140" fmla="*/ 2028193 w 8074603"/>
              <a:gd name="connsiteY140" fmla="*/ 4069539 h 4364656"/>
              <a:gd name="connsiteX141" fmla="*/ 2008500 w 8074603"/>
              <a:gd name="connsiteY141" fmla="*/ 4063426 h 4364656"/>
              <a:gd name="connsiteX142" fmla="*/ 1997435 w 8074603"/>
              <a:gd name="connsiteY142" fmla="*/ 4057420 h 4364656"/>
              <a:gd name="connsiteX143" fmla="*/ 1972278 w 8074603"/>
              <a:gd name="connsiteY143" fmla="*/ 4047508 h 4364656"/>
              <a:gd name="connsiteX144" fmla="*/ 1625370 w 8074603"/>
              <a:gd name="connsiteY144" fmla="*/ 3683342 h 4364656"/>
              <a:gd name="connsiteX145" fmla="*/ 1607075 w 8074603"/>
              <a:gd name="connsiteY145" fmla="*/ 3624406 h 4364656"/>
              <a:gd name="connsiteX146" fmla="*/ 1608730 w 8074603"/>
              <a:gd name="connsiteY146" fmla="*/ 3624388 h 4364656"/>
              <a:gd name="connsiteX147" fmla="*/ 1613537 w 8074603"/>
              <a:gd name="connsiteY147" fmla="*/ 3624337 h 4364656"/>
              <a:gd name="connsiteX148" fmla="*/ 1613536 w 8074603"/>
              <a:gd name="connsiteY148" fmla="*/ 3624334 h 4364656"/>
              <a:gd name="connsiteX149" fmla="*/ 1608730 w 8074603"/>
              <a:gd name="connsiteY149" fmla="*/ 3624388 h 4364656"/>
              <a:gd name="connsiteX150" fmla="*/ 1607077 w 8074603"/>
              <a:gd name="connsiteY150" fmla="*/ 3624405 h 4364656"/>
              <a:gd name="connsiteX151" fmla="*/ 1603692 w 8074603"/>
              <a:gd name="connsiteY151" fmla="*/ 3624443 h 4364656"/>
              <a:gd name="connsiteX152" fmla="*/ 1593249 w 8074603"/>
              <a:gd name="connsiteY152" fmla="*/ 3590809 h 4364656"/>
              <a:gd name="connsiteX153" fmla="*/ 1060194 w 8074603"/>
              <a:gd name="connsiteY153" fmla="*/ 3237476 h 4364656"/>
              <a:gd name="connsiteX154" fmla="*/ 943603 w 8074603"/>
              <a:gd name="connsiteY154" fmla="*/ 3249230 h 4364656"/>
              <a:gd name="connsiteX155" fmla="*/ 837218 w 8074603"/>
              <a:gd name="connsiteY155" fmla="*/ 3282253 h 4364656"/>
              <a:gd name="connsiteX156" fmla="*/ 831628 w 8074603"/>
              <a:gd name="connsiteY156" fmla="*/ 3285287 h 4364656"/>
              <a:gd name="connsiteX157" fmla="*/ 789668 w 8074603"/>
              <a:gd name="connsiteY157" fmla="*/ 3319908 h 4364656"/>
              <a:gd name="connsiteX158" fmla="*/ 703440 w 8074603"/>
              <a:gd name="connsiteY158" fmla="*/ 3366773 h 4364656"/>
              <a:gd name="connsiteX159" fmla="*/ 697571 w 8074603"/>
              <a:gd name="connsiteY159" fmla="*/ 3368594 h 4364656"/>
              <a:gd name="connsiteX160" fmla="*/ 697574 w 8074603"/>
              <a:gd name="connsiteY160" fmla="*/ 3368593 h 4364656"/>
              <a:gd name="connsiteX161" fmla="*/ 608392 w 8074603"/>
              <a:gd name="connsiteY161" fmla="*/ 3396276 h 4364656"/>
              <a:gd name="connsiteX162" fmla="*/ 506346 w 8074603"/>
              <a:gd name="connsiteY162" fmla="*/ 3406563 h 4364656"/>
              <a:gd name="connsiteX163" fmla="*/ 0 w 8074603"/>
              <a:gd name="connsiteY163" fmla="*/ 2900217 h 4364656"/>
              <a:gd name="connsiteX164" fmla="*/ 404300 w 8074603"/>
              <a:gd name="connsiteY164" fmla="*/ 2404158 h 4364656"/>
              <a:gd name="connsiteX165" fmla="*/ 476128 w 8074603"/>
              <a:gd name="connsiteY165" fmla="*/ 2396917 h 4364656"/>
              <a:gd name="connsiteX166" fmla="*/ 476128 w 8074603"/>
              <a:gd name="connsiteY166" fmla="*/ 2396918 h 4364656"/>
              <a:gd name="connsiteX167" fmla="*/ 506346 w 8074603"/>
              <a:gd name="connsiteY167" fmla="*/ 2393872 h 4364656"/>
              <a:gd name="connsiteX168" fmla="*/ 506424 w 8074603"/>
              <a:gd name="connsiteY168" fmla="*/ 2393878 h 4364656"/>
              <a:gd name="connsiteX169" fmla="*/ 523913 w 8074603"/>
              <a:gd name="connsiteY169" fmla="*/ 2395421 h 4364656"/>
              <a:gd name="connsiteX170" fmla="*/ 525160 w 8074603"/>
              <a:gd name="connsiteY170" fmla="*/ 2395296 h 4364656"/>
              <a:gd name="connsiteX171" fmla="*/ 506424 w 8074603"/>
              <a:gd name="connsiteY171" fmla="*/ 2393878 h 4364656"/>
              <a:gd name="connsiteX172" fmla="*/ 506346 w 8074603"/>
              <a:gd name="connsiteY172" fmla="*/ 2393871 h 4364656"/>
              <a:gd name="connsiteX173" fmla="*/ 476128 w 8074603"/>
              <a:gd name="connsiteY173" fmla="*/ 2396917 h 4364656"/>
              <a:gd name="connsiteX174" fmla="*/ 475829 w 8074603"/>
              <a:gd name="connsiteY174" fmla="*/ 2395919 h 4364656"/>
              <a:gd name="connsiteX175" fmla="*/ 566483 w 8074603"/>
              <a:gd name="connsiteY175" fmla="*/ 2386780 h 4364656"/>
              <a:gd name="connsiteX176" fmla="*/ 1084393 w 8074603"/>
              <a:gd name="connsiteY176" fmla="*/ 1855758 h 4364656"/>
              <a:gd name="connsiteX177" fmla="*/ 1094003 w 8074603"/>
              <a:gd name="connsiteY177" fmla="*/ 1746841 h 4364656"/>
              <a:gd name="connsiteX178" fmla="*/ 1090650 w 8074603"/>
              <a:gd name="connsiteY178" fmla="*/ 1698239 h 4364656"/>
              <a:gd name="connsiteX179" fmla="*/ 1088374 w 8074603"/>
              <a:gd name="connsiteY179" fmla="*/ 1636980 h 4364656"/>
              <a:gd name="connsiteX180" fmla="*/ 1799436 w 8074603"/>
              <a:gd name="connsiteY180" fmla="*/ 925919 h 4364656"/>
              <a:gd name="connsiteX181" fmla="*/ 2389060 w 8074603"/>
              <a:gd name="connsiteY181" fmla="*/ 1239418 h 4364656"/>
              <a:gd name="connsiteX182" fmla="*/ 2416485 w 8074603"/>
              <a:gd name="connsiteY182" fmla="*/ 1289944 h 4364656"/>
              <a:gd name="connsiteX183" fmla="*/ 2416799 w 8074603"/>
              <a:gd name="connsiteY183" fmla="*/ 1289849 h 4364656"/>
              <a:gd name="connsiteX184" fmla="*/ 2455025 w 8074603"/>
              <a:gd name="connsiteY184" fmla="*/ 1360275 h 4364656"/>
              <a:gd name="connsiteX185" fmla="*/ 3082854 w 8074603"/>
              <a:gd name="connsiteY185" fmla="*/ 1694089 h 4364656"/>
              <a:gd name="connsiteX186" fmla="*/ 3836081 w 8074603"/>
              <a:gd name="connsiteY186" fmla="*/ 1014367 h 4364656"/>
              <a:gd name="connsiteX187" fmla="*/ 3839853 w 8074603"/>
              <a:gd name="connsiteY187" fmla="*/ 939677 h 4364656"/>
              <a:gd name="connsiteX188" fmla="*/ 3839853 w 8074603"/>
              <a:gd name="connsiteY188" fmla="*/ 939672 h 4364656"/>
              <a:gd name="connsiteX189" fmla="*/ 3837985 w 8074603"/>
              <a:gd name="connsiteY189" fmla="*/ 927434 h 4364656"/>
              <a:gd name="connsiteX190" fmla="*/ 3835746 w 8074603"/>
              <a:gd name="connsiteY190" fmla="*/ 883087 h 4364656"/>
              <a:gd name="connsiteX191" fmla="*/ 3835745 w 8074603"/>
              <a:gd name="connsiteY191" fmla="*/ 883087 h 4364656"/>
              <a:gd name="connsiteX192" fmla="*/ 3833802 w 8074603"/>
              <a:gd name="connsiteY192" fmla="*/ 844605 h 4364656"/>
              <a:gd name="connsiteX193" fmla="*/ 3833640 w 8074603"/>
              <a:gd name="connsiteY193" fmla="*/ 841406 h 4364656"/>
              <a:gd name="connsiteX194" fmla="*/ 4675046 w 8074603"/>
              <a:gd name="connsiteY194" fmla="*/ 0 h 4364656"/>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44147 w 8074603"/>
              <a:gd name="connsiteY4" fmla="*/ 3843956 h 4364656"/>
              <a:gd name="connsiteX5" fmla="*/ 5451311 w 8074603"/>
              <a:gd name="connsiteY5" fmla="*/ 3824382 h 4364656"/>
              <a:gd name="connsiteX6" fmla="*/ 5477374 w 8074603"/>
              <a:gd name="connsiteY6" fmla="*/ 3776365 h 4364656"/>
              <a:gd name="connsiteX7" fmla="*/ 5967715 w 8074603"/>
              <a:gd name="connsiteY7" fmla="*/ 1555781 h 4364656"/>
              <a:gd name="connsiteX8" fmla="*/ 5953547 w 8074603"/>
              <a:gd name="connsiteY8" fmla="*/ 1567471 h 4364656"/>
              <a:gd name="connsiteX9" fmla="*/ 5947225 w 8074603"/>
              <a:gd name="connsiteY9" fmla="*/ 1572687 h 4364656"/>
              <a:gd name="connsiteX10" fmla="*/ 5923679 w 8074603"/>
              <a:gd name="connsiteY10" fmla="*/ 1585468 h 4364656"/>
              <a:gd name="connsiteX11" fmla="*/ 5944170 w 8074603"/>
              <a:gd name="connsiteY11" fmla="*/ 1568561 h 4364656"/>
              <a:gd name="connsiteX12" fmla="*/ 5950625 w 8074603"/>
              <a:gd name="connsiteY12" fmla="*/ 1565058 h 4364656"/>
              <a:gd name="connsiteX13" fmla="*/ 5967715 w 8074603"/>
              <a:gd name="connsiteY13" fmla="*/ 1555781 h 4364656"/>
              <a:gd name="connsiteX14" fmla="*/ 5463575 w 8074603"/>
              <a:gd name="connsiteY14" fmla="*/ 1132731 h 4364656"/>
              <a:gd name="connsiteX15" fmla="*/ 5450330 w 8074603"/>
              <a:gd name="connsiteY15" fmla="*/ 1168918 h 4364656"/>
              <a:gd name="connsiteX16" fmla="*/ 5439303 w 8074603"/>
              <a:gd name="connsiteY16" fmla="*/ 1189234 h 4364656"/>
              <a:gd name="connsiteX17" fmla="*/ 5447848 w 8074603"/>
              <a:gd name="connsiteY17" fmla="*/ 1161705 h 4364656"/>
              <a:gd name="connsiteX18" fmla="*/ 5463575 w 8074603"/>
              <a:gd name="connsiteY18" fmla="*/ 1132731 h 4364656"/>
              <a:gd name="connsiteX19" fmla="*/ 5466067 w 8074603"/>
              <a:gd name="connsiteY19" fmla="*/ 1125926 h 4364656"/>
              <a:gd name="connsiteX20" fmla="*/ 5466873 w 8074603"/>
              <a:gd name="connsiteY20" fmla="*/ 1126657 h 4364656"/>
              <a:gd name="connsiteX21" fmla="*/ 5463576 w 8074603"/>
              <a:gd name="connsiteY21" fmla="*/ 1132731 h 4364656"/>
              <a:gd name="connsiteX22" fmla="*/ 5466067 w 8074603"/>
              <a:gd name="connsiteY22" fmla="*/ 1125926 h 4364656"/>
              <a:gd name="connsiteX23" fmla="*/ 4675046 w 8074603"/>
              <a:gd name="connsiteY23" fmla="*/ 0 h 4364656"/>
              <a:gd name="connsiteX24" fmla="*/ 5516452 w 8074603"/>
              <a:gd name="connsiteY24" fmla="*/ 841406 h 4364656"/>
              <a:gd name="connsiteX25" fmla="*/ 5478624 w 8074603"/>
              <a:gd name="connsiteY25" fmla="*/ 1091614 h 4364656"/>
              <a:gd name="connsiteX26" fmla="*/ 5466066 w 8074603"/>
              <a:gd name="connsiteY26" fmla="*/ 1125926 h 4364656"/>
              <a:gd name="connsiteX27" fmla="*/ 5463575 w 8074603"/>
              <a:gd name="connsiteY27" fmla="*/ 1132730 h 4364656"/>
              <a:gd name="connsiteX28" fmla="*/ 5447848 w 8074603"/>
              <a:gd name="connsiteY28" fmla="*/ 1161704 h 4364656"/>
              <a:gd name="connsiteX29" fmla="*/ 5439303 w 8074603"/>
              <a:gd name="connsiteY29" fmla="*/ 1189233 h 4364656"/>
              <a:gd name="connsiteX30" fmla="*/ 5428195 w 8074603"/>
              <a:gd name="connsiteY30" fmla="*/ 1225018 h 4364656"/>
              <a:gd name="connsiteX31" fmla="*/ 5421342 w 8074603"/>
              <a:gd name="connsiteY31" fmla="*/ 1292995 h 4364656"/>
              <a:gd name="connsiteX32" fmla="*/ 5758639 w 8074603"/>
              <a:gd name="connsiteY32" fmla="*/ 1630292 h 4364656"/>
              <a:gd name="connsiteX33" fmla="*/ 5889930 w 8074603"/>
              <a:gd name="connsiteY33" fmla="*/ 1603786 h 4364656"/>
              <a:gd name="connsiteX34" fmla="*/ 5923679 w 8074603"/>
              <a:gd name="connsiteY34" fmla="*/ 1585468 h 4364656"/>
              <a:gd name="connsiteX35" fmla="*/ 5923680 w 8074603"/>
              <a:gd name="connsiteY35" fmla="*/ 1585469 h 4364656"/>
              <a:gd name="connsiteX36" fmla="*/ 5947226 w 8074603"/>
              <a:gd name="connsiteY36" fmla="*/ 1572688 h 4364656"/>
              <a:gd name="connsiteX37" fmla="*/ 5953548 w 8074603"/>
              <a:gd name="connsiteY37" fmla="*/ 1567472 h 4364656"/>
              <a:gd name="connsiteX38" fmla="*/ 5967716 w 8074603"/>
              <a:gd name="connsiteY38" fmla="*/ 1555782 h 4364656"/>
              <a:gd name="connsiteX39" fmla="*/ 6062168 w 8074603"/>
              <a:gd name="connsiteY39" fmla="*/ 1504515 h 4364656"/>
              <a:gd name="connsiteX40" fmla="*/ 6332560 w 8074603"/>
              <a:gd name="connsiteY40" fmla="*/ 1449925 h 4364656"/>
              <a:gd name="connsiteX41" fmla="*/ 7027217 w 8074603"/>
              <a:gd name="connsiteY41" fmla="*/ 2144582 h 4364656"/>
              <a:gd name="connsiteX42" fmla="*/ 7023436 w 8074603"/>
              <a:gd name="connsiteY42" fmla="*/ 2182087 h 4364656"/>
              <a:gd name="connsiteX43" fmla="*/ 7025951 w 8074603"/>
              <a:gd name="connsiteY43" fmla="*/ 2183532 h 4364656"/>
              <a:gd name="connsiteX44" fmla="*/ 7020865 w 8074603"/>
              <a:gd name="connsiteY44" fmla="*/ 2233978 h 4364656"/>
              <a:gd name="connsiteX45" fmla="*/ 7290185 w 8074603"/>
              <a:gd name="connsiteY45" fmla="*/ 2564422 h 4364656"/>
              <a:gd name="connsiteX46" fmla="*/ 7340491 w 8074603"/>
              <a:gd name="connsiteY46" fmla="*/ 2569494 h 4364656"/>
              <a:gd name="connsiteX47" fmla="*/ 7425440 w 8074603"/>
              <a:gd name="connsiteY47" fmla="*/ 2560930 h 4364656"/>
              <a:gd name="connsiteX48" fmla="*/ 7556269 w 8074603"/>
              <a:gd name="connsiteY48" fmla="*/ 2574119 h 4364656"/>
              <a:gd name="connsiteX49" fmla="*/ 7639912 w 8074603"/>
              <a:gd name="connsiteY49" fmla="*/ 2600083 h 4364656"/>
              <a:gd name="connsiteX50" fmla="*/ 7662727 w 8074603"/>
              <a:gd name="connsiteY50" fmla="*/ 2606859 h 4364656"/>
              <a:gd name="connsiteX51" fmla="*/ 7664371 w 8074603"/>
              <a:gd name="connsiteY51" fmla="*/ 2607676 h 4364656"/>
              <a:gd name="connsiteX52" fmla="*/ 7678124 w 8074603"/>
              <a:gd name="connsiteY52" fmla="*/ 2611945 h 4364656"/>
              <a:gd name="connsiteX53" fmla="*/ 7733522 w 8074603"/>
              <a:gd name="connsiteY53" fmla="*/ 2642014 h 4364656"/>
              <a:gd name="connsiteX54" fmla="*/ 7761488 w 8074603"/>
              <a:gd name="connsiteY54" fmla="*/ 2655901 h 4364656"/>
              <a:gd name="connsiteX55" fmla="*/ 7768424 w 8074603"/>
              <a:gd name="connsiteY55" fmla="*/ 2660958 h 4364656"/>
              <a:gd name="connsiteX56" fmla="*/ 7788393 w 8074603"/>
              <a:gd name="connsiteY56" fmla="*/ 2671797 h 4364656"/>
              <a:gd name="connsiteX57" fmla="*/ 7827171 w 8074603"/>
              <a:gd name="connsiteY57" fmla="*/ 2703791 h 4364656"/>
              <a:gd name="connsiteX58" fmla="*/ 7849862 w 8074603"/>
              <a:gd name="connsiteY58" fmla="*/ 2720336 h 4364656"/>
              <a:gd name="connsiteX59" fmla="*/ 7860799 w 8074603"/>
              <a:gd name="connsiteY59" fmla="*/ 2731538 h 4364656"/>
              <a:gd name="connsiteX60" fmla="*/ 7884468 w 8074603"/>
              <a:gd name="connsiteY60" fmla="*/ 2751066 h 4364656"/>
              <a:gd name="connsiteX61" fmla="*/ 7909550 w 8074603"/>
              <a:gd name="connsiteY61" fmla="*/ 2781466 h 4364656"/>
              <a:gd name="connsiteX62" fmla="*/ 7926096 w 8074603"/>
              <a:gd name="connsiteY62" fmla="*/ 2798412 h 4364656"/>
              <a:gd name="connsiteX63" fmla="*/ 7939549 w 8074603"/>
              <a:gd name="connsiteY63" fmla="*/ 2817825 h 4364656"/>
              <a:gd name="connsiteX64" fmla="*/ 7963736 w 8074603"/>
              <a:gd name="connsiteY64" fmla="*/ 2847140 h 4364656"/>
              <a:gd name="connsiteX65" fmla="*/ 7977732 w 8074603"/>
              <a:gd name="connsiteY65" fmla="*/ 2872925 h 4364656"/>
              <a:gd name="connsiteX66" fmla="*/ 7988440 w 8074603"/>
              <a:gd name="connsiteY66" fmla="*/ 2888377 h 4364656"/>
              <a:gd name="connsiteX67" fmla="*/ 8002637 w 8074603"/>
              <a:gd name="connsiteY67" fmla="*/ 2918810 h 4364656"/>
              <a:gd name="connsiteX68" fmla="*/ 8023589 w 8074603"/>
              <a:gd name="connsiteY68" fmla="*/ 2957410 h 4364656"/>
              <a:gd name="connsiteX69" fmla="*/ 8029442 w 8074603"/>
              <a:gd name="connsiteY69" fmla="*/ 2976266 h 4364656"/>
              <a:gd name="connsiteX70" fmla="*/ 8035140 w 8074603"/>
              <a:gd name="connsiteY70" fmla="*/ 2988479 h 4364656"/>
              <a:gd name="connsiteX71" fmla="*/ 8047920 w 8074603"/>
              <a:gd name="connsiteY71" fmla="*/ 3035793 h 4364656"/>
              <a:gd name="connsiteX72" fmla="*/ 8061414 w 8074603"/>
              <a:gd name="connsiteY72" fmla="*/ 3079264 h 4364656"/>
              <a:gd name="connsiteX73" fmla="*/ 8062457 w 8074603"/>
              <a:gd name="connsiteY73" fmla="*/ 3089610 h 4364656"/>
              <a:gd name="connsiteX74" fmla="*/ 8064444 w 8074603"/>
              <a:gd name="connsiteY74" fmla="*/ 3096967 h 4364656"/>
              <a:gd name="connsiteX75" fmla="*/ 8073185 w 8074603"/>
              <a:gd name="connsiteY75" fmla="*/ 3196024 h 4364656"/>
              <a:gd name="connsiteX76" fmla="*/ 8074603 w 8074603"/>
              <a:gd name="connsiteY76" fmla="*/ 3210093 h 4364656"/>
              <a:gd name="connsiteX77" fmla="*/ 8074509 w 8074603"/>
              <a:gd name="connsiteY77" fmla="*/ 3211029 h 4364656"/>
              <a:gd name="connsiteX78" fmla="*/ 8074602 w 8074603"/>
              <a:gd name="connsiteY78" fmla="*/ 3212087 h 4364656"/>
              <a:gd name="connsiteX79" fmla="*/ 7424264 w 8074603"/>
              <a:gd name="connsiteY79" fmla="*/ 3862425 h 4364656"/>
              <a:gd name="connsiteX80" fmla="*/ 6964406 w 8074603"/>
              <a:gd name="connsiteY80" fmla="*/ 3671946 h 4364656"/>
              <a:gd name="connsiteX81" fmla="*/ 6915317 w 8074603"/>
              <a:gd name="connsiteY81" fmla="*/ 3612451 h 4364656"/>
              <a:gd name="connsiteX82" fmla="*/ 6916916 w 8074603"/>
              <a:gd name="connsiteY82" fmla="*/ 3609131 h 4364656"/>
              <a:gd name="connsiteX83" fmla="*/ 6916887 w 8074603"/>
              <a:gd name="connsiteY83" fmla="*/ 3609096 h 4364656"/>
              <a:gd name="connsiteX84" fmla="*/ 6915316 w 8074603"/>
              <a:gd name="connsiteY84" fmla="*/ 3612451 h 4364656"/>
              <a:gd name="connsiteX85" fmla="*/ 6861887 w 8074603"/>
              <a:gd name="connsiteY85" fmla="*/ 3549058 h 4364656"/>
              <a:gd name="connsiteX86" fmla="*/ 6249412 w 8074603"/>
              <a:gd name="connsiteY86" fmla="*/ 3295363 h 4364656"/>
              <a:gd name="connsiteX87" fmla="*/ 5531170 w 8074603"/>
              <a:gd name="connsiteY87" fmla="*/ 3677249 h 4364656"/>
              <a:gd name="connsiteX88" fmla="*/ 5477373 w 8074603"/>
              <a:gd name="connsiteY88" fmla="*/ 3776364 h 4364656"/>
              <a:gd name="connsiteX89" fmla="*/ 5451310 w 8074603"/>
              <a:gd name="connsiteY89" fmla="*/ 3824381 h 4364656"/>
              <a:gd name="connsiteX90" fmla="*/ 5444146 w 8074603"/>
              <a:gd name="connsiteY90" fmla="*/ 3843955 h 4364656"/>
              <a:gd name="connsiteX91" fmla="*/ 5434679 w 8074603"/>
              <a:gd name="connsiteY91" fmla="*/ 3845444 h 4364656"/>
              <a:gd name="connsiteX92" fmla="*/ 5424218 w 8074603"/>
              <a:gd name="connsiteY92" fmla="*/ 3898404 h 4364656"/>
              <a:gd name="connsiteX93" fmla="*/ 5372647 w 8074603"/>
              <a:gd name="connsiteY93" fmla="*/ 3993415 h 4364656"/>
              <a:gd name="connsiteX94" fmla="*/ 4674427 w 8074603"/>
              <a:gd name="connsiteY94" fmla="*/ 4364656 h 4364656"/>
              <a:gd name="connsiteX95" fmla="*/ 3870258 w 8074603"/>
              <a:gd name="connsiteY95" fmla="*/ 3773024 h 4364656"/>
              <a:gd name="connsiteX96" fmla="*/ 3849692 w 8074603"/>
              <a:gd name="connsiteY96" fmla="*/ 3693042 h 4364656"/>
              <a:gd name="connsiteX97" fmla="*/ 3849691 w 8074603"/>
              <a:gd name="connsiteY97" fmla="*/ 3693042 h 4364656"/>
              <a:gd name="connsiteX98" fmla="*/ 3846811 w 8074603"/>
              <a:gd name="connsiteY98" fmla="*/ 3692773 h 4364656"/>
              <a:gd name="connsiteX99" fmla="*/ 3844896 w 8074603"/>
              <a:gd name="connsiteY99" fmla="*/ 3673782 h 4364656"/>
              <a:gd name="connsiteX100" fmla="*/ 3392418 w 8074603"/>
              <a:gd name="connsiteY100" fmla="*/ 3305002 h 4364656"/>
              <a:gd name="connsiteX101" fmla="*/ 2966852 w 8074603"/>
              <a:gd name="connsiteY101" fmla="*/ 3587086 h 4364656"/>
              <a:gd name="connsiteX102" fmla="*/ 2959715 w 8074603"/>
              <a:gd name="connsiteY102" fmla="*/ 3610078 h 4364656"/>
              <a:gd name="connsiteX103" fmla="*/ 2958513 w 8074603"/>
              <a:gd name="connsiteY103" fmla="*/ 3609966 h 4364656"/>
              <a:gd name="connsiteX104" fmla="*/ 2958503 w 8074603"/>
              <a:gd name="connsiteY104" fmla="*/ 3609966 h 4364656"/>
              <a:gd name="connsiteX105" fmla="*/ 2956695 w 8074603"/>
              <a:gd name="connsiteY105" fmla="*/ 3609798 h 4364656"/>
              <a:gd name="connsiteX106" fmla="*/ 2956637 w 8074603"/>
              <a:gd name="connsiteY106" fmla="*/ 3609986 h 4364656"/>
              <a:gd name="connsiteX107" fmla="*/ 2958503 w 8074603"/>
              <a:gd name="connsiteY107" fmla="*/ 3609966 h 4364656"/>
              <a:gd name="connsiteX108" fmla="*/ 2958513 w 8074603"/>
              <a:gd name="connsiteY108" fmla="*/ 3609967 h 4364656"/>
              <a:gd name="connsiteX109" fmla="*/ 2935736 w 8074603"/>
              <a:gd name="connsiteY109" fmla="*/ 3683342 h 4364656"/>
              <a:gd name="connsiteX110" fmla="*/ 2888672 w 8074603"/>
              <a:gd name="connsiteY110" fmla="*/ 3775276 h 4364656"/>
              <a:gd name="connsiteX111" fmla="*/ 2873670 w 8074603"/>
              <a:gd name="connsiteY111" fmla="*/ 3796378 h 4364656"/>
              <a:gd name="connsiteX112" fmla="*/ 2867332 w 8074603"/>
              <a:gd name="connsiteY112" fmla="*/ 3808055 h 4364656"/>
              <a:gd name="connsiteX113" fmla="*/ 2853134 w 8074603"/>
              <a:gd name="connsiteY113" fmla="*/ 3825263 h 4364656"/>
              <a:gd name="connsiteX114" fmla="*/ 2829243 w 8074603"/>
              <a:gd name="connsiteY114" fmla="*/ 3858866 h 4364656"/>
              <a:gd name="connsiteX115" fmla="*/ 2800750 w 8074603"/>
              <a:gd name="connsiteY115" fmla="*/ 3888753 h 4364656"/>
              <a:gd name="connsiteX116" fmla="*/ 2781264 w 8074603"/>
              <a:gd name="connsiteY116" fmla="*/ 3912370 h 4364656"/>
              <a:gd name="connsiteX117" fmla="*/ 2767063 w 8074603"/>
              <a:gd name="connsiteY117" fmla="*/ 3924087 h 4364656"/>
              <a:gd name="connsiteX118" fmla="*/ 2758655 w 8074603"/>
              <a:gd name="connsiteY118" fmla="*/ 3932906 h 4364656"/>
              <a:gd name="connsiteX119" fmla="*/ 2710836 w 8074603"/>
              <a:gd name="connsiteY119" fmla="*/ 3970478 h 4364656"/>
              <a:gd name="connsiteX120" fmla="*/ 2676948 w 8074603"/>
              <a:gd name="connsiteY120" fmla="*/ 3998439 h 4364656"/>
              <a:gd name="connsiteX121" fmla="*/ 2627569 w 8074603"/>
              <a:gd name="connsiteY121" fmla="*/ 4025241 h 4364656"/>
              <a:gd name="connsiteX122" fmla="*/ 2588828 w 8074603"/>
              <a:gd name="connsiteY122" fmla="*/ 4047508 h 4364656"/>
              <a:gd name="connsiteX123" fmla="*/ 2580497 w 8074603"/>
              <a:gd name="connsiteY123" fmla="*/ 4050790 h 4364656"/>
              <a:gd name="connsiteX124" fmla="*/ 2557219 w 8074603"/>
              <a:gd name="connsiteY124" fmla="*/ 4063426 h 4364656"/>
              <a:gd name="connsiteX125" fmla="*/ 2515787 w 8074603"/>
              <a:gd name="connsiteY125" fmla="*/ 4076287 h 4364656"/>
              <a:gd name="connsiteX126" fmla="*/ 2492002 w 8074603"/>
              <a:gd name="connsiteY126" fmla="*/ 4085658 h 4364656"/>
              <a:gd name="connsiteX127" fmla="*/ 2467134 w 8074603"/>
              <a:gd name="connsiteY127" fmla="*/ 4091389 h 4364656"/>
              <a:gd name="connsiteX128" fmla="*/ 2424911 w 8074603"/>
              <a:gd name="connsiteY128" fmla="*/ 4104496 h 4364656"/>
              <a:gd name="connsiteX129" fmla="*/ 2398874 w 8074603"/>
              <a:gd name="connsiteY129" fmla="*/ 4107121 h 4364656"/>
              <a:gd name="connsiteX130" fmla="*/ 2388841 w 8074603"/>
              <a:gd name="connsiteY130" fmla="*/ 4109433 h 4364656"/>
              <a:gd name="connsiteX131" fmla="*/ 2337116 w 8074603"/>
              <a:gd name="connsiteY131" fmla="*/ 4113347 h 4364656"/>
              <a:gd name="connsiteX132" fmla="*/ 2282859 w 8074603"/>
              <a:gd name="connsiteY132" fmla="*/ 4118816 h 4364656"/>
              <a:gd name="connsiteX133" fmla="*/ 2242479 w 8074603"/>
              <a:gd name="connsiteY133" fmla="*/ 4114746 h 4364656"/>
              <a:gd name="connsiteX134" fmla="*/ 2172265 w 8074603"/>
              <a:gd name="connsiteY134" fmla="*/ 4109433 h 4364656"/>
              <a:gd name="connsiteX135" fmla="*/ 2158646 w 8074603"/>
              <a:gd name="connsiteY135" fmla="*/ 4106295 h 4364656"/>
              <a:gd name="connsiteX136" fmla="*/ 2140808 w 8074603"/>
              <a:gd name="connsiteY136" fmla="*/ 4104496 h 4364656"/>
              <a:gd name="connsiteX137" fmla="*/ 2111879 w 8074603"/>
              <a:gd name="connsiteY137" fmla="*/ 4095516 h 4364656"/>
              <a:gd name="connsiteX138" fmla="*/ 2069105 w 8074603"/>
              <a:gd name="connsiteY138" fmla="*/ 4085658 h 4364656"/>
              <a:gd name="connsiteX139" fmla="*/ 2028193 w 8074603"/>
              <a:gd name="connsiteY139" fmla="*/ 4069539 h 4364656"/>
              <a:gd name="connsiteX140" fmla="*/ 2008500 w 8074603"/>
              <a:gd name="connsiteY140" fmla="*/ 4063426 h 4364656"/>
              <a:gd name="connsiteX141" fmla="*/ 1997435 w 8074603"/>
              <a:gd name="connsiteY141" fmla="*/ 4057420 h 4364656"/>
              <a:gd name="connsiteX142" fmla="*/ 1972278 w 8074603"/>
              <a:gd name="connsiteY142" fmla="*/ 4047508 h 4364656"/>
              <a:gd name="connsiteX143" fmla="*/ 1625370 w 8074603"/>
              <a:gd name="connsiteY143" fmla="*/ 3683342 h 4364656"/>
              <a:gd name="connsiteX144" fmla="*/ 1607075 w 8074603"/>
              <a:gd name="connsiteY144" fmla="*/ 3624406 h 4364656"/>
              <a:gd name="connsiteX145" fmla="*/ 1608730 w 8074603"/>
              <a:gd name="connsiteY145" fmla="*/ 3624388 h 4364656"/>
              <a:gd name="connsiteX146" fmla="*/ 1613537 w 8074603"/>
              <a:gd name="connsiteY146" fmla="*/ 3624337 h 4364656"/>
              <a:gd name="connsiteX147" fmla="*/ 1613536 w 8074603"/>
              <a:gd name="connsiteY147" fmla="*/ 3624334 h 4364656"/>
              <a:gd name="connsiteX148" fmla="*/ 1608730 w 8074603"/>
              <a:gd name="connsiteY148" fmla="*/ 3624388 h 4364656"/>
              <a:gd name="connsiteX149" fmla="*/ 1607077 w 8074603"/>
              <a:gd name="connsiteY149" fmla="*/ 3624405 h 4364656"/>
              <a:gd name="connsiteX150" fmla="*/ 1603692 w 8074603"/>
              <a:gd name="connsiteY150" fmla="*/ 3624443 h 4364656"/>
              <a:gd name="connsiteX151" fmla="*/ 1593249 w 8074603"/>
              <a:gd name="connsiteY151" fmla="*/ 3590809 h 4364656"/>
              <a:gd name="connsiteX152" fmla="*/ 1060194 w 8074603"/>
              <a:gd name="connsiteY152" fmla="*/ 3237476 h 4364656"/>
              <a:gd name="connsiteX153" fmla="*/ 943603 w 8074603"/>
              <a:gd name="connsiteY153" fmla="*/ 3249230 h 4364656"/>
              <a:gd name="connsiteX154" fmla="*/ 837218 w 8074603"/>
              <a:gd name="connsiteY154" fmla="*/ 3282253 h 4364656"/>
              <a:gd name="connsiteX155" fmla="*/ 831628 w 8074603"/>
              <a:gd name="connsiteY155" fmla="*/ 3285287 h 4364656"/>
              <a:gd name="connsiteX156" fmla="*/ 789668 w 8074603"/>
              <a:gd name="connsiteY156" fmla="*/ 3319908 h 4364656"/>
              <a:gd name="connsiteX157" fmla="*/ 703440 w 8074603"/>
              <a:gd name="connsiteY157" fmla="*/ 3366773 h 4364656"/>
              <a:gd name="connsiteX158" fmla="*/ 697571 w 8074603"/>
              <a:gd name="connsiteY158" fmla="*/ 3368594 h 4364656"/>
              <a:gd name="connsiteX159" fmla="*/ 697574 w 8074603"/>
              <a:gd name="connsiteY159" fmla="*/ 3368593 h 4364656"/>
              <a:gd name="connsiteX160" fmla="*/ 608392 w 8074603"/>
              <a:gd name="connsiteY160" fmla="*/ 3396276 h 4364656"/>
              <a:gd name="connsiteX161" fmla="*/ 506346 w 8074603"/>
              <a:gd name="connsiteY161" fmla="*/ 3406563 h 4364656"/>
              <a:gd name="connsiteX162" fmla="*/ 0 w 8074603"/>
              <a:gd name="connsiteY162" fmla="*/ 2900217 h 4364656"/>
              <a:gd name="connsiteX163" fmla="*/ 404300 w 8074603"/>
              <a:gd name="connsiteY163" fmla="*/ 2404158 h 4364656"/>
              <a:gd name="connsiteX164" fmla="*/ 476128 w 8074603"/>
              <a:gd name="connsiteY164" fmla="*/ 2396917 h 4364656"/>
              <a:gd name="connsiteX165" fmla="*/ 476128 w 8074603"/>
              <a:gd name="connsiteY165" fmla="*/ 2396918 h 4364656"/>
              <a:gd name="connsiteX166" fmla="*/ 506346 w 8074603"/>
              <a:gd name="connsiteY166" fmla="*/ 2393872 h 4364656"/>
              <a:gd name="connsiteX167" fmla="*/ 506424 w 8074603"/>
              <a:gd name="connsiteY167" fmla="*/ 2393878 h 4364656"/>
              <a:gd name="connsiteX168" fmla="*/ 523913 w 8074603"/>
              <a:gd name="connsiteY168" fmla="*/ 2395421 h 4364656"/>
              <a:gd name="connsiteX169" fmla="*/ 525160 w 8074603"/>
              <a:gd name="connsiteY169" fmla="*/ 2395296 h 4364656"/>
              <a:gd name="connsiteX170" fmla="*/ 506424 w 8074603"/>
              <a:gd name="connsiteY170" fmla="*/ 2393878 h 4364656"/>
              <a:gd name="connsiteX171" fmla="*/ 506346 w 8074603"/>
              <a:gd name="connsiteY171" fmla="*/ 2393871 h 4364656"/>
              <a:gd name="connsiteX172" fmla="*/ 476128 w 8074603"/>
              <a:gd name="connsiteY172" fmla="*/ 2396917 h 4364656"/>
              <a:gd name="connsiteX173" fmla="*/ 475829 w 8074603"/>
              <a:gd name="connsiteY173" fmla="*/ 2395919 h 4364656"/>
              <a:gd name="connsiteX174" fmla="*/ 566483 w 8074603"/>
              <a:gd name="connsiteY174" fmla="*/ 2386780 h 4364656"/>
              <a:gd name="connsiteX175" fmla="*/ 1084393 w 8074603"/>
              <a:gd name="connsiteY175" fmla="*/ 1855758 h 4364656"/>
              <a:gd name="connsiteX176" fmla="*/ 1094003 w 8074603"/>
              <a:gd name="connsiteY176" fmla="*/ 1746841 h 4364656"/>
              <a:gd name="connsiteX177" fmla="*/ 1090650 w 8074603"/>
              <a:gd name="connsiteY177" fmla="*/ 1698239 h 4364656"/>
              <a:gd name="connsiteX178" fmla="*/ 1088374 w 8074603"/>
              <a:gd name="connsiteY178" fmla="*/ 1636980 h 4364656"/>
              <a:gd name="connsiteX179" fmla="*/ 1799436 w 8074603"/>
              <a:gd name="connsiteY179" fmla="*/ 925919 h 4364656"/>
              <a:gd name="connsiteX180" fmla="*/ 2389060 w 8074603"/>
              <a:gd name="connsiteY180" fmla="*/ 1239418 h 4364656"/>
              <a:gd name="connsiteX181" fmla="*/ 2416485 w 8074603"/>
              <a:gd name="connsiteY181" fmla="*/ 1289944 h 4364656"/>
              <a:gd name="connsiteX182" fmla="*/ 2416799 w 8074603"/>
              <a:gd name="connsiteY182" fmla="*/ 1289849 h 4364656"/>
              <a:gd name="connsiteX183" fmla="*/ 2455025 w 8074603"/>
              <a:gd name="connsiteY183" fmla="*/ 1360275 h 4364656"/>
              <a:gd name="connsiteX184" fmla="*/ 3082854 w 8074603"/>
              <a:gd name="connsiteY184" fmla="*/ 1694089 h 4364656"/>
              <a:gd name="connsiteX185" fmla="*/ 3836081 w 8074603"/>
              <a:gd name="connsiteY185" fmla="*/ 1014367 h 4364656"/>
              <a:gd name="connsiteX186" fmla="*/ 3839853 w 8074603"/>
              <a:gd name="connsiteY186" fmla="*/ 939677 h 4364656"/>
              <a:gd name="connsiteX187" fmla="*/ 3839853 w 8074603"/>
              <a:gd name="connsiteY187" fmla="*/ 939672 h 4364656"/>
              <a:gd name="connsiteX188" fmla="*/ 3837985 w 8074603"/>
              <a:gd name="connsiteY188" fmla="*/ 927434 h 4364656"/>
              <a:gd name="connsiteX189" fmla="*/ 3835746 w 8074603"/>
              <a:gd name="connsiteY189" fmla="*/ 883087 h 4364656"/>
              <a:gd name="connsiteX190" fmla="*/ 3835745 w 8074603"/>
              <a:gd name="connsiteY190" fmla="*/ 883087 h 4364656"/>
              <a:gd name="connsiteX191" fmla="*/ 3833802 w 8074603"/>
              <a:gd name="connsiteY191" fmla="*/ 844605 h 4364656"/>
              <a:gd name="connsiteX192" fmla="*/ 3833640 w 8074603"/>
              <a:gd name="connsiteY192" fmla="*/ 841406 h 4364656"/>
              <a:gd name="connsiteX193" fmla="*/ 4675046 w 8074603"/>
              <a:gd name="connsiteY193" fmla="*/ 0 h 4364656"/>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44147 w 8074603"/>
              <a:gd name="connsiteY4" fmla="*/ 3843956 h 4364656"/>
              <a:gd name="connsiteX5" fmla="*/ 5451311 w 8074603"/>
              <a:gd name="connsiteY5" fmla="*/ 3824382 h 4364656"/>
              <a:gd name="connsiteX6" fmla="*/ 5477374 w 8074603"/>
              <a:gd name="connsiteY6" fmla="*/ 3776365 h 4364656"/>
              <a:gd name="connsiteX7" fmla="*/ 5967715 w 8074603"/>
              <a:gd name="connsiteY7" fmla="*/ 1555781 h 4364656"/>
              <a:gd name="connsiteX8" fmla="*/ 5953547 w 8074603"/>
              <a:gd name="connsiteY8" fmla="*/ 1567471 h 4364656"/>
              <a:gd name="connsiteX9" fmla="*/ 5947225 w 8074603"/>
              <a:gd name="connsiteY9" fmla="*/ 1572687 h 4364656"/>
              <a:gd name="connsiteX10" fmla="*/ 5923679 w 8074603"/>
              <a:gd name="connsiteY10" fmla="*/ 1585468 h 4364656"/>
              <a:gd name="connsiteX11" fmla="*/ 5944170 w 8074603"/>
              <a:gd name="connsiteY11" fmla="*/ 1568561 h 4364656"/>
              <a:gd name="connsiteX12" fmla="*/ 5950625 w 8074603"/>
              <a:gd name="connsiteY12" fmla="*/ 1565058 h 4364656"/>
              <a:gd name="connsiteX13" fmla="*/ 5967715 w 8074603"/>
              <a:gd name="connsiteY13" fmla="*/ 1555781 h 4364656"/>
              <a:gd name="connsiteX14" fmla="*/ 5463575 w 8074603"/>
              <a:gd name="connsiteY14" fmla="*/ 1132731 h 4364656"/>
              <a:gd name="connsiteX15" fmla="*/ 5450330 w 8074603"/>
              <a:gd name="connsiteY15" fmla="*/ 1168918 h 4364656"/>
              <a:gd name="connsiteX16" fmla="*/ 5439303 w 8074603"/>
              <a:gd name="connsiteY16" fmla="*/ 1189234 h 4364656"/>
              <a:gd name="connsiteX17" fmla="*/ 5447848 w 8074603"/>
              <a:gd name="connsiteY17" fmla="*/ 1161705 h 4364656"/>
              <a:gd name="connsiteX18" fmla="*/ 5463575 w 8074603"/>
              <a:gd name="connsiteY18" fmla="*/ 1132731 h 4364656"/>
              <a:gd name="connsiteX19" fmla="*/ 5466067 w 8074603"/>
              <a:gd name="connsiteY19" fmla="*/ 1125926 h 4364656"/>
              <a:gd name="connsiteX20" fmla="*/ 5466873 w 8074603"/>
              <a:gd name="connsiteY20" fmla="*/ 1126657 h 4364656"/>
              <a:gd name="connsiteX21" fmla="*/ 5463576 w 8074603"/>
              <a:gd name="connsiteY21" fmla="*/ 1132731 h 4364656"/>
              <a:gd name="connsiteX22" fmla="*/ 5466067 w 8074603"/>
              <a:gd name="connsiteY22" fmla="*/ 1125926 h 4364656"/>
              <a:gd name="connsiteX23" fmla="*/ 4675046 w 8074603"/>
              <a:gd name="connsiteY23" fmla="*/ 0 h 4364656"/>
              <a:gd name="connsiteX24" fmla="*/ 5516452 w 8074603"/>
              <a:gd name="connsiteY24" fmla="*/ 841406 h 4364656"/>
              <a:gd name="connsiteX25" fmla="*/ 5478624 w 8074603"/>
              <a:gd name="connsiteY25" fmla="*/ 1091614 h 4364656"/>
              <a:gd name="connsiteX26" fmla="*/ 5466066 w 8074603"/>
              <a:gd name="connsiteY26" fmla="*/ 1125926 h 4364656"/>
              <a:gd name="connsiteX27" fmla="*/ 5463575 w 8074603"/>
              <a:gd name="connsiteY27" fmla="*/ 1132730 h 4364656"/>
              <a:gd name="connsiteX28" fmla="*/ 5447848 w 8074603"/>
              <a:gd name="connsiteY28" fmla="*/ 1161704 h 4364656"/>
              <a:gd name="connsiteX29" fmla="*/ 5439303 w 8074603"/>
              <a:gd name="connsiteY29" fmla="*/ 1189233 h 4364656"/>
              <a:gd name="connsiteX30" fmla="*/ 5428195 w 8074603"/>
              <a:gd name="connsiteY30" fmla="*/ 1225018 h 4364656"/>
              <a:gd name="connsiteX31" fmla="*/ 5421342 w 8074603"/>
              <a:gd name="connsiteY31" fmla="*/ 1292995 h 4364656"/>
              <a:gd name="connsiteX32" fmla="*/ 5758639 w 8074603"/>
              <a:gd name="connsiteY32" fmla="*/ 1630292 h 4364656"/>
              <a:gd name="connsiteX33" fmla="*/ 5889930 w 8074603"/>
              <a:gd name="connsiteY33" fmla="*/ 1603786 h 4364656"/>
              <a:gd name="connsiteX34" fmla="*/ 5923679 w 8074603"/>
              <a:gd name="connsiteY34" fmla="*/ 1585468 h 4364656"/>
              <a:gd name="connsiteX35" fmla="*/ 5923680 w 8074603"/>
              <a:gd name="connsiteY35" fmla="*/ 1585469 h 4364656"/>
              <a:gd name="connsiteX36" fmla="*/ 5947226 w 8074603"/>
              <a:gd name="connsiteY36" fmla="*/ 1572688 h 4364656"/>
              <a:gd name="connsiteX37" fmla="*/ 5953548 w 8074603"/>
              <a:gd name="connsiteY37" fmla="*/ 1567472 h 4364656"/>
              <a:gd name="connsiteX38" fmla="*/ 5967716 w 8074603"/>
              <a:gd name="connsiteY38" fmla="*/ 1555782 h 4364656"/>
              <a:gd name="connsiteX39" fmla="*/ 6062168 w 8074603"/>
              <a:gd name="connsiteY39" fmla="*/ 1504515 h 4364656"/>
              <a:gd name="connsiteX40" fmla="*/ 6332560 w 8074603"/>
              <a:gd name="connsiteY40" fmla="*/ 1449925 h 4364656"/>
              <a:gd name="connsiteX41" fmla="*/ 7027217 w 8074603"/>
              <a:gd name="connsiteY41" fmla="*/ 2144582 h 4364656"/>
              <a:gd name="connsiteX42" fmla="*/ 7023436 w 8074603"/>
              <a:gd name="connsiteY42" fmla="*/ 2182087 h 4364656"/>
              <a:gd name="connsiteX43" fmla="*/ 7025951 w 8074603"/>
              <a:gd name="connsiteY43" fmla="*/ 2183532 h 4364656"/>
              <a:gd name="connsiteX44" fmla="*/ 7020865 w 8074603"/>
              <a:gd name="connsiteY44" fmla="*/ 2233978 h 4364656"/>
              <a:gd name="connsiteX45" fmla="*/ 7290185 w 8074603"/>
              <a:gd name="connsiteY45" fmla="*/ 2564422 h 4364656"/>
              <a:gd name="connsiteX46" fmla="*/ 7340491 w 8074603"/>
              <a:gd name="connsiteY46" fmla="*/ 2569494 h 4364656"/>
              <a:gd name="connsiteX47" fmla="*/ 7425440 w 8074603"/>
              <a:gd name="connsiteY47" fmla="*/ 2560930 h 4364656"/>
              <a:gd name="connsiteX48" fmla="*/ 7556269 w 8074603"/>
              <a:gd name="connsiteY48" fmla="*/ 2574119 h 4364656"/>
              <a:gd name="connsiteX49" fmla="*/ 7639912 w 8074603"/>
              <a:gd name="connsiteY49" fmla="*/ 2600083 h 4364656"/>
              <a:gd name="connsiteX50" fmla="*/ 7662727 w 8074603"/>
              <a:gd name="connsiteY50" fmla="*/ 2606859 h 4364656"/>
              <a:gd name="connsiteX51" fmla="*/ 7664371 w 8074603"/>
              <a:gd name="connsiteY51" fmla="*/ 2607676 h 4364656"/>
              <a:gd name="connsiteX52" fmla="*/ 7678124 w 8074603"/>
              <a:gd name="connsiteY52" fmla="*/ 2611945 h 4364656"/>
              <a:gd name="connsiteX53" fmla="*/ 7733522 w 8074603"/>
              <a:gd name="connsiteY53" fmla="*/ 2642014 h 4364656"/>
              <a:gd name="connsiteX54" fmla="*/ 7761488 w 8074603"/>
              <a:gd name="connsiteY54" fmla="*/ 2655901 h 4364656"/>
              <a:gd name="connsiteX55" fmla="*/ 7768424 w 8074603"/>
              <a:gd name="connsiteY55" fmla="*/ 2660958 h 4364656"/>
              <a:gd name="connsiteX56" fmla="*/ 7788393 w 8074603"/>
              <a:gd name="connsiteY56" fmla="*/ 2671797 h 4364656"/>
              <a:gd name="connsiteX57" fmla="*/ 7827171 w 8074603"/>
              <a:gd name="connsiteY57" fmla="*/ 2703791 h 4364656"/>
              <a:gd name="connsiteX58" fmla="*/ 7849862 w 8074603"/>
              <a:gd name="connsiteY58" fmla="*/ 2720336 h 4364656"/>
              <a:gd name="connsiteX59" fmla="*/ 7860799 w 8074603"/>
              <a:gd name="connsiteY59" fmla="*/ 2731538 h 4364656"/>
              <a:gd name="connsiteX60" fmla="*/ 7884468 w 8074603"/>
              <a:gd name="connsiteY60" fmla="*/ 2751066 h 4364656"/>
              <a:gd name="connsiteX61" fmla="*/ 7909550 w 8074603"/>
              <a:gd name="connsiteY61" fmla="*/ 2781466 h 4364656"/>
              <a:gd name="connsiteX62" fmla="*/ 7926096 w 8074603"/>
              <a:gd name="connsiteY62" fmla="*/ 2798412 h 4364656"/>
              <a:gd name="connsiteX63" fmla="*/ 7939549 w 8074603"/>
              <a:gd name="connsiteY63" fmla="*/ 2817825 h 4364656"/>
              <a:gd name="connsiteX64" fmla="*/ 7963736 w 8074603"/>
              <a:gd name="connsiteY64" fmla="*/ 2847140 h 4364656"/>
              <a:gd name="connsiteX65" fmla="*/ 7977732 w 8074603"/>
              <a:gd name="connsiteY65" fmla="*/ 2872925 h 4364656"/>
              <a:gd name="connsiteX66" fmla="*/ 7988440 w 8074603"/>
              <a:gd name="connsiteY66" fmla="*/ 2888377 h 4364656"/>
              <a:gd name="connsiteX67" fmla="*/ 8002637 w 8074603"/>
              <a:gd name="connsiteY67" fmla="*/ 2918810 h 4364656"/>
              <a:gd name="connsiteX68" fmla="*/ 8023589 w 8074603"/>
              <a:gd name="connsiteY68" fmla="*/ 2957410 h 4364656"/>
              <a:gd name="connsiteX69" fmla="*/ 8029442 w 8074603"/>
              <a:gd name="connsiteY69" fmla="*/ 2976266 h 4364656"/>
              <a:gd name="connsiteX70" fmla="*/ 8035140 w 8074603"/>
              <a:gd name="connsiteY70" fmla="*/ 2988479 h 4364656"/>
              <a:gd name="connsiteX71" fmla="*/ 8047920 w 8074603"/>
              <a:gd name="connsiteY71" fmla="*/ 3035793 h 4364656"/>
              <a:gd name="connsiteX72" fmla="*/ 8061414 w 8074603"/>
              <a:gd name="connsiteY72" fmla="*/ 3079264 h 4364656"/>
              <a:gd name="connsiteX73" fmla="*/ 8062457 w 8074603"/>
              <a:gd name="connsiteY73" fmla="*/ 3089610 h 4364656"/>
              <a:gd name="connsiteX74" fmla="*/ 8064444 w 8074603"/>
              <a:gd name="connsiteY74" fmla="*/ 3096967 h 4364656"/>
              <a:gd name="connsiteX75" fmla="*/ 8073185 w 8074603"/>
              <a:gd name="connsiteY75" fmla="*/ 3196024 h 4364656"/>
              <a:gd name="connsiteX76" fmla="*/ 8074603 w 8074603"/>
              <a:gd name="connsiteY76" fmla="*/ 3210093 h 4364656"/>
              <a:gd name="connsiteX77" fmla="*/ 8074509 w 8074603"/>
              <a:gd name="connsiteY77" fmla="*/ 3211029 h 4364656"/>
              <a:gd name="connsiteX78" fmla="*/ 8074602 w 8074603"/>
              <a:gd name="connsiteY78" fmla="*/ 3212087 h 4364656"/>
              <a:gd name="connsiteX79" fmla="*/ 7424264 w 8074603"/>
              <a:gd name="connsiteY79" fmla="*/ 3862425 h 4364656"/>
              <a:gd name="connsiteX80" fmla="*/ 6964406 w 8074603"/>
              <a:gd name="connsiteY80" fmla="*/ 3671946 h 4364656"/>
              <a:gd name="connsiteX81" fmla="*/ 6915317 w 8074603"/>
              <a:gd name="connsiteY81" fmla="*/ 3612451 h 4364656"/>
              <a:gd name="connsiteX82" fmla="*/ 6916916 w 8074603"/>
              <a:gd name="connsiteY82" fmla="*/ 3609131 h 4364656"/>
              <a:gd name="connsiteX83" fmla="*/ 6916887 w 8074603"/>
              <a:gd name="connsiteY83" fmla="*/ 3609096 h 4364656"/>
              <a:gd name="connsiteX84" fmla="*/ 6915316 w 8074603"/>
              <a:gd name="connsiteY84" fmla="*/ 3612451 h 4364656"/>
              <a:gd name="connsiteX85" fmla="*/ 6861887 w 8074603"/>
              <a:gd name="connsiteY85" fmla="*/ 3549058 h 4364656"/>
              <a:gd name="connsiteX86" fmla="*/ 6249412 w 8074603"/>
              <a:gd name="connsiteY86" fmla="*/ 3295363 h 4364656"/>
              <a:gd name="connsiteX87" fmla="*/ 5531170 w 8074603"/>
              <a:gd name="connsiteY87" fmla="*/ 3677249 h 4364656"/>
              <a:gd name="connsiteX88" fmla="*/ 5477373 w 8074603"/>
              <a:gd name="connsiteY88" fmla="*/ 3776364 h 4364656"/>
              <a:gd name="connsiteX89" fmla="*/ 5451310 w 8074603"/>
              <a:gd name="connsiteY89" fmla="*/ 3824381 h 4364656"/>
              <a:gd name="connsiteX90" fmla="*/ 5444146 w 8074603"/>
              <a:gd name="connsiteY90" fmla="*/ 3843955 h 4364656"/>
              <a:gd name="connsiteX91" fmla="*/ 5424218 w 8074603"/>
              <a:gd name="connsiteY91" fmla="*/ 3898404 h 4364656"/>
              <a:gd name="connsiteX92" fmla="*/ 5372647 w 8074603"/>
              <a:gd name="connsiteY92" fmla="*/ 3993415 h 4364656"/>
              <a:gd name="connsiteX93" fmla="*/ 4674427 w 8074603"/>
              <a:gd name="connsiteY93" fmla="*/ 4364656 h 4364656"/>
              <a:gd name="connsiteX94" fmla="*/ 3870258 w 8074603"/>
              <a:gd name="connsiteY94" fmla="*/ 3773024 h 4364656"/>
              <a:gd name="connsiteX95" fmla="*/ 3849692 w 8074603"/>
              <a:gd name="connsiteY95" fmla="*/ 3693042 h 4364656"/>
              <a:gd name="connsiteX96" fmla="*/ 3849691 w 8074603"/>
              <a:gd name="connsiteY96" fmla="*/ 3693042 h 4364656"/>
              <a:gd name="connsiteX97" fmla="*/ 3846811 w 8074603"/>
              <a:gd name="connsiteY97" fmla="*/ 3692773 h 4364656"/>
              <a:gd name="connsiteX98" fmla="*/ 3844896 w 8074603"/>
              <a:gd name="connsiteY98" fmla="*/ 3673782 h 4364656"/>
              <a:gd name="connsiteX99" fmla="*/ 3392418 w 8074603"/>
              <a:gd name="connsiteY99" fmla="*/ 3305002 h 4364656"/>
              <a:gd name="connsiteX100" fmla="*/ 2966852 w 8074603"/>
              <a:gd name="connsiteY100" fmla="*/ 3587086 h 4364656"/>
              <a:gd name="connsiteX101" fmla="*/ 2959715 w 8074603"/>
              <a:gd name="connsiteY101" fmla="*/ 3610078 h 4364656"/>
              <a:gd name="connsiteX102" fmla="*/ 2958513 w 8074603"/>
              <a:gd name="connsiteY102" fmla="*/ 3609966 h 4364656"/>
              <a:gd name="connsiteX103" fmla="*/ 2958503 w 8074603"/>
              <a:gd name="connsiteY103" fmla="*/ 3609966 h 4364656"/>
              <a:gd name="connsiteX104" fmla="*/ 2956695 w 8074603"/>
              <a:gd name="connsiteY104" fmla="*/ 3609798 h 4364656"/>
              <a:gd name="connsiteX105" fmla="*/ 2956637 w 8074603"/>
              <a:gd name="connsiteY105" fmla="*/ 3609986 h 4364656"/>
              <a:gd name="connsiteX106" fmla="*/ 2958503 w 8074603"/>
              <a:gd name="connsiteY106" fmla="*/ 3609966 h 4364656"/>
              <a:gd name="connsiteX107" fmla="*/ 2958513 w 8074603"/>
              <a:gd name="connsiteY107" fmla="*/ 3609967 h 4364656"/>
              <a:gd name="connsiteX108" fmla="*/ 2935736 w 8074603"/>
              <a:gd name="connsiteY108" fmla="*/ 3683342 h 4364656"/>
              <a:gd name="connsiteX109" fmla="*/ 2888672 w 8074603"/>
              <a:gd name="connsiteY109" fmla="*/ 3775276 h 4364656"/>
              <a:gd name="connsiteX110" fmla="*/ 2873670 w 8074603"/>
              <a:gd name="connsiteY110" fmla="*/ 3796378 h 4364656"/>
              <a:gd name="connsiteX111" fmla="*/ 2867332 w 8074603"/>
              <a:gd name="connsiteY111" fmla="*/ 3808055 h 4364656"/>
              <a:gd name="connsiteX112" fmla="*/ 2853134 w 8074603"/>
              <a:gd name="connsiteY112" fmla="*/ 3825263 h 4364656"/>
              <a:gd name="connsiteX113" fmla="*/ 2829243 w 8074603"/>
              <a:gd name="connsiteY113" fmla="*/ 3858866 h 4364656"/>
              <a:gd name="connsiteX114" fmla="*/ 2800750 w 8074603"/>
              <a:gd name="connsiteY114" fmla="*/ 3888753 h 4364656"/>
              <a:gd name="connsiteX115" fmla="*/ 2781264 w 8074603"/>
              <a:gd name="connsiteY115" fmla="*/ 3912370 h 4364656"/>
              <a:gd name="connsiteX116" fmla="*/ 2767063 w 8074603"/>
              <a:gd name="connsiteY116" fmla="*/ 3924087 h 4364656"/>
              <a:gd name="connsiteX117" fmla="*/ 2758655 w 8074603"/>
              <a:gd name="connsiteY117" fmla="*/ 3932906 h 4364656"/>
              <a:gd name="connsiteX118" fmla="*/ 2710836 w 8074603"/>
              <a:gd name="connsiteY118" fmla="*/ 3970478 h 4364656"/>
              <a:gd name="connsiteX119" fmla="*/ 2676948 w 8074603"/>
              <a:gd name="connsiteY119" fmla="*/ 3998439 h 4364656"/>
              <a:gd name="connsiteX120" fmla="*/ 2627569 w 8074603"/>
              <a:gd name="connsiteY120" fmla="*/ 4025241 h 4364656"/>
              <a:gd name="connsiteX121" fmla="*/ 2588828 w 8074603"/>
              <a:gd name="connsiteY121" fmla="*/ 4047508 h 4364656"/>
              <a:gd name="connsiteX122" fmla="*/ 2580497 w 8074603"/>
              <a:gd name="connsiteY122" fmla="*/ 4050790 h 4364656"/>
              <a:gd name="connsiteX123" fmla="*/ 2557219 w 8074603"/>
              <a:gd name="connsiteY123" fmla="*/ 4063426 h 4364656"/>
              <a:gd name="connsiteX124" fmla="*/ 2515787 w 8074603"/>
              <a:gd name="connsiteY124" fmla="*/ 4076287 h 4364656"/>
              <a:gd name="connsiteX125" fmla="*/ 2492002 w 8074603"/>
              <a:gd name="connsiteY125" fmla="*/ 4085658 h 4364656"/>
              <a:gd name="connsiteX126" fmla="*/ 2467134 w 8074603"/>
              <a:gd name="connsiteY126" fmla="*/ 4091389 h 4364656"/>
              <a:gd name="connsiteX127" fmla="*/ 2424911 w 8074603"/>
              <a:gd name="connsiteY127" fmla="*/ 4104496 h 4364656"/>
              <a:gd name="connsiteX128" fmla="*/ 2398874 w 8074603"/>
              <a:gd name="connsiteY128" fmla="*/ 4107121 h 4364656"/>
              <a:gd name="connsiteX129" fmla="*/ 2388841 w 8074603"/>
              <a:gd name="connsiteY129" fmla="*/ 4109433 h 4364656"/>
              <a:gd name="connsiteX130" fmla="*/ 2337116 w 8074603"/>
              <a:gd name="connsiteY130" fmla="*/ 4113347 h 4364656"/>
              <a:gd name="connsiteX131" fmla="*/ 2282859 w 8074603"/>
              <a:gd name="connsiteY131" fmla="*/ 4118816 h 4364656"/>
              <a:gd name="connsiteX132" fmla="*/ 2242479 w 8074603"/>
              <a:gd name="connsiteY132" fmla="*/ 4114746 h 4364656"/>
              <a:gd name="connsiteX133" fmla="*/ 2172265 w 8074603"/>
              <a:gd name="connsiteY133" fmla="*/ 4109433 h 4364656"/>
              <a:gd name="connsiteX134" fmla="*/ 2158646 w 8074603"/>
              <a:gd name="connsiteY134" fmla="*/ 4106295 h 4364656"/>
              <a:gd name="connsiteX135" fmla="*/ 2140808 w 8074603"/>
              <a:gd name="connsiteY135" fmla="*/ 4104496 h 4364656"/>
              <a:gd name="connsiteX136" fmla="*/ 2111879 w 8074603"/>
              <a:gd name="connsiteY136" fmla="*/ 4095516 h 4364656"/>
              <a:gd name="connsiteX137" fmla="*/ 2069105 w 8074603"/>
              <a:gd name="connsiteY137" fmla="*/ 4085658 h 4364656"/>
              <a:gd name="connsiteX138" fmla="*/ 2028193 w 8074603"/>
              <a:gd name="connsiteY138" fmla="*/ 4069539 h 4364656"/>
              <a:gd name="connsiteX139" fmla="*/ 2008500 w 8074603"/>
              <a:gd name="connsiteY139" fmla="*/ 4063426 h 4364656"/>
              <a:gd name="connsiteX140" fmla="*/ 1997435 w 8074603"/>
              <a:gd name="connsiteY140" fmla="*/ 4057420 h 4364656"/>
              <a:gd name="connsiteX141" fmla="*/ 1972278 w 8074603"/>
              <a:gd name="connsiteY141" fmla="*/ 4047508 h 4364656"/>
              <a:gd name="connsiteX142" fmla="*/ 1625370 w 8074603"/>
              <a:gd name="connsiteY142" fmla="*/ 3683342 h 4364656"/>
              <a:gd name="connsiteX143" fmla="*/ 1607075 w 8074603"/>
              <a:gd name="connsiteY143" fmla="*/ 3624406 h 4364656"/>
              <a:gd name="connsiteX144" fmla="*/ 1608730 w 8074603"/>
              <a:gd name="connsiteY144" fmla="*/ 3624388 h 4364656"/>
              <a:gd name="connsiteX145" fmla="*/ 1613537 w 8074603"/>
              <a:gd name="connsiteY145" fmla="*/ 3624337 h 4364656"/>
              <a:gd name="connsiteX146" fmla="*/ 1613536 w 8074603"/>
              <a:gd name="connsiteY146" fmla="*/ 3624334 h 4364656"/>
              <a:gd name="connsiteX147" fmla="*/ 1608730 w 8074603"/>
              <a:gd name="connsiteY147" fmla="*/ 3624388 h 4364656"/>
              <a:gd name="connsiteX148" fmla="*/ 1607077 w 8074603"/>
              <a:gd name="connsiteY148" fmla="*/ 3624405 h 4364656"/>
              <a:gd name="connsiteX149" fmla="*/ 1603692 w 8074603"/>
              <a:gd name="connsiteY149" fmla="*/ 3624443 h 4364656"/>
              <a:gd name="connsiteX150" fmla="*/ 1593249 w 8074603"/>
              <a:gd name="connsiteY150" fmla="*/ 3590809 h 4364656"/>
              <a:gd name="connsiteX151" fmla="*/ 1060194 w 8074603"/>
              <a:gd name="connsiteY151" fmla="*/ 3237476 h 4364656"/>
              <a:gd name="connsiteX152" fmla="*/ 943603 w 8074603"/>
              <a:gd name="connsiteY152" fmla="*/ 3249230 h 4364656"/>
              <a:gd name="connsiteX153" fmla="*/ 837218 w 8074603"/>
              <a:gd name="connsiteY153" fmla="*/ 3282253 h 4364656"/>
              <a:gd name="connsiteX154" fmla="*/ 831628 w 8074603"/>
              <a:gd name="connsiteY154" fmla="*/ 3285287 h 4364656"/>
              <a:gd name="connsiteX155" fmla="*/ 789668 w 8074603"/>
              <a:gd name="connsiteY155" fmla="*/ 3319908 h 4364656"/>
              <a:gd name="connsiteX156" fmla="*/ 703440 w 8074603"/>
              <a:gd name="connsiteY156" fmla="*/ 3366773 h 4364656"/>
              <a:gd name="connsiteX157" fmla="*/ 697571 w 8074603"/>
              <a:gd name="connsiteY157" fmla="*/ 3368594 h 4364656"/>
              <a:gd name="connsiteX158" fmla="*/ 697574 w 8074603"/>
              <a:gd name="connsiteY158" fmla="*/ 3368593 h 4364656"/>
              <a:gd name="connsiteX159" fmla="*/ 608392 w 8074603"/>
              <a:gd name="connsiteY159" fmla="*/ 3396276 h 4364656"/>
              <a:gd name="connsiteX160" fmla="*/ 506346 w 8074603"/>
              <a:gd name="connsiteY160" fmla="*/ 3406563 h 4364656"/>
              <a:gd name="connsiteX161" fmla="*/ 0 w 8074603"/>
              <a:gd name="connsiteY161" fmla="*/ 2900217 h 4364656"/>
              <a:gd name="connsiteX162" fmla="*/ 404300 w 8074603"/>
              <a:gd name="connsiteY162" fmla="*/ 2404158 h 4364656"/>
              <a:gd name="connsiteX163" fmla="*/ 476128 w 8074603"/>
              <a:gd name="connsiteY163" fmla="*/ 2396917 h 4364656"/>
              <a:gd name="connsiteX164" fmla="*/ 476128 w 8074603"/>
              <a:gd name="connsiteY164" fmla="*/ 2396918 h 4364656"/>
              <a:gd name="connsiteX165" fmla="*/ 506346 w 8074603"/>
              <a:gd name="connsiteY165" fmla="*/ 2393872 h 4364656"/>
              <a:gd name="connsiteX166" fmla="*/ 506424 w 8074603"/>
              <a:gd name="connsiteY166" fmla="*/ 2393878 h 4364656"/>
              <a:gd name="connsiteX167" fmla="*/ 523913 w 8074603"/>
              <a:gd name="connsiteY167" fmla="*/ 2395421 h 4364656"/>
              <a:gd name="connsiteX168" fmla="*/ 525160 w 8074603"/>
              <a:gd name="connsiteY168" fmla="*/ 2395296 h 4364656"/>
              <a:gd name="connsiteX169" fmla="*/ 506424 w 8074603"/>
              <a:gd name="connsiteY169" fmla="*/ 2393878 h 4364656"/>
              <a:gd name="connsiteX170" fmla="*/ 506346 w 8074603"/>
              <a:gd name="connsiteY170" fmla="*/ 2393871 h 4364656"/>
              <a:gd name="connsiteX171" fmla="*/ 476128 w 8074603"/>
              <a:gd name="connsiteY171" fmla="*/ 2396917 h 4364656"/>
              <a:gd name="connsiteX172" fmla="*/ 475829 w 8074603"/>
              <a:gd name="connsiteY172" fmla="*/ 2395919 h 4364656"/>
              <a:gd name="connsiteX173" fmla="*/ 566483 w 8074603"/>
              <a:gd name="connsiteY173" fmla="*/ 2386780 h 4364656"/>
              <a:gd name="connsiteX174" fmla="*/ 1084393 w 8074603"/>
              <a:gd name="connsiteY174" fmla="*/ 1855758 h 4364656"/>
              <a:gd name="connsiteX175" fmla="*/ 1094003 w 8074603"/>
              <a:gd name="connsiteY175" fmla="*/ 1746841 h 4364656"/>
              <a:gd name="connsiteX176" fmla="*/ 1090650 w 8074603"/>
              <a:gd name="connsiteY176" fmla="*/ 1698239 h 4364656"/>
              <a:gd name="connsiteX177" fmla="*/ 1088374 w 8074603"/>
              <a:gd name="connsiteY177" fmla="*/ 1636980 h 4364656"/>
              <a:gd name="connsiteX178" fmla="*/ 1799436 w 8074603"/>
              <a:gd name="connsiteY178" fmla="*/ 925919 h 4364656"/>
              <a:gd name="connsiteX179" fmla="*/ 2389060 w 8074603"/>
              <a:gd name="connsiteY179" fmla="*/ 1239418 h 4364656"/>
              <a:gd name="connsiteX180" fmla="*/ 2416485 w 8074603"/>
              <a:gd name="connsiteY180" fmla="*/ 1289944 h 4364656"/>
              <a:gd name="connsiteX181" fmla="*/ 2416799 w 8074603"/>
              <a:gd name="connsiteY181" fmla="*/ 1289849 h 4364656"/>
              <a:gd name="connsiteX182" fmla="*/ 2455025 w 8074603"/>
              <a:gd name="connsiteY182" fmla="*/ 1360275 h 4364656"/>
              <a:gd name="connsiteX183" fmla="*/ 3082854 w 8074603"/>
              <a:gd name="connsiteY183" fmla="*/ 1694089 h 4364656"/>
              <a:gd name="connsiteX184" fmla="*/ 3836081 w 8074603"/>
              <a:gd name="connsiteY184" fmla="*/ 1014367 h 4364656"/>
              <a:gd name="connsiteX185" fmla="*/ 3839853 w 8074603"/>
              <a:gd name="connsiteY185" fmla="*/ 939677 h 4364656"/>
              <a:gd name="connsiteX186" fmla="*/ 3839853 w 8074603"/>
              <a:gd name="connsiteY186" fmla="*/ 939672 h 4364656"/>
              <a:gd name="connsiteX187" fmla="*/ 3837985 w 8074603"/>
              <a:gd name="connsiteY187" fmla="*/ 927434 h 4364656"/>
              <a:gd name="connsiteX188" fmla="*/ 3835746 w 8074603"/>
              <a:gd name="connsiteY188" fmla="*/ 883087 h 4364656"/>
              <a:gd name="connsiteX189" fmla="*/ 3835745 w 8074603"/>
              <a:gd name="connsiteY189" fmla="*/ 883087 h 4364656"/>
              <a:gd name="connsiteX190" fmla="*/ 3833802 w 8074603"/>
              <a:gd name="connsiteY190" fmla="*/ 844605 h 4364656"/>
              <a:gd name="connsiteX191" fmla="*/ 3833640 w 8074603"/>
              <a:gd name="connsiteY191" fmla="*/ 841406 h 4364656"/>
              <a:gd name="connsiteX192" fmla="*/ 4675046 w 8074603"/>
              <a:gd name="connsiteY192" fmla="*/ 0 h 4364656"/>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44147 w 8074603"/>
              <a:gd name="connsiteY4" fmla="*/ 3843956 h 4364656"/>
              <a:gd name="connsiteX5" fmla="*/ 5451311 w 8074603"/>
              <a:gd name="connsiteY5" fmla="*/ 3824382 h 4364656"/>
              <a:gd name="connsiteX6" fmla="*/ 5477374 w 8074603"/>
              <a:gd name="connsiteY6" fmla="*/ 3776365 h 4364656"/>
              <a:gd name="connsiteX7" fmla="*/ 5967715 w 8074603"/>
              <a:gd name="connsiteY7" fmla="*/ 1555781 h 4364656"/>
              <a:gd name="connsiteX8" fmla="*/ 5953547 w 8074603"/>
              <a:gd name="connsiteY8" fmla="*/ 1567471 h 4364656"/>
              <a:gd name="connsiteX9" fmla="*/ 5947225 w 8074603"/>
              <a:gd name="connsiteY9" fmla="*/ 1572687 h 4364656"/>
              <a:gd name="connsiteX10" fmla="*/ 5923679 w 8074603"/>
              <a:gd name="connsiteY10" fmla="*/ 1585468 h 4364656"/>
              <a:gd name="connsiteX11" fmla="*/ 5944170 w 8074603"/>
              <a:gd name="connsiteY11" fmla="*/ 1568561 h 4364656"/>
              <a:gd name="connsiteX12" fmla="*/ 5950625 w 8074603"/>
              <a:gd name="connsiteY12" fmla="*/ 1565058 h 4364656"/>
              <a:gd name="connsiteX13" fmla="*/ 5967715 w 8074603"/>
              <a:gd name="connsiteY13" fmla="*/ 1555781 h 4364656"/>
              <a:gd name="connsiteX14" fmla="*/ 5463575 w 8074603"/>
              <a:gd name="connsiteY14" fmla="*/ 1132731 h 4364656"/>
              <a:gd name="connsiteX15" fmla="*/ 5450330 w 8074603"/>
              <a:gd name="connsiteY15" fmla="*/ 1168918 h 4364656"/>
              <a:gd name="connsiteX16" fmla="*/ 5439303 w 8074603"/>
              <a:gd name="connsiteY16" fmla="*/ 1189234 h 4364656"/>
              <a:gd name="connsiteX17" fmla="*/ 5447848 w 8074603"/>
              <a:gd name="connsiteY17" fmla="*/ 1161705 h 4364656"/>
              <a:gd name="connsiteX18" fmla="*/ 5463575 w 8074603"/>
              <a:gd name="connsiteY18" fmla="*/ 1132731 h 4364656"/>
              <a:gd name="connsiteX19" fmla="*/ 5466067 w 8074603"/>
              <a:gd name="connsiteY19" fmla="*/ 1125926 h 4364656"/>
              <a:gd name="connsiteX20" fmla="*/ 5466873 w 8074603"/>
              <a:gd name="connsiteY20" fmla="*/ 1126657 h 4364656"/>
              <a:gd name="connsiteX21" fmla="*/ 5463576 w 8074603"/>
              <a:gd name="connsiteY21" fmla="*/ 1132731 h 4364656"/>
              <a:gd name="connsiteX22" fmla="*/ 5466067 w 8074603"/>
              <a:gd name="connsiteY22" fmla="*/ 1125926 h 4364656"/>
              <a:gd name="connsiteX23" fmla="*/ 4675046 w 8074603"/>
              <a:gd name="connsiteY23" fmla="*/ 0 h 4364656"/>
              <a:gd name="connsiteX24" fmla="*/ 5516452 w 8074603"/>
              <a:gd name="connsiteY24" fmla="*/ 841406 h 4364656"/>
              <a:gd name="connsiteX25" fmla="*/ 5478624 w 8074603"/>
              <a:gd name="connsiteY25" fmla="*/ 1091614 h 4364656"/>
              <a:gd name="connsiteX26" fmla="*/ 5466066 w 8074603"/>
              <a:gd name="connsiteY26" fmla="*/ 1125926 h 4364656"/>
              <a:gd name="connsiteX27" fmla="*/ 5463575 w 8074603"/>
              <a:gd name="connsiteY27" fmla="*/ 1132730 h 4364656"/>
              <a:gd name="connsiteX28" fmla="*/ 5447848 w 8074603"/>
              <a:gd name="connsiteY28" fmla="*/ 1161704 h 4364656"/>
              <a:gd name="connsiteX29" fmla="*/ 5439303 w 8074603"/>
              <a:gd name="connsiteY29" fmla="*/ 1189233 h 4364656"/>
              <a:gd name="connsiteX30" fmla="*/ 5428195 w 8074603"/>
              <a:gd name="connsiteY30" fmla="*/ 1225018 h 4364656"/>
              <a:gd name="connsiteX31" fmla="*/ 5421342 w 8074603"/>
              <a:gd name="connsiteY31" fmla="*/ 1292995 h 4364656"/>
              <a:gd name="connsiteX32" fmla="*/ 5758639 w 8074603"/>
              <a:gd name="connsiteY32" fmla="*/ 1630292 h 4364656"/>
              <a:gd name="connsiteX33" fmla="*/ 5889930 w 8074603"/>
              <a:gd name="connsiteY33" fmla="*/ 1603786 h 4364656"/>
              <a:gd name="connsiteX34" fmla="*/ 5923679 w 8074603"/>
              <a:gd name="connsiteY34" fmla="*/ 1585468 h 4364656"/>
              <a:gd name="connsiteX35" fmla="*/ 5923680 w 8074603"/>
              <a:gd name="connsiteY35" fmla="*/ 1585469 h 4364656"/>
              <a:gd name="connsiteX36" fmla="*/ 5947226 w 8074603"/>
              <a:gd name="connsiteY36" fmla="*/ 1572688 h 4364656"/>
              <a:gd name="connsiteX37" fmla="*/ 5953548 w 8074603"/>
              <a:gd name="connsiteY37" fmla="*/ 1567472 h 4364656"/>
              <a:gd name="connsiteX38" fmla="*/ 5967716 w 8074603"/>
              <a:gd name="connsiteY38" fmla="*/ 1555782 h 4364656"/>
              <a:gd name="connsiteX39" fmla="*/ 6062168 w 8074603"/>
              <a:gd name="connsiteY39" fmla="*/ 1504515 h 4364656"/>
              <a:gd name="connsiteX40" fmla="*/ 6332560 w 8074603"/>
              <a:gd name="connsiteY40" fmla="*/ 1449925 h 4364656"/>
              <a:gd name="connsiteX41" fmla="*/ 7027217 w 8074603"/>
              <a:gd name="connsiteY41" fmla="*/ 2144582 h 4364656"/>
              <a:gd name="connsiteX42" fmla="*/ 7023436 w 8074603"/>
              <a:gd name="connsiteY42" fmla="*/ 2182087 h 4364656"/>
              <a:gd name="connsiteX43" fmla="*/ 7025951 w 8074603"/>
              <a:gd name="connsiteY43" fmla="*/ 2183532 h 4364656"/>
              <a:gd name="connsiteX44" fmla="*/ 7020865 w 8074603"/>
              <a:gd name="connsiteY44" fmla="*/ 2233978 h 4364656"/>
              <a:gd name="connsiteX45" fmla="*/ 7290185 w 8074603"/>
              <a:gd name="connsiteY45" fmla="*/ 2564422 h 4364656"/>
              <a:gd name="connsiteX46" fmla="*/ 7340491 w 8074603"/>
              <a:gd name="connsiteY46" fmla="*/ 2569494 h 4364656"/>
              <a:gd name="connsiteX47" fmla="*/ 7425440 w 8074603"/>
              <a:gd name="connsiteY47" fmla="*/ 2560930 h 4364656"/>
              <a:gd name="connsiteX48" fmla="*/ 7556269 w 8074603"/>
              <a:gd name="connsiteY48" fmla="*/ 2574119 h 4364656"/>
              <a:gd name="connsiteX49" fmla="*/ 7639912 w 8074603"/>
              <a:gd name="connsiteY49" fmla="*/ 2600083 h 4364656"/>
              <a:gd name="connsiteX50" fmla="*/ 7662727 w 8074603"/>
              <a:gd name="connsiteY50" fmla="*/ 2606859 h 4364656"/>
              <a:gd name="connsiteX51" fmla="*/ 7664371 w 8074603"/>
              <a:gd name="connsiteY51" fmla="*/ 2607676 h 4364656"/>
              <a:gd name="connsiteX52" fmla="*/ 7678124 w 8074603"/>
              <a:gd name="connsiteY52" fmla="*/ 2611945 h 4364656"/>
              <a:gd name="connsiteX53" fmla="*/ 7733522 w 8074603"/>
              <a:gd name="connsiteY53" fmla="*/ 2642014 h 4364656"/>
              <a:gd name="connsiteX54" fmla="*/ 7761488 w 8074603"/>
              <a:gd name="connsiteY54" fmla="*/ 2655901 h 4364656"/>
              <a:gd name="connsiteX55" fmla="*/ 7768424 w 8074603"/>
              <a:gd name="connsiteY55" fmla="*/ 2660958 h 4364656"/>
              <a:gd name="connsiteX56" fmla="*/ 7788393 w 8074603"/>
              <a:gd name="connsiteY56" fmla="*/ 2671797 h 4364656"/>
              <a:gd name="connsiteX57" fmla="*/ 7827171 w 8074603"/>
              <a:gd name="connsiteY57" fmla="*/ 2703791 h 4364656"/>
              <a:gd name="connsiteX58" fmla="*/ 7849862 w 8074603"/>
              <a:gd name="connsiteY58" fmla="*/ 2720336 h 4364656"/>
              <a:gd name="connsiteX59" fmla="*/ 7860799 w 8074603"/>
              <a:gd name="connsiteY59" fmla="*/ 2731538 h 4364656"/>
              <a:gd name="connsiteX60" fmla="*/ 7884468 w 8074603"/>
              <a:gd name="connsiteY60" fmla="*/ 2751066 h 4364656"/>
              <a:gd name="connsiteX61" fmla="*/ 7909550 w 8074603"/>
              <a:gd name="connsiteY61" fmla="*/ 2781466 h 4364656"/>
              <a:gd name="connsiteX62" fmla="*/ 7926096 w 8074603"/>
              <a:gd name="connsiteY62" fmla="*/ 2798412 h 4364656"/>
              <a:gd name="connsiteX63" fmla="*/ 7939549 w 8074603"/>
              <a:gd name="connsiteY63" fmla="*/ 2817825 h 4364656"/>
              <a:gd name="connsiteX64" fmla="*/ 7963736 w 8074603"/>
              <a:gd name="connsiteY64" fmla="*/ 2847140 h 4364656"/>
              <a:gd name="connsiteX65" fmla="*/ 7977732 w 8074603"/>
              <a:gd name="connsiteY65" fmla="*/ 2872925 h 4364656"/>
              <a:gd name="connsiteX66" fmla="*/ 7988440 w 8074603"/>
              <a:gd name="connsiteY66" fmla="*/ 2888377 h 4364656"/>
              <a:gd name="connsiteX67" fmla="*/ 8002637 w 8074603"/>
              <a:gd name="connsiteY67" fmla="*/ 2918810 h 4364656"/>
              <a:gd name="connsiteX68" fmla="*/ 8023589 w 8074603"/>
              <a:gd name="connsiteY68" fmla="*/ 2957410 h 4364656"/>
              <a:gd name="connsiteX69" fmla="*/ 8029442 w 8074603"/>
              <a:gd name="connsiteY69" fmla="*/ 2976266 h 4364656"/>
              <a:gd name="connsiteX70" fmla="*/ 8035140 w 8074603"/>
              <a:gd name="connsiteY70" fmla="*/ 2988479 h 4364656"/>
              <a:gd name="connsiteX71" fmla="*/ 8047920 w 8074603"/>
              <a:gd name="connsiteY71" fmla="*/ 3035793 h 4364656"/>
              <a:gd name="connsiteX72" fmla="*/ 8061414 w 8074603"/>
              <a:gd name="connsiteY72" fmla="*/ 3079264 h 4364656"/>
              <a:gd name="connsiteX73" fmla="*/ 8062457 w 8074603"/>
              <a:gd name="connsiteY73" fmla="*/ 3089610 h 4364656"/>
              <a:gd name="connsiteX74" fmla="*/ 8064444 w 8074603"/>
              <a:gd name="connsiteY74" fmla="*/ 3096967 h 4364656"/>
              <a:gd name="connsiteX75" fmla="*/ 8073185 w 8074603"/>
              <a:gd name="connsiteY75" fmla="*/ 3196024 h 4364656"/>
              <a:gd name="connsiteX76" fmla="*/ 8074603 w 8074603"/>
              <a:gd name="connsiteY76" fmla="*/ 3210093 h 4364656"/>
              <a:gd name="connsiteX77" fmla="*/ 8074509 w 8074603"/>
              <a:gd name="connsiteY77" fmla="*/ 3211029 h 4364656"/>
              <a:gd name="connsiteX78" fmla="*/ 8074602 w 8074603"/>
              <a:gd name="connsiteY78" fmla="*/ 3212087 h 4364656"/>
              <a:gd name="connsiteX79" fmla="*/ 7424264 w 8074603"/>
              <a:gd name="connsiteY79" fmla="*/ 3862425 h 4364656"/>
              <a:gd name="connsiteX80" fmla="*/ 6964406 w 8074603"/>
              <a:gd name="connsiteY80" fmla="*/ 3671946 h 4364656"/>
              <a:gd name="connsiteX81" fmla="*/ 6915317 w 8074603"/>
              <a:gd name="connsiteY81" fmla="*/ 3612451 h 4364656"/>
              <a:gd name="connsiteX82" fmla="*/ 6916916 w 8074603"/>
              <a:gd name="connsiteY82" fmla="*/ 3609131 h 4364656"/>
              <a:gd name="connsiteX83" fmla="*/ 6916887 w 8074603"/>
              <a:gd name="connsiteY83" fmla="*/ 3609096 h 4364656"/>
              <a:gd name="connsiteX84" fmla="*/ 6915316 w 8074603"/>
              <a:gd name="connsiteY84" fmla="*/ 3612451 h 4364656"/>
              <a:gd name="connsiteX85" fmla="*/ 6861887 w 8074603"/>
              <a:gd name="connsiteY85" fmla="*/ 3549058 h 4364656"/>
              <a:gd name="connsiteX86" fmla="*/ 6249412 w 8074603"/>
              <a:gd name="connsiteY86" fmla="*/ 3295363 h 4364656"/>
              <a:gd name="connsiteX87" fmla="*/ 5531170 w 8074603"/>
              <a:gd name="connsiteY87" fmla="*/ 3677249 h 4364656"/>
              <a:gd name="connsiteX88" fmla="*/ 5477373 w 8074603"/>
              <a:gd name="connsiteY88" fmla="*/ 3776364 h 4364656"/>
              <a:gd name="connsiteX89" fmla="*/ 5451310 w 8074603"/>
              <a:gd name="connsiteY89" fmla="*/ 3824381 h 4364656"/>
              <a:gd name="connsiteX90" fmla="*/ 5424218 w 8074603"/>
              <a:gd name="connsiteY90" fmla="*/ 3898404 h 4364656"/>
              <a:gd name="connsiteX91" fmla="*/ 5372647 w 8074603"/>
              <a:gd name="connsiteY91" fmla="*/ 3993415 h 4364656"/>
              <a:gd name="connsiteX92" fmla="*/ 4674427 w 8074603"/>
              <a:gd name="connsiteY92" fmla="*/ 4364656 h 4364656"/>
              <a:gd name="connsiteX93" fmla="*/ 3870258 w 8074603"/>
              <a:gd name="connsiteY93" fmla="*/ 3773024 h 4364656"/>
              <a:gd name="connsiteX94" fmla="*/ 3849692 w 8074603"/>
              <a:gd name="connsiteY94" fmla="*/ 3693042 h 4364656"/>
              <a:gd name="connsiteX95" fmla="*/ 3849691 w 8074603"/>
              <a:gd name="connsiteY95" fmla="*/ 3693042 h 4364656"/>
              <a:gd name="connsiteX96" fmla="*/ 3846811 w 8074603"/>
              <a:gd name="connsiteY96" fmla="*/ 3692773 h 4364656"/>
              <a:gd name="connsiteX97" fmla="*/ 3844896 w 8074603"/>
              <a:gd name="connsiteY97" fmla="*/ 3673782 h 4364656"/>
              <a:gd name="connsiteX98" fmla="*/ 3392418 w 8074603"/>
              <a:gd name="connsiteY98" fmla="*/ 3305002 h 4364656"/>
              <a:gd name="connsiteX99" fmla="*/ 2966852 w 8074603"/>
              <a:gd name="connsiteY99" fmla="*/ 3587086 h 4364656"/>
              <a:gd name="connsiteX100" fmla="*/ 2959715 w 8074603"/>
              <a:gd name="connsiteY100" fmla="*/ 3610078 h 4364656"/>
              <a:gd name="connsiteX101" fmla="*/ 2958513 w 8074603"/>
              <a:gd name="connsiteY101" fmla="*/ 3609966 h 4364656"/>
              <a:gd name="connsiteX102" fmla="*/ 2958503 w 8074603"/>
              <a:gd name="connsiteY102" fmla="*/ 3609966 h 4364656"/>
              <a:gd name="connsiteX103" fmla="*/ 2956695 w 8074603"/>
              <a:gd name="connsiteY103" fmla="*/ 3609798 h 4364656"/>
              <a:gd name="connsiteX104" fmla="*/ 2956637 w 8074603"/>
              <a:gd name="connsiteY104" fmla="*/ 3609986 h 4364656"/>
              <a:gd name="connsiteX105" fmla="*/ 2958503 w 8074603"/>
              <a:gd name="connsiteY105" fmla="*/ 3609966 h 4364656"/>
              <a:gd name="connsiteX106" fmla="*/ 2958513 w 8074603"/>
              <a:gd name="connsiteY106" fmla="*/ 3609967 h 4364656"/>
              <a:gd name="connsiteX107" fmla="*/ 2935736 w 8074603"/>
              <a:gd name="connsiteY107" fmla="*/ 3683342 h 4364656"/>
              <a:gd name="connsiteX108" fmla="*/ 2888672 w 8074603"/>
              <a:gd name="connsiteY108" fmla="*/ 3775276 h 4364656"/>
              <a:gd name="connsiteX109" fmla="*/ 2873670 w 8074603"/>
              <a:gd name="connsiteY109" fmla="*/ 3796378 h 4364656"/>
              <a:gd name="connsiteX110" fmla="*/ 2867332 w 8074603"/>
              <a:gd name="connsiteY110" fmla="*/ 3808055 h 4364656"/>
              <a:gd name="connsiteX111" fmla="*/ 2853134 w 8074603"/>
              <a:gd name="connsiteY111" fmla="*/ 3825263 h 4364656"/>
              <a:gd name="connsiteX112" fmla="*/ 2829243 w 8074603"/>
              <a:gd name="connsiteY112" fmla="*/ 3858866 h 4364656"/>
              <a:gd name="connsiteX113" fmla="*/ 2800750 w 8074603"/>
              <a:gd name="connsiteY113" fmla="*/ 3888753 h 4364656"/>
              <a:gd name="connsiteX114" fmla="*/ 2781264 w 8074603"/>
              <a:gd name="connsiteY114" fmla="*/ 3912370 h 4364656"/>
              <a:gd name="connsiteX115" fmla="*/ 2767063 w 8074603"/>
              <a:gd name="connsiteY115" fmla="*/ 3924087 h 4364656"/>
              <a:gd name="connsiteX116" fmla="*/ 2758655 w 8074603"/>
              <a:gd name="connsiteY116" fmla="*/ 3932906 h 4364656"/>
              <a:gd name="connsiteX117" fmla="*/ 2710836 w 8074603"/>
              <a:gd name="connsiteY117" fmla="*/ 3970478 h 4364656"/>
              <a:gd name="connsiteX118" fmla="*/ 2676948 w 8074603"/>
              <a:gd name="connsiteY118" fmla="*/ 3998439 h 4364656"/>
              <a:gd name="connsiteX119" fmla="*/ 2627569 w 8074603"/>
              <a:gd name="connsiteY119" fmla="*/ 4025241 h 4364656"/>
              <a:gd name="connsiteX120" fmla="*/ 2588828 w 8074603"/>
              <a:gd name="connsiteY120" fmla="*/ 4047508 h 4364656"/>
              <a:gd name="connsiteX121" fmla="*/ 2580497 w 8074603"/>
              <a:gd name="connsiteY121" fmla="*/ 4050790 h 4364656"/>
              <a:gd name="connsiteX122" fmla="*/ 2557219 w 8074603"/>
              <a:gd name="connsiteY122" fmla="*/ 4063426 h 4364656"/>
              <a:gd name="connsiteX123" fmla="*/ 2515787 w 8074603"/>
              <a:gd name="connsiteY123" fmla="*/ 4076287 h 4364656"/>
              <a:gd name="connsiteX124" fmla="*/ 2492002 w 8074603"/>
              <a:gd name="connsiteY124" fmla="*/ 4085658 h 4364656"/>
              <a:gd name="connsiteX125" fmla="*/ 2467134 w 8074603"/>
              <a:gd name="connsiteY125" fmla="*/ 4091389 h 4364656"/>
              <a:gd name="connsiteX126" fmla="*/ 2424911 w 8074603"/>
              <a:gd name="connsiteY126" fmla="*/ 4104496 h 4364656"/>
              <a:gd name="connsiteX127" fmla="*/ 2398874 w 8074603"/>
              <a:gd name="connsiteY127" fmla="*/ 4107121 h 4364656"/>
              <a:gd name="connsiteX128" fmla="*/ 2388841 w 8074603"/>
              <a:gd name="connsiteY128" fmla="*/ 4109433 h 4364656"/>
              <a:gd name="connsiteX129" fmla="*/ 2337116 w 8074603"/>
              <a:gd name="connsiteY129" fmla="*/ 4113347 h 4364656"/>
              <a:gd name="connsiteX130" fmla="*/ 2282859 w 8074603"/>
              <a:gd name="connsiteY130" fmla="*/ 4118816 h 4364656"/>
              <a:gd name="connsiteX131" fmla="*/ 2242479 w 8074603"/>
              <a:gd name="connsiteY131" fmla="*/ 4114746 h 4364656"/>
              <a:gd name="connsiteX132" fmla="*/ 2172265 w 8074603"/>
              <a:gd name="connsiteY132" fmla="*/ 4109433 h 4364656"/>
              <a:gd name="connsiteX133" fmla="*/ 2158646 w 8074603"/>
              <a:gd name="connsiteY133" fmla="*/ 4106295 h 4364656"/>
              <a:gd name="connsiteX134" fmla="*/ 2140808 w 8074603"/>
              <a:gd name="connsiteY134" fmla="*/ 4104496 h 4364656"/>
              <a:gd name="connsiteX135" fmla="*/ 2111879 w 8074603"/>
              <a:gd name="connsiteY135" fmla="*/ 4095516 h 4364656"/>
              <a:gd name="connsiteX136" fmla="*/ 2069105 w 8074603"/>
              <a:gd name="connsiteY136" fmla="*/ 4085658 h 4364656"/>
              <a:gd name="connsiteX137" fmla="*/ 2028193 w 8074603"/>
              <a:gd name="connsiteY137" fmla="*/ 4069539 h 4364656"/>
              <a:gd name="connsiteX138" fmla="*/ 2008500 w 8074603"/>
              <a:gd name="connsiteY138" fmla="*/ 4063426 h 4364656"/>
              <a:gd name="connsiteX139" fmla="*/ 1997435 w 8074603"/>
              <a:gd name="connsiteY139" fmla="*/ 4057420 h 4364656"/>
              <a:gd name="connsiteX140" fmla="*/ 1972278 w 8074603"/>
              <a:gd name="connsiteY140" fmla="*/ 4047508 h 4364656"/>
              <a:gd name="connsiteX141" fmla="*/ 1625370 w 8074603"/>
              <a:gd name="connsiteY141" fmla="*/ 3683342 h 4364656"/>
              <a:gd name="connsiteX142" fmla="*/ 1607075 w 8074603"/>
              <a:gd name="connsiteY142" fmla="*/ 3624406 h 4364656"/>
              <a:gd name="connsiteX143" fmla="*/ 1608730 w 8074603"/>
              <a:gd name="connsiteY143" fmla="*/ 3624388 h 4364656"/>
              <a:gd name="connsiteX144" fmla="*/ 1613537 w 8074603"/>
              <a:gd name="connsiteY144" fmla="*/ 3624337 h 4364656"/>
              <a:gd name="connsiteX145" fmla="*/ 1613536 w 8074603"/>
              <a:gd name="connsiteY145" fmla="*/ 3624334 h 4364656"/>
              <a:gd name="connsiteX146" fmla="*/ 1608730 w 8074603"/>
              <a:gd name="connsiteY146" fmla="*/ 3624388 h 4364656"/>
              <a:gd name="connsiteX147" fmla="*/ 1607077 w 8074603"/>
              <a:gd name="connsiteY147" fmla="*/ 3624405 h 4364656"/>
              <a:gd name="connsiteX148" fmla="*/ 1603692 w 8074603"/>
              <a:gd name="connsiteY148" fmla="*/ 3624443 h 4364656"/>
              <a:gd name="connsiteX149" fmla="*/ 1593249 w 8074603"/>
              <a:gd name="connsiteY149" fmla="*/ 3590809 h 4364656"/>
              <a:gd name="connsiteX150" fmla="*/ 1060194 w 8074603"/>
              <a:gd name="connsiteY150" fmla="*/ 3237476 h 4364656"/>
              <a:gd name="connsiteX151" fmla="*/ 943603 w 8074603"/>
              <a:gd name="connsiteY151" fmla="*/ 3249230 h 4364656"/>
              <a:gd name="connsiteX152" fmla="*/ 837218 w 8074603"/>
              <a:gd name="connsiteY152" fmla="*/ 3282253 h 4364656"/>
              <a:gd name="connsiteX153" fmla="*/ 831628 w 8074603"/>
              <a:gd name="connsiteY153" fmla="*/ 3285287 h 4364656"/>
              <a:gd name="connsiteX154" fmla="*/ 789668 w 8074603"/>
              <a:gd name="connsiteY154" fmla="*/ 3319908 h 4364656"/>
              <a:gd name="connsiteX155" fmla="*/ 703440 w 8074603"/>
              <a:gd name="connsiteY155" fmla="*/ 3366773 h 4364656"/>
              <a:gd name="connsiteX156" fmla="*/ 697571 w 8074603"/>
              <a:gd name="connsiteY156" fmla="*/ 3368594 h 4364656"/>
              <a:gd name="connsiteX157" fmla="*/ 697574 w 8074603"/>
              <a:gd name="connsiteY157" fmla="*/ 3368593 h 4364656"/>
              <a:gd name="connsiteX158" fmla="*/ 608392 w 8074603"/>
              <a:gd name="connsiteY158" fmla="*/ 3396276 h 4364656"/>
              <a:gd name="connsiteX159" fmla="*/ 506346 w 8074603"/>
              <a:gd name="connsiteY159" fmla="*/ 3406563 h 4364656"/>
              <a:gd name="connsiteX160" fmla="*/ 0 w 8074603"/>
              <a:gd name="connsiteY160" fmla="*/ 2900217 h 4364656"/>
              <a:gd name="connsiteX161" fmla="*/ 404300 w 8074603"/>
              <a:gd name="connsiteY161" fmla="*/ 2404158 h 4364656"/>
              <a:gd name="connsiteX162" fmla="*/ 476128 w 8074603"/>
              <a:gd name="connsiteY162" fmla="*/ 2396917 h 4364656"/>
              <a:gd name="connsiteX163" fmla="*/ 476128 w 8074603"/>
              <a:gd name="connsiteY163" fmla="*/ 2396918 h 4364656"/>
              <a:gd name="connsiteX164" fmla="*/ 506346 w 8074603"/>
              <a:gd name="connsiteY164" fmla="*/ 2393872 h 4364656"/>
              <a:gd name="connsiteX165" fmla="*/ 506424 w 8074603"/>
              <a:gd name="connsiteY165" fmla="*/ 2393878 h 4364656"/>
              <a:gd name="connsiteX166" fmla="*/ 523913 w 8074603"/>
              <a:gd name="connsiteY166" fmla="*/ 2395421 h 4364656"/>
              <a:gd name="connsiteX167" fmla="*/ 525160 w 8074603"/>
              <a:gd name="connsiteY167" fmla="*/ 2395296 h 4364656"/>
              <a:gd name="connsiteX168" fmla="*/ 506424 w 8074603"/>
              <a:gd name="connsiteY168" fmla="*/ 2393878 h 4364656"/>
              <a:gd name="connsiteX169" fmla="*/ 506346 w 8074603"/>
              <a:gd name="connsiteY169" fmla="*/ 2393871 h 4364656"/>
              <a:gd name="connsiteX170" fmla="*/ 476128 w 8074603"/>
              <a:gd name="connsiteY170" fmla="*/ 2396917 h 4364656"/>
              <a:gd name="connsiteX171" fmla="*/ 475829 w 8074603"/>
              <a:gd name="connsiteY171" fmla="*/ 2395919 h 4364656"/>
              <a:gd name="connsiteX172" fmla="*/ 566483 w 8074603"/>
              <a:gd name="connsiteY172" fmla="*/ 2386780 h 4364656"/>
              <a:gd name="connsiteX173" fmla="*/ 1084393 w 8074603"/>
              <a:gd name="connsiteY173" fmla="*/ 1855758 h 4364656"/>
              <a:gd name="connsiteX174" fmla="*/ 1094003 w 8074603"/>
              <a:gd name="connsiteY174" fmla="*/ 1746841 h 4364656"/>
              <a:gd name="connsiteX175" fmla="*/ 1090650 w 8074603"/>
              <a:gd name="connsiteY175" fmla="*/ 1698239 h 4364656"/>
              <a:gd name="connsiteX176" fmla="*/ 1088374 w 8074603"/>
              <a:gd name="connsiteY176" fmla="*/ 1636980 h 4364656"/>
              <a:gd name="connsiteX177" fmla="*/ 1799436 w 8074603"/>
              <a:gd name="connsiteY177" fmla="*/ 925919 h 4364656"/>
              <a:gd name="connsiteX178" fmla="*/ 2389060 w 8074603"/>
              <a:gd name="connsiteY178" fmla="*/ 1239418 h 4364656"/>
              <a:gd name="connsiteX179" fmla="*/ 2416485 w 8074603"/>
              <a:gd name="connsiteY179" fmla="*/ 1289944 h 4364656"/>
              <a:gd name="connsiteX180" fmla="*/ 2416799 w 8074603"/>
              <a:gd name="connsiteY180" fmla="*/ 1289849 h 4364656"/>
              <a:gd name="connsiteX181" fmla="*/ 2455025 w 8074603"/>
              <a:gd name="connsiteY181" fmla="*/ 1360275 h 4364656"/>
              <a:gd name="connsiteX182" fmla="*/ 3082854 w 8074603"/>
              <a:gd name="connsiteY182" fmla="*/ 1694089 h 4364656"/>
              <a:gd name="connsiteX183" fmla="*/ 3836081 w 8074603"/>
              <a:gd name="connsiteY183" fmla="*/ 1014367 h 4364656"/>
              <a:gd name="connsiteX184" fmla="*/ 3839853 w 8074603"/>
              <a:gd name="connsiteY184" fmla="*/ 939677 h 4364656"/>
              <a:gd name="connsiteX185" fmla="*/ 3839853 w 8074603"/>
              <a:gd name="connsiteY185" fmla="*/ 939672 h 4364656"/>
              <a:gd name="connsiteX186" fmla="*/ 3837985 w 8074603"/>
              <a:gd name="connsiteY186" fmla="*/ 927434 h 4364656"/>
              <a:gd name="connsiteX187" fmla="*/ 3835746 w 8074603"/>
              <a:gd name="connsiteY187" fmla="*/ 883087 h 4364656"/>
              <a:gd name="connsiteX188" fmla="*/ 3835745 w 8074603"/>
              <a:gd name="connsiteY188" fmla="*/ 883087 h 4364656"/>
              <a:gd name="connsiteX189" fmla="*/ 3833802 w 8074603"/>
              <a:gd name="connsiteY189" fmla="*/ 844605 h 4364656"/>
              <a:gd name="connsiteX190" fmla="*/ 3833640 w 8074603"/>
              <a:gd name="connsiteY190" fmla="*/ 841406 h 4364656"/>
              <a:gd name="connsiteX191" fmla="*/ 4675046 w 8074603"/>
              <a:gd name="connsiteY191" fmla="*/ 0 h 4364656"/>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44147 w 8074603"/>
              <a:gd name="connsiteY4" fmla="*/ 3843956 h 4364656"/>
              <a:gd name="connsiteX5" fmla="*/ 5451311 w 8074603"/>
              <a:gd name="connsiteY5" fmla="*/ 3824382 h 4364656"/>
              <a:gd name="connsiteX6" fmla="*/ 5477374 w 8074603"/>
              <a:gd name="connsiteY6" fmla="*/ 3776365 h 4364656"/>
              <a:gd name="connsiteX7" fmla="*/ 5967715 w 8074603"/>
              <a:gd name="connsiteY7" fmla="*/ 1555781 h 4364656"/>
              <a:gd name="connsiteX8" fmla="*/ 5953547 w 8074603"/>
              <a:gd name="connsiteY8" fmla="*/ 1567471 h 4364656"/>
              <a:gd name="connsiteX9" fmla="*/ 5947225 w 8074603"/>
              <a:gd name="connsiteY9" fmla="*/ 1572687 h 4364656"/>
              <a:gd name="connsiteX10" fmla="*/ 5923679 w 8074603"/>
              <a:gd name="connsiteY10" fmla="*/ 1585468 h 4364656"/>
              <a:gd name="connsiteX11" fmla="*/ 5944170 w 8074603"/>
              <a:gd name="connsiteY11" fmla="*/ 1568561 h 4364656"/>
              <a:gd name="connsiteX12" fmla="*/ 5950625 w 8074603"/>
              <a:gd name="connsiteY12" fmla="*/ 1565058 h 4364656"/>
              <a:gd name="connsiteX13" fmla="*/ 5967715 w 8074603"/>
              <a:gd name="connsiteY13" fmla="*/ 1555781 h 4364656"/>
              <a:gd name="connsiteX14" fmla="*/ 5463575 w 8074603"/>
              <a:gd name="connsiteY14" fmla="*/ 1132731 h 4364656"/>
              <a:gd name="connsiteX15" fmla="*/ 5450330 w 8074603"/>
              <a:gd name="connsiteY15" fmla="*/ 1168918 h 4364656"/>
              <a:gd name="connsiteX16" fmla="*/ 5439303 w 8074603"/>
              <a:gd name="connsiteY16" fmla="*/ 1189234 h 4364656"/>
              <a:gd name="connsiteX17" fmla="*/ 5447848 w 8074603"/>
              <a:gd name="connsiteY17" fmla="*/ 1161705 h 4364656"/>
              <a:gd name="connsiteX18" fmla="*/ 5463575 w 8074603"/>
              <a:gd name="connsiteY18" fmla="*/ 1132731 h 4364656"/>
              <a:gd name="connsiteX19" fmla="*/ 5466067 w 8074603"/>
              <a:gd name="connsiteY19" fmla="*/ 1125926 h 4364656"/>
              <a:gd name="connsiteX20" fmla="*/ 5466873 w 8074603"/>
              <a:gd name="connsiteY20" fmla="*/ 1126657 h 4364656"/>
              <a:gd name="connsiteX21" fmla="*/ 5463576 w 8074603"/>
              <a:gd name="connsiteY21" fmla="*/ 1132731 h 4364656"/>
              <a:gd name="connsiteX22" fmla="*/ 5466067 w 8074603"/>
              <a:gd name="connsiteY22" fmla="*/ 1125926 h 4364656"/>
              <a:gd name="connsiteX23" fmla="*/ 4675046 w 8074603"/>
              <a:gd name="connsiteY23" fmla="*/ 0 h 4364656"/>
              <a:gd name="connsiteX24" fmla="*/ 5516452 w 8074603"/>
              <a:gd name="connsiteY24" fmla="*/ 841406 h 4364656"/>
              <a:gd name="connsiteX25" fmla="*/ 5478624 w 8074603"/>
              <a:gd name="connsiteY25" fmla="*/ 1091614 h 4364656"/>
              <a:gd name="connsiteX26" fmla="*/ 5466066 w 8074603"/>
              <a:gd name="connsiteY26" fmla="*/ 1125926 h 4364656"/>
              <a:gd name="connsiteX27" fmla="*/ 5463575 w 8074603"/>
              <a:gd name="connsiteY27" fmla="*/ 1132730 h 4364656"/>
              <a:gd name="connsiteX28" fmla="*/ 5447848 w 8074603"/>
              <a:gd name="connsiteY28" fmla="*/ 1161704 h 4364656"/>
              <a:gd name="connsiteX29" fmla="*/ 5439303 w 8074603"/>
              <a:gd name="connsiteY29" fmla="*/ 1189233 h 4364656"/>
              <a:gd name="connsiteX30" fmla="*/ 5428195 w 8074603"/>
              <a:gd name="connsiteY30" fmla="*/ 1225018 h 4364656"/>
              <a:gd name="connsiteX31" fmla="*/ 5421342 w 8074603"/>
              <a:gd name="connsiteY31" fmla="*/ 1292995 h 4364656"/>
              <a:gd name="connsiteX32" fmla="*/ 5758639 w 8074603"/>
              <a:gd name="connsiteY32" fmla="*/ 1630292 h 4364656"/>
              <a:gd name="connsiteX33" fmla="*/ 5889930 w 8074603"/>
              <a:gd name="connsiteY33" fmla="*/ 1603786 h 4364656"/>
              <a:gd name="connsiteX34" fmla="*/ 5923679 w 8074603"/>
              <a:gd name="connsiteY34" fmla="*/ 1585468 h 4364656"/>
              <a:gd name="connsiteX35" fmla="*/ 5923680 w 8074603"/>
              <a:gd name="connsiteY35" fmla="*/ 1585469 h 4364656"/>
              <a:gd name="connsiteX36" fmla="*/ 5947226 w 8074603"/>
              <a:gd name="connsiteY36" fmla="*/ 1572688 h 4364656"/>
              <a:gd name="connsiteX37" fmla="*/ 5953548 w 8074603"/>
              <a:gd name="connsiteY37" fmla="*/ 1567472 h 4364656"/>
              <a:gd name="connsiteX38" fmla="*/ 5967716 w 8074603"/>
              <a:gd name="connsiteY38" fmla="*/ 1555782 h 4364656"/>
              <a:gd name="connsiteX39" fmla="*/ 6062168 w 8074603"/>
              <a:gd name="connsiteY39" fmla="*/ 1504515 h 4364656"/>
              <a:gd name="connsiteX40" fmla="*/ 6332560 w 8074603"/>
              <a:gd name="connsiteY40" fmla="*/ 1449925 h 4364656"/>
              <a:gd name="connsiteX41" fmla="*/ 7027217 w 8074603"/>
              <a:gd name="connsiteY41" fmla="*/ 2144582 h 4364656"/>
              <a:gd name="connsiteX42" fmla="*/ 7023436 w 8074603"/>
              <a:gd name="connsiteY42" fmla="*/ 2182087 h 4364656"/>
              <a:gd name="connsiteX43" fmla="*/ 7025951 w 8074603"/>
              <a:gd name="connsiteY43" fmla="*/ 2183532 h 4364656"/>
              <a:gd name="connsiteX44" fmla="*/ 7020865 w 8074603"/>
              <a:gd name="connsiteY44" fmla="*/ 2233978 h 4364656"/>
              <a:gd name="connsiteX45" fmla="*/ 7290185 w 8074603"/>
              <a:gd name="connsiteY45" fmla="*/ 2564422 h 4364656"/>
              <a:gd name="connsiteX46" fmla="*/ 7340491 w 8074603"/>
              <a:gd name="connsiteY46" fmla="*/ 2569494 h 4364656"/>
              <a:gd name="connsiteX47" fmla="*/ 7425440 w 8074603"/>
              <a:gd name="connsiteY47" fmla="*/ 2560930 h 4364656"/>
              <a:gd name="connsiteX48" fmla="*/ 7556269 w 8074603"/>
              <a:gd name="connsiteY48" fmla="*/ 2574119 h 4364656"/>
              <a:gd name="connsiteX49" fmla="*/ 7639912 w 8074603"/>
              <a:gd name="connsiteY49" fmla="*/ 2600083 h 4364656"/>
              <a:gd name="connsiteX50" fmla="*/ 7662727 w 8074603"/>
              <a:gd name="connsiteY50" fmla="*/ 2606859 h 4364656"/>
              <a:gd name="connsiteX51" fmla="*/ 7664371 w 8074603"/>
              <a:gd name="connsiteY51" fmla="*/ 2607676 h 4364656"/>
              <a:gd name="connsiteX52" fmla="*/ 7678124 w 8074603"/>
              <a:gd name="connsiteY52" fmla="*/ 2611945 h 4364656"/>
              <a:gd name="connsiteX53" fmla="*/ 7733522 w 8074603"/>
              <a:gd name="connsiteY53" fmla="*/ 2642014 h 4364656"/>
              <a:gd name="connsiteX54" fmla="*/ 7761488 w 8074603"/>
              <a:gd name="connsiteY54" fmla="*/ 2655901 h 4364656"/>
              <a:gd name="connsiteX55" fmla="*/ 7768424 w 8074603"/>
              <a:gd name="connsiteY55" fmla="*/ 2660958 h 4364656"/>
              <a:gd name="connsiteX56" fmla="*/ 7788393 w 8074603"/>
              <a:gd name="connsiteY56" fmla="*/ 2671797 h 4364656"/>
              <a:gd name="connsiteX57" fmla="*/ 7827171 w 8074603"/>
              <a:gd name="connsiteY57" fmla="*/ 2703791 h 4364656"/>
              <a:gd name="connsiteX58" fmla="*/ 7849862 w 8074603"/>
              <a:gd name="connsiteY58" fmla="*/ 2720336 h 4364656"/>
              <a:gd name="connsiteX59" fmla="*/ 7860799 w 8074603"/>
              <a:gd name="connsiteY59" fmla="*/ 2731538 h 4364656"/>
              <a:gd name="connsiteX60" fmla="*/ 7884468 w 8074603"/>
              <a:gd name="connsiteY60" fmla="*/ 2751066 h 4364656"/>
              <a:gd name="connsiteX61" fmla="*/ 7909550 w 8074603"/>
              <a:gd name="connsiteY61" fmla="*/ 2781466 h 4364656"/>
              <a:gd name="connsiteX62" fmla="*/ 7926096 w 8074603"/>
              <a:gd name="connsiteY62" fmla="*/ 2798412 h 4364656"/>
              <a:gd name="connsiteX63" fmla="*/ 7939549 w 8074603"/>
              <a:gd name="connsiteY63" fmla="*/ 2817825 h 4364656"/>
              <a:gd name="connsiteX64" fmla="*/ 7963736 w 8074603"/>
              <a:gd name="connsiteY64" fmla="*/ 2847140 h 4364656"/>
              <a:gd name="connsiteX65" fmla="*/ 7977732 w 8074603"/>
              <a:gd name="connsiteY65" fmla="*/ 2872925 h 4364656"/>
              <a:gd name="connsiteX66" fmla="*/ 7988440 w 8074603"/>
              <a:gd name="connsiteY66" fmla="*/ 2888377 h 4364656"/>
              <a:gd name="connsiteX67" fmla="*/ 8002637 w 8074603"/>
              <a:gd name="connsiteY67" fmla="*/ 2918810 h 4364656"/>
              <a:gd name="connsiteX68" fmla="*/ 8023589 w 8074603"/>
              <a:gd name="connsiteY68" fmla="*/ 2957410 h 4364656"/>
              <a:gd name="connsiteX69" fmla="*/ 8029442 w 8074603"/>
              <a:gd name="connsiteY69" fmla="*/ 2976266 h 4364656"/>
              <a:gd name="connsiteX70" fmla="*/ 8035140 w 8074603"/>
              <a:gd name="connsiteY70" fmla="*/ 2988479 h 4364656"/>
              <a:gd name="connsiteX71" fmla="*/ 8047920 w 8074603"/>
              <a:gd name="connsiteY71" fmla="*/ 3035793 h 4364656"/>
              <a:gd name="connsiteX72" fmla="*/ 8061414 w 8074603"/>
              <a:gd name="connsiteY72" fmla="*/ 3079264 h 4364656"/>
              <a:gd name="connsiteX73" fmla="*/ 8062457 w 8074603"/>
              <a:gd name="connsiteY73" fmla="*/ 3089610 h 4364656"/>
              <a:gd name="connsiteX74" fmla="*/ 8064444 w 8074603"/>
              <a:gd name="connsiteY74" fmla="*/ 3096967 h 4364656"/>
              <a:gd name="connsiteX75" fmla="*/ 8073185 w 8074603"/>
              <a:gd name="connsiteY75" fmla="*/ 3196024 h 4364656"/>
              <a:gd name="connsiteX76" fmla="*/ 8074603 w 8074603"/>
              <a:gd name="connsiteY76" fmla="*/ 3210093 h 4364656"/>
              <a:gd name="connsiteX77" fmla="*/ 8074509 w 8074603"/>
              <a:gd name="connsiteY77" fmla="*/ 3211029 h 4364656"/>
              <a:gd name="connsiteX78" fmla="*/ 8074602 w 8074603"/>
              <a:gd name="connsiteY78" fmla="*/ 3212087 h 4364656"/>
              <a:gd name="connsiteX79" fmla="*/ 7424264 w 8074603"/>
              <a:gd name="connsiteY79" fmla="*/ 3862425 h 4364656"/>
              <a:gd name="connsiteX80" fmla="*/ 6964406 w 8074603"/>
              <a:gd name="connsiteY80" fmla="*/ 3671946 h 4364656"/>
              <a:gd name="connsiteX81" fmla="*/ 6915317 w 8074603"/>
              <a:gd name="connsiteY81" fmla="*/ 3612451 h 4364656"/>
              <a:gd name="connsiteX82" fmla="*/ 6916916 w 8074603"/>
              <a:gd name="connsiteY82" fmla="*/ 3609131 h 4364656"/>
              <a:gd name="connsiteX83" fmla="*/ 6916887 w 8074603"/>
              <a:gd name="connsiteY83" fmla="*/ 3609096 h 4364656"/>
              <a:gd name="connsiteX84" fmla="*/ 6915316 w 8074603"/>
              <a:gd name="connsiteY84" fmla="*/ 3612451 h 4364656"/>
              <a:gd name="connsiteX85" fmla="*/ 6861887 w 8074603"/>
              <a:gd name="connsiteY85" fmla="*/ 3549058 h 4364656"/>
              <a:gd name="connsiteX86" fmla="*/ 6249412 w 8074603"/>
              <a:gd name="connsiteY86" fmla="*/ 3295363 h 4364656"/>
              <a:gd name="connsiteX87" fmla="*/ 5531170 w 8074603"/>
              <a:gd name="connsiteY87" fmla="*/ 3677249 h 4364656"/>
              <a:gd name="connsiteX88" fmla="*/ 5477373 w 8074603"/>
              <a:gd name="connsiteY88" fmla="*/ 3776364 h 4364656"/>
              <a:gd name="connsiteX89" fmla="*/ 5424218 w 8074603"/>
              <a:gd name="connsiteY89" fmla="*/ 3898404 h 4364656"/>
              <a:gd name="connsiteX90" fmla="*/ 5372647 w 8074603"/>
              <a:gd name="connsiteY90" fmla="*/ 3993415 h 4364656"/>
              <a:gd name="connsiteX91" fmla="*/ 4674427 w 8074603"/>
              <a:gd name="connsiteY91" fmla="*/ 4364656 h 4364656"/>
              <a:gd name="connsiteX92" fmla="*/ 3870258 w 8074603"/>
              <a:gd name="connsiteY92" fmla="*/ 3773024 h 4364656"/>
              <a:gd name="connsiteX93" fmla="*/ 3849692 w 8074603"/>
              <a:gd name="connsiteY93" fmla="*/ 3693042 h 4364656"/>
              <a:gd name="connsiteX94" fmla="*/ 3849691 w 8074603"/>
              <a:gd name="connsiteY94" fmla="*/ 3693042 h 4364656"/>
              <a:gd name="connsiteX95" fmla="*/ 3846811 w 8074603"/>
              <a:gd name="connsiteY95" fmla="*/ 3692773 h 4364656"/>
              <a:gd name="connsiteX96" fmla="*/ 3844896 w 8074603"/>
              <a:gd name="connsiteY96" fmla="*/ 3673782 h 4364656"/>
              <a:gd name="connsiteX97" fmla="*/ 3392418 w 8074603"/>
              <a:gd name="connsiteY97" fmla="*/ 3305002 h 4364656"/>
              <a:gd name="connsiteX98" fmla="*/ 2966852 w 8074603"/>
              <a:gd name="connsiteY98" fmla="*/ 3587086 h 4364656"/>
              <a:gd name="connsiteX99" fmla="*/ 2959715 w 8074603"/>
              <a:gd name="connsiteY99" fmla="*/ 3610078 h 4364656"/>
              <a:gd name="connsiteX100" fmla="*/ 2958513 w 8074603"/>
              <a:gd name="connsiteY100" fmla="*/ 3609966 h 4364656"/>
              <a:gd name="connsiteX101" fmla="*/ 2958503 w 8074603"/>
              <a:gd name="connsiteY101" fmla="*/ 3609966 h 4364656"/>
              <a:gd name="connsiteX102" fmla="*/ 2956695 w 8074603"/>
              <a:gd name="connsiteY102" fmla="*/ 3609798 h 4364656"/>
              <a:gd name="connsiteX103" fmla="*/ 2956637 w 8074603"/>
              <a:gd name="connsiteY103" fmla="*/ 3609986 h 4364656"/>
              <a:gd name="connsiteX104" fmla="*/ 2958503 w 8074603"/>
              <a:gd name="connsiteY104" fmla="*/ 3609966 h 4364656"/>
              <a:gd name="connsiteX105" fmla="*/ 2958513 w 8074603"/>
              <a:gd name="connsiteY105" fmla="*/ 3609967 h 4364656"/>
              <a:gd name="connsiteX106" fmla="*/ 2935736 w 8074603"/>
              <a:gd name="connsiteY106" fmla="*/ 3683342 h 4364656"/>
              <a:gd name="connsiteX107" fmla="*/ 2888672 w 8074603"/>
              <a:gd name="connsiteY107" fmla="*/ 3775276 h 4364656"/>
              <a:gd name="connsiteX108" fmla="*/ 2873670 w 8074603"/>
              <a:gd name="connsiteY108" fmla="*/ 3796378 h 4364656"/>
              <a:gd name="connsiteX109" fmla="*/ 2867332 w 8074603"/>
              <a:gd name="connsiteY109" fmla="*/ 3808055 h 4364656"/>
              <a:gd name="connsiteX110" fmla="*/ 2853134 w 8074603"/>
              <a:gd name="connsiteY110" fmla="*/ 3825263 h 4364656"/>
              <a:gd name="connsiteX111" fmla="*/ 2829243 w 8074603"/>
              <a:gd name="connsiteY111" fmla="*/ 3858866 h 4364656"/>
              <a:gd name="connsiteX112" fmla="*/ 2800750 w 8074603"/>
              <a:gd name="connsiteY112" fmla="*/ 3888753 h 4364656"/>
              <a:gd name="connsiteX113" fmla="*/ 2781264 w 8074603"/>
              <a:gd name="connsiteY113" fmla="*/ 3912370 h 4364656"/>
              <a:gd name="connsiteX114" fmla="*/ 2767063 w 8074603"/>
              <a:gd name="connsiteY114" fmla="*/ 3924087 h 4364656"/>
              <a:gd name="connsiteX115" fmla="*/ 2758655 w 8074603"/>
              <a:gd name="connsiteY115" fmla="*/ 3932906 h 4364656"/>
              <a:gd name="connsiteX116" fmla="*/ 2710836 w 8074603"/>
              <a:gd name="connsiteY116" fmla="*/ 3970478 h 4364656"/>
              <a:gd name="connsiteX117" fmla="*/ 2676948 w 8074603"/>
              <a:gd name="connsiteY117" fmla="*/ 3998439 h 4364656"/>
              <a:gd name="connsiteX118" fmla="*/ 2627569 w 8074603"/>
              <a:gd name="connsiteY118" fmla="*/ 4025241 h 4364656"/>
              <a:gd name="connsiteX119" fmla="*/ 2588828 w 8074603"/>
              <a:gd name="connsiteY119" fmla="*/ 4047508 h 4364656"/>
              <a:gd name="connsiteX120" fmla="*/ 2580497 w 8074603"/>
              <a:gd name="connsiteY120" fmla="*/ 4050790 h 4364656"/>
              <a:gd name="connsiteX121" fmla="*/ 2557219 w 8074603"/>
              <a:gd name="connsiteY121" fmla="*/ 4063426 h 4364656"/>
              <a:gd name="connsiteX122" fmla="*/ 2515787 w 8074603"/>
              <a:gd name="connsiteY122" fmla="*/ 4076287 h 4364656"/>
              <a:gd name="connsiteX123" fmla="*/ 2492002 w 8074603"/>
              <a:gd name="connsiteY123" fmla="*/ 4085658 h 4364656"/>
              <a:gd name="connsiteX124" fmla="*/ 2467134 w 8074603"/>
              <a:gd name="connsiteY124" fmla="*/ 4091389 h 4364656"/>
              <a:gd name="connsiteX125" fmla="*/ 2424911 w 8074603"/>
              <a:gd name="connsiteY125" fmla="*/ 4104496 h 4364656"/>
              <a:gd name="connsiteX126" fmla="*/ 2398874 w 8074603"/>
              <a:gd name="connsiteY126" fmla="*/ 4107121 h 4364656"/>
              <a:gd name="connsiteX127" fmla="*/ 2388841 w 8074603"/>
              <a:gd name="connsiteY127" fmla="*/ 4109433 h 4364656"/>
              <a:gd name="connsiteX128" fmla="*/ 2337116 w 8074603"/>
              <a:gd name="connsiteY128" fmla="*/ 4113347 h 4364656"/>
              <a:gd name="connsiteX129" fmla="*/ 2282859 w 8074603"/>
              <a:gd name="connsiteY129" fmla="*/ 4118816 h 4364656"/>
              <a:gd name="connsiteX130" fmla="*/ 2242479 w 8074603"/>
              <a:gd name="connsiteY130" fmla="*/ 4114746 h 4364656"/>
              <a:gd name="connsiteX131" fmla="*/ 2172265 w 8074603"/>
              <a:gd name="connsiteY131" fmla="*/ 4109433 h 4364656"/>
              <a:gd name="connsiteX132" fmla="*/ 2158646 w 8074603"/>
              <a:gd name="connsiteY132" fmla="*/ 4106295 h 4364656"/>
              <a:gd name="connsiteX133" fmla="*/ 2140808 w 8074603"/>
              <a:gd name="connsiteY133" fmla="*/ 4104496 h 4364656"/>
              <a:gd name="connsiteX134" fmla="*/ 2111879 w 8074603"/>
              <a:gd name="connsiteY134" fmla="*/ 4095516 h 4364656"/>
              <a:gd name="connsiteX135" fmla="*/ 2069105 w 8074603"/>
              <a:gd name="connsiteY135" fmla="*/ 4085658 h 4364656"/>
              <a:gd name="connsiteX136" fmla="*/ 2028193 w 8074603"/>
              <a:gd name="connsiteY136" fmla="*/ 4069539 h 4364656"/>
              <a:gd name="connsiteX137" fmla="*/ 2008500 w 8074603"/>
              <a:gd name="connsiteY137" fmla="*/ 4063426 h 4364656"/>
              <a:gd name="connsiteX138" fmla="*/ 1997435 w 8074603"/>
              <a:gd name="connsiteY138" fmla="*/ 4057420 h 4364656"/>
              <a:gd name="connsiteX139" fmla="*/ 1972278 w 8074603"/>
              <a:gd name="connsiteY139" fmla="*/ 4047508 h 4364656"/>
              <a:gd name="connsiteX140" fmla="*/ 1625370 w 8074603"/>
              <a:gd name="connsiteY140" fmla="*/ 3683342 h 4364656"/>
              <a:gd name="connsiteX141" fmla="*/ 1607075 w 8074603"/>
              <a:gd name="connsiteY141" fmla="*/ 3624406 h 4364656"/>
              <a:gd name="connsiteX142" fmla="*/ 1608730 w 8074603"/>
              <a:gd name="connsiteY142" fmla="*/ 3624388 h 4364656"/>
              <a:gd name="connsiteX143" fmla="*/ 1613537 w 8074603"/>
              <a:gd name="connsiteY143" fmla="*/ 3624337 h 4364656"/>
              <a:gd name="connsiteX144" fmla="*/ 1613536 w 8074603"/>
              <a:gd name="connsiteY144" fmla="*/ 3624334 h 4364656"/>
              <a:gd name="connsiteX145" fmla="*/ 1608730 w 8074603"/>
              <a:gd name="connsiteY145" fmla="*/ 3624388 h 4364656"/>
              <a:gd name="connsiteX146" fmla="*/ 1607077 w 8074603"/>
              <a:gd name="connsiteY146" fmla="*/ 3624405 h 4364656"/>
              <a:gd name="connsiteX147" fmla="*/ 1603692 w 8074603"/>
              <a:gd name="connsiteY147" fmla="*/ 3624443 h 4364656"/>
              <a:gd name="connsiteX148" fmla="*/ 1593249 w 8074603"/>
              <a:gd name="connsiteY148" fmla="*/ 3590809 h 4364656"/>
              <a:gd name="connsiteX149" fmla="*/ 1060194 w 8074603"/>
              <a:gd name="connsiteY149" fmla="*/ 3237476 h 4364656"/>
              <a:gd name="connsiteX150" fmla="*/ 943603 w 8074603"/>
              <a:gd name="connsiteY150" fmla="*/ 3249230 h 4364656"/>
              <a:gd name="connsiteX151" fmla="*/ 837218 w 8074603"/>
              <a:gd name="connsiteY151" fmla="*/ 3282253 h 4364656"/>
              <a:gd name="connsiteX152" fmla="*/ 831628 w 8074603"/>
              <a:gd name="connsiteY152" fmla="*/ 3285287 h 4364656"/>
              <a:gd name="connsiteX153" fmla="*/ 789668 w 8074603"/>
              <a:gd name="connsiteY153" fmla="*/ 3319908 h 4364656"/>
              <a:gd name="connsiteX154" fmla="*/ 703440 w 8074603"/>
              <a:gd name="connsiteY154" fmla="*/ 3366773 h 4364656"/>
              <a:gd name="connsiteX155" fmla="*/ 697571 w 8074603"/>
              <a:gd name="connsiteY155" fmla="*/ 3368594 h 4364656"/>
              <a:gd name="connsiteX156" fmla="*/ 697574 w 8074603"/>
              <a:gd name="connsiteY156" fmla="*/ 3368593 h 4364656"/>
              <a:gd name="connsiteX157" fmla="*/ 608392 w 8074603"/>
              <a:gd name="connsiteY157" fmla="*/ 3396276 h 4364656"/>
              <a:gd name="connsiteX158" fmla="*/ 506346 w 8074603"/>
              <a:gd name="connsiteY158" fmla="*/ 3406563 h 4364656"/>
              <a:gd name="connsiteX159" fmla="*/ 0 w 8074603"/>
              <a:gd name="connsiteY159" fmla="*/ 2900217 h 4364656"/>
              <a:gd name="connsiteX160" fmla="*/ 404300 w 8074603"/>
              <a:gd name="connsiteY160" fmla="*/ 2404158 h 4364656"/>
              <a:gd name="connsiteX161" fmla="*/ 476128 w 8074603"/>
              <a:gd name="connsiteY161" fmla="*/ 2396917 h 4364656"/>
              <a:gd name="connsiteX162" fmla="*/ 476128 w 8074603"/>
              <a:gd name="connsiteY162" fmla="*/ 2396918 h 4364656"/>
              <a:gd name="connsiteX163" fmla="*/ 506346 w 8074603"/>
              <a:gd name="connsiteY163" fmla="*/ 2393872 h 4364656"/>
              <a:gd name="connsiteX164" fmla="*/ 506424 w 8074603"/>
              <a:gd name="connsiteY164" fmla="*/ 2393878 h 4364656"/>
              <a:gd name="connsiteX165" fmla="*/ 523913 w 8074603"/>
              <a:gd name="connsiteY165" fmla="*/ 2395421 h 4364656"/>
              <a:gd name="connsiteX166" fmla="*/ 525160 w 8074603"/>
              <a:gd name="connsiteY166" fmla="*/ 2395296 h 4364656"/>
              <a:gd name="connsiteX167" fmla="*/ 506424 w 8074603"/>
              <a:gd name="connsiteY167" fmla="*/ 2393878 h 4364656"/>
              <a:gd name="connsiteX168" fmla="*/ 506346 w 8074603"/>
              <a:gd name="connsiteY168" fmla="*/ 2393871 h 4364656"/>
              <a:gd name="connsiteX169" fmla="*/ 476128 w 8074603"/>
              <a:gd name="connsiteY169" fmla="*/ 2396917 h 4364656"/>
              <a:gd name="connsiteX170" fmla="*/ 475829 w 8074603"/>
              <a:gd name="connsiteY170" fmla="*/ 2395919 h 4364656"/>
              <a:gd name="connsiteX171" fmla="*/ 566483 w 8074603"/>
              <a:gd name="connsiteY171" fmla="*/ 2386780 h 4364656"/>
              <a:gd name="connsiteX172" fmla="*/ 1084393 w 8074603"/>
              <a:gd name="connsiteY172" fmla="*/ 1855758 h 4364656"/>
              <a:gd name="connsiteX173" fmla="*/ 1094003 w 8074603"/>
              <a:gd name="connsiteY173" fmla="*/ 1746841 h 4364656"/>
              <a:gd name="connsiteX174" fmla="*/ 1090650 w 8074603"/>
              <a:gd name="connsiteY174" fmla="*/ 1698239 h 4364656"/>
              <a:gd name="connsiteX175" fmla="*/ 1088374 w 8074603"/>
              <a:gd name="connsiteY175" fmla="*/ 1636980 h 4364656"/>
              <a:gd name="connsiteX176" fmla="*/ 1799436 w 8074603"/>
              <a:gd name="connsiteY176" fmla="*/ 925919 h 4364656"/>
              <a:gd name="connsiteX177" fmla="*/ 2389060 w 8074603"/>
              <a:gd name="connsiteY177" fmla="*/ 1239418 h 4364656"/>
              <a:gd name="connsiteX178" fmla="*/ 2416485 w 8074603"/>
              <a:gd name="connsiteY178" fmla="*/ 1289944 h 4364656"/>
              <a:gd name="connsiteX179" fmla="*/ 2416799 w 8074603"/>
              <a:gd name="connsiteY179" fmla="*/ 1289849 h 4364656"/>
              <a:gd name="connsiteX180" fmla="*/ 2455025 w 8074603"/>
              <a:gd name="connsiteY180" fmla="*/ 1360275 h 4364656"/>
              <a:gd name="connsiteX181" fmla="*/ 3082854 w 8074603"/>
              <a:gd name="connsiteY181" fmla="*/ 1694089 h 4364656"/>
              <a:gd name="connsiteX182" fmla="*/ 3836081 w 8074603"/>
              <a:gd name="connsiteY182" fmla="*/ 1014367 h 4364656"/>
              <a:gd name="connsiteX183" fmla="*/ 3839853 w 8074603"/>
              <a:gd name="connsiteY183" fmla="*/ 939677 h 4364656"/>
              <a:gd name="connsiteX184" fmla="*/ 3839853 w 8074603"/>
              <a:gd name="connsiteY184" fmla="*/ 939672 h 4364656"/>
              <a:gd name="connsiteX185" fmla="*/ 3837985 w 8074603"/>
              <a:gd name="connsiteY185" fmla="*/ 927434 h 4364656"/>
              <a:gd name="connsiteX186" fmla="*/ 3835746 w 8074603"/>
              <a:gd name="connsiteY186" fmla="*/ 883087 h 4364656"/>
              <a:gd name="connsiteX187" fmla="*/ 3835745 w 8074603"/>
              <a:gd name="connsiteY187" fmla="*/ 883087 h 4364656"/>
              <a:gd name="connsiteX188" fmla="*/ 3833802 w 8074603"/>
              <a:gd name="connsiteY188" fmla="*/ 844605 h 4364656"/>
              <a:gd name="connsiteX189" fmla="*/ 3833640 w 8074603"/>
              <a:gd name="connsiteY189" fmla="*/ 841406 h 4364656"/>
              <a:gd name="connsiteX190" fmla="*/ 4675046 w 8074603"/>
              <a:gd name="connsiteY190" fmla="*/ 0 h 4364656"/>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51311 w 8074603"/>
              <a:gd name="connsiteY4" fmla="*/ 3824382 h 4364656"/>
              <a:gd name="connsiteX5" fmla="*/ 5477374 w 8074603"/>
              <a:gd name="connsiteY5" fmla="*/ 3776365 h 4364656"/>
              <a:gd name="connsiteX6" fmla="*/ 5967715 w 8074603"/>
              <a:gd name="connsiteY6" fmla="*/ 1555781 h 4364656"/>
              <a:gd name="connsiteX7" fmla="*/ 5953547 w 8074603"/>
              <a:gd name="connsiteY7" fmla="*/ 1567471 h 4364656"/>
              <a:gd name="connsiteX8" fmla="*/ 5947225 w 8074603"/>
              <a:gd name="connsiteY8" fmla="*/ 1572687 h 4364656"/>
              <a:gd name="connsiteX9" fmla="*/ 5923679 w 8074603"/>
              <a:gd name="connsiteY9" fmla="*/ 1585468 h 4364656"/>
              <a:gd name="connsiteX10" fmla="*/ 5944170 w 8074603"/>
              <a:gd name="connsiteY10" fmla="*/ 1568561 h 4364656"/>
              <a:gd name="connsiteX11" fmla="*/ 5950625 w 8074603"/>
              <a:gd name="connsiteY11" fmla="*/ 1565058 h 4364656"/>
              <a:gd name="connsiteX12" fmla="*/ 5967715 w 8074603"/>
              <a:gd name="connsiteY12" fmla="*/ 1555781 h 4364656"/>
              <a:gd name="connsiteX13" fmla="*/ 5463575 w 8074603"/>
              <a:gd name="connsiteY13" fmla="*/ 1132731 h 4364656"/>
              <a:gd name="connsiteX14" fmla="*/ 5450330 w 8074603"/>
              <a:gd name="connsiteY14" fmla="*/ 1168918 h 4364656"/>
              <a:gd name="connsiteX15" fmla="*/ 5439303 w 8074603"/>
              <a:gd name="connsiteY15" fmla="*/ 1189234 h 4364656"/>
              <a:gd name="connsiteX16" fmla="*/ 5447848 w 8074603"/>
              <a:gd name="connsiteY16" fmla="*/ 1161705 h 4364656"/>
              <a:gd name="connsiteX17" fmla="*/ 5463575 w 8074603"/>
              <a:gd name="connsiteY17" fmla="*/ 1132731 h 4364656"/>
              <a:gd name="connsiteX18" fmla="*/ 5466067 w 8074603"/>
              <a:gd name="connsiteY18" fmla="*/ 1125926 h 4364656"/>
              <a:gd name="connsiteX19" fmla="*/ 5466873 w 8074603"/>
              <a:gd name="connsiteY19" fmla="*/ 1126657 h 4364656"/>
              <a:gd name="connsiteX20" fmla="*/ 5463576 w 8074603"/>
              <a:gd name="connsiteY20" fmla="*/ 1132731 h 4364656"/>
              <a:gd name="connsiteX21" fmla="*/ 5466067 w 8074603"/>
              <a:gd name="connsiteY21" fmla="*/ 1125926 h 4364656"/>
              <a:gd name="connsiteX22" fmla="*/ 4675046 w 8074603"/>
              <a:gd name="connsiteY22" fmla="*/ 0 h 4364656"/>
              <a:gd name="connsiteX23" fmla="*/ 5516452 w 8074603"/>
              <a:gd name="connsiteY23" fmla="*/ 841406 h 4364656"/>
              <a:gd name="connsiteX24" fmla="*/ 5478624 w 8074603"/>
              <a:gd name="connsiteY24" fmla="*/ 1091614 h 4364656"/>
              <a:gd name="connsiteX25" fmla="*/ 5466066 w 8074603"/>
              <a:gd name="connsiteY25" fmla="*/ 1125926 h 4364656"/>
              <a:gd name="connsiteX26" fmla="*/ 5463575 w 8074603"/>
              <a:gd name="connsiteY26" fmla="*/ 1132730 h 4364656"/>
              <a:gd name="connsiteX27" fmla="*/ 5447848 w 8074603"/>
              <a:gd name="connsiteY27" fmla="*/ 1161704 h 4364656"/>
              <a:gd name="connsiteX28" fmla="*/ 5439303 w 8074603"/>
              <a:gd name="connsiteY28" fmla="*/ 1189233 h 4364656"/>
              <a:gd name="connsiteX29" fmla="*/ 5428195 w 8074603"/>
              <a:gd name="connsiteY29" fmla="*/ 1225018 h 4364656"/>
              <a:gd name="connsiteX30" fmla="*/ 5421342 w 8074603"/>
              <a:gd name="connsiteY30" fmla="*/ 1292995 h 4364656"/>
              <a:gd name="connsiteX31" fmla="*/ 5758639 w 8074603"/>
              <a:gd name="connsiteY31" fmla="*/ 1630292 h 4364656"/>
              <a:gd name="connsiteX32" fmla="*/ 5889930 w 8074603"/>
              <a:gd name="connsiteY32" fmla="*/ 1603786 h 4364656"/>
              <a:gd name="connsiteX33" fmla="*/ 5923679 w 8074603"/>
              <a:gd name="connsiteY33" fmla="*/ 1585468 h 4364656"/>
              <a:gd name="connsiteX34" fmla="*/ 5923680 w 8074603"/>
              <a:gd name="connsiteY34" fmla="*/ 1585469 h 4364656"/>
              <a:gd name="connsiteX35" fmla="*/ 5947226 w 8074603"/>
              <a:gd name="connsiteY35" fmla="*/ 1572688 h 4364656"/>
              <a:gd name="connsiteX36" fmla="*/ 5953548 w 8074603"/>
              <a:gd name="connsiteY36" fmla="*/ 1567472 h 4364656"/>
              <a:gd name="connsiteX37" fmla="*/ 5967716 w 8074603"/>
              <a:gd name="connsiteY37" fmla="*/ 1555782 h 4364656"/>
              <a:gd name="connsiteX38" fmla="*/ 6062168 w 8074603"/>
              <a:gd name="connsiteY38" fmla="*/ 1504515 h 4364656"/>
              <a:gd name="connsiteX39" fmla="*/ 6332560 w 8074603"/>
              <a:gd name="connsiteY39" fmla="*/ 1449925 h 4364656"/>
              <a:gd name="connsiteX40" fmla="*/ 7027217 w 8074603"/>
              <a:gd name="connsiteY40" fmla="*/ 2144582 h 4364656"/>
              <a:gd name="connsiteX41" fmla="*/ 7023436 w 8074603"/>
              <a:gd name="connsiteY41" fmla="*/ 2182087 h 4364656"/>
              <a:gd name="connsiteX42" fmla="*/ 7025951 w 8074603"/>
              <a:gd name="connsiteY42" fmla="*/ 2183532 h 4364656"/>
              <a:gd name="connsiteX43" fmla="*/ 7020865 w 8074603"/>
              <a:gd name="connsiteY43" fmla="*/ 2233978 h 4364656"/>
              <a:gd name="connsiteX44" fmla="*/ 7290185 w 8074603"/>
              <a:gd name="connsiteY44" fmla="*/ 2564422 h 4364656"/>
              <a:gd name="connsiteX45" fmla="*/ 7340491 w 8074603"/>
              <a:gd name="connsiteY45" fmla="*/ 2569494 h 4364656"/>
              <a:gd name="connsiteX46" fmla="*/ 7425440 w 8074603"/>
              <a:gd name="connsiteY46" fmla="*/ 2560930 h 4364656"/>
              <a:gd name="connsiteX47" fmla="*/ 7556269 w 8074603"/>
              <a:gd name="connsiteY47" fmla="*/ 2574119 h 4364656"/>
              <a:gd name="connsiteX48" fmla="*/ 7639912 w 8074603"/>
              <a:gd name="connsiteY48" fmla="*/ 2600083 h 4364656"/>
              <a:gd name="connsiteX49" fmla="*/ 7662727 w 8074603"/>
              <a:gd name="connsiteY49" fmla="*/ 2606859 h 4364656"/>
              <a:gd name="connsiteX50" fmla="*/ 7664371 w 8074603"/>
              <a:gd name="connsiteY50" fmla="*/ 2607676 h 4364656"/>
              <a:gd name="connsiteX51" fmla="*/ 7678124 w 8074603"/>
              <a:gd name="connsiteY51" fmla="*/ 2611945 h 4364656"/>
              <a:gd name="connsiteX52" fmla="*/ 7733522 w 8074603"/>
              <a:gd name="connsiteY52" fmla="*/ 2642014 h 4364656"/>
              <a:gd name="connsiteX53" fmla="*/ 7761488 w 8074603"/>
              <a:gd name="connsiteY53" fmla="*/ 2655901 h 4364656"/>
              <a:gd name="connsiteX54" fmla="*/ 7768424 w 8074603"/>
              <a:gd name="connsiteY54" fmla="*/ 2660958 h 4364656"/>
              <a:gd name="connsiteX55" fmla="*/ 7788393 w 8074603"/>
              <a:gd name="connsiteY55" fmla="*/ 2671797 h 4364656"/>
              <a:gd name="connsiteX56" fmla="*/ 7827171 w 8074603"/>
              <a:gd name="connsiteY56" fmla="*/ 2703791 h 4364656"/>
              <a:gd name="connsiteX57" fmla="*/ 7849862 w 8074603"/>
              <a:gd name="connsiteY57" fmla="*/ 2720336 h 4364656"/>
              <a:gd name="connsiteX58" fmla="*/ 7860799 w 8074603"/>
              <a:gd name="connsiteY58" fmla="*/ 2731538 h 4364656"/>
              <a:gd name="connsiteX59" fmla="*/ 7884468 w 8074603"/>
              <a:gd name="connsiteY59" fmla="*/ 2751066 h 4364656"/>
              <a:gd name="connsiteX60" fmla="*/ 7909550 w 8074603"/>
              <a:gd name="connsiteY60" fmla="*/ 2781466 h 4364656"/>
              <a:gd name="connsiteX61" fmla="*/ 7926096 w 8074603"/>
              <a:gd name="connsiteY61" fmla="*/ 2798412 h 4364656"/>
              <a:gd name="connsiteX62" fmla="*/ 7939549 w 8074603"/>
              <a:gd name="connsiteY62" fmla="*/ 2817825 h 4364656"/>
              <a:gd name="connsiteX63" fmla="*/ 7963736 w 8074603"/>
              <a:gd name="connsiteY63" fmla="*/ 2847140 h 4364656"/>
              <a:gd name="connsiteX64" fmla="*/ 7977732 w 8074603"/>
              <a:gd name="connsiteY64" fmla="*/ 2872925 h 4364656"/>
              <a:gd name="connsiteX65" fmla="*/ 7988440 w 8074603"/>
              <a:gd name="connsiteY65" fmla="*/ 2888377 h 4364656"/>
              <a:gd name="connsiteX66" fmla="*/ 8002637 w 8074603"/>
              <a:gd name="connsiteY66" fmla="*/ 2918810 h 4364656"/>
              <a:gd name="connsiteX67" fmla="*/ 8023589 w 8074603"/>
              <a:gd name="connsiteY67" fmla="*/ 2957410 h 4364656"/>
              <a:gd name="connsiteX68" fmla="*/ 8029442 w 8074603"/>
              <a:gd name="connsiteY68" fmla="*/ 2976266 h 4364656"/>
              <a:gd name="connsiteX69" fmla="*/ 8035140 w 8074603"/>
              <a:gd name="connsiteY69" fmla="*/ 2988479 h 4364656"/>
              <a:gd name="connsiteX70" fmla="*/ 8047920 w 8074603"/>
              <a:gd name="connsiteY70" fmla="*/ 3035793 h 4364656"/>
              <a:gd name="connsiteX71" fmla="*/ 8061414 w 8074603"/>
              <a:gd name="connsiteY71" fmla="*/ 3079264 h 4364656"/>
              <a:gd name="connsiteX72" fmla="*/ 8062457 w 8074603"/>
              <a:gd name="connsiteY72" fmla="*/ 3089610 h 4364656"/>
              <a:gd name="connsiteX73" fmla="*/ 8064444 w 8074603"/>
              <a:gd name="connsiteY73" fmla="*/ 3096967 h 4364656"/>
              <a:gd name="connsiteX74" fmla="*/ 8073185 w 8074603"/>
              <a:gd name="connsiteY74" fmla="*/ 3196024 h 4364656"/>
              <a:gd name="connsiteX75" fmla="*/ 8074603 w 8074603"/>
              <a:gd name="connsiteY75" fmla="*/ 3210093 h 4364656"/>
              <a:gd name="connsiteX76" fmla="*/ 8074509 w 8074603"/>
              <a:gd name="connsiteY76" fmla="*/ 3211029 h 4364656"/>
              <a:gd name="connsiteX77" fmla="*/ 8074602 w 8074603"/>
              <a:gd name="connsiteY77" fmla="*/ 3212087 h 4364656"/>
              <a:gd name="connsiteX78" fmla="*/ 7424264 w 8074603"/>
              <a:gd name="connsiteY78" fmla="*/ 3862425 h 4364656"/>
              <a:gd name="connsiteX79" fmla="*/ 6964406 w 8074603"/>
              <a:gd name="connsiteY79" fmla="*/ 3671946 h 4364656"/>
              <a:gd name="connsiteX80" fmla="*/ 6915317 w 8074603"/>
              <a:gd name="connsiteY80" fmla="*/ 3612451 h 4364656"/>
              <a:gd name="connsiteX81" fmla="*/ 6916916 w 8074603"/>
              <a:gd name="connsiteY81" fmla="*/ 3609131 h 4364656"/>
              <a:gd name="connsiteX82" fmla="*/ 6916887 w 8074603"/>
              <a:gd name="connsiteY82" fmla="*/ 3609096 h 4364656"/>
              <a:gd name="connsiteX83" fmla="*/ 6915316 w 8074603"/>
              <a:gd name="connsiteY83" fmla="*/ 3612451 h 4364656"/>
              <a:gd name="connsiteX84" fmla="*/ 6861887 w 8074603"/>
              <a:gd name="connsiteY84" fmla="*/ 3549058 h 4364656"/>
              <a:gd name="connsiteX85" fmla="*/ 6249412 w 8074603"/>
              <a:gd name="connsiteY85" fmla="*/ 3295363 h 4364656"/>
              <a:gd name="connsiteX86" fmla="*/ 5531170 w 8074603"/>
              <a:gd name="connsiteY86" fmla="*/ 3677249 h 4364656"/>
              <a:gd name="connsiteX87" fmla="*/ 5477373 w 8074603"/>
              <a:gd name="connsiteY87" fmla="*/ 3776364 h 4364656"/>
              <a:gd name="connsiteX88" fmla="*/ 5424218 w 8074603"/>
              <a:gd name="connsiteY88" fmla="*/ 3898404 h 4364656"/>
              <a:gd name="connsiteX89" fmla="*/ 5372647 w 8074603"/>
              <a:gd name="connsiteY89" fmla="*/ 3993415 h 4364656"/>
              <a:gd name="connsiteX90" fmla="*/ 4674427 w 8074603"/>
              <a:gd name="connsiteY90" fmla="*/ 4364656 h 4364656"/>
              <a:gd name="connsiteX91" fmla="*/ 3870258 w 8074603"/>
              <a:gd name="connsiteY91" fmla="*/ 3773024 h 4364656"/>
              <a:gd name="connsiteX92" fmla="*/ 3849692 w 8074603"/>
              <a:gd name="connsiteY92" fmla="*/ 3693042 h 4364656"/>
              <a:gd name="connsiteX93" fmla="*/ 3849691 w 8074603"/>
              <a:gd name="connsiteY93" fmla="*/ 3693042 h 4364656"/>
              <a:gd name="connsiteX94" fmla="*/ 3846811 w 8074603"/>
              <a:gd name="connsiteY94" fmla="*/ 3692773 h 4364656"/>
              <a:gd name="connsiteX95" fmla="*/ 3844896 w 8074603"/>
              <a:gd name="connsiteY95" fmla="*/ 3673782 h 4364656"/>
              <a:gd name="connsiteX96" fmla="*/ 3392418 w 8074603"/>
              <a:gd name="connsiteY96" fmla="*/ 3305002 h 4364656"/>
              <a:gd name="connsiteX97" fmla="*/ 2966852 w 8074603"/>
              <a:gd name="connsiteY97" fmla="*/ 3587086 h 4364656"/>
              <a:gd name="connsiteX98" fmla="*/ 2959715 w 8074603"/>
              <a:gd name="connsiteY98" fmla="*/ 3610078 h 4364656"/>
              <a:gd name="connsiteX99" fmla="*/ 2958513 w 8074603"/>
              <a:gd name="connsiteY99" fmla="*/ 3609966 h 4364656"/>
              <a:gd name="connsiteX100" fmla="*/ 2958503 w 8074603"/>
              <a:gd name="connsiteY100" fmla="*/ 3609966 h 4364656"/>
              <a:gd name="connsiteX101" fmla="*/ 2956695 w 8074603"/>
              <a:gd name="connsiteY101" fmla="*/ 3609798 h 4364656"/>
              <a:gd name="connsiteX102" fmla="*/ 2956637 w 8074603"/>
              <a:gd name="connsiteY102" fmla="*/ 3609986 h 4364656"/>
              <a:gd name="connsiteX103" fmla="*/ 2958503 w 8074603"/>
              <a:gd name="connsiteY103" fmla="*/ 3609966 h 4364656"/>
              <a:gd name="connsiteX104" fmla="*/ 2958513 w 8074603"/>
              <a:gd name="connsiteY104" fmla="*/ 3609967 h 4364656"/>
              <a:gd name="connsiteX105" fmla="*/ 2935736 w 8074603"/>
              <a:gd name="connsiteY105" fmla="*/ 3683342 h 4364656"/>
              <a:gd name="connsiteX106" fmla="*/ 2888672 w 8074603"/>
              <a:gd name="connsiteY106" fmla="*/ 3775276 h 4364656"/>
              <a:gd name="connsiteX107" fmla="*/ 2873670 w 8074603"/>
              <a:gd name="connsiteY107" fmla="*/ 3796378 h 4364656"/>
              <a:gd name="connsiteX108" fmla="*/ 2867332 w 8074603"/>
              <a:gd name="connsiteY108" fmla="*/ 3808055 h 4364656"/>
              <a:gd name="connsiteX109" fmla="*/ 2853134 w 8074603"/>
              <a:gd name="connsiteY109" fmla="*/ 3825263 h 4364656"/>
              <a:gd name="connsiteX110" fmla="*/ 2829243 w 8074603"/>
              <a:gd name="connsiteY110" fmla="*/ 3858866 h 4364656"/>
              <a:gd name="connsiteX111" fmla="*/ 2800750 w 8074603"/>
              <a:gd name="connsiteY111" fmla="*/ 3888753 h 4364656"/>
              <a:gd name="connsiteX112" fmla="*/ 2781264 w 8074603"/>
              <a:gd name="connsiteY112" fmla="*/ 3912370 h 4364656"/>
              <a:gd name="connsiteX113" fmla="*/ 2767063 w 8074603"/>
              <a:gd name="connsiteY113" fmla="*/ 3924087 h 4364656"/>
              <a:gd name="connsiteX114" fmla="*/ 2758655 w 8074603"/>
              <a:gd name="connsiteY114" fmla="*/ 3932906 h 4364656"/>
              <a:gd name="connsiteX115" fmla="*/ 2710836 w 8074603"/>
              <a:gd name="connsiteY115" fmla="*/ 3970478 h 4364656"/>
              <a:gd name="connsiteX116" fmla="*/ 2676948 w 8074603"/>
              <a:gd name="connsiteY116" fmla="*/ 3998439 h 4364656"/>
              <a:gd name="connsiteX117" fmla="*/ 2627569 w 8074603"/>
              <a:gd name="connsiteY117" fmla="*/ 4025241 h 4364656"/>
              <a:gd name="connsiteX118" fmla="*/ 2588828 w 8074603"/>
              <a:gd name="connsiteY118" fmla="*/ 4047508 h 4364656"/>
              <a:gd name="connsiteX119" fmla="*/ 2580497 w 8074603"/>
              <a:gd name="connsiteY119" fmla="*/ 4050790 h 4364656"/>
              <a:gd name="connsiteX120" fmla="*/ 2557219 w 8074603"/>
              <a:gd name="connsiteY120" fmla="*/ 4063426 h 4364656"/>
              <a:gd name="connsiteX121" fmla="*/ 2515787 w 8074603"/>
              <a:gd name="connsiteY121" fmla="*/ 4076287 h 4364656"/>
              <a:gd name="connsiteX122" fmla="*/ 2492002 w 8074603"/>
              <a:gd name="connsiteY122" fmla="*/ 4085658 h 4364656"/>
              <a:gd name="connsiteX123" fmla="*/ 2467134 w 8074603"/>
              <a:gd name="connsiteY123" fmla="*/ 4091389 h 4364656"/>
              <a:gd name="connsiteX124" fmla="*/ 2424911 w 8074603"/>
              <a:gd name="connsiteY124" fmla="*/ 4104496 h 4364656"/>
              <a:gd name="connsiteX125" fmla="*/ 2398874 w 8074603"/>
              <a:gd name="connsiteY125" fmla="*/ 4107121 h 4364656"/>
              <a:gd name="connsiteX126" fmla="*/ 2388841 w 8074603"/>
              <a:gd name="connsiteY126" fmla="*/ 4109433 h 4364656"/>
              <a:gd name="connsiteX127" fmla="*/ 2337116 w 8074603"/>
              <a:gd name="connsiteY127" fmla="*/ 4113347 h 4364656"/>
              <a:gd name="connsiteX128" fmla="*/ 2282859 w 8074603"/>
              <a:gd name="connsiteY128" fmla="*/ 4118816 h 4364656"/>
              <a:gd name="connsiteX129" fmla="*/ 2242479 w 8074603"/>
              <a:gd name="connsiteY129" fmla="*/ 4114746 h 4364656"/>
              <a:gd name="connsiteX130" fmla="*/ 2172265 w 8074603"/>
              <a:gd name="connsiteY130" fmla="*/ 4109433 h 4364656"/>
              <a:gd name="connsiteX131" fmla="*/ 2158646 w 8074603"/>
              <a:gd name="connsiteY131" fmla="*/ 4106295 h 4364656"/>
              <a:gd name="connsiteX132" fmla="*/ 2140808 w 8074603"/>
              <a:gd name="connsiteY132" fmla="*/ 4104496 h 4364656"/>
              <a:gd name="connsiteX133" fmla="*/ 2111879 w 8074603"/>
              <a:gd name="connsiteY133" fmla="*/ 4095516 h 4364656"/>
              <a:gd name="connsiteX134" fmla="*/ 2069105 w 8074603"/>
              <a:gd name="connsiteY134" fmla="*/ 4085658 h 4364656"/>
              <a:gd name="connsiteX135" fmla="*/ 2028193 w 8074603"/>
              <a:gd name="connsiteY135" fmla="*/ 4069539 h 4364656"/>
              <a:gd name="connsiteX136" fmla="*/ 2008500 w 8074603"/>
              <a:gd name="connsiteY136" fmla="*/ 4063426 h 4364656"/>
              <a:gd name="connsiteX137" fmla="*/ 1997435 w 8074603"/>
              <a:gd name="connsiteY137" fmla="*/ 4057420 h 4364656"/>
              <a:gd name="connsiteX138" fmla="*/ 1972278 w 8074603"/>
              <a:gd name="connsiteY138" fmla="*/ 4047508 h 4364656"/>
              <a:gd name="connsiteX139" fmla="*/ 1625370 w 8074603"/>
              <a:gd name="connsiteY139" fmla="*/ 3683342 h 4364656"/>
              <a:gd name="connsiteX140" fmla="*/ 1607075 w 8074603"/>
              <a:gd name="connsiteY140" fmla="*/ 3624406 h 4364656"/>
              <a:gd name="connsiteX141" fmla="*/ 1608730 w 8074603"/>
              <a:gd name="connsiteY141" fmla="*/ 3624388 h 4364656"/>
              <a:gd name="connsiteX142" fmla="*/ 1613537 w 8074603"/>
              <a:gd name="connsiteY142" fmla="*/ 3624337 h 4364656"/>
              <a:gd name="connsiteX143" fmla="*/ 1613536 w 8074603"/>
              <a:gd name="connsiteY143" fmla="*/ 3624334 h 4364656"/>
              <a:gd name="connsiteX144" fmla="*/ 1608730 w 8074603"/>
              <a:gd name="connsiteY144" fmla="*/ 3624388 h 4364656"/>
              <a:gd name="connsiteX145" fmla="*/ 1607077 w 8074603"/>
              <a:gd name="connsiteY145" fmla="*/ 3624405 h 4364656"/>
              <a:gd name="connsiteX146" fmla="*/ 1603692 w 8074603"/>
              <a:gd name="connsiteY146" fmla="*/ 3624443 h 4364656"/>
              <a:gd name="connsiteX147" fmla="*/ 1593249 w 8074603"/>
              <a:gd name="connsiteY147" fmla="*/ 3590809 h 4364656"/>
              <a:gd name="connsiteX148" fmla="*/ 1060194 w 8074603"/>
              <a:gd name="connsiteY148" fmla="*/ 3237476 h 4364656"/>
              <a:gd name="connsiteX149" fmla="*/ 943603 w 8074603"/>
              <a:gd name="connsiteY149" fmla="*/ 3249230 h 4364656"/>
              <a:gd name="connsiteX150" fmla="*/ 837218 w 8074603"/>
              <a:gd name="connsiteY150" fmla="*/ 3282253 h 4364656"/>
              <a:gd name="connsiteX151" fmla="*/ 831628 w 8074603"/>
              <a:gd name="connsiteY151" fmla="*/ 3285287 h 4364656"/>
              <a:gd name="connsiteX152" fmla="*/ 789668 w 8074603"/>
              <a:gd name="connsiteY152" fmla="*/ 3319908 h 4364656"/>
              <a:gd name="connsiteX153" fmla="*/ 703440 w 8074603"/>
              <a:gd name="connsiteY153" fmla="*/ 3366773 h 4364656"/>
              <a:gd name="connsiteX154" fmla="*/ 697571 w 8074603"/>
              <a:gd name="connsiteY154" fmla="*/ 3368594 h 4364656"/>
              <a:gd name="connsiteX155" fmla="*/ 697574 w 8074603"/>
              <a:gd name="connsiteY155" fmla="*/ 3368593 h 4364656"/>
              <a:gd name="connsiteX156" fmla="*/ 608392 w 8074603"/>
              <a:gd name="connsiteY156" fmla="*/ 3396276 h 4364656"/>
              <a:gd name="connsiteX157" fmla="*/ 506346 w 8074603"/>
              <a:gd name="connsiteY157" fmla="*/ 3406563 h 4364656"/>
              <a:gd name="connsiteX158" fmla="*/ 0 w 8074603"/>
              <a:gd name="connsiteY158" fmla="*/ 2900217 h 4364656"/>
              <a:gd name="connsiteX159" fmla="*/ 404300 w 8074603"/>
              <a:gd name="connsiteY159" fmla="*/ 2404158 h 4364656"/>
              <a:gd name="connsiteX160" fmla="*/ 476128 w 8074603"/>
              <a:gd name="connsiteY160" fmla="*/ 2396917 h 4364656"/>
              <a:gd name="connsiteX161" fmla="*/ 476128 w 8074603"/>
              <a:gd name="connsiteY161" fmla="*/ 2396918 h 4364656"/>
              <a:gd name="connsiteX162" fmla="*/ 506346 w 8074603"/>
              <a:gd name="connsiteY162" fmla="*/ 2393872 h 4364656"/>
              <a:gd name="connsiteX163" fmla="*/ 506424 w 8074603"/>
              <a:gd name="connsiteY163" fmla="*/ 2393878 h 4364656"/>
              <a:gd name="connsiteX164" fmla="*/ 523913 w 8074603"/>
              <a:gd name="connsiteY164" fmla="*/ 2395421 h 4364656"/>
              <a:gd name="connsiteX165" fmla="*/ 525160 w 8074603"/>
              <a:gd name="connsiteY165" fmla="*/ 2395296 h 4364656"/>
              <a:gd name="connsiteX166" fmla="*/ 506424 w 8074603"/>
              <a:gd name="connsiteY166" fmla="*/ 2393878 h 4364656"/>
              <a:gd name="connsiteX167" fmla="*/ 506346 w 8074603"/>
              <a:gd name="connsiteY167" fmla="*/ 2393871 h 4364656"/>
              <a:gd name="connsiteX168" fmla="*/ 476128 w 8074603"/>
              <a:gd name="connsiteY168" fmla="*/ 2396917 h 4364656"/>
              <a:gd name="connsiteX169" fmla="*/ 475829 w 8074603"/>
              <a:gd name="connsiteY169" fmla="*/ 2395919 h 4364656"/>
              <a:gd name="connsiteX170" fmla="*/ 566483 w 8074603"/>
              <a:gd name="connsiteY170" fmla="*/ 2386780 h 4364656"/>
              <a:gd name="connsiteX171" fmla="*/ 1084393 w 8074603"/>
              <a:gd name="connsiteY171" fmla="*/ 1855758 h 4364656"/>
              <a:gd name="connsiteX172" fmla="*/ 1094003 w 8074603"/>
              <a:gd name="connsiteY172" fmla="*/ 1746841 h 4364656"/>
              <a:gd name="connsiteX173" fmla="*/ 1090650 w 8074603"/>
              <a:gd name="connsiteY173" fmla="*/ 1698239 h 4364656"/>
              <a:gd name="connsiteX174" fmla="*/ 1088374 w 8074603"/>
              <a:gd name="connsiteY174" fmla="*/ 1636980 h 4364656"/>
              <a:gd name="connsiteX175" fmla="*/ 1799436 w 8074603"/>
              <a:gd name="connsiteY175" fmla="*/ 925919 h 4364656"/>
              <a:gd name="connsiteX176" fmla="*/ 2389060 w 8074603"/>
              <a:gd name="connsiteY176" fmla="*/ 1239418 h 4364656"/>
              <a:gd name="connsiteX177" fmla="*/ 2416485 w 8074603"/>
              <a:gd name="connsiteY177" fmla="*/ 1289944 h 4364656"/>
              <a:gd name="connsiteX178" fmla="*/ 2416799 w 8074603"/>
              <a:gd name="connsiteY178" fmla="*/ 1289849 h 4364656"/>
              <a:gd name="connsiteX179" fmla="*/ 2455025 w 8074603"/>
              <a:gd name="connsiteY179" fmla="*/ 1360275 h 4364656"/>
              <a:gd name="connsiteX180" fmla="*/ 3082854 w 8074603"/>
              <a:gd name="connsiteY180" fmla="*/ 1694089 h 4364656"/>
              <a:gd name="connsiteX181" fmla="*/ 3836081 w 8074603"/>
              <a:gd name="connsiteY181" fmla="*/ 1014367 h 4364656"/>
              <a:gd name="connsiteX182" fmla="*/ 3839853 w 8074603"/>
              <a:gd name="connsiteY182" fmla="*/ 939677 h 4364656"/>
              <a:gd name="connsiteX183" fmla="*/ 3839853 w 8074603"/>
              <a:gd name="connsiteY183" fmla="*/ 939672 h 4364656"/>
              <a:gd name="connsiteX184" fmla="*/ 3837985 w 8074603"/>
              <a:gd name="connsiteY184" fmla="*/ 927434 h 4364656"/>
              <a:gd name="connsiteX185" fmla="*/ 3835746 w 8074603"/>
              <a:gd name="connsiteY185" fmla="*/ 883087 h 4364656"/>
              <a:gd name="connsiteX186" fmla="*/ 3835745 w 8074603"/>
              <a:gd name="connsiteY186" fmla="*/ 883087 h 4364656"/>
              <a:gd name="connsiteX187" fmla="*/ 3833802 w 8074603"/>
              <a:gd name="connsiteY187" fmla="*/ 844605 h 4364656"/>
              <a:gd name="connsiteX188" fmla="*/ 3833640 w 8074603"/>
              <a:gd name="connsiteY188" fmla="*/ 841406 h 4364656"/>
              <a:gd name="connsiteX189" fmla="*/ 4675046 w 8074603"/>
              <a:gd name="connsiteY189" fmla="*/ 0 h 4364656"/>
              <a:gd name="connsiteX0" fmla="*/ 5477374 w 8074603"/>
              <a:gd name="connsiteY0" fmla="*/ 377636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51311 w 8074603"/>
              <a:gd name="connsiteY4" fmla="*/ 3824382 h 4364656"/>
              <a:gd name="connsiteX5" fmla="*/ 5477374 w 8074603"/>
              <a:gd name="connsiteY5" fmla="*/ 3776365 h 4364656"/>
              <a:gd name="connsiteX6" fmla="*/ 5967715 w 8074603"/>
              <a:gd name="connsiteY6" fmla="*/ 1555781 h 4364656"/>
              <a:gd name="connsiteX7" fmla="*/ 5953547 w 8074603"/>
              <a:gd name="connsiteY7" fmla="*/ 1567471 h 4364656"/>
              <a:gd name="connsiteX8" fmla="*/ 5947225 w 8074603"/>
              <a:gd name="connsiteY8" fmla="*/ 1572687 h 4364656"/>
              <a:gd name="connsiteX9" fmla="*/ 5923679 w 8074603"/>
              <a:gd name="connsiteY9" fmla="*/ 1585468 h 4364656"/>
              <a:gd name="connsiteX10" fmla="*/ 5944170 w 8074603"/>
              <a:gd name="connsiteY10" fmla="*/ 1568561 h 4364656"/>
              <a:gd name="connsiteX11" fmla="*/ 5950625 w 8074603"/>
              <a:gd name="connsiteY11" fmla="*/ 1565058 h 4364656"/>
              <a:gd name="connsiteX12" fmla="*/ 5967715 w 8074603"/>
              <a:gd name="connsiteY12" fmla="*/ 1555781 h 4364656"/>
              <a:gd name="connsiteX13" fmla="*/ 5463575 w 8074603"/>
              <a:gd name="connsiteY13" fmla="*/ 1132731 h 4364656"/>
              <a:gd name="connsiteX14" fmla="*/ 5450330 w 8074603"/>
              <a:gd name="connsiteY14" fmla="*/ 1168918 h 4364656"/>
              <a:gd name="connsiteX15" fmla="*/ 5439303 w 8074603"/>
              <a:gd name="connsiteY15" fmla="*/ 1189234 h 4364656"/>
              <a:gd name="connsiteX16" fmla="*/ 5447848 w 8074603"/>
              <a:gd name="connsiteY16" fmla="*/ 1161705 h 4364656"/>
              <a:gd name="connsiteX17" fmla="*/ 5463575 w 8074603"/>
              <a:gd name="connsiteY17" fmla="*/ 1132731 h 4364656"/>
              <a:gd name="connsiteX18" fmla="*/ 5466067 w 8074603"/>
              <a:gd name="connsiteY18" fmla="*/ 1125926 h 4364656"/>
              <a:gd name="connsiteX19" fmla="*/ 5466873 w 8074603"/>
              <a:gd name="connsiteY19" fmla="*/ 1126657 h 4364656"/>
              <a:gd name="connsiteX20" fmla="*/ 5463576 w 8074603"/>
              <a:gd name="connsiteY20" fmla="*/ 1132731 h 4364656"/>
              <a:gd name="connsiteX21" fmla="*/ 5466067 w 8074603"/>
              <a:gd name="connsiteY21" fmla="*/ 1125926 h 4364656"/>
              <a:gd name="connsiteX22" fmla="*/ 4675046 w 8074603"/>
              <a:gd name="connsiteY22" fmla="*/ 0 h 4364656"/>
              <a:gd name="connsiteX23" fmla="*/ 5516452 w 8074603"/>
              <a:gd name="connsiteY23" fmla="*/ 841406 h 4364656"/>
              <a:gd name="connsiteX24" fmla="*/ 5478624 w 8074603"/>
              <a:gd name="connsiteY24" fmla="*/ 1091614 h 4364656"/>
              <a:gd name="connsiteX25" fmla="*/ 5466066 w 8074603"/>
              <a:gd name="connsiteY25" fmla="*/ 1125926 h 4364656"/>
              <a:gd name="connsiteX26" fmla="*/ 5463575 w 8074603"/>
              <a:gd name="connsiteY26" fmla="*/ 1132730 h 4364656"/>
              <a:gd name="connsiteX27" fmla="*/ 5447848 w 8074603"/>
              <a:gd name="connsiteY27" fmla="*/ 1161704 h 4364656"/>
              <a:gd name="connsiteX28" fmla="*/ 5439303 w 8074603"/>
              <a:gd name="connsiteY28" fmla="*/ 1189233 h 4364656"/>
              <a:gd name="connsiteX29" fmla="*/ 5428195 w 8074603"/>
              <a:gd name="connsiteY29" fmla="*/ 1225018 h 4364656"/>
              <a:gd name="connsiteX30" fmla="*/ 5421342 w 8074603"/>
              <a:gd name="connsiteY30" fmla="*/ 1292995 h 4364656"/>
              <a:gd name="connsiteX31" fmla="*/ 5758639 w 8074603"/>
              <a:gd name="connsiteY31" fmla="*/ 1630292 h 4364656"/>
              <a:gd name="connsiteX32" fmla="*/ 5889930 w 8074603"/>
              <a:gd name="connsiteY32" fmla="*/ 1603786 h 4364656"/>
              <a:gd name="connsiteX33" fmla="*/ 5923679 w 8074603"/>
              <a:gd name="connsiteY33" fmla="*/ 1585468 h 4364656"/>
              <a:gd name="connsiteX34" fmla="*/ 5923680 w 8074603"/>
              <a:gd name="connsiteY34" fmla="*/ 1585469 h 4364656"/>
              <a:gd name="connsiteX35" fmla="*/ 5947226 w 8074603"/>
              <a:gd name="connsiteY35" fmla="*/ 1572688 h 4364656"/>
              <a:gd name="connsiteX36" fmla="*/ 5953548 w 8074603"/>
              <a:gd name="connsiteY36" fmla="*/ 1567472 h 4364656"/>
              <a:gd name="connsiteX37" fmla="*/ 5967716 w 8074603"/>
              <a:gd name="connsiteY37" fmla="*/ 1555782 h 4364656"/>
              <a:gd name="connsiteX38" fmla="*/ 6062168 w 8074603"/>
              <a:gd name="connsiteY38" fmla="*/ 1504515 h 4364656"/>
              <a:gd name="connsiteX39" fmla="*/ 6332560 w 8074603"/>
              <a:gd name="connsiteY39" fmla="*/ 1449925 h 4364656"/>
              <a:gd name="connsiteX40" fmla="*/ 7027217 w 8074603"/>
              <a:gd name="connsiteY40" fmla="*/ 2144582 h 4364656"/>
              <a:gd name="connsiteX41" fmla="*/ 7023436 w 8074603"/>
              <a:gd name="connsiteY41" fmla="*/ 2182087 h 4364656"/>
              <a:gd name="connsiteX42" fmla="*/ 7025951 w 8074603"/>
              <a:gd name="connsiteY42" fmla="*/ 2183532 h 4364656"/>
              <a:gd name="connsiteX43" fmla="*/ 7020865 w 8074603"/>
              <a:gd name="connsiteY43" fmla="*/ 2233978 h 4364656"/>
              <a:gd name="connsiteX44" fmla="*/ 7290185 w 8074603"/>
              <a:gd name="connsiteY44" fmla="*/ 2564422 h 4364656"/>
              <a:gd name="connsiteX45" fmla="*/ 7340491 w 8074603"/>
              <a:gd name="connsiteY45" fmla="*/ 2569494 h 4364656"/>
              <a:gd name="connsiteX46" fmla="*/ 7425440 w 8074603"/>
              <a:gd name="connsiteY46" fmla="*/ 2560930 h 4364656"/>
              <a:gd name="connsiteX47" fmla="*/ 7556269 w 8074603"/>
              <a:gd name="connsiteY47" fmla="*/ 2574119 h 4364656"/>
              <a:gd name="connsiteX48" fmla="*/ 7639912 w 8074603"/>
              <a:gd name="connsiteY48" fmla="*/ 2600083 h 4364656"/>
              <a:gd name="connsiteX49" fmla="*/ 7662727 w 8074603"/>
              <a:gd name="connsiteY49" fmla="*/ 2606859 h 4364656"/>
              <a:gd name="connsiteX50" fmla="*/ 7664371 w 8074603"/>
              <a:gd name="connsiteY50" fmla="*/ 2607676 h 4364656"/>
              <a:gd name="connsiteX51" fmla="*/ 7678124 w 8074603"/>
              <a:gd name="connsiteY51" fmla="*/ 2611945 h 4364656"/>
              <a:gd name="connsiteX52" fmla="*/ 7733522 w 8074603"/>
              <a:gd name="connsiteY52" fmla="*/ 2642014 h 4364656"/>
              <a:gd name="connsiteX53" fmla="*/ 7761488 w 8074603"/>
              <a:gd name="connsiteY53" fmla="*/ 2655901 h 4364656"/>
              <a:gd name="connsiteX54" fmla="*/ 7768424 w 8074603"/>
              <a:gd name="connsiteY54" fmla="*/ 2660958 h 4364656"/>
              <a:gd name="connsiteX55" fmla="*/ 7788393 w 8074603"/>
              <a:gd name="connsiteY55" fmla="*/ 2671797 h 4364656"/>
              <a:gd name="connsiteX56" fmla="*/ 7827171 w 8074603"/>
              <a:gd name="connsiteY56" fmla="*/ 2703791 h 4364656"/>
              <a:gd name="connsiteX57" fmla="*/ 7849862 w 8074603"/>
              <a:gd name="connsiteY57" fmla="*/ 2720336 h 4364656"/>
              <a:gd name="connsiteX58" fmla="*/ 7860799 w 8074603"/>
              <a:gd name="connsiteY58" fmla="*/ 2731538 h 4364656"/>
              <a:gd name="connsiteX59" fmla="*/ 7884468 w 8074603"/>
              <a:gd name="connsiteY59" fmla="*/ 2751066 h 4364656"/>
              <a:gd name="connsiteX60" fmla="*/ 7909550 w 8074603"/>
              <a:gd name="connsiteY60" fmla="*/ 2781466 h 4364656"/>
              <a:gd name="connsiteX61" fmla="*/ 7926096 w 8074603"/>
              <a:gd name="connsiteY61" fmla="*/ 2798412 h 4364656"/>
              <a:gd name="connsiteX62" fmla="*/ 7939549 w 8074603"/>
              <a:gd name="connsiteY62" fmla="*/ 2817825 h 4364656"/>
              <a:gd name="connsiteX63" fmla="*/ 7963736 w 8074603"/>
              <a:gd name="connsiteY63" fmla="*/ 2847140 h 4364656"/>
              <a:gd name="connsiteX64" fmla="*/ 7977732 w 8074603"/>
              <a:gd name="connsiteY64" fmla="*/ 2872925 h 4364656"/>
              <a:gd name="connsiteX65" fmla="*/ 7988440 w 8074603"/>
              <a:gd name="connsiteY65" fmla="*/ 2888377 h 4364656"/>
              <a:gd name="connsiteX66" fmla="*/ 8002637 w 8074603"/>
              <a:gd name="connsiteY66" fmla="*/ 2918810 h 4364656"/>
              <a:gd name="connsiteX67" fmla="*/ 8023589 w 8074603"/>
              <a:gd name="connsiteY67" fmla="*/ 2957410 h 4364656"/>
              <a:gd name="connsiteX68" fmla="*/ 8029442 w 8074603"/>
              <a:gd name="connsiteY68" fmla="*/ 2976266 h 4364656"/>
              <a:gd name="connsiteX69" fmla="*/ 8035140 w 8074603"/>
              <a:gd name="connsiteY69" fmla="*/ 2988479 h 4364656"/>
              <a:gd name="connsiteX70" fmla="*/ 8047920 w 8074603"/>
              <a:gd name="connsiteY70" fmla="*/ 3035793 h 4364656"/>
              <a:gd name="connsiteX71" fmla="*/ 8061414 w 8074603"/>
              <a:gd name="connsiteY71" fmla="*/ 3079264 h 4364656"/>
              <a:gd name="connsiteX72" fmla="*/ 8062457 w 8074603"/>
              <a:gd name="connsiteY72" fmla="*/ 3089610 h 4364656"/>
              <a:gd name="connsiteX73" fmla="*/ 8064444 w 8074603"/>
              <a:gd name="connsiteY73" fmla="*/ 3096967 h 4364656"/>
              <a:gd name="connsiteX74" fmla="*/ 8073185 w 8074603"/>
              <a:gd name="connsiteY74" fmla="*/ 3196024 h 4364656"/>
              <a:gd name="connsiteX75" fmla="*/ 8074603 w 8074603"/>
              <a:gd name="connsiteY75" fmla="*/ 3210093 h 4364656"/>
              <a:gd name="connsiteX76" fmla="*/ 8074509 w 8074603"/>
              <a:gd name="connsiteY76" fmla="*/ 3211029 h 4364656"/>
              <a:gd name="connsiteX77" fmla="*/ 8074602 w 8074603"/>
              <a:gd name="connsiteY77" fmla="*/ 3212087 h 4364656"/>
              <a:gd name="connsiteX78" fmla="*/ 7424264 w 8074603"/>
              <a:gd name="connsiteY78" fmla="*/ 3862425 h 4364656"/>
              <a:gd name="connsiteX79" fmla="*/ 6964406 w 8074603"/>
              <a:gd name="connsiteY79" fmla="*/ 3671946 h 4364656"/>
              <a:gd name="connsiteX80" fmla="*/ 6915317 w 8074603"/>
              <a:gd name="connsiteY80" fmla="*/ 3612451 h 4364656"/>
              <a:gd name="connsiteX81" fmla="*/ 6916916 w 8074603"/>
              <a:gd name="connsiteY81" fmla="*/ 3609131 h 4364656"/>
              <a:gd name="connsiteX82" fmla="*/ 6916887 w 8074603"/>
              <a:gd name="connsiteY82" fmla="*/ 3609096 h 4364656"/>
              <a:gd name="connsiteX83" fmla="*/ 6915316 w 8074603"/>
              <a:gd name="connsiteY83" fmla="*/ 3612451 h 4364656"/>
              <a:gd name="connsiteX84" fmla="*/ 6861887 w 8074603"/>
              <a:gd name="connsiteY84" fmla="*/ 3549058 h 4364656"/>
              <a:gd name="connsiteX85" fmla="*/ 6249412 w 8074603"/>
              <a:gd name="connsiteY85" fmla="*/ 3295363 h 4364656"/>
              <a:gd name="connsiteX86" fmla="*/ 5531170 w 8074603"/>
              <a:gd name="connsiteY86" fmla="*/ 3677249 h 4364656"/>
              <a:gd name="connsiteX87" fmla="*/ 5424218 w 8074603"/>
              <a:gd name="connsiteY87" fmla="*/ 3898404 h 4364656"/>
              <a:gd name="connsiteX88" fmla="*/ 5372647 w 8074603"/>
              <a:gd name="connsiteY88" fmla="*/ 3993415 h 4364656"/>
              <a:gd name="connsiteX89" fmla="*/ 4674427 w 8074603"/>
              <a:gd name="connsiteY89" fmla="*/ 4364656 h 4364656"/>
              <a:gd name="connsiteX90" fmla="*/ 3870258 w 8074603"/>
              <a:gd name="connsiteY90" fmla="*/ 3773024 h 4364656"/>
              <a:gd name="connsiteX91" fmla="*/ 3849692 w 8074603"/>
              <a:gd name="connsiteY91" fmla="*/ 3693042 h 4364656"/>
              <a:gd name="connsiteX92" fmla="*/ 3849691 w 8074603"/>
              <a:gd name="connsiteY92" fmla="*/ 3693042 h 4364656"/>
              <a:gd name="connsiteX93" fmla="*/ 3846811 w 8074603"/>
              <a:gd name="connsiteY93" fmla="*/ 3692773 h 4364656"/>
              <a:gd name="connsiteX94" fmla="*/ 3844896 w 8074603"/>
              <a:gd name="connsiteY94" fmla="*/ 3673782 h 4364656"/>
              <a:gd name="connsiteX95" fmla="*/ 3392418 w 8074603"/>
              <a:gd name="connsiteY95" fmla="*/ 3305002 h 4364656"/>
              <a:gd name="connsiteX96" fmla="*/ 2966852 w 8074603"/>
              <a:gd name="connsiteY96" fmla="*/ 3587086 h 4364656"/>
              <a:gd name="connsiteX97" fmla="*/ 2959715 w 8074603"/>
              <a:gd name="connsiteY97" fmla="*/ 3610078 h 4364656"/>
              <a:gd name="connsiteX98" fmla="*/ 2958513 w 8074603"/>
              <a:gd name="connsiteY98" fmla="*/ 3609966 h 4364656"/>
              <a:gd name="connsiteX99" fmla="*/ 2958503 w 8074603"/>
              <a:gd name="connsiteY99" fmla="*/ 3609966 h 4364656"/>
              <a:gd name="connsiteX100" fmla="*/ 2956695 w 8074603"/>
              <a:gd name="connsiteY100" fmla="*/ 3609798 h 4364656"/>
              <a:gd name="connsiteX101" fmla="*/ 2956637 w 8074603"/>
              <a:gd name="connsiteY101" fmla="*/ 3609986 h 4364656"/>
              <a:gd name="connsiteX102" fmla="*/ 2958503 w 8074603"/>
              <a:gd name="connsiteY102" fmla="*/ 3609966 h 4364656"/>
              <a:gd name="connsiteX103" fmla="*/ 2958513 w 8074603"/>
              <a:gd name="connsiteY103" fmla="*/ 3609967 h 4364656"/>
              <a:gd name="connsiteX104" fmla="*/ 2935736 w 8074603"/>
              <a:gd name="connsiteY104" fmla="*/ 3683342 h 4364656"/>
              <a:gd name="connsiteX105" fmla="*/ 2888672 w 8074603"/>
              <a:gd name="connsiteY105" fmla="*/ 3775276 h 4364656"/>
              <a:gd name="connsiteX106" fmla="*/ 2873670 w 8074603"/>
              <a:gd name="connsiteY106" fmla="*/ 3796378 h 4364656"/>
              <a:gd name="connsiteX107" fmla="*/ 2867332 w 8074603"/>
              <a:gd name="connsiteY107" fmla="*/ 3808055 h 4364656"/>
              <a:gd name="connsiteX108" fmla="*/ 2853134 w 8074603"/>
              <a:gd name="connsiteY108" fmla="*/ 3825263 h 4364656"/>
              <a:gd name="connsiteX109" fmla="*/ 2829243 w 8074603"/>
              <a:gd name="connsiteY109" fmla="*/ 3858866 h 4364656"/>
              <a:gd name="connsiteX110" fmla="*/ 2800750 w 8074603"/>
              <a:gd name="connsiteY110" fmla="*/ 3888753 h 4364656"/>
              <a:gd name="connsiteX111" fmla="*/ 2781264 w 8074603"/>
              <a:gd name="connsiteY111" fmla="*/ 3912370 h 4364656"/>
              <a:gd name="connsiteX112" fmla="*/ 2767063 w 8074603"/>
              <a:gd name="connsiteY112" fmla="*/ 3924087 h 4364656"/>
              <a:gd name="connsiteX113" fmla="*/ 2758655 w 8074603"/>
              <a:gd name="connsiteY113" fmla="*/ 3932906 h 4364656"/>
              <a:gd name="connsiteX114" fmla="*/ 2710836 w 8074603"/>
              <a:gd name="connsiteY114" fmla="*/ 3970478 h 4364656"/>
              <a:gd name="connsiteX115" fmla="*/ 2676948 w 8074603"/>
              <a:gd name="connsiteY115" fmla="*/ 3998439 h 4364656"/>
              <a:gd name="connsiteX116" fmla="*/ 2627569 w 8074603"/>
              <a:gd name="connsiteY116" fmla="*/ 4025241 h 4364656"/>
              <a:gd name="connsiteX117" fmla="*/ 2588828 w 8074603"/>
              <a:gd name="connsiteY117" fmla="*/ 4047508 h 4364656"/>
              <a:gd name="connsiteX118" fmla="*/ 2580497 w 8074603"/>
              <a:gd name="connsiteY118" fmla="*/ 4050790 h 4364656"/>
              <a:gd name="connsiteX119" fmla="*/ 2557219 w 8074603"/>
              <a:gd name="connsiteY119" fmla="*/ 4063426 h 4364656"/>
              <a:gd name="connsiteX120" fmla="*/ 2515787 w 8074603"/>
              <a:gd name="connsiteY120" fmla="*/ 4076287 h 4364656"/>
              <a:gd name="connsiteX121" fmla="*/ 2492002 w 8074603"/>
              <a:gd name="connsiteY121" fmla="*/ 4085658 h 4364656"/>
              <a:gd name="connsiteX122" fmla="*/ 2467134 w 8074603"/>
              <a:gd name="connsiteY122" fmla="*/ 4091389 h 4364656"/>
              <a:gd name="connsiteX123" fmla="*/ 2424911 w 8074603"/>
              <a:gd name="connsiteY123" fmla="*/ 4104496 h 4364656"/>
              <a:gd name="connsiteX124" fmla="*/ 2398874 w 8074603"/>
              <a:gd name="connsiteY124" fmla="*/ 4107121 h 4364656"/>
              <a:gd name="connsiteX125" fmla="*/ 2388841 w 8074603"/>
              <a:gd name="connsiteY125" fmla="*/ 4109433 h 4364656"/>
              <a:gd name="connsiteX126" fmla="*/ 2337116 w 8074603"/>
              <a:gd name="connsiteY126" fmla="*/ 4113347 h 4364656"/>
              <a:gd name="connsiteX127" fmla="*/ 2282859 w 8074603"/>
              <a:gd name="connsiteY127" fmla="*/ 4118816 h 4364656"/>
              <a:gd name="connsiteX128" fmla="*/ 2242479 w 8074603"/>
              <a:gd name="connsiteY128" fmla="*/ 4114746 h 4364656"/>
              <a:gd name="connsiteX129" fmla="*/ 2172265 w 8074603"/>
              <a:gd name="connsiteY129" fmla="*/ 4109433 h 4364656"/>
              <a:gd name="connsiteX130" fmla="*/ 2158646 w 8074603"/>
              <a:gd name="connsiteY130" fmla="*/ 4106295 h 4364656"/>
              <a:gd name="connsiteX131" fmla="*/ 2140808 w 8074603"/>
              <a:gd name="connsiteY131" fmla="*/ 4104496 h 4364656"/>
              <a:gd name="connsiteX132" fmla="*/ 2111879 w 8074603"/>
              <a:gd name="connsiteY132" fmla="*/ 4095516 h 4364656"/>
              <a:gd name="connsiteX133" fmla="*/ 2069105 w 8074603"/>
              <a:gd name="connsiteY133" fmla="*/ 4085658 h 4364656"/>
              <a:gd name="connsiteX134" fmla="*/ 2028193 w 8074603"/>
              <a:gd name="connsiteY134" fmla="*/ 4069539 h 4364656"/>
              <a:gd name="connsiteX135" fmla="*/ 2008500 w 8074603"/>
              <a:gd name="connsiteY135" fmla="*/ 4063426 h 4364656"/>
              <a:gd name="connsiteX136" fmla="*/ 1997435 w 8074603"/>
              <a:gd name="connsiteY136" fmla="*/ 4057420 h 4364656"/>
              <a:gd name="connsiteX137" fmla="*/ 1972278 w 8074603"/>
              <a:gd name="connsiteY137" fmla="*/ 4047508 h 4364656"/>
              <a:gd name="connsiteX138" fmla="*/ 1625370 w 8074603"/>
              <a:gd name="connsiteY138" fmla="*/ 3683342 h 4364656"/>
              <a:gd name="connsiteX139" fmla="*/ 1607075 w 8074603"/>
              <a:gd name="connsiteY139" fmla="*/ 3624406 h 4364656"/>
              <a:gd name="connsiteX140" fmla="*/ 1608730 w 8074603"/>
              <a:gd name="connsiteY140" fmla="*/ 3624388 h 4364656"/>
              <a:gd name="connsiteX141" fmla="*/ 1613537 w 8074603"/>
              <a:gd name="connsiteY141" fmla="*/ 3624337 h 4364656"/>
              <a:gd name="connsiteX142" fmla="*/ 1613536 w 8074603"/>
              <a:gd name="connsiteY142" fmla="*/ 3624334 h 4364656"/>
              <a:gd name="connsiteX143" fmla="*/ 1608730 w 8074603"/>
              <a:gd name="connsiteY143" fmla="*/ 3624388 h 4364656"/>
              <a:gd name="connsiteX144" fmla="*/ 1607077 w 8074603"/>
              <a:gd name="connsiteY144" fmla="*/ 3624405 h 4364656"/>
              <a:gd name="connsiteX145" fmla="*/ 1603692 w 8074603"/>
              <a:gd name="connsiteY145" fmla="*/ 3624443 h 4364656"/>
              <a:gd name="connsiteX146" fmla="*/ 1593249 w 8074603"/>
              <a:gd name="connsiteY146" fmla="*/ 3590809 h 4364656"/>
              <a:gd name="connsiteX147" fmla="*/ 1060194 w 8074603"/>
              <a:gd name="connsiteY147" fmla="*/ 3237476 h 4364656"/>
              <a:gd name="connsiteX148" fmla="*/ 943603 w 8074603"/>
              <a:gd name="connsiteY148" fmla="*/ 3249230 h 4364656"/>
              <a:gd name="connsiteX149" fmla="*/ 837218 w 8074603"/>
              <a:gd name="connsiteY149" fmla="*/ 3282253 h 4364656"/>
              <a:gd name="connsiteX150" fmla="*/ 831628 w 8074603"/>
              <a:gd name="connsiteY150" fmla="*/ 3285287 h 4364656"/>
              <a:gd name="connsiteX151" fmla="*/ 789668 w 8074603"/>
              <a:gd name="connsiteY151" fmla="*/ 3319908 h 4364656"/>
              <a:gd name="connsiteX152" fmla="*/ 703440 w 8074603"/>
              <a:gd name="connsiteY152" fmla="*/ 3366773 h 4364656"/>
              <a:gd name="connsiteX153" fmla="*/ 697571 w 8074603"/>
              <a:gd name="connsiteY153" fmla="*/ 3368594 h 4364656"/>
              <a:gd name="connsiteX154" fmla="*/ 697574 w 8074603"/>
              <a:gd name="connsiteY154" fmla="*/ 3368593 h 4364656"/>
              <a:gd name="connsiteX155" fmla="*/ 608392 w 8074603"/>
              <a:gd name="connsiteY155" fmla="*/ 3396276 h 4364656"/>
              <a:gd name="connsiteX156" fmla="*/ 506346 w 8074603"/>
              <a:gd name="connsiteY156" fmla="*/ 3406563 h 4364656"/>
              <a:gd name="connsiteX157" fmla="*/ 0 w 8074603"/>
              <a:gd name="connsiteY157" fmla="*/ 2900217 h 4364656"/>
              <a:gd name="connsiteX158" fmla="*/ 404300 w 8074603"/>
              <a:gd name="connsiteY158" fmla="*/ 2404158 h 4364656"/>
              <a:gd name="connsiteX159" fmla="*/ 476128 w 8074603"/>
              <a:gd name="connsiteY159" fmla="*/ 2396917 h 4364656"/>
              <a:gd name="connsiteX160" fmla="*/ 476128 w 8074603"/>
              <a:gd name="connsiteY160" fmla="*/ 2396918 h 4364656"/>
              <a:gd name="connsiteX161" fmla="*/ 506346 w 8074603"/>
              <a:gd name="connsiteY161" fmla="*/ 2393872 h 4364656"/>
              <a:gd name="connsiteX162" fmla="*/ 506424 w 8074603"/>
              <a:gd name="connsiteY162" fmla="*/ 2393878 h 4364656"/>
              <a:gd name="connsiteX163" fmla="*/ 523913 w 8074603"/>
              <a:gd name="connsiteY163" fmla="*/ 2395421 h 4364656"/>
              <a:gd name="connsiteX164" fmla="*/ 525160 w 8074603"/>
              <a:gd name="connsiteY164" fmla="*/ 2395296 h 4364656"/>
              <a:gd name="connsiteX165" fmla="*/ 506424 w 8074603"/>
              <a:gd name="connsiteY165" fmla="*/ 2393878 h 4364656"/>
              <a:gd name="connsiteX166" fmla="*/ 506346 w 8074603"/>
              <a:gd name="connsiteY166" fmla="*/ 2393871 h 4364656"/>
              <a:gd name="connsiteX167" fmla="*/ 476128 w 8074603"/>
              <a:gd name="connsiteY167" fmla="*/ 2396917 h 4364656"/>
              <a:gd name="connsiteX168" fmla="*/ 475829 w 8074603"/>
              <a:gd name="connsiteY168" fmla="*/ 2395919 h 4364656"/>
              <a:gd name="connsiteX169" fmla="*/ 566483 w 8074603"/>
              <a:gd name="connsiteY169" fmla="*/ 2386780 h 4364656"/>
              <a:gd name="connsiteX170" fmla="*/ 1084393 w 8074603"/>
              <a:gd name="connsiteY170" fmla="*/ 1855758 h 4364656"/>
              <a:gd name="connsiteX171" fmla="*/ 1094003 w 8074603"/>
              <a:gd name="connsiteY171" fmla="*/ 1746841 h 4364656"/>
              <a:gd name="connsiteX172" fmla="*/ 1090650 w 8074603"/>
              <a:gd name="connsiteY172" fmla="*/ 1698239 h 4364656"/>
              <a:gd name="connsiteX173" fmla="*/ 1088374 w 8074603"/>
              <a:gd name="connsiteY173" fmla="*/ 1636980 h 4364656"/>
              <a:gd name="connsiteX174" fmla="*/ 1799436 w 8074603"/>
              <a:gd name="connsiteY174" fmla="*/ 925919 h 4364656"/>
              <a:gd name="connsiteX175" fmla="*/ 2389060 w 8074603"/>
              <a:gd name="connsiteY175" fmla="*/ 1239418 h 4364656"/>
              <a:gd name="connsiteX176" fmla="*/ 2416485 w 8074603"/>
              <a:gd name="connsiteY176" fmla="*/ 1289944 h 4364656"/>
              <a:gd name="connsiteX177" fmla="*/ 2416799 w 8074603"/>
              <a:gd name="connsiteY177" fmla="*/ 1289849 h 4364656"/>
              <a:gd name="connsiteX178" fmla="*/ 2455025 w 8074603"/>
              <a:gd name="connsiteY178" fmla="*/ 1360275 h 4364656"/>
              <a:gd name="connsiteX179" fmla="*/ 3082854 w 8074603"/>
              <a:gd name="connsiteY179" fmla="*/ 1694089 h 4364656"/>
              <a:gd name="connsiteX180" fmla="*/ 3836081 w 8074603"/>
              <a:gd name="connsiteY180" fmla="*/ 1014367 h 4364656"/>
              <a:gd name="connsiteX181" fmla="*/ 3839853 w 8074603"/>
              <a:gd name="connsiteY181" fmla="*/ 939677 h 4364656"/>
              <a:gd name="connsiteX182" fmla="*/ 3839853 w 8074603"/>
              <a:gd name="connsiteY182" fmla="*/ 939672 h 4364656"/>
              <a:gd name="connsiteX183" fmla="*/ 3837985 w 8074603"/>
              <a:gd name="connsiteY183" fmla="*/ 927434 h 4364656"/>
              <a:gd name="connsiteX184" fmla="*/ 3835746 w 8074603"/>
              <a:gd name="connsiteY184" fmla="*/ 883087 h 4364656"/>
              <a:gd name="connsiteX185" fmla="*/ 3835745 w 8074603"/>
              <a:gd name="connsiteY185" fmla="*/ 883087 h 4364656"/>
              <a:gd name="connsiteX186" fmla="*/ 3833802 w 8074603"/>
              <a:gd name="connsiteY186" fmla="*/ 844605 h 4364656"/>
              <a:gd name="connsiteX187" fmla="*/ 3833640 w 8074603"/>
              <a:gd name="connsiteY187" fmla="*/ 841406 h 4364656"/>
              <a:gd name="connsiteX188" fmla="*/ 4675046 w 8074603"/>
              <a:gd name="connsiteY188" fmla="*/ 0 h 4364656"/>
              <a:gd name="connsiteX0" fmla="*/ 5451311 w 8074603"/>
              <a:gd name="connsiteY0" fmla="*/ 3824382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451311 w 8074603"/>
              <a:gd name="connsiteY4" fmla="*/ 3824382 h 4364656"/>
              <a:gd name="connsiteX5" fmla="*/ 5967715 w 8074603"/>
              <a:gd name="connsiteY5" fmla="*/ 1555781 h 4364656"/>
              <a:gd name="connsiteX6" fmla="*/ 5953547 w 8074603"/>
              <a:gd name="connsiteY6" fmla="*/ 1567471 h 4364656"/>
              <a:gd name="connsiteX7" fmla="*/ 5947225 w 8074603"/>
              <a:gd name="connsiteY7" fmla="*/ 1572687 h 4364656"/>
              <a:gd name="connsiteX8" fmla="*/ 5923679 w 8074603"/>
              <a:gd name="connsiteY8" fmla="*/ 1585468 h 4364656"/>
              <a:gd name="connsiteX9" fmla="*/ 5944170 w 8074603"/>
              <a:gd name="connsiteY9" fmla="*/ 1568561 h 4364656"/>
              <a:gd name="connsiteX10" fmla="*/ 5950625 w 8074603"/>
              <a:gd name="connsiteY10" fmla="*/ 1565058 h 4364656"/>
              <a:gd name="connsiteX11" fmla="*/ 5967715 w 8074603"/>
              <a:gd name="connsiteY11" fmla="*/ 1555781 h 4364656"/>
              <a:gd name="connsiteX12" fmla="*/ 5463575 w 8074603"/>
              <a:gd name="connsiteY12" fmla="*/ 1132731 h 4364656"/>
              <a:gd name="connsiteX13" fmla="*/ 5450330 w 8074603"/>
              <a:gd name="connsiteY13" fmla="*/ 1168918 h 4364656"/>
              <a:gd name="connsiteX14" fmla="*/ 5439303 w 8074603"/>
              <a:gd name="connsiteY14" fmla="*/ 1189234 h 4364656"/>
              <a:gd name="connsiteX15" fmla="*/ 5447848 w 8074603"/>
              <a:gd name="connsiteY15" fmla="*/ 1161705 h 4364656"/>
              <a:gd name="connsiteX16" fmla="*/ 5463575 w 8074603"/>
              <a:gd name="connsiteY16" fmla="*/ 1132731 h 4364656"/>
              <a:gd name="connsiteX17" fmla="*/ 5466067 w 8074603"/>
              <a:gd name="connsiteY17" fmla="*/ 1125926 h 4364656"/>
              <a:gd name="connsiteX18" fmla="*/ 5466873 w 8074603"/>
              <a:gd name="connsiteY18" fmla="*/ 1126657 h 4364656"/>
              <a:gd name="connsiteX19" fmla="*/ 5463576 w 8074603"/>
              <a:gd name="connsiteY19" fmla="*/ 1132731 h 4364656"/>
              <a:gd name="connsiteX20" fmla="*/ 5466067 w 8074603"/>
              <a:gd name="connsiteY20" fmla="*/ 1125926 h 4364656"/>
              <a:gd name="connsiteX21" fmla="*/ 4675046 w 8074603"/>
              <a:gd name="connsiteY21" fmla="*/ 0 h 4364656"/>
              <a:gd name="connsiteX22" fmla="*/ 5516452 w 8074603"/>
              <a:gd name="connsiteY22" fmla="*/ 841406 h 4364656"/>
              <a:gd name="connsiteX23" fmla="*/ 5478624 w 8074603"/>
              <a:gd name="connsiteY23" fmla="*/ 1091614 h 4364656"/>
              <a:gd name="connsiteX24" fmla="*/ 5466066 w 8074603"/>
              <a:gd name="connsiteY24" fmla="*/ 1125926 h 4364656"/>
              <a:gd name="connsiteX25" fmla="*/ 5463575 w 8074603"/>
              <a:gd name="connsiteY25" fmla="*/ 1132730 h 4364656"/>
              <a:gd name="connsiteX26" fmla="*/ 5447848 w 8074603"/>
              <a:gd name="connsiteY26" fmla="*/ 1161704 h 4364656"/>
              <a:gd name="connsiteX27" fmla="*/ 5439303 w 8074603"/>
              <a:gd name="connsiteY27" fmla="*/ 1189233 h 4364656"/>
              <a:gd name="connsiteX28" fmla="*/ 5428195 w 8074603"/>
              <a:gd name="connsiteY28" fmla="*/ 1225018 h 4364656"/>
              <a:gd name="connsiteX29" fmla="*/ 5421342 w 8074603"/>
              <a:gd name="connsiteY29" fmla="*/ 1292995 h 4364656"/>
              <a:gd name="connsiteX30" fmla="*/ 5758639 w 8074603"/>
              <a:gd name="connsiteY30" fmla="*/ 1630292 h 4364656"/>
              <a:gd name="connsiteX31" fmla="*/ 5889930 w 8074603"/>
              <a:gd name="connsiteY31" fmla="*/ 1603786 h 4364656"/>
              <a:gd name="connsiteX32" fmla="*/ 5923679 w 8074603"/>
              <a:gd name="connsiteY32" fmla="*/ 1585468 h 4364656"/>
              <a:gd name="connsiteX33" fmla="*/ 5923680 w 8074603"/>
              <a:gd name="connsiteY33" fmla="*/ 1585469 h 4364656"/>
              <a:gd name="connsiteX34" fmla="*/ 5947226 w 8074603"/>
              <a:gd name="connsiteY34" fmla="*/ 1572688 h 4364656"/>
              <a:gd name="connsiteX35" fmla="*/ 5953548 w 8074603"/>
              <a:gd name="connsiteY35" fmla="*/ 1567472 h 4364656"/>
              <a:gd name="connsiteX36" fmla="*/ 5967716 w 8074603"/>
              <a:gd name="connsiteY36" fmla="*/ 1555782 h 4364656"/>
              <a:gd name="connsiteX37" fmla="*/ 6062168 w 8074603"/>
              <a:gd name="connsiteY37" fmla="*/ 1504515 h 4364656"/>
              <a:gd name="connsiteX38" fmla="*/ 6332560 w 8074603"/>
              <a:gd name="connsiteY38" fmla="*/ 1449925 h 4364656"/>
              <a:gd name="connsiteX39" fmla="*/ 7027217 w 8074603"/>
              <a:gd name="connsiteY39" fmla="*/ 2144582 h 4364656"/>
              <a:gd name="connsiteX40" fmla="*/ 7023436 w 8074603"/>
              <a:gd name="connsiteY40" fmla="*/ 2182087 h 4364656"/>
              <a:gd name="connsiteX41" fmla="*/ 7025951 w 8074603"/>
              <a:gd name="connsiteY41" fmla="*/ 2183532 h 4364656"/>
              <a:gd name="connsiteX42" fmla="*/ 7020865 w 8074603"/>
              <a:gd name="connsiteY42" fmla="*/ 2233978 h 4364656"/>
              <a:gd name="connsiteX43" fmla="*/ 7290185 w 8074603"/>
              <a:gd name="connsiteY43" fmla="*/ 2564422 h 4364656"/>
              <a:gd name="connsiteX44" fmla="*/ 7340491 w 8074603"/>
              <a:gd name="connsiteY44" fmla="*/ 2569494 h 4364656"/>
              <a:gd name="connsiteX45" fmla="*/ 7425440 w 8074603"/>
              <a:gd name="connsiteY45" fmla="*/ 2560930 h 4364656"/>
              <a:gd name="connsiteX46" fmla="*/ 7556269 w 8074603"/>
              <a:gd name="connsiteY46" fmla="*/ 2574119 h 4364656"/>
              <a:gd name="connsiteX47" fmla="*/ 7639912 w 8074603"/>
              <a:gd name="connsiteY47" fmla="*/ 2600083 h 4364656"/>
              <a:gd name="connsiteX48" fmla="*/ 7662727 w 8074603"/>
              <a:gd name="connsiteY48" fmla="*/ 2606859 h 4364656"/>
              <a:gd name="connsiteX49" fmla="*/ 7664371 w 8074603"/>
              <a:gd name="connsiteY49" fmla="*/ 2607676 h 4364656"/>
              <a:gd name="connsiteX50" fmla="*/ 7678124 w 8074603"/>
              <a:gd name="connsiteY50" fmla="*/ 2611945 h 4364656"/>
              <a:gd name="connsiteX51" fmla="*/ 7733522 w 8074603"/>
              <a:gd name="connsiteY51" fmla="*/ 2642014 h 4364656"/>
              <a:gd name="connsiteX52" fmla="*/ 7761488 w 8074603"/>
              <a:gd name="connsiteY52" fmla="*/ 2655901 h 4364656"/>
              <a:gd name="connsiteX53" fmla="*/ 7768424 w 8074603"/>
              <a:gd name="connsiteY53" fmla="*/ 2660958 h 4364656"/>
              <a:gd name="connsiteX54" fmla="*/ 7788393 w 8074603"/>
              <a:gd name="connsiteY54" fmla="*/ 2671797 h 4364656"/>
              <a:gd name="connsiteX55" fmla="*/ 7827171 w 8074603"/>
              <a:gd name="connsiteY55" fmla="*/ 2703791 h 4364656"/>
              <a:gd name="connsiteX56" fmla="*/ 7849862 w 8074603"/>
              <a:gd name="connsiteY56" fmla="*/ 2720336 h 4364656"/>
              <a:gd name="connsiteX57" fmla="*/ 7860799 w 8074603"/>
              <a:gd name="connsiteY57" fmla="*/ 2731538 h 4364656"/>
              <a:gd name="connsiteX58" fmla="*/ 7884468 w 8074603"/>
              <a:gd name="connsiteY58" fmla="*/ 2751066 h 4364656"/>
              <a:gd name="connsiteX59" fmla="*/ 7909550 w 8074603"/>
              <a:gd name="connsiteY59" fmla="*/ 2781466 h 4364656"/>
              <a:gd name="connsiteX60" fmla="*/ 7926096 w 8074603"/>
              <a:gd name="connsiteY60" fmla="*/ 2798412 h 4364656"/>
              <a:gd name="connsiteX61" fmla="*/ 7939549 w 8074603"/>
              <a:gd name="connsiteY61" fmla="*/ 2817825 h 4364656"/>
              <a:gd name="connsiteX62" fmla="*/ 7963736 w 8074603"/>
              <a:gd name="connsiteY62" fmla="*/ 2847140 h 4364656"/>
              <a:gd name="connsiteX63" fmla="*/ 7977732 w 8074603"/>
              <a:gd name="connsiteY63" fmla="*/ 2872925 h 4364656"/>
              <a:gd name="connsiteX64" fmla="*/ 7988440 w 8074603"/>
              <a:gd name="connsiteY64" fmla="*/ 2888377 h 4364656"/>
              <a:gd name="connsiteX65" fmla="*/ 8002637 w 8074603"/>
              <a:gd name="connsiteY65" fmla="*/ 2918810 h 4364656"/>
              <a:gd name="connsiteX66" fmla="*/ 8023589 w 8074603"/>
              <a:gd name="connsiteY66" fmla="*/ 2957410 h 4364656"/>
              <a:gd name="connsiteX67" fmla="*/ 8029442 w 8074603"/>
              <a:gd name="connsiteY67" fmla="*/ 2976266 h 4364656"/>
              <a:gd name="connsiteX68" fmla="*/ 8035140 w 8074603"/>
              <a:gd name="connsiteY68" fmla="*/ 2988479 h 4364656"/>
              <a:gd name="connsiteX69" fmla="*/ 8047920 w 8074603"/>
              <a:gd name="connsiteY69" fmla="*/ 3035793 h 4364656"/>
              <a:gd name="connsiteX70" fmla="*/ 8061414 w 8074603"/>
              <a:gd name="connsiteY70" fmla="*/ 3079264 h 4364656"/>
              <a:gd name="connsiteX71" fmla="*/ 8062457 w 8074603"/>
              <a:gd name="connsiteY71" fmla="*/ 3089610 h 4364656"/>
              <a:gd name="connsiteX72" fmla="*/ 8064444 w 8074603"/>
              <a:gd name="connsiteY72" fmla="*/ 3096967 h 4364656"/>
              <a:gd name="connsiteX73" fmla="*/ 8073185 w 8074603"/>
              <a:gd name="connsiteY73" fmla="*/ 3196024 h 4364656"/>
              <a:gd name="connsiteX74" fmla="*/ 8074603 w 8074603"/>
              <a:gd name="connsiteY74" fmla="*/ 3210093 h 4364656"/>
              <a:gd name="connsiteX75" fmla="*/ 8074509 w 8074603"/>
              <a:gd name="connsiteY75" fmla="*/ 3211029 h 4364656"/>
              <a:gd name="connsiteX76" fmla="*/ 8074602 w 8074603"/>
              <a:gd name="connsiteY76" fmla="*/ 3212087 h 4364656"/>
              <a:gd name="connsiteX77" fmla="*/ 7424264 w 8074603"/>
              <a:gd name="connsiteY77" fmla="*/ 3862425 h 4364656"/>
              <a:gd name="connsiteX78" fmla="*/ 6964406 w 8074603"/>
              <a:gd name="connsiteY78" fmla="*/ 3671946 h 4364656"/>
              <a:gd name="connsiteX79" fmla="*/ 6915317 w 8074603"/>
              <a:gd name="connsiteY79" fmla="*/ 3612451 h 4364656"/>
              <a:gd name="connsiteX80" fmla="*/ 6916916 w 8074603"/>
              <a:gd name="connsiteY80" fmla="*/ 3609131 h 4364656"/>
              <a:gd name="connsiteX81" fmla="*/ 6916887 w 8074603"/>
              <a:gd name="connsiteY81" fmla="*/ 3609096 h 4364656"/>
              <a:gd name="connsiteX82" fmla="*/ 6915316 w 8074603"/>
              <a:gd name="connsiteY82" fmla="*/ 3612451 h 4364656"/>
              <a:gd name="connsiteX83" fmla="*/ 6861887 w 8074603"/>
              <a:gd name="connsiteY83" fmla="*/ 3549058 h 4364656"/>
              <a:gd name="connsiteX84" fmla="*/ 6249412 w 8074603"/>
              <a:gd name="connsiteY84" fmla="*/ 3295363 h 4364656"/>
              <a:gd name="connsiteX85" fmla="*/ 5531170 w 8074603"/>
              <a:gd name="connsiteY85" fmla="*/ 3677249 h 4364656"/>
              <a:gd name="connsiteX86" fmla="*/ 5424218 w 8074603"/>
              <a:gd name="connsiteY86" fmla="*/ 3898404 h 4364656"/>
              <a:gd name="connsiteX87" fmla="*/ 5372647 w 8074603"/>
              <a:gd name="connsiteY87" fmla="*/ 3993415 h 4364656"/>
              <a:gd name="connsiteX88" fmla="*/ 4674427 w 8074603"/>
              <a:gd name="connsiteY88" fmla="*/ 4364656 h 4364656"/>
              <a:gd name="connsiteX89" fmla="*/ 3870258 w 8074603"/>
              <a:gd name="connsiteY89" fmla="*/ 3773024 h 4364656"/>
              <a:gd name="connsiteX90" fmla="*/ 3849692 w 8074603"/>
              <a:gd name="connsiteY90" fmla="*/ 3693042 h 4364656"/>
              <a:gd name="connsiteX91" fmla="*/ 3849691 w 8074603"/>
              <a:gd name="connsiteY91" fmla="*/ 3693042 h 4364656"/>
              <a:gd name="connsiteX92" fmla="*/ 3846811 w 8074603"/>
              <a:gd name="connsiteY92" fmla="*/ 3692773 h 4364656"/>
              <a:gd name="connsiteX93" fmla="*/ 3844896 w 8074603"/>
              <a:gd name="connsiteY93" fmla="*/ 3673782 h 4364656"/>
              <a:gd name="connsiteX94" fmla="*/ 3392418 w 8074603"/>
              <a:gd name="connsiteY94" fmla="*/ 3305002 h 4364656"/>
              <a:gd name="connsiteX95" fmla="*/ 2966852 w 8074603"/>
              <a:gd name="connsiteY95" fmla="*/ 3587086 h 4364656"/>
              <a:gd name="connsiteX96" fmla="*/ 2959715 w 8074603"/>
              <a:gd name="connsiteY96" fmla="*/ 3610078 h 4364656"/>
              <a:gd name="connsiteX97" fmla="*/ 2958513 w 8074603"/>
              <a:gd name="connsiteY97" fmla="*/ 3609966 h 4364656"/>
              <a:gd name="connsiteX98" fmla="*/ 2958503 w 8074603"/>
              <a:gd name="connsiteY98" fmla="*/ 3609966 h 4364656"/>
              <a:gd name="connsiteX99" fmla="*/ 2956695 w 8074603"/>
              <a:gd name="connsiteY99" fmla="*/ 3609798 h 4364656"/>
              <a:gd name="connsiteX100" fmla="*/ 2956637 w 8074603"/>
              <a:gd name="connsiteY100" fmla="*/ 3609986 h 4364656"/>
              <a:gd name="connsiteX101" fmla="*/ 2958503 w 8074603"/>
              <a:gd name="connsiteY101" fmla="*/ 3609966 h 4364656"/>
              <a:gd name="connsiteX102" fmla="*/ 2958513 w 8074603"/>
              <a:gd name="connsiteY102" fmla="*/ 3609967 h 4364656"/>
              <a:gd name="connsiteX103" fmla="*/ 2935736 w 8074603"/>
              <a:gd name="connsiteY103" fmla="*/ 3683342 h 4364656"/>
              <a:gd name="connsiteX104" fmla="*/ 2888672 w 8074603"/>
              <a:gd name="connsiteY104" fmla="*/ 3775276 h 4364656"/>
              <a:gd name="connsiteX105" fmla="*/ 2873670 w 8074603"/>
              <a:gd name="connsiteY105" fmla="*/ 3796378 h 4364656"/>
              <a:gd name="connsiteX106" fmla="*/ 2867332 w 8074603"/>
              <a:gd name="connsiteY106" fmla="*/ 3808055 h 4364656"/>
              <a:gd name="connsiteX107" fmla="*/ 2853134 w 8074603"/>
              <a:gd name="connsiteY107" fmla="*/ 3825263 h 4364656"/>
              <a:gd name="connsiteX108" fmla="*/ 2829243 w 8074603"/>
              <a:gd name="connsiteY108" fmla="*/ 3858866 h 4364656"/>
              <a:gd name="connsiteX109" fmla="*/ 2800750 w 8074603"/>
              <a:gd name="connsiteY109" fmla="*/ 3888753 h 4364656"/>
              <a:gd name="connsiteX110" fmla="*/ 2781264 w 8074603"/>
              <a:gd name="connsiteY110" fmla="*/ 3912370 h 4364656"/>
              <a:gd name="connsiteX111" fmla="*/ 2767063 w 8074603"/>
              <a:gd name="connsiteY111" fmla="*/ 3924087 h 4364656"/>
              <a:gd name="connsiteX112" fmla="*/ 2758655 w 8074603"/>
              <a:gd name="connsiteY112" fmla="*/ 3932906 h 4364656"/>
              <a:gd name="connsiteX113" fmla="*/ 2710836 w 8074603"/>
              <a:gd name="connsiteY113" fmla="*/ 3970478 h 4364656"/>
              <a:gd name="connsiteX114" fmla="*/ 2676948 w 8074603"/>
              <a:gd name="connsiteY114" fmla="*/ 3998439 h 4364656"/>
              <a:gd name="connsiteX115" fmla="*/ 2627569 w 8074603"/>
              <a:gd name="connsiteY115" fmla="*/ 4025241 h 4364656"/>
              <a:gd name="connsiteX116" fmla="*/ 2588828 w 8074603"/>
              <a:gd name="connsiteY116" fmla="*/ 4047508 h 4364656"/>
              <a:gd name="connsiteX117" fmla="*/ 2580497 w 8074603"/>
              <a:gd name="connsiteY117" fmla="*/ 4050790 h 4364656"/>
              <a:gd name="connsiteX118" fmla="*/ 2557219 w 8074603"/>
              <a:gd name="connsiteY118" fmla="*/ 4063426 h 4364656"/>
              <a:gd name="connsiteX119" fmla="*/ 2515787 w 8074603"/>
              <a:gd name="connsiteY119" fmla="*/ 4076287 h 4364656"/>
              <a:gd name="connsiteX120" fmla="*/ 2492002 w 8074603"/>
              <a:gd name="connsiteY120" fmla="*/ 4085658 h 4364656"/>
              <a:gd name="connsiteX121" fmla="*/ 2467134 w 8074603"/>
              <a:gd name="connsiteY121" fmla="*/ 4091389 h 4364656"/>
              <a:gd name="connsiteX122" fmla="*/ 2424911 w 8074603"/>
              <a:gd name="connsiteY122" fmla="*/ 4104496 h 4364656"/>
              <a:gd name="connsiteX123" fmla="*/ 2398874 w 8074603"/>
              <a:gd name="connsiteY123" fmla="*/ 4107121 h 4364656"/>
              <a:gd name="connsiteX124" fmla="*/ 2388841 w 8074603"/>
              <a:gd name="connsiteY124" fmla="*/ 4109433 h 4364656"/>
              <a:gd name="connsiteX125" fmla="*/ 2337116 w 8074603"/>
              <a:gd name="connsiteY125" fmla="*/ 4113347 h 4364656"/>
              <a:gd name="connsiteX126" fmla="*/ 2282859 w 8074603"/>
              <a:gd name="connsiteY126" fmla="*/ 4118816 h 4364656"/>
              <a:gd name="connsiteX127" fmla="*/ 2242479 w 8074603"/>
              <a:gd name="connsiteY127" fmla="*/ 4114746 h 4364656"/>
              <a:gd name="connsiteX128" fmla="*/ 2172265 w 8074603"/>
              <a:gd name="connsiteY128" fmla="*/ 4109433 h 4364656"/>
              <a:gd name="connsiteX129" fmla="*/ 2158646 w 8074603"/>
              <a:gd name="connsiteY129" fmla="*/ 4106295 h 4364656"/>
              <a:gd name="connsiteX130" fmla="*/ 2140808 w 8074603"/>
              <a:gd name="connsiteY130" fmla="*/ 4104496 h 4364656"/>
              <a:gd name="connsiteX131" fmla="*/ 2111879 w 8074603"/>
              <a:gd name="connsiteY131" fmla="*/ 4095516 h 4364656"/>
              <a:gd name="connsiteX132" fmla="*/ 2069105 w 8074603"/>
              <a:gd name="connsiteY132" fmla="*/ 4085658 h 4364656"/>
              <a:gd name="connsiteX133" fmla="*/ 2028193 w 8074603"/>
              <a:gd name="connsiteY133" fmla="*/ 4069539 h 4364656"/>
              <a:gd name="connsiteX134" fmla="*/ 2008500 w 8074603"/>
              <a:gd name="connsiteY134" fmla="*/ 4063426 h 4364656"/>
              <a:gd name="connsiteX135" fmla="*/ 1997435 w 8074603"/>
              <a:gd name="connsiteY135" fmla="*/ 4057420 h 4364656"/>
              <a:gd name="connsiteX136" fmla="*/ 1972278 w 8074603"/>
              <a:gd name="connsiteY136" fmla="*/ 4047508 h 4364656"/>
              <a:gd name="connsiteX137" fmla="*/ 1625370 w 8074603"/>
              <a:gd name="connsiteY137" fmla="*/ 3683342 h 4364656"/>
              <a:gd name="connsiteX138" fmla="*/ 1607075 w 8074603"/>
              <a:gd name="connsiteY138" fmla="*/ 3624406 h 4364656"/>
              <a:gd name="connsiteX139" fmla="*/ 1608730 w 8074603"/>
              <a:gd name="connsiteY139" fmla="*/ 3624388 h 4364656"/>
              <a:gd name="connsiteX140" fmla="*/ 1613537 w 8074603"/>
              <a:gd name="connsiteY140" fmla="*/ 3624337 h 4364656"/>
              <a:gd name="connsiteX141" fmla="*/ 1613536 w 8074603"/>
              <a:gd name="connsiteY141" fmla="*/ 3624334 h 4364656"/>
              <a:gd name="connsiteX142" fmla="*/ 1608730 w 8074603"/>
              <a:gd name="connsiteY142" fmla="*/ 3624388 h 4364656"/>
              <a:gd name="connsiteX143" fmla="*/ 1607077 w 8074603"/>
              <a:gd name="connsiteY143" fmla="*/ 3624405 h 4364656"/>
              <a:gd name="connsiteX144" fmla="*/ 1603692 w 8074603"/>
              <a:gd name="connsiteY144" fmla="*/ 3624443 h 4364656"/>
              <a:gd name="connsiteX145" fmla="*/ 1593249 w 8074603"/>
              <a:gd name="connsiteY145" fmla="*/ 3590809 h 4364656"/>
              <a:gd name="connsiteX146" fmla="*/ 1060194 w 8074603"/>
              <a:gd name="connsiteY146" fmla="*/ 3237476 h 4364656"/>
              <a:gd name="connsiteX147" fmla="*/ 943603 w 8074603"/>
              <a:gd name="connsiteY147" fmla="*/ 3249230 h 4364656"/>
              <a:gd name="connsiteX148" fmla="*/ 837218 w 8074603"/>
              <a:gd name="connsiteY148" fmla="*/ 3282253 h 4364656"/>
              <a:gd name="connsiteX149" fmla="*/ 831628 w 8074603"/>
              <a:gd name="connsiteY149" fmla="*/ 3285287 h 4364656"/>
              <a:gd name="connsiteX150" fmla="*/ 789668 w 8074603"/>
              <a:gd name="connsiteY150" fmla="*/ 3319908 h 4364656"/>
              <a:gd name="connsiteX151" fmla="*/ 703440 w 8074603"/>
              <a:gd name="connsiteY151" fmla="*/ 3366773 h 4364656"/>
              <a:gd name="connsiteX152" fmla="*/ 697571 w 8074603"/>
              <a:gd name="connsiteY152" fmla="*/ 3368594 h 4364656"/>
              <a:gd name="connsiteX153" fmla="*/ 697574 w 8074603"/>
              <a:gd name="connsiteY153" fmla="*/ 3368593 h 4364656"/>
              <a:gd name="connsiteX154" fmla="*/ 608392 w 8074603"/>
              <a:gd name="connsiteY154" fmla="*/ 3396276 h 4364656"/>
              <a:gd name="connsiteX155" fmla="*/ 506346 w 8074603"/>
              <a:gd name="connsiteY155" fmla="*/ 3406563 h 4364656"/>
              <a:gd name="connsiteX156" fmla="*/ 0 w 8074603"/>
              <a:gd name="connsiteY156" fmla="*/ 2900217 h 4364656"/>
              <a:gd name="connsiteX157" fmla="*/ 404300 w 8074603"/>
              <a:gd name="connsiteY157" fmla="*/ 2404158 h 4364656"/>
              <a:gd name="connsiteX158" fmla="*/ 476128 w 8074603"/>
              <a:gd name="connsiteY158" fmla="*/ 2396917 h 4364656"/>
              <a:gd name="connsiteX159" fmla="*/ 476128 w 8074603"/>
              <a:gd name="connsiteY159" fmla="*/ 2396918 h 4364656"/>
              <a:gd name="connsiteX160" fmla="*/ 506346 w 8074603"/>
              <a:gd name="connsiteY160" fmla="*/ 2393872 h 4364656"/>
              <a:gd name="connsiteX161" fmla="*/ 506424 w 8074603"/>
              <a:gd name="connsiteY161" fmla="*/ 2393878 h 4364656"/>
              <a:gd name="connsiteX162" fmla="*/ 523913 w 8074603"/>
              <a:gd name="connsiteY162" fmla="*/ 2395421 h 4364656"/>
              <a:gd name="connsiteX163" fmla="*/ 525160 w 8074603"/>
              <a:gd name="connsiteY163" fmla="*/ 2395296 h 4364656"/>
              <a:gd name="connsiteX164" fmla="*/ 506424 w 8074603"/>
              <a:gd name="connsiteY164" fmla="*/ 2393878 h 4364656"/>
              <a:gd name="connsiteX165" fmla="*/ 506346 w 8074603"/>
              <a:gd name="connsiteY165" fmla="*/ 2393871 h 4364656"/>
              <a:gd name="connsiteX166" fmla="*/ 476128 w 8074603"/>
              <a:gd name="connsiteY166" fmla="*/ 2396917 h 4364656"/>
              <a:gd name="connsiteX167" fmla="*/ 475829 w 8074603"/>
              <a:gd name="connsiteY167" fmla="*/ 2395919 h 4364656"/>
              <a:gd name="connsiteX168" fmla="*/ 566483 w 8074603"/>
              <a:gd name="connsiteY168" fmla="*/ 2386780 h 4364656"/>
              <a:gd name="connsiteX169" fmla="*/ 1084393 w 8074603"/>
              <a:gd name="connsiteY169" fmla="*/ 1855758 h 4364656"/>
              <a:gd name="connsiteX170" fmla="*/ 1094003 w 8074603"/>
              <a:gd name="connsiteY170" fmla="*/ 1746841 h 4364656"/>
              <a:gd name="connsiteX171" fmla="*/ 1090650 w 8074603"/>
              <a:gd name="connsiteY171" fmla="*/ 1698239 h 4364656"/>
              <a:gd name="connsiteX172" fmla="*/ 1088374 w 8074603"/>
              <a:gd name="connsiteY172" fmla="*/ 1636980 h 4364656"/>
              <a:gd name="connsiteX173" fmla="*/ 1799436 w 8074603"/>
              <a:gd name="connsiteY173" fmla="*/ 925919 h 4364656"/>
              <a:gd name="connsiteX174" fmla="*/ 2389060 w 8074603"/>
              <a:gd name="connsiteY174" fmla="*/ 1239418 h 4364656"/>
              <a:gd name="connsiteX175" fmla="*/ 2416485 w 8074603"/>
              <a:gd name="connsiteY175" fmla="*/ 1289944 h 4364656"/>
              <a:gd name="connsiteX176" fmla="*/ 2416799 w 8074603"/>
              <a:gd name="connsiteY176" fmla="*/ 1289849 h 4364656"/>
              <a:gd name="connsiteX177" fmla="*/ 2455025 w 8074603"/>
              <a:gd name="connsiteY177" fmla="*/ 1360275 h 4364656"/>
              <a:gd name="connsiteX178" fmla="*/ 3082854 w 8074603"/>
              <a:gd name="connsiteY178" fmla="*/ 1694089 h 4364656"/>
              <a:gd name="connsiteX179" fmla="*/ 3836081 w 8074603"/>
              <a:gd name="connsiteY179" fmla="*/ 1014367 h 4364656"/>
              <a:gd name="connsiteX180" fmla="*/ 3839853 w 8074603"/>
              <a:gd name="connsiteY180" fmla="*/ 939677 h 4364656"/>
              <a:gd name="connsiteX181" fmla="*/ 3839853 w 8074603"/>
              <a:gd name="connsiteY181" fmla="*/ 939672 h 4364656"/>
              <a:gd name="connsiteX182" fmla="*/ 3837985 w 8074603"/>
              <a:gd name="connsiteY182" fmla="*/ 927434 h 4364656"/>
              <a:gd name="connsiteX183" fmla="*/ 3835746 w 8074603"/>
              <a:gd name="connsiteY183" fmla="*/ 883087 h 4364656"/>
              <a:gd name="connsiteX184" fmla="*/ 3835745 w 8074603"/>
              <a:gd name="connsiteY184" fmla="*/ 883087 h 4364656"/>
              <a:gd name="connsiteX185" fmla="*/ 3833802 w 8074603"/>
              <a:gd name="connsiteY185" fmla="*/ 844605 h 4364656"/>
              <a:gd name="connsiteX186" fmla="*/ 3833640 w 8074603"/>
              <a:gd name="connsiteY186" fmla="*/ 841406 h 4364656"/>
              <a:gd name="connsiteX187" fmla="*/ 4675046 w 8074603"/>
              <a:gd name="connsiteY187" fmla="*/ 0 h 4364656"/>
              <a:gd name="connsiteX0" fmla="*/ 5424218 w 8074603"/>
              <a:gd name="connsiteY0" fmla="*/ 3898405 h 4364656"/>
              <a:gd name="connsiteX1" fmla="*/ 5453155 w 8074603"/>
              <a:gd name="connsiteY1" fmla="*/ 3842538 h 4364656"/>
              <a:gd name="connsiteX2" fmla="*/ 5450282 w 8074603"/>
              <a:gd name="connsiteY2" fmla="*/ 3850386 h 4364656"/>
              <a:gd name="connsiteX3" fmla="*/ 5424218 w 8074603"/>
              <a:gd name="connsiteY3" fmla="*/ 3898405 h 4364656"/>
              <a:gd name="connsiteX4" fmla="*/ 5967715 w 8074603"/>
              <a:gd name="connsiteY4" fmla="*/ 1555781 h 4364656"/>
              <a:gd name="connsiteX5" fmla="*/ 5953547 w 8074603"/>
              <a:gd name="connsiteY5" fmla="*/ 1567471 h 4364656"/>
              <a:gd name="connsiteX6" fmla="*/ 5947225 w 8074603"/>
              <a:gd name="connsiteY6" fmla="*/ 1572687 h 4364656"/>
              <a:gd name="connsiteX7" fmla="*/ 5923679 w 8074603"/>
              <a:gd name="connsiteY7" fmla="*/ 1585468 h 4364656"/>
              <a:gd name="connsiteX8" fmla="*/ 5944170 w 8074603"/>
              <a:gd name="connsiteY8" fmla="*/ 1568561 h 4364656"/>
              <a:gd name="connsiteX9" fmla="*/ 5950625 w 8074603"/>
              <a:gd name="connsiteY9" fmla="*/ 1565058 h 4364656"/>
              <a:gd name="connsiteX10" fmla="*/ 5967715 w 8074603"/>
              <a:gd name="connsiteY10" fmla="*/ 1555781 h 4364656"/>
              <a:gd name="connsiteX11" fmla="*/ 5463575 w 8074603"/>
              <a:gd name="connsiteY11" fmla="*/ 1132731 h 4364656"/>
              <a:gd name="connsiteX12" fmla="*/ 5450330 w 8074603"/>
              <a:gd name="connsiteY12" fmla="*/ 1168918 h 4364656"/>
              <a:gd name="connsiteX13" fmla="*/ 5439303 w 8074603"/>
              <a:gd name="connsiteY13" fmla="*/ 1189234 h 4364656"/>
              <a:gd name="connsiteX14" fmla="*/ 5447848 w 8074603"/>
              <a:gd name="connsiteY14" fmla="*/ 1161705 h 4364656"/>
              <a:gd name="connsiteX15" fmla="*/ 5463575 w 8074603"/>
              <a:gd name="connsiteY15" fmla="*/ 1132731 h 4364656"/>
              <a:gd name="connsiteX16" fmla="*/ 5466067 w 8074603"/>
              <a:gd name="connsiteY16" fmla="*/ 1125926 h 4364656"/>
              <a:gd name="connsiteX17" fmla="*/ 5466873 w 8074603"/>
              <a:gd name="connsiteY17" fmla="*/ 1126657 h 4364656"/>
              <a:gd name="connsiteX18" fmla="*/ 5463576 w 8074603"/>
              <a:gd name="connsiteY18" fmla="*/ 1132731 h 4364656"/>
              <a:gd name="connsiteX19" fmla="*/ 5466067 w 8074603"/>
              <a:gd name="connsiteY19" fmla="*/ 1125926 h 4364656"/>
              <a:gd name="connsiteX20" fmla="*/ 4675046 w 8074603"/>
              <a:gd name="connsiteY20" fmla="*/ 0 h 4364656"/>
              <a:gd name="connsiteX21" fmla="*/ 5516452 w 8074603"/>
              <a:gd name="connsiteY21" fmla="*/ 841406 h 4364656"/>
              <a:gd name="connsiteX22" fmla="*/ 5478624 w 8074603"/>
              <a:gd name="connsiteY22" fmla="*/ 1091614 h 4364656"/>
              <a:gd name="connsiteX23" fmla="*/ 5466066 w 8074603"/>
              <a:gd name="connsiteY23" fmla="*/ 1125926 h 4364656"/>
              <a:gd name="connsiteX24" fmla="*/ 5463575 w 8074603"/>
              <a:gd name="connsiteY24" fmla="*/ 1132730 h 4364656"/>
              <a:gd name="connsiteX25" fmla="*/ 5447848 w 8074603"/>
              <a:gd name="connsiteY25" fmla="*/ 1161704 h 4364656"/>
              <a:gd name="connsiteX26" fmla="*/ 5439303 w 8074603"/>
              <a:gd name="connsiteY26" fmla="*/ 1189233 h 4364656"/>
              <a:gd name="connsiteX27" fmla="*/ 5428195 w 8074603"/>
              <a:gd name="connsiteY27" fmla="*/ 1225018 h 4364656"/>
              <a:gd name="connsiteX28" fmla="*/ 5421342 w 8074603"/>
              <a:gd name="connsiteY28" fmla="*/ 1292995 h 4364656"/>
              <a:gd name="connsiteX29" fmla="*/ 5758639 w 8074603"/>
              <a:gd name="connsiteY29" fmla="*/ 1630292 h 4364656"/>
              <a:gd name="connsiteX30" fmla="*/ 5889930 w 8074603"/>
              <a:gd name="connsiteY30" fmla="*/ 1603786 h 4364656"/>
              <a:gd name="connsiteX31" fmla="*/ 5923679 w 8074603"/>
              <a:gd name="connsiteY31" fmla="*/ 1585468 h 4364656"/>
              <a:gd name="connsiteX32" fmla="*/ 5923680 w 8074603"/>
              <a:gd name="connsiteY32" fmla="*/ 1585469 h 4364656"/>
              <a:gd name="connsiteX33" fmla="*/ 5947226 w 8074603"/>
              <a:gd name="connsiteY33" fmla="*/ 1572688 h 4364656"/>
              <a:gd name="connsiteX34" fmla="*/ 5953548 w 8074603"/>
              <a:gd name="connsiteY34" fmla="*/ 1567472 h 4364656"/>
              <a:gd name="connsiteX35" fmla="*/ 5967716 w 8074603"/>
              <a:gd name="connsiteY35" fmla="*/ 1555782 h 4364656"/>
              <a:gd name="connsiteX36" fmla="*/ 6062168 w 8074603"/>
              <a:gd name="connsiteY36" fmla="*/ 1504515 h 4364656"/>
              <a:gd name="connsiteX37" fmla="*/ 6332560 w 8074603"/>
              <a:gd name="connsiteY37" fmla="*/ 1449925 h 4364656"/>
              <a:gd name="connsiteX38" fmla="*/ 7027217 w 8074603"/>
              <a:gd name="connsiteY38" fmla="*/ 2144582 h 4364656"/>
              <a:gd name="connsiteX39" fmla="*/ 7023436 w 8074603"/>
              <a:gd name="connsiteY39" fmla="*/ 2182087 h 4364656"/>
              <a:gd name="connsiteX40" fmla="*/ 7025951 w 8074603"/>
              <a:gd name="connsiteY40" fmla="*/ 2183532 h 4364656"/>
              <a:gd name="connsiteX41" fmla="*/ 7020865 w 8074603"/>
              <a:gd name="connsiteY41" fmla="*/ 2233978 h 4364656"/>
              <a:gd name="connsiteX42" fmla="*/ 7290185 w 8074603"/>
              <a:gd name="connsiteY42" fmla="*/ 2564422 h 4364656"/>
              <a:gd name="connsiteX43" fmla="*/ 7340491 w 8074603"/>
              <a:gd name="connsiteY43" fmla="*/ 2569494 h 4364656"/>
              <a:gd name="connsiteX44" fmla="*/ 7425440 w 8074603"/>
              <a:gd name="connsiteY44" fmla="*/ 2560930 h 4364656"/>
              <a:gd name="connsiteX45" fmla="*/ 7556269 w 8074603"/>
              <a:gd name="connsiteY45" fmla="*/ 2574119 h 4364656"/>
              <a:gd name="connsiteX46" fmla="*/ 7639912 w 8074603"/>
              <a:gd name="connsiteY46" fmla="*/ 2600083 h 4364656"/>
              <a:gd name="connsiteX47" fmla="*/ 7662727 w 8074603"/>
              <a:gd name="connsiteY47" fmla="*/ 2606859 h 4364656"/>
              <a:gd name="connsiteX48" fmla="*/ 7664371 w 8074603"/>
              <a:gd name="connsiteY48" fmla="*/ 2607676 h 4364656"/>
              <a:gd name="connsiteX49" fmla="*/ 7678124 w 8074603"/>
              <a:gd name="connsiteY49" fmla="*/ 2611945 h 4364656"/>
              <a:gd name="connsiteX50" fmla="*/ 7733522 w 8074603"/>
              <a:gd name="connsiteY50" fmla="*/ 2642014 h 4364656"/>
              <a:gd name="connsiteX51" fmla="*/ 7761488 w 8074603"/>
              <a:gd name="connsiteY51" fmla="*/ 2655901 h 4364656"/>
              <a:gd name="connsiteX52" fmla="*/ 7768424 w 8074603"/>
              <a:gd name="connsiteY52" fmla="*/ 2660958 h 4364656"/>
              <a:gd name="connsiteX53" fmla="*/ 7788393 w 8074603"/>
              <a:gd name="connsiteY53" fmla="*/ 2671797 h 4364656"/>
              <a:gd name="connsiteX54" fmla="*/ 7827171 w 8074603"/>
              <a:gd name="connsiteY54" fmla="*/ 2703791 h 4364656"/>
              <a:gd name="connsiteX55" fmla="*/ 7849862 w 8074603"/>
              <a:gd name="connsiteY55" fmla="*/ 2720336 h 4364656"/>
              <a:gd name="connsiteX56" fmla="*/ 7860799 w 8074603"/>
              <a:gd name="connsiteY56" fmla="*/ 2731538 h 4364656"/>
              <a:gd name="connsiteX57" fmla="*/ 7884468 w 8074603"/>
              <a:gd name="connsiteY57" fmla="*/ 2751066 h 4364656"/>
              <a:gd name="connsiteX58" fmla="*/ 7909550 w 8074603"/>
              <a:gd name="connsiteY58" fmla="*/ 2781466 h 4364656"/>
              <a:gd name="connsiteX59" fmla="*/ 7926096 w 8074603"/>
              <a:gd name="connsiteY59" fmla="*/ 2798412 h 4364656"/>
              <a:gd name="connsiteX60" fmla="*/ 7939549 w 8074603"/>
              <a:gd name="connsiteY60" fmla="*/ 2817825 h 4364656"/>
              <a:gd name="connsiteX61" fmla="*/ 7963736 w 8074603"/>
              <a:gd name="connsiteY61" fmla="*/ 2847140 h 4364656"/>
              <a:gd name="connsiteX62" fmla="*/ 7977732 w 8074603"/>
              <a:gd name="connsiteY62" fmla="*/ 2872925 h 4364656"/>
              <a:gd name="connsiteX63" fmla="*/ 7988440 w 8074603"/>
              <a:gd name="connsiteY63" fmla="*/ 2888377 h 4364656"/>
              <a:gd name="connsiteX64" fmla="*/ 8002637 w 8074603"/>
              <a:gd name="connsiteY64" fmla="*/ 2918810 h 4364656"/>
              <a:gd name="connsiteX65" fmla="*/ 8023589 w 8074603"/>
              <a:gd name="connsiteY65" fmla="*/ 2957410 h 4364656"/>
              <a:gd name="connsiteX66" fmla="*/ 8029442 w 8074603"/>
              <a:gd name="connsiteY66" fmla="*/ 2976266 h 4364656"/>
              <a:gd name="connsiteX67" fmla="*/ 8035140 w 8074603"/>
              <a:gd name="connsiteY67" fmla="*/ 2988479 h 4364656"/>
              <a:gd name="connsiteX68" fmla="*/ 8047920 w 8074603"/>
              <a:gd name="connsiteY68" fmla="*/ 3035793 h 4364656"/>
              <a:gd name="connsiteX69" fmla="*/ 8061414 w 8074603"/>
              <a:gd name="connsiteY69" fmla="*/ 3079264 h 4364656"/>
              <a:gd name="connsiteX70" fmla="*/ 8062457 w 8074603"/>
              <a:gd name="connsiteY70" fmla="*/ 3089610 h 4364656"/>
              <a:gd name="connsiteX71" fmla="*/ 8064444 w 8074603"/>
              <a:gd name="connsiteY71" fmla="*/ 3096967 h 4364656"/>
              <a:gd name="connsiteX72" fmla="*/ 8073185 w 8074603"/>
              <a:gd name="connsiteY72" fmla="*/ 3196024 h 4364656"/>
              <a:gd name="connsiteX73" fmla="*/ 8074603 w 8074603"/>
              <a:gd name="connsiteY73" fmla="*/ 3210093 h 4364656"/>
              <a:gd name="connsiteX74" fmla="*/ 8074509 w 8074603"/>
              <a:gd name="connsiteY74" fmla="*/ 3211029 h 4364656"/>
              <a:gd name="connsiteX75" fmla="*/ 8074602 w 8074603"/>
              <a:gd name="connsiteY75" fmla="*/ 3212087 h 4364656"/>
              <a:gd name="connsiteX76" fmla="*/ 7424264 w 8074603"/>
              <a:gd name="connsiteY76" fmla="*/ 3862425 h 4364656"/>
              <a:gd name="connsiteX77" fmla="*/ 6964406 w 8074603"/>
              <a:gd name="connsiteY77" fmla="*/ 3671946 h 4364656"/>
              <a:gd name="connsiteX78" fmla="*/ 6915317 w 8074603"/>
              <a:gd name="connsiteY78" fmla="*/ 3612451 h 4364656"/>
              <a:gd name="connsiteX79" fmla="*/ 6916916 w 8074603"/>
              <a:gd name="connsiteY79" fmla="*/ 3609131 h 4364656"/>
              <a:gd name="connsiteX80" fmla="*/ 6916887 w 8074603"/>
              <a:gd name="connsiteY80" fmla="*/ 3609096 h 4364656"/>
              <a:gd name="connsiteX81" fmla="*/ 6915316 w 8074603"/>
              <a:gd name="connsiteY81" fmla="*/ 3612451 h 4364656"/>
              <a:gd name="connsiteX82" fmla="*/ 6861887 w 8074603"/>
              <a:gd name="connsiteY82" fmla="*/ 3549058 h 4364656"/>
              <a:gd name="connsiteX83" fmla="*/ 6249412 w 8074603"/>
              <a:gd name="connsiteY83" fmla="*/ 3295363 h 4364656"/>
              <a:gd name="connsiteX84" fmla="*/ 5531170 w 8074603"/>
              <a:gd name="connsiteY84" fmla="*/ 3677249 h 4364656"/>
              <a:gd name="connsiteX85" fmla="*/ 5424218 w 8074603"/>
              <a:gd name="connsiteY85" fmla="*/ 3898404 h 4364656"/>
              <a:gd name="connsiteX86" fmla="*/ 5372647 w 8074603"/>
              <a:gd name="connsiteY86" fmla="*/ 3993415 h 4364656"/>
              <a:gd name="connsiteX87" fmla="*/ 4674427 w 8074603"/>
              <a:gd name="connsiteY87" fmla="*/ 4364656 h 4364656"/>
              <a:gd name="connsiteX88" fmla="*/ 3870258 w 8074603"/>
              <a:gd name="connsiteY88" fmla="*/ 3773024 h 4364656"/>
              <a:gd name="connsiteX89" fmla="*/ 3849692 w 8074603"/>
              <a:gd name="connsiteY89" fmla="*/ 3693042 h 4364656"/>
              <a:gd name="connsiteX90" fmla="*/ 3849691 w 8074603"/>
              <a:gd name="connsiteY90" fmla="*/ 3693042 h 4364656"/>
              <a:gd name="connsiteX91" fmla="*/ 3846811 w 8074603"/>
              <a:gd name="connsiteY91" fmla="*/ 3692773 h 4364656"/>
              <a:gd name="connsiteX92" fmla="*/ 3844896 w 8074603"/>
              <a:gd name="connsiteY92" fmla="*/ 3673782 h 4364656"/>
              <a:gd name="connsiteX93" fmla="*/ 3392418 w 8074603"/>
              <a:gd name="connsiteY93" fmla="*/ 3305002 h 4364656"/>
              <a:gd name="connsiteX94" fmla="*/ 2966852 w 8074603"/>
              <a:gd name="connsiteY94" fmla="*/ 3587086 h 4364656"/>
              <a:gd name="connsiteX95" fmla="*/ 2959715 w 8074603"/>
              <a:gd name="connsiteY95" fmla="*/ 3610078 h 4364656"/>
              <a:gd name="connsiteX96" fmla="*/ 2958513 w 8074603"/>
              <a:gd name="connsiteY96" fmla="*/ 3609966 h 4364656"/>
              <a:gd name="connsiteX97" fmla="*/ 2958503 w 8074603"/>
              <a:gd name="connsiteY97" fmla="*/ 3609966 h 4364656"/>
              <a:gd name="connsiteX98" fmla="*/ 2956695 w 8074603"/>
              <a:gd name="connsiteY98" fmla="*/ 3609798 h 4364656"/>
              <a:gd name="connsiteX99" fmla="*/ 2956637 w 8074603"/>
              <a:gd name="connsiteY99" fmla="*/ 3609986 h 4364656"/>
              <a:gd name="connsiteX100" fmla="*/ 2958503 w 8074603"/>
              <a:gd name="connsiteY100" fmla="*/ 3609966 h 4364656"/>
              <a:gd name="connsiteX101" fmla="*/ 2958513 w 8074603"/>
              <a:gd name="connsiteY101" fmla="*/ 3609967 h 4364656"/>
              <a:gd name="connsiteX102" fmla="*/ 2935736 w 8074603"/>
              <a:gd name="connsiteY102" fmla="*/ 3683342 h 4364656"/>
              <a:gd name="connsiteX103" fmla="*/ 2888672 w 8074603"/>
              <a:gd name="connsiteY103" fmla="*/ 3775276 h 4364656"/>
              <a:gd name="connsiteX104" fmla="*/ 2873670 w 8074603"/>
              <a:gd name="connsiteY104" fmla="*/ 3796378 h 4364656"/>
              <a:gd name="connsiteX105" fmla="*/ 2867332 w 8074603"/>
              <a:gd name="connsiteY105" fmla="*/ 3808055 h 4364656"/>
              <a:gd name="connsiteX106" fmla="*/ 2853134 w 8074603"/>
              <a:gd name="connsiteY106" fmla="*/ 3825263 h 4364656"/>
              <a:gd name="connsiteX107" fmla="*/ 2829243 w 8074603"/>
              <a:gd name="connsiteY107" fmla="*/ 3858866 h 4364656"/>
              <a:gd name="connsiteX108" fmla="*/ 2800750 w 8074603"/>
              <a:gd name="connsiteY108" fmla="*/ 3888753 h 4364656"/>
              <a:gd name="connsiteX109" fmla="*/ 2781264 w 8074603"/>
              <a:gd name="connsiteY109" fmla="*/ 3912370 h 4364656"/>
              <a:gd name="connsiteX110" fmla="*/ 2767063 w 8074603"/>
              <a:gd name="connsiteY110" fmla="*/ 3924087 h 4364656"/>
              <a:gd name="connsiteX111" fmla="*/ 2758655 w 8074603"/>
              <a:gd name="connsiteY111" fmla="*/ 3932906 h 4364656"/>
              <a:gd name="connsiteX112" fmla="*/ 2710836 w 8074603"/>
              <a:gd name="connsiteY112" fmla="*/ 3970478 h 4364656"/>
              <a:gd name="connsiteX113" fmla="*/ 2676948 w 8074603"/>
              <a:gd name="connsiteY113" fmla="*/ 3998439 h 4364656"/>
              <a:gd name="connsiteX114" fmla="*/ 2627569 w 8074603"/>
              <a:gd name="connsiteY114" fmla="*/ 4025241 h 4364656"/>
              <a:gd name="connsiteX115" fmla="*/ 2588828 w 8074603"/>
              <a:gd name="connsiteY115" fmla="*/ 4047508 h 4364656"/>
              <a:gd name="connsiteX116" fmla="*/ 2580497 w 8074603"/>
              <a:gd name="connsiteY116" fmla="*/ 4050790 h 4364656"/>
              <a:gd name="connsiteX117" fmla="*/ 2557219 w 8074603"/>
              <a:gd name="connsiteY117" fmla="*/ 4063426 h 4364656"/>
              <a:gd name="connsiteX118" fmla="*/ 2515787 w 8074603"/>
              <a:gd name="connsiteY118" fmla="*/ 4076287 h 4364656"/>
              <a:gd name="connsiteX119" fmla="*/ 2492002 w 8074603"/>
              <a:gd name="connsiteY119" fmla="*/ 4085658 h 4364656"/>
              <a:gd name="connsiteX120" fmla="*/ 2467134 w 8074603"/>
              <a:gd name="connsiteY120" fmla="*/ 4091389 h 4364656"/>
              <a:gd name="connsiteX121" fmla="*/ 2424911 w 8074603"/>
              <a:gd name="connsiteY121" fmla="*/ 4104496 h 4364656"/>
              <a:gd name="connsiteX122" fmla="*/ 2398874 w 8074603"/>
              <a:gd name="connsiteY122" fmla="*/ 4107121 h 4364656"/>
              <a:gd name="connsiteX123" fmla="*/ 2388841 w 8074603"/>
              <a:gd name="connsiteY123" fmla="*/ 4109433 h 4364656"/>
              <a:gd name="connsiteX124" fmla="*/ 2337116 w 8074603"/>
              <a:gd name="connsiteY124" fmla="*/ 4113347 h 4364656"/>
              <a:gd name="connsiteX125" fmla="*/ 2282859 w 8074603"/>
              <a:gd name="connsiteY125" fmla="*/ 4118816 h 4364656"/>
              <a:gd name="connsiteX126" fmla="*/ 2242479 w 8074603"/>
              <a:gd name="connsiteY126" fmla="*/ 4114746 h 4364656"/>
              <a:gd name="connsiteX127" fmla="*/ 2172265 w 8074603"/>
              <a:gd name="connsiteY127" fmla="*/ 4109433 h 4364656"/>
              <a:gd name="connsiteX128" fmla="*/ 2158646 w 8074603"/>
              <a:gd name="connsiteY128" fmla="*/ 4106295 h 4364656"/>
              <a:gd name="connsiteX129" fmla="*/ 2140808 w 8074603"/>
              <a:gd name="connsiteY129" fmla="*/ 4104496 h 4364656"/>
              <a:gd name="connsiteX130" fmla="*/ 2111879 w 8074603"/>
              <a:gd name="connsiteY130" fmla="*/ 4095516 h 4364656"/>
              <a:gd name="connsiteX131" fmla="*/ 2069105 w 8074603"/>
              <a:gd name="connsiteY131" fmla="*/ 4085658 h 4364656"/>
              <a:gd name="connsiteX132" fmla="*/ 2028193 w 8074603"/>
              <a:gd name="connsiteY132" fmla="*/ 4069539 h 4364656"/>
              <a:gd name="connsiteX133" fmla="*/ 2008500 w 8074603"/>
              <a:gd name="connsiteY133" fmla="*/ 4063426 h 4364656"/>
              <a:gd name="connsiteX134" fmla="*/ 1997435 w 8074603"/>
              <a:gd name="connsiteY134" fmla="*/ 4057420 h 4364656"/>
              <a:gd name="connsiteX135" fmla="*/ 1972278 w 8074603"/>
              <a:gd name="connsiteY135" fmla="*/ 4047508 h 4364656"/>
              <a:gd name="connsiteX136" fmla="*/ 1625370 w 8074603"/>
              <a:gd name="connsiteY136" fmla="*/ 3683342 h 4364656"/>
              <a:gd name="connsiteX137" fmla="*/ 1607075 w 8074603"/>
              <a:gd name="connsiteY137" fmla="*/ 3624406 h 4364656"/>
              <a:gd name="connsiteX138" fmla="*/ 1608730 w 8074603"/>
              <a:gd name="connsiteY138" fmla="*/ 3624388 h 4364656"/>
              <a:gd name="connsiteX139" fmla="*/ 1613537 w 8074603"/>
              <a:gd name="connsiteY139" fmla="*/ 3624337 h 4364656"/>
              <a:gd name="connsiteX140" fmla="*/ 1613536 w 8074603"/>
              <a:gd name="connsiteY140" fmla="*/ 3624334 h 4364656"/>
              <a:gd name="connsiteX141" fmla="*/ 1608730 w 8074603"/>
              <a:gd name="connsiteY141" fmla="*/ 3624388 h 4364656"/>
              <a:gd name="connsiteX142" fmla="*/ 1607077 w 8074603"/>
              <a:gd name="connsiteY142" fmla="*/ 3624405 h 4364656"/>
              <a:gd name="connsiteX143" fmla="*/ 1603692 w 8074603"/>
              <a:gd name="connsiteY143" fmla="*/ 3624443 h 4364656"/>
              <a:gd name="connsiteX144" fmla="*/ 1593249 w 8074603"/>
              <a:gd name="connsiteY144" fmla="*/ 3590809 h 4364656"/>
              <a:gd name="connsiteX145" fmla="*/ 1060194 w 8074603"/>
              <a:gd name="connsiteY145" fmla="*/ 3237476 h 4364656"/>
              <a:gd name="connsiteX146" fmla="*/ 943603 w 8074603"/>
              <a:gd name="connsiteY146" fmla="*/ 3249230 h 4364656"/>
              <a:gd name="connsiteX147" fmla="*/ 837218 w 8074603"/>
              <a:gd name="connsiteY147" fmla="*/ 3282253 h 4364656"/>
              <a:gd name="connsiteX148" fmla="*/ 831628 w 8074603"/>
              <a:gd name="connsiteY148" fmla="*/ 3285287 h 4364656"/>
              <a:gd name="connsiteX149" fmla="*/ 789668 w 8074603"/>
              <a:gd name="connsiteY149" fmla="*/ 3319908 h 4364656"/>
              <a:gd name="connsiteX150" fmla="*/ 703440 w 8074603"/>
              <a:gd name="connsiteY150" fmla="*/ 3366773 h 4364656"/>
              <a:gd name="connsiteX151" fmla="*/ 697571 w 8074603"/>
              <a:gd name="connsiteY151" fmla="*/ 3368594 h 4364656"/>
              <a:gd name="connsiteX152" fmla="*/ 697574 w 8074603"/>
              <a:gd name="connsiteY152" fmla="*/ 3368593 h 4364656"/>
              <a:gd name="connsiteX153" fmla="*/ 608392 w 8074603"/>
              <a:gd name="connsiteY153" fmla="*/ 3396276 h 4364656"/>
              <a:gd name="connsiteX154" fmla="*/ 506346 w 8074603"/>
              <a:gd name="connsiteY154" fmla="*/ 3406563 h 4364656"/>
              <a:gd name="connsiteX155" fmla="*/ 0 w 8074603"/>
              <a:gd name="connsiteY155" fmla="*/ 2900217 h 4364656"/>
              <a:gd name="connsiteX156" fmla="*/ 404300 w 8074603"/>
              <a:gd name="connsiteY156" fmla="*/ 2404158 h 4364656"/>
              <a:gd name="connsiteX157" fmla="*/ 476128 w 8074603"/>
              <a:gd name="connsiteY157" fmla="*/ 2396917 h 4364656"/>
              <a:gd name="connsiteX158" fmla="*/ 476128 w 8074603"/>
              <a:gd name="connsiteY158" fmla="*/ 2396918 h 4364656"/>
              <a:gd name="connsiteX159" fmla="*/ 506346 w 8074603"/>
              <a:gd name="connsiteY159" fmla="*/ 2393872 h 4364656"/>
              <a:gd name="connsiteX160" fmla="*/ 506424 w 8074603"/>
              <a:gd name="connsiteY160" fmla="*/ 2393878 h 4364656"/>
              <a:gd name="connsiteX161" fmla="*/ 523913 w 8074603"/>
              <a:gd name="connsiteY161" fmla="*/ 2395421 h 4364656"/>
              <a:gd name="connsiteX162" fmla="*/ 525160 w 8074603"/>
              <a:gd name="connsiteY162" fmla="*/ 2395296 h 4364656"/>
              <a:gd name="connsiteX163" fmla="*/ 506424 w 8074603"/>
              <a:gd name="connsiteY163" fmla="*/ 2393878 h 4364656"/>
              <a:gd name="connsiteX164" fmla="*/ 506346 w 8074603"/>
              <a:gd name="connsiteY164" fmla="*/ 2393871 h 4364656"/>
              <a:gd name="connsiteX165" fmla="*/ 476128 w 8074603"/>
              <a:gd name="connsiteY165" fmla="*/ 2396917 h 4364656"/>
              <a:gd name="connsiteX166" fmla="*/ 475829 w 8074603"/>
              <a:gd name="connsiteY166" fmla="*/ 2395919 h 4364656"/>
              <a:gd name="connsiteX167" fmla="*/ 566483 w 8074603"/>
              <a:gd name="connsiteY167" fmla="*/ 2386780 h 4364656"/>
              <a:gd name="connsiteX168" fmla="*/ 1084393 w 8074603"/>
              <a:gd name="connsiteY168" fmla="*/ 1855758 h 4364656"/>
              <a:gd name="connsiteX169" fmla="*/ 1094003 w 8074603"/>
              <a:gd name="connsiteY169" fmla="*/ 1746841 h 4364656"/>
              <a:gd name="connsiteX170" fmla="*/ 1090650 w 8074603"/>
              <a:gd name="connsiteY170" fmla="*/ 1698239 h 4364656"/>
              <a:gd name="connsiteX171" fmla="*/ 1088374 w 8074603"/>
              <a:gd name="connsiteY171" fmla="*/ 1636980 h 4364656"/>
              <a:gd name="connsiteX172" fmla="*/ 1799436 w 8074603"/>
              <a:gd name="connsiteY172" fmla="*/ 925919 h 4364656"/>
              <a:gd name="connsiteX173" fmla="*/ 2389060 w 8074603"/>
              <a:gd name="connsiteY173" fmla="*/ 1239418 h 4364656"/>
              <a:gd name="connsiteX174" fmla="*/ 2416485 w 8074603"/>
              <a:gd name="connsiteY174" fmla="*/ 1289944 h 4364656"/>
              <a:gd name="connsiteX175" fmla="*/ 2416799 w 8074603"/>
              <a:gd name="connsiteY175" fmla="*/ 1289849 h 4364656"/>
              <a:gd name="connsiteX176" fmla="*/ 2455025 w 8074603"/>
              <a:gd name="connsiteY176" fmla="*/ 1360275 h 4364656"/>
              <a:gd name="connsiteX177" fmla="*/ 3082854 w 8074603"/>
              <a:gd name="connsiteY177" fmla="*/ 1694089 h 4364656"/>
              <a:gd name="connsiteX178" fmla="*/ 3836081 w 8074603"/>
              <a:gd name="connsiteY178" fmla="*/ 1014367 h 4364656"/>
              <a:gd name="connsiteX179" fmla="*/ 3839853 w 8074603"/>
              <a:gd name="connsiteY179" fmla="*/ 939677 h 4364656"/>
              <a:gd name="connsiteX180" fmla="*/ 3839853 w 8074603"/>
              <a:gd name="connsiteY180" fmla="*/ 939672 h 4364656"/>
              <a:gd name="connsiteX181" fmla="*/ 3837985 w 8074603"/>
              <a:gd name="connsiteY181" fmla="*/ 927434 h 4364656"/>
              <a:gd name="connsiteX182" fmla="*/ 3835746 w 8074603"/>
              <a:gd name="connsiteY182" fmla="*/ 883087 h 4364656"/>
              <a:gd name="connsiteX183" fmla="*/ 3835745 w 8074603"/>
              <a:gd name="connsiteY183" fmla="*/ 883087 h 4364656"/>
              <a:gd name="connsiteX184" fmla="*/ 3833802 w 8074603"/>
              <a:gd name="connsiteY184" fmla="*/ 844605 h 4364656"/>
              <a:gd name="connsiteX185" fmla="*/ 3833640 w 8074603"/>
              <a:gd name="connsiteY185" fmla="*/ 841406 h 4364656"/>
              <a:gd name="connsiteX186" fmla="*/ 4675046 w 8074603"/>
              <a:gd name="connsiteY186" fmla="*/ 0 h 4364656"/>
              <a:gd name="connsiteX0" fmla="*/ 5424218 w 8074603"/>
              <a:gd name="connsiteY0" fmla="*/ 3898405 h 4364656"/>
              <a:gd name="connsiteX1" fmla="*/ 5453155 w 8074603"/>
              <a:gd name="connsiteY1" fmla="*/ 3842538 h 4364656"/>
              <a:gd name="connsiteX2" fmla="*/ 5424218 w 8074603"/>
              <a:gd name="connsiteY2" fmla="*/ 3898405 h 4364656"/>
              <a:gd name="connsiteX3" fmla="*/ 5967715 w 8074603"/>
              <a:gd name="connsiteY3" fmla="*/ 1555781 h 4364656"/>
              <a:gd name="connsiteX4" fmla="*/ 5953547 w 8074603"/>
              <a:gd name="connsiteY4" fmla="*/ 1567471 h 4364656"/>
              <a:gd name="connsiteX5" fmla="*/ 5947225 w 8074603"/>
              <a:gd name="connsiteY5" fmla="*/ 1572687 h 4364656"/>
              <a:gd name="connsiteX6" fmla="*/ 5923679 w 8074603"/>
              <a:gd name="connsiteY6" fmla="*/ 1585468 h 4364656"/>
              <a:gd name="connsiteX7" fmla="*/ 5944170 w 8074603"/>
              <a:gd name="connsiteY7" fmla="*/ 1568561 h 4364656"/>
              <a:gd name="connsiteX8" fmla="*/ 5950625 w 8074603"/>
              <a:gd name="connsiteY8" fmla="*/ 1565058 h 4364656"/>
              <a:gd name="connsiteX9" fmla="*/ 5967715 w 8074603"/>
              <a:gd name="connsiteY9" fmla="*/ 1555781 h 4364656"/>
              <a:gd name="connsiteX10" fmla="*/ 5463575 w 8074603"/>
              <a:gd name="connsiteY10" fmla="*/ 1132731 h 4364656"/>
              <a:gd name="connsiteX11" fmla="*/ 5450330 w 8074603"/>
              <a:gd name="connsiteY11" fmla="*/ 1168918 h 4364656"/>
              <a:gd name="connsiteX12" fmla="*/ 5439303 w 8074603"/>
              <a:gd name="connsiteY12" fmla="*/ 1189234 h 4364656"/>
              <a:gd name="connsiteX13" fmla="*/ 5447848 w 8074603"/>
              <a:gd name="connsiteY13" fmla="*/ 1161705 h 4364656"/>
              <a:gd name="connsiteX14" fmla="*/ 5463575 w 8074603"/>
              <a:gd name="connsiteY14" fmla="*/ 1132731 h 4364656"/>
              <a:gd name="connsiteX15" fmla="*/ 5466067 w 8074603"/>
              <a:gd name="connsiteY15" fmla="*/ 1125926 h 4364656"/>
              <a:gd name="connsiteX16" fmla="*/ 5466873 w 8074603"/>
              <a:gd name="connsiteY16" fmla="*/ 1126657 h 4364656"/>
              <a:gd name="connsiteX17" fmla="*/ 5463576 w 8074603"/>
              <a:gd name="connsiteY17" fmla="*/ 1132731 h 4364656"/>
              <a:gd name="connsiteX18" fmla="*/ 5466067 w 8074603"/>
              <a:gd name="connsiteY18" fmla="*/ 1125926 h 4364656"/>
              <a:gd name="connsiteX19" fmla="*/ 4675046 w 8074603"/>
              <a:gd name="connsiteY19" fmla="*/ 0 h 4364656"/>
              <a:gd name="connsiteX20" fmla="*/ 5516452 w 8074603"/>
              <a:gd name="connsiteY20" fmla="*/ 841406 h 4364656"/>
              <a:gd name="connsiteX21" fmla="*/ 5478624 w 8074603"/>
              <a:gd name="connsiteY21" fmla="*/ 1091614 h 4364656"/>
              <a:gd name="connsiteX22" fmla="*/ 5466066 w 8074603"/>
              <a:gd name="connsiteY22" fmla="*/ 1125926 h 4364656"/>
              <a:gd name="connsiteX23" fmla="*/ 5463575 w 8074603"/>
              <a:gd name="connsiteY23" fmla="*/ 1132730 h 4364656"/>
              <a:gd name="connsiteX24" fmla="*/ 5447848 w 8074603"/>
              <a:gd name="connsiteY24" fmla="*/ 1161704 h 4364656"/>
              <a:gd name="connsiteX25" fmla="*/ 5439303 w 8074603"/>
              <a:gd name="connsiteY25" fmla="*/ 1189233 h 4364656"/>
              <a:gd name="connsiteX26" fmla="*/ 5428195 w 8074603"/>
              <a:gd name="connsiteY26" fmla="*/ 1225018 h 4364656"/>
              <a:gd name="connsiteX27" fmla="*/ 5421342 w 8074603"/>
              <a:gd name="connsiteY27" fmla="*/ 1292995 h 4364656"/>
              <a:gd name="connsiteX28" fmla="*/ 5758639 w 8074603"/>
              <a:gd name="connsiteY28" fmla="*/ 1630292 h 4364656"/>
              <a:gd name="connsiteX29" fmla="*/ 5889930 w 8074603"/>
              <a:gd name="connsiteY29" fmla="*/ 1603786 h 4364656"/>
              <a:gd name="connsiteX30" fmla="*/ 5923679 w 8074603"/>
              <a:gd name="connsiteY30" fmla="*/ 1585468 h 4364656"/>
              <a:gd name="connsiteX31" fmla="*/ 5923680 w 8074603"/>
              <a:gd name="connsiteY31" fmla="*/ 1585469 h 4364656"/>
              <a:gd name="connsiteX32" fmla="*/ 5947226 w 8074603"/>
              <a:gd name="connsiteY32" fmla="*/ 1572688 h 4364656"/>
              <a:gd name="connsiteX33" fmla="*/ 5953548 w 8074603"/>
              <a:gd name="connsiteY33" fmla="*/ 1567472 h 4364656"/>
              <a:gd name="connsiteX34" fmla="*/ 5967716 w 8074603"/>
              <a:gd name="connsiteY34" fmla="*/ 1555782 h 4364656"/>
              <a:gd name="connsiteX35" fmla="*/ 6062168 w 8074603"/>
              <a:gd name="connsiteY35" fmla="*/ 1504515 h 4364656"/>
              <a:gd name="connsiteX36" fmla="*/ 6332560 w 8074603"/>
              <a:gd name="connsiteY36" fmla="*/ 1449925 h 4364656"/>
              <a:gd name="connsiteX37" fmla="*/ 7027217 w 8074603"/>
              <a:gd name="connsiteY37" fmla="*/ 2144582 h 4364656"/>
              <a:gd name="connsiteX38" fmla="*/ 7023436 w 8074603"/>
              <a:gd name="connsiteY38" fmla="*/ 2182087 h 4364656"/>
              <a:gd name="connsiteX39" fmla="*/ 7025951 w 8074603"/>
              <a:gd name="connsiteY39" fmla="*/ 2183532 h 4364656"/>
              <a:gd name="connsiteX40" fmla="*/ 7020865 w 8074603"/>
              <a:gd name="connsiteY40" fmla="*/ 2233978 h 4364656"/>
              <a:gd name="connsiteX41" fmla="*/ 7290185 w 8074603"/>
              <a:gd name="connsiteY41" fmla="*/ 2564422 h 4364656"/>
              <a:gd name="connsiteX42" fmla="*/ 7340491 w 8074603"/>
              <a:gd name="connsiteY42" fmla="*/ 2569494 h 4364656"/>
              <a:gd name="connsiteX43" fmla="*/ 7425440 w 8074603"/>
              <a:gd name="connsiteY43" fmla="*/ 2560930 h 4364656"/>
              <a:gd name="connsiteX44" fmla="*/ 7556269 w 8074603"/>
              <a:gd name="connsiteY44" fmla="*/ 2574119 h 4364656"/>
              <a:gd name="connsiteX45" fmla="*/ 7639912 w 8074603"/>
              <a:gd name="connsiteY45" fmla="*/ 2600083 h 4364656"/>
              <a:gd name="connsiteX46" fmla="*/ 7662727 w 8074603"/>
              <a:gd name="connsiteY46" fmla="*/ 2606859 h 4364656"/>
              <a:gd name="connsiteX47" fmla="*/ 7664371 w 8074603"/>
              <a:gd name="connsiteY47" fmla="*/ 2607676 h 4364656"/>
              <a:gd name="connsiteX48" fmla="*/ 7678124 w 8074603"/>
              <a:gd name="connsiteY48" fmla="*/ 2611945 h 4364656"/>
              <a:gd name="connsiteX49" fmla="*/ 7733522 w 8074603"/>
              <a:gd name="connsiteY49" fmla="*/ 2642014 h 4364656"/>
              <a:gd name="connsiteX50" fmla="*/ 7761488 w 8074603"/>
              <a:gd name="connsiteY50" fmla="*/ 2655901 h 4364656"/>
              <a:gd name="connsiteX51" fmla="*/ 7768424 w 8074603"/>
              <a:gd name="connsiteY51" fmla="*/ 2660958 h 4364656"/>
              <a:gd name="connsiteX52" fmla="*/ 7788393 w 8074603"/>
              <a:gd name="connsiteY52" fmla="*/ 2671797 h 4364656"/>
              <a:gd name="connsiteX53" fmla="*/ 7827171 w 8074603"/>
              <a:gd name="connsiteY53" fmla="*/ 2703791 h 4364656"/>
              <a:gd name="connsiteX54" fmla="*/ 7849862 w 8074603"/>
              <a:gd name="connsiteY54" fmla="*/ 2720336 h 4364656"/>
              <a:gd name="connsiteX55" fmla="*/ 7860799 w 8074603"/>
              <a:gd name="connsiteY55" fmla="*/ 2731538 h 4364656"/>
              <a:gd name="connsiteX56" fmla="*/ 7884468 w 8074603"/>
              <a:gd name="connsiteY56" fmla="*/ 2751066 h 4364656"/>
              <a:gd name="connsiteX57" fmla="*/ 7909550 w 8074603"/>
              <a:gd name="connsiteY57" fmla="*/ 2781466 h 4364656"/>
              <a:gd name="connsiteX58" fmla="*/ 7926096 w 8074603"/>
              <a:gd name="connsiteY58" fmla="*/ 2798412 h 4364656"/>
              <a:gd name="connsiteX59" fmla="*/ 7939549 w 8074603"/>
              <a:gd name="connsiteY59" fmla="*/ 2817825 h 4364656"/>
              <a:gd name="connsiteX60" fmla="*/ 7963736 w 8074603"/>
              <a:gd name="connsiteY60" fmla="*/ 2847140 h 4364656"/>
              <a:gd name="connsiteX61" fmla="*/ 7977732 w 8074603"/>
              <a:gd name="connsiteY61" fmla="*/ 2872925 h 4364656"/>
              <a:gd name="connsiteX62" fmla="*/ 7988440 w 8074603"/>
              <a:gd name="connsiteY62" fmla="*/ 2888377 h 4364656"/>
              <a:gd name="connsiteX63" fmla="*/ 8002637 w 8074603"/>
              <a:gd name="connsiteY63" fmla="*/ 2918810 h 4364656"/>
              <a:gd name="connsiteX64" fmla="*/ 8023589 w 8074603"/>
              <a:gd name="connsiteY64" fmla="*/ 2957410 h 4364656"/>
              <a:gd name="connsiteX65" fmla="*/ 8029442 w 8074603"/>
              <a:gd name="connsiteY65" fmla="*/ 2976266 h 4364656"/>
              <a:gd name="connsiteX66" fmla="*/ 8035140 w 8074603"/>
              <a:gd name="connsiteY66" fmla="*/ 2988479 h 4364656"/>
              <a:gd name="connsiteX67" fmla="*/ 8047920 w 8074603"/>
              <a:gd name="connsiteY67" fmla="*/ 3035793 h 4364656"/>
              <a:gd name="connsiteX68" fmla="*/ 8061414 w 8074603"/>
              <a:gd name="connsiteY68" fmla="*/ 3079264 h 4364656"/>
              <a:gd name="connsiteX69" fmla="*/ 8062457 w 8074603"/>
              <a:gd name="connsiteY69" fmla="*/ 3089610 h 4364656"/>
              <a:gd name="connsiteX70" fmla="*/ 8064444 w 8074603"/>
              <a:gd name="connsiteY70" fmla="*/ 3096967 h 4364656"/>
              <a:gd name="connsiteX71" fmla="*/ 8073185 w 8074603"/>
              <a:gd name="connsiteY71" fmla="*/ 3196024 h 4364656"/>
              <a:gd name="connsiteX72" fmla="*/ 8074603 w 8074603"/>
              <a:gd name="connsiteY72" fmla="*/ 3210093 h 4364656"/>
              <a:gd name="connsiteX73" fmla="*/ 8074509 w 8074603"/>
              <a:gd name="connsiteY73" fmla="*/ 3211029 h 4364656"/>
              <a:gd name="connsiteX74" fmla="*/ 8074602 w 8074603"/>
              <a:gd name="connsiteY74" fmla="*/ 3212087 h 4364656"/>
              <a:gd name="connsiteX75" fmla="*/ 7424264 w 8074603"/>
              <a:gd name="connsiteY75" fmla="*/ 3862425 h 4364656"/>
              <a:gd name="connsiteX76" fmla="*/ 6964406 w 8074603"/>
              <a:gd name="connsiteY76" fmla="*/ 3671946 h 4364656"/>
              <a:gd name="connsiteX77" fmla="*/ 6915317 w 8074603"/>
              <a:gd name="connsiteY77" fmla="*/ 3612451 h 4364656"/>
              <a:gd name="connsiteX78" fmla="*/ 6916916 w 8074603"/>
              <a:gd name="connsiteY78" fmla="*/ 3609131 h 4364656"/>
              <a:gd name="connsiteX79" fmla="*/ 6916887 w 8074603"/>
              <a:gd name="connsiteY79" fmla="*/ 3609096 h 4364656"/>
              <a:gd name="connsiteX80" fmla="*/ 6915316 w 8074603"/>
              <a:gd name="connsiteY80" fmla="*/ 3612451 h 4364656"/>
              <a:gd name="connsiteX81" fmla="*/ 6861887 w 8074603"/>
              <a:gd name="connsiteY81" fmla="*/ 3549058 h 4364656"/>
              <a:gd name="connsiteX82" fmla="*/ 6249412 w 8074603"/>
              <a:gd name="connsiteY82" fmla="*/ 3295363 h 4364656"/>
              <a:gd name="connsiteX83" fmla="*/ 5531170 w 8074603"/>
              <a:gd name="connsiteY83" fmla="*/ 3677249 h 4364656"/>
              <a:gd name="connsiteX84" fmla="*/ 5424218 w 8074603"/>
              <a:gd name="connsiteY84" fmla="*/ 3898404 h 4364656"/>
              <a:gd name="connsiteX85" fmla="*/ 5372647 w 8074603"/>
              <a:gd name="connsiteY85" fmla="*/ 3993415 h 4364656"/>
              <a:gd name="connsiteX86" fmla="*/ 4674427 w 8074603"/>
              <a:gd name="connsiteY86" fmla="*/ 4364656 h 4364656"/>
              <a:gd name="connsiteX87" fmla="*/ 3870258 w 8074603"/>
              <a:gd name="connsiteY87" fmla="*/ 3773024 h 4364656"/>
              <a:gd name="connsiteX88" fmla="*/ 3849692 w 8074603"/>
              <a:gd name="connsiteY88" fmla="*/ 3693042 h 4364656"/>
              <a:gd name="connsiteX89" fmla="*/ 3849691 w 8074603"/>
              <a:gd name="connsiteY89" fmla="*/ 3693042 h 4364656"/>
              <a:gd name="connsiteX90" fmla="*/ 3846811 w 8074603"/>
              <a:gd name="connsiteY90" fmla="*/ 3692773 h 4364656"/>
              <a:gd name="connsiteX91" fmla="*/ 3844896 w 8074603"/>
              <a:gd name="connsiteY91" fmla="*/ 3673782 h 4364656"/>
              <a:gd name="connsiteX92" fmla="*/ 3392418 w 8074603"/>
              <a:gd name="connsiteY92" fmla="*/ 3305002 h 4364656"/>
              <a:gd name="connsiteX93" fmla="*/ 2966852 w 8074603"/>
              <a:gd name="connsiteY93" fmla="*/ 3587086 h 4364656"/>
              <a:gd name="connsiteX94" fmla="*/ 2959715 w 8074603"/>
              <a:gd name="connsiteY94" fmla="*/ 3610078 h 4364656"/>
              <a:gd name="connsiteX95" fmla="*/ 2958513 w 8074603"/>
              <a:gd name="connsiteY95" fmla="*/ 3609966 h 4364656"/>
              <a:gd name="connsiteX96" fmla="*/ 2958503 w 8074603"/>
              <a:gd name="connsiteY96" fmla="*/ 3609966 h 4364656"/>
              <a:gd name="connsiteX97" fmla="*/ 2956695 w 8074603"/>
              <a:gd name="connsiteY97" fmla="*/ 3609798 h 4364656"/>
              <a:gd name="connsiteX98" fmla="*/ 2956637 w 8074603"/>
              <a:gd name="connsiteY98" fmla="*/ 3609986 h 4364656"/>
              <a:gd name="connsiteX99" fmla="*/ 2958503 w 8074603"/>
              <a:gd name="connsiteY99" fmla="*/ 3609966 h 4364656"/>
              <a:gd name="connsiteX100" fmla="*/ 2958513 w 8074603"/>
              <a:gd name="connsiteY100" fmla="*/ 3609967 h 4364656"/>
              <a:gd name="connsiteX101" fmla="*/ 2935736 w 8074603"/>
              <a:gd name="connsiteY101" fmla="*/ 3683342 h 4364656"/>
              <a:gd name="connsiteX102" fmla="*/ 2888672 w 8074603"/>
              <a:gd name="connsiteY102" fmla="*/ 3775276 h 4364656"/>
              <a:gd name="connsiteX103" fmla="*/ 2873670 w 8074603"/>
              <a:gd name="connsiteY103" fmla="*/ 3796378 h 4364656"/>
              <a:gd name="connsiteX104" fmla="*/ 2867332 w 8074603"/>
              <a:gd name="connsiteY104" fmla="*/ 3808055 h 4364656"/>
              <a:gd name="connsiteX105" fmla="*/ 2853134 w 8074603"/>
              <a:gd name="connsiteY105" fmla="*/ 3825263 h 4364656"/>
              <a:gd name="connsiteX106" fmla="*/ 2829243 w 8074603"/>
              <a:gd name="connsiteY106" fmla="*/ 3858866 h 4364656"/>
              <a:gd name="connsiteX107" fmla="*/ 2800750 w 8074603"/>
              <a:gd name="connsiteY107" fmla="*/ 3888753 h 4364656"/>
              <a:gd name="connsiteX108" fmla="*/ 2781264 w 8074603"/>
              <a:gd name="connsiteY108" fmla="*/ 3912370 h 4364656"/>
              <a:gd name="connsiteX109" fmla="*/ 2767063 w 8074603"/>
              <a:gd name="connsiteY109" fmla="*/ 3924087 h 4364656"/>
              <a:gd name="connsiteX110" fmla="*/ 2758655 w 8074603"/>
              <a:gd name="connsiteY110" fmla="*/ 3932906 h 4364656"/>
              <a:gd name="connsiteX111" fmla="*/ 2710836 w 8074603"/>
              <a:gd name="connsiteY111" fmla="*/ 3970478 h 4364656"/>
              <a:gd name="connsiteX112" fmla="*/ 2676948 w 8074603"/>
              <a:gd name="connsiteY112" fmla="*/ 3998439 h 4364656"/>
              <a:gd name="connsiteX113" fmla="*/ 2627569 w 8074603"/>
              <a:gd name="connsiteY113" fmla="*/ 4025241 h 4364656"/>
              <a:gd name="connsiteX114" fmla="*/ 2588828 w 8074603"/>
              <a:gd name="connsiteY114" fmla="*/ 4047508 h 4364656"/>
              <a:gd name="connsiteX115" fmla="*/ 2580497 w 8074603"/>
              <a:gd name="connsiteY115" fmla="*/ 4050790 h 4364656"/>
              <a:gd name="connsiteX116" fmla="*/ 2557219 w 8074603"/>
              <a:gd name="connsiteY116" fmla="*/ 4063426 h 4364656"/>
              <a:gd name="connsiteX117" fmla="*/ 2515787 w 8074603"/>
              <a:gd name="connsiteY117" fmla="*/ 4076287 h 4364656"/>
              <a:gd name="connsiteX118" fmla="*/ 2492002 w 8074603"/>
              <a:gd name="connsiteY118" fmla="*/ 4085658 h 4364656"/>
              <a:gd name="connsiteX119" fmla="*/ 2467134 w 8074603"/>
              <a:gd name="connsiteY119" fmla="*/ 4091389 h 4364656"/>
              <a:gd name="connsiteX120" fmla="*/ 2424911 w 8074603"/>
              <a:gd name="connsiteY120" fmla="*/ 4104496 h 4364656"/>
              <a:gd name="connsiteX121" fmla="*/ 2398874 w 8074603"/>
              <a:gd name="connsiteY121" fmla="*/ 4107121 h 4364656"/>
              <a:gd name="connsiteX122" fmla="*/ 2388841 w 8074603"/>
              <a:gd name="connsiteY122" fmla="*/ 4109433 h 4364656"/>
              <a:gd name="connsiteX123" fmla="*/ 2337116 w 8074603"/>
              <a:gd name="connsiteY123" fmla="*/ 4113347 h 4364656"/>
              <a:gd name="connsiteX124" fmla="*/ 2282859 w 8074603"/>
              <a:gd name="connsiteY124" fmla="*/ 4118816 h 4364656"/>
              <a:gd name="connsiteX125" fmla="*/ 2242479 w 8074603"/>
              <a:gd name="connsiteY125" fmla="*/ 4114746 h 4364656"/>
              <a:gd name="connsiteX126" fmla="*/ 2172265 w 8074603"/>
              <a:gd name="connsiteY126" fmla="*/ 4109433 h 4364656"/>
              <a:gd name="connsiteX127" fmla="*/ 2158646 w 8074603"/>
              <a:gd name="connsiteY127" fmla="*/ 4106295 h 4364656"/>
              <a:gd name="connsiteX128" fmla="*/ 2140808 w 8074603"/>
              <a:gd name="connsiteY128" fmla="*/ 4104496 h 4364656"/>
              <a:gd name="connsiteX129" fmla="*/ 2111879 w 8074603"/>
              <a:gd name="connsiteY129" fmla="*/ 4095516 h 4364656"/>
              <a:gd name="connsiteX130" fmla="*/ 2069105 w 8074603"/>
              <a:gd name="connsiteY130" fmla="*/ 4085658 h 4364656"/>
              <a:gd name="connsiteX131" fmla="*/ 2028193 w 8074603"/>
              <a:gd name="connsiteY131" fmla="*/ 4069539 h 4364656"/>
              <a:gd name="connsiteX132" fmla="*/ 2008500 w 8074603"/>
              <a:gd name="connsiteY132" fmla="*/ 4063426 h 4364656"/>
              <a:gd name="connsiteX133" fmla="*/ 1997435 w 8074603"/>
              <a:gd name="connsiteY133" fmla="*/ 4057420 h 4364656"/>
              <a:gd name="connsiteX134" fmla="*/ 1972278 w 8074603"/>
              <a:gd name="connsiteY134" fmla="*/ 4047508 h 4364656"/>
              <a:gd name="connsiteX135" fmla="*/ 1625370 w 8074603"/>
              <a:gd name="connsiteY135" fmla="*/ 3683342 h 4364656"/>
              <a:gd name="connsiteX136" fmla="*/ 1607075 w 8074603"/>
              <a:gd name="connsiteY136" fmla="*/ 3624406 h 4364656"/>
              <a:gd name="connsiteX137" fmla="*/ 1608730 w 8074603"/>
              <a:gd name="connsiteY137" fmla="*/ 3624388 h 4364656"/>
              <a:gd name="connsiteX138" fmla="*/ 1613537 w 8074603"/>
              <a:gd name="connsiteY138" fmla="*/ 3624337 h 4364656"/>
              <a:gd name="connsiteX139" fmla="*/ 1613536 w 8074603"/>
              <a:gd name="connsiteY139" fmla="*/ 3624334 h 4364656"/>
              <a:gd name="connsiteX140" fmla="*/ 1608730 w 8074603"/>
              <a:gd name="connsiteY140" fmla="*/ 3624388 h 4364656"/>
              <a:gd name="connsiteX141" fmla="*/ 1607077 w 8074603"/>
              <a:gd name="connsiteY141" fmla="*/ 3624405 h 4364656"/>
              <a:gd name="connsiteX142" fmla="*/ 1603692 w 8074603"/>
              <a:gd name="connsiteY142" fmla="*/ 3624443 h 4364656"/>
              <a:gd name="connsiteX143" fmla="*/ 1593249 w 8074603"/>
              <a:gd name="connsiteY143" fmla="*/ 3590809 h 4364656"/>
              <a:gd name="connsiteX144" fmla="*/ 1060194 w 8074603"/>
              <a:gd name="connsiteY144" fmla="*/ 3237476 h 4364656"/>
              <a:gd name="connsiteX145" fmla="*/ 943603 w 8074603"/>
              <a:gd name="connsiteY145" fmla="*/ 3249230 h 4364656"/>
              <a:gd name="connsiteX146" fmla="*/ 837218 w 8074603"/>
              <a:gd name="connsiteY146" fmla="*/ 3282253 h 4364656"/>
              <a:gd name="connsiteX147" fmla="*/ 831628 w 8074603"/>
              <a:gd name="connsiteY147" fmla="*/ 3285287 h 4364656"/>
              <a:gd name="connsiteX148" fmla="*/ 789668 w 8074603"/>
              <a:gd name="connsiteY148" fmla="*/ 3319908 h 4364656"/>
              <a:gd name="connsiteX149" fmla="*/ 703440 w 8074603"/>
              <a:gd name="connsiteY149" fmla="*/ 3366773 h 4364656"/>
              <a:gd name="connsiteX150" fmla="*/ 697571 w 8074603"/>
              <a:gd name="connsiteY150" fmla="*/ 3368594 h 4364656"/>
              <a:gd name="connsiteX151" fmla="*/ 697574 w 8074603"/>
              <a:gd name="connsiteY151" fmla="*/ 3368593 h 4364656"/>
              <a:gd name="connsiteX152" fmla="*/ 608392 w 8074603"/>
              <a:gd name="connsiteY152" fmla="*/ 3396276 h 4364656"/>
              <a:gd name="connsiteX153" fmla="*/ 506346 w 8074603"/>
              <a:gd name="connsiteY153" fmla="*/ 3406563 h 4364656"/>
              <a:gd name="connsiteX154" fmla="*/ 0 w 8074603"/>
              <a:gd name="connsiteY154" fmla="*/ 2900217 h 4364656"/>
              <a:gd name="connsiteX155" fmla="*/ 404300 w 8074603"/>
              <a:gd name="connsiteY155" fmla="*/ 2404158 h 4364656"/>
              <a:gd name="connsiteX156" fmla="*/ 476128 w 8074603"/>
              <a:gd name="connsiteY156" fmla="*/ 2396917 h 4364656"/>
              <a:gd name="connsiteX157" fmla="*/ 476128 w 8074603"/>
              <a:gd name="connsiteY157" fmla="*/ 2396918 h 4364656"/>
              <a:gd name="connsiteX158" fmla="*/ 506346 w 8074603"/>
              <a:gd name="connsiteY158" fmla="*/ 2393872 h 4364656"/>
              <a:gd name="connsiteX159" fmla="*/ 506424 w 8074603"/>
              <a:gd name="connsiteY159" fmla="*/ 2393878 h 4364656"/>
              <a:gd name="connsiteX160" fmla="*/ 523913 w 8074603"/>
              <a:gd name="connsiteY160" fmla="*/ 2395421 h 4364656"/>
              <a:gd name="connsiteX161" fmla="*/ 525160 w 8074603"/>
              <a:gd name="connsiteY161" fmla="*/ 2395296 h 4364656"/>
              <a:gd name="connsiteX162" fmla="*/ 506424 w 8074603"/>
              <a:gd name="connsiteY162" fmla="*/ 2393878 h 4364656"/>
              <a:gd name="connsiteX163" fmla="*/ 506346 w 8074603"/>
              <a:gd name="connsiteY163" fmla="*/ 2393871 h 4364656"/>
              <a:gd name="connsiteX164" fmla="*/ 476128 w 8074603"/>
              <a:gd name="connsiteY164" fmla="*/ 2396917 h 4364656"/>
              <a:gd name="connsiteX165" fmla="*/ 475829 w 8074603"/>
              <a:gd name="connsiteY165" fmla="*/ 2395919 h 4364656"/>
              <a:gd name="connsiteX166" fmla="*/ 566483 w 8074603"/>
              <a:gd name="connsiteY166" fmla="*/ 2386780 h 4364656"/>
              <a:gd name="connsiteX167" fmla="*/ 1084393 w 8074603"/>
              <a:gd name="connsiteY167" fmla="*/ 1855758 h 4364656"/>
              <a:gd name="connsiteX168" fmla="*/ 1094003 w 8074603"/>
              <a:gd name="connsiteY168" fmla="*/ 1746841 h 4364656"/>
              <a:gd name="connsiteX169" fmla="*/ 1090650 w 8074603"/>
              <a:gd name="connsiteY169" fmla="*/ 1698239 h 4364656"/>
              <a:gd name="connsiteX170" fmla="*/ 1088374 w 8074603"/>
              <a:gd name="connsiteY170" fmla="*/ 1636980 h 4364656"/>
              <a:gd name="connsiteX171" fmla="*/ 1799436 w 8074603"/>
              <a:gd name="connsiteY171" fmla="*/ 925919 h 4364656"/>
              <a:gd name="connsiteX172" fmla="*/ 2389060 w 8074603"/>
              <a:gd name="connsiteY172" fmla="*/ 1239418 h 4364656"/>
              <a:gd name="connsiteX173" fmla="*/ 2416485 w 8074603"/>
              <a:gd name="connsiteY173" fmla="*/ 1289944 h 4364656"/>
              <a:gd name="connsiteX174" fmla="*/ 2416799 w 8074603"/>
              <a:gd name="connsiteY174" fmla="*/ 1289849 h 4364656"/>
              <a:gd name="connsiteX175" fmla="*/ 2455025 w 8074603"/>
              <a:gd name="connsiteY175" fmla="*/ 1360275 h 4364656"/>
              <a:gd name="connsiteX176" fmla="*/ 3082854 w 8074603"/>
              <a:gd name="connsiteY176" fmla="*/ 1694089 h 4364656"/>
              <a:gd name="connsiteX177" fmla="*/ 3836081 w 8074603"/>
              <a:gd name="connsiteY177" fmla="*/ 1014367 h 4364656"/>
              <a:gd name="connsiteX178" fmla="*/ 3839853 w 8074603"/>
              <a:gd name="connsiteY178" fmla="*/ 939677 h 4364656"/>
              <a:gd name="connsiteX179" fmla="*/ 3839853 w 8074603"/>
              <a:gd name="connsiteY179" fmla="*/ 939672 h 4364656"/>
              <a:gd name="connsiteX180" fmla="*/ 3837985 w 8074603"/>
              <a:gd name="connsiteY180" fmla="*/ 927434 h 4364656"/>
              <a:gd name="connsiteX181" fmla="*/ 3835746 w 8074603"/>
              <a:gd name="connsiteY181" fmla="*/ 883087 h 4364656"/>
              <a:gd name="connsiteX182" fmla="*/ 3835745 w 8074603"/>
              <a:gd name="connsiteY182" fmla="*/ 883087 h 4364656"/>
              <a:gd name="connsiteX183" fmla="*/ 3833802 w 8074603"/>
              <a:gd name="connsiteY183" fmla="*/ 844605 h 4364656"/>
              <a:gd name="connsiteX184" fmla="*/ 3833640 w 8074603"/>
              <a:gd name="connsiteY184" fmla="*/ 841406 h 4364656"/>
              <a:gd name="connsiteX185" fmla="*/ 4675046 w 8074603"/>
              <a:gd name="connsiteY185"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608730 w 8074603"/>
              <a:gd name="connsiteY137" fmla="*/ 3624388 h 4364656"/>
              <a:gd name="connsiteX138" fmla="*/ 1607077 w 8074603"/>
              <a:gd name="connsiteY138" fmla="*/ 3624405 h 4364656"/>
              <a:gd name="connsiteX139" fmla="*/ 1603692 w 8074603"/>
              <a:gd name="connsiteY139" fmla="*/ 3624443 h 4364656"/>
              <a:gd name="connsiteX140" fmla="*/ 1593249 w 8074603"/>
              <a:gd name="connsiteY140" fmla="*/ 3590809 h 4364656"/>
              <a:gd name="connsiteX141" fmla="*/ 1060194 w 8074603"/>
              <a:gd name="connsiteY141" fmla="*/ 3237476 h 4364656"/>
              <a:gd name="connsiteX142" fmla="*/ 943603 w 8074603"/>
              <a:gd name="connsiteY142" fmla="*/ 3249230 h 4364656"/>
              <a:gd name="connsiteX143" fmla="*/ 837218 w 8074603"/>
              <a:gd name="connsiteY143" fmla="*/ 3282253 h 4364656"/>
              <a:gd name="connsiteX144" fmla="*/ 831628 w 8074603"/>
              <a:gd name="connsiteY144" fmla="*/ 3285287 h 4364656"/>
              <a:gd name="connsiteX145" fmla="*/ 789668 w 8074603"/>
              <a:gd name="connsiteY145" fmla="*/ 3319908 h 4364656"/>
              <a:gd name="connsiteX146" fmla="*/ 703440 w 8074603"/>
              <a:gd name="connsiteY146" fmla="*/ 3366773 h 4364656"/>
              <a:gd name="connsiteX147" fmla="*/ 697571 w 8074603"/>
              <a:gd name="connsiteY147" fmla="*/ 3368594 h 4364656"/>
              <a:gd name="connsiteX148" fmla="*/ 697574 w 8074603"/>
              <a:gd name="connsiteY148" fmla="*/ 3368593 h 4364656"/>
              <a:gd name="connsiteX149" fmla="*/ 608392 w 8074603"/>
              <a:gd name="connsiteY149" fmla="*/ 3396276 h 4364656"/>
              <a:gd name="connsiteX150" fmla="*/ 506346 w 8074603"/>
              <a:gd name="connsiteY150" fmla="*/ 3406563 h 4364656"/>
              <a:gd name="connsiteX151" fmla="*/ 0 w 8074603"/>
              <a:gd name="connsiteY151" fmla="*/ 2900217 h 4364656"/>
              <a:gd name="connsiteX152" fmla="*/ 404300 w 8074603"/>
              <a:gd name="connsiteY152" fmla="*/ 2404158 h 4364656"/>
              <a:gd name="connsiteX153" fmla="*/ 476128 w 8074603"/>
              <a:gd name="connsiteY153" fmla="*/ 2396917 h 4364656"/>
              <a:gd name="connsiteX154" fmla="*/ 476128 w 8074603"/>
              <a:gd name="connsiteY154" fmla="*/ 2396918 h 4364656"/>
              <a:gd name="connsiteX155" fmla="*/ 506346 w 8074603"/>
              <a:gd name="connsiteY155" fmla="*/ 2393872 h 4364656"/>
              <a:gd name="connsiteX156" fmla="*/ 506424 w 8074603"/>
              <a:gd name="connsiteY156" fmla="*/ 2393878 h 4364656"/>
              <a:gd name="connsiteX157" fmla="*/ 523913 w 8074603"/>
              <a:gd name="connsiteY157" fmla="*/ 2395421 h 4364656"/>
              <a:gd name="connsiteX158" fmla="*/ 525160 w 8074603"/>
              <a:gd name="connsiteY158" fmla="*/ 2395296 h 4364656"/>
              <a:gd name="connsiteX159" fmla="*/ 506424 w 8074603"/>
              <a:gd name="connsiteY159" fmla="*/ 2393878 h 4364656"/>
              <a:gd name="connsiteX160" fmla="*/ 506346 w 8074603"/>
              <a:gd name="connsiteY160" fmla="*/ 2393871 h 4364656"/>
              <a:gd name="connsiteX161" fmla="*/ 476128 w 8074603"/>
              <a:gd name="connsiteY161" fmla="*/ 2396917 h 4364656"/>
              <a:gd name="connsiteX162" fmla="*/ 475829 w 8074603"/>
              <a:gd name="connsiteY162" fmla="*/ 2395919 h 4364656"/>
              <a:gd name="connsiteX163" fmla="*/ 566483 w 8074603"/>
              <a:gd name="connsiteY163" fmla="*/ 2386780 h 4364656"/>
              <a:gd name="connsiteX164" fmla="*/ 1084393 w 8074603"/>
              <a:gd name="connsiteY164" fmla="*/ 1855758 h 4364656"/>
              <a:gd name="connsiteX165" fmla="*/ 1094003 w 8074603"/>
              <a:gd name="connsiteY165" fmla="*/ 1746841 h 4364656"/>
              <a:gd name="connsiteX166" fmla="*/ 1090650 w 8074603"/>
              <a:gd name="connsiteY166" fmla="*/ 1698239 h 4364656"/>
              <a:gd name="connsiteX167" fmla="*/ 1088374 w 8074603"/>
              <a:gd name="connsiteY167" fmla="*/ 1636980 h 4364656"/>
              <a:gd name="connsiteX168" fmla="*/ 1799436 w 8074603"/>
              <a:gd name="connsiteY168" fmla="*/ 925919 h 4364656"/>
              <a:gd name="connsiteX169" fmla="*/ 2389060 w 8074603"/>
              <a:gd name="connsiteY169" fmla="*/ 1239418 h 4364656"/>
              <a:gd name="connsiteX170" fmla="*/ 2416485 w 8074603"/>
              <a:gd name="connsiteY170" fmla="*/ 1289944 h 4364656"/>
              <a:gd name="connsiteX171" fmla="*/ 2416799 w 8074603"/>
              <a:gd name="connsiteY171" fmla="*/ 1289849 h 4364656"/>
              <a:gd name="connsiteX172" fmla="*/ 2455025 w 8074603"/>
              <a:gd name="connsiteY172" fmla="*/ 1360275 h 4364656"/>
              <a:gd name="connsiteX173" fmla="*/ 3082854 w 8074603"/>
              <a:gd name="connsiteY173" fmla="*/ 1694089 h 4364656"/>
              <a:gd name="connsiteX174" fmla="*/ 3836081 w 8074603"/>
              <a:gd name="connsiteY174" fmla="*/ 1014367 h 4364656"/>
              <a:gd name="connsiteX175" fmla="*/ 3839853 w 8074603"/>
              <a:gd name="connsiteY175" fmla="*/ 939677 h 4364656"/>
              <a:gd name="connsiteX176" fmla="*/ 3839853 w 8074603"/>
              <a:gd name="connsiteY176" fmla="*/ 939672 h 4364656"/>
              <a:gd name="connsiteX177" fmla="*/ 3837985 w 8074603"/>
              <a:gd name="connsiteY177" fmla="*/ 927434 h 4364656"/>
              <a:gd name="connsiteX178" fmla="*/ 3835746 w 8074603"/>
              <a:gd name="connsiteY178" fmla="*/ 883087 h 4364656"/>
              <a:gd name="connsiteX179" fmla="*/ 3835745 w 8074603"/>
              <a:gd name="connsiteY179" fmla="*/ 883087 h 4364656"/>
              <a:gd name="connsiteX180" fmla="*/ 3833802 w 8074603"/>
              <a:gd name="connsiteY180" fmla="*/ 844605 h 4364656"/>
              <a:gd name="connsiteX181" fmla="*/ 3833640 w 8074603"/>
              <a:gd name="connsiteY181" fmla="*/ 841406 h 4364656"/>
              <a:gd name="connsiteX182" fmla="*/ 4675046 w 8074603"/>
              <a:gd name="connsiteY182"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608730 w 8074603"/>
              <a:gd name="connsiteY137" fmla="*/ 3624388 h 4364656"/>
              <a:gd name="connsiteX138" fmla="*/ 1607077 w 8074603"/>
              <a:gd name="connsiteY138" fmla="*/ 3624405 h 4364656"/>
              <a:gd name="connsiteX139" fmla="*/ 1593249 w 8074603"/>
              <a:gd name="connsiteY139" fmla="*/ 3590809 h 4364656"/>
              <a:gd name="connsiteX140" fmla="*/ 1060194 w 8074603"/>
              <a:gd name="connsiteY140" fmla="*/ 3237476 h 4364656"/>
              <a:gd name="connsiteX141" fmla="*/ 943603 w 8074603"/>
              <a:gd name="connsiteY141" fmla="*/ 3249230 h 4364656"/>
              <a:gd name="connsiteX142" fmla="*/ 837218 w 8074603"/>
              <a:gd name="connsiteY142" fmla="*/ 3282253 h 4364656"/>
              <a:gd name="connsiteX143" fmla="*/ 831628 w 8074603"/>
              <a:gd name="connsiteY143" fmla="*/ 3285287 h 4364656"/>
              <a:gd name="connsiteX144" fmla="*/ 789668 w 8074603"/>
              <a:gd name="connsiteY144" fmla="*/ 3319908 h 4364656"/>
              <a:gd name="connsiteX145" fmla="*/ 703440 w 8074603"/>
              <a:gd name="connsiteY145" fmla="*/ 3366773 h 4364656"/>
              <a:gd name="connsiteX146" fmla="*/ 697571 w 8074603"/>
              <a:gd name="connsiteY146" fmla="*/ 3368594 h 4364656"/>
              <a:gd name="connsiteX147" fmla="*/ 697574 w 8074603"/>
              <a:gd name="connsiteY147" fmla="*/ 3368593 h 4364656"/>
              <a:gd name="connsiteX148" fmla="*/ 608392 w 8074603"/>
              <a:gd name="connsiteY148" fmla="*/ 3396276 h 4364656"/>
              <a:gd name="connsiteX149" fmla="*/ 506346 w 8074603"/>
              <a:gd name="connsiteY149" fmla="*/ 3406563 h 4364656"/>
              <a:gd name="connsiteX150" fmla="*/ 0 w 8074603"/>
              <a:gd name="connsiteY150" fmla="*/ 2900217 h 4364656"/>
              <a:gd name="connsiteX151" fmla="*/ 404300 w 8074603"/>
              <a:gd name="connsiteY151" fmla="*/ 2404158 h 4364656"/>
              <a:gd name="connsiteX152" fmla="*/ 476128 w 8074603"/>
              <a:gd name="connsiteY152" fmla="*/ 2396917 h 4364656"/>
              <a:gd name="connsiteX153" fmla="*/ 476128 w 8074603"/>
              <a:gd name="connsiteY153" fmla="*/ 2396918 h 4364656"/>
              <a:gd name="connsiteX154" fmla="*/ 506346 w 8074603"/>
              <a:gd name="connsiteY154" fmla="*/ 2393872 h 4364656"/>
              <a:gd name="connsiteX155" fmla="*/ 506424 w 8074603"/>
              <a:gd name="connsiteY155" fmla="*/ 2393878 h 4364656"/>
              <a:gd name="connsiteX156" fmla="*/ 523913 w 8074603"/>
              <a:gd name="connsiteY156" fmla="*/ 2395421 h 4364656"/>
              <a:gd name="connsiteX157" fmla="*/ 525160 w 8074603"/>
              <a:gd name="connsiteY157" fmla="*/ 2395296 h 4364656"/>
              <a:gd name="connsiteX158" fmla="*/ 506424 w 8074603"/>
              <a:gd name="connsiteY158" fmla="*/ 2393878 h 4364656"/>
              <a:gd name="connsiteX159" fmla="*/ 506346 w 8074603"/>
              <a:gd name="connsiteY159" fmla="*/ 2393871 h 4364656"/>
              <a:gd name="connsiteX160" fmla="*/ 476128 w 8074603"/>
              <a:gd name="connsiteY160" fmla="*/ 2396917 h 4364656"/>
              <a:gd name="connsiteX161" fmla="*/ 475829 w 8074603"/>
              <a:gd name="connsiteY161" fmla="*/ 2395919 h 4364656"/>
              <a:gd name="connsiteX162" fmla="*/ 566483 w 8074603"/>
              <a:gd name="connsiteY162" fmla="*/ 2386780 h 4364656"/>
              <a:gd name="connsiteX163" fmla="*/ 1084393 w 8074603"/>
              <a:gd name="connsiteY163" fmla="*/ 1855758 h 4364656"/>
              <a:gd name="connsiteX164" fmla="*/ 1094003 w 8074603"/>
              <a:gd name="connsiteY164" fmla="*/ 1746841 h 4364656"/>
              <a:gd name="connsiteX165" fmla="*/ 1090650 w 8074603"/>
              <a:gd name="connsiteY165" fmla="*/ 1698239 h 4364656"/>
              <a:gd name="connsiteX166" fmla="*/ 1088374 w 8074603"/>
              <a:gd name="connsiteY166" fmla="*/ 1636980 h 4364656"/>
              <a:gd name="connsiteX167" fmla="*/ 1799436 w 8074603"/>
              <a:gd name="connsiteY167" fmla="*/ 925919 h 4364656"/>
              <a:gd name="connsiteX168" fmla="*/ 2389060 w 8074603"/>
              <a:gd name="connsiteY168" fmla="*/ 1239418 h 4364656"/>
              <a:gd name="connsiteX169" fmla="*/ 2416485 w 8074603"/>
              <a:gd name="connsiteY169" fmla="*/ 1289944 h 4364656"/>
              <a:gd name="connsiteX170" fmla="*/ 2416799 w 8074603"/>
              <a:gd name="connsiteY170" fmla="*/ 1289849 h 4364656"/>
              <a:gd name="connsiteX171" fmla="*/ 2455025 w 8074603"/>
              <a:gd name="connsiteY171" fmla="*/ 1360275 h 4364656"/>
              <a:gd name="connsiteX172" fmla="*/ 3082854 w 8074603"/>
              <a:gd name="connsiteY172" fmla="*/ 1694089 h 4364656"/>
              <a:gd name="connsiteX173" fmla="*/ 3836081 w 8074603"/>
              <a:gd name="connsiteY173" fmla="*/ 1014367 h 4364656"/>
              <a:gd name="connsiteX174" fmla="*/ 3839853 w 8074603"/>
              <a:gd name="connsiteY174" fmla="*/ 939677 h 4364656"/>
              <a:gd name="connsiteX175" fmla="*/ 3839853 w 8074603"/>
              <a:gd name="connsiteY175" fmla="*/ 939672 h 4364656"/>
              <a:gd name="connsiteX176" fmla="*/ 3837985 w 8074603"/>
              <a:gd name="connsiteY176" fmla="*/ 927434 h 4364656"/>
              <a:gd name="connsiteX177" fmla="*/ 3835746 w 8074603"/>
              <a:gd name="connsiteY177" fmla="*/ 883087 h 4364656"/>
              <a:gd name="connsiteX178" fmla="*/ 3835745 w 8074603"/>
              <a:gd name="connsiteY178" fmla="*/ 883087 h 4364656"/>
              <a:gd name="connsiteX179" fmla="*/ 3833802 w 8074603"/>
              <a:gd name="connsiteY179" fmla="*/ 844605 h 4364656"/>
              <a:gd name="connsiteX180" fmla="*/ 3833640 w 8074603"/>
              <a:gd name="connsiteY180" fmla="*/ 841406 h 4364656"/>
              <a:gd name="connsiteX181" fmla="*/ 4675046 w 8074603"/>
              <a:gd name="connsiteY181"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608730 w 8074603"/>
              <a:gd name="connsiteY137" fmla="*/ 3624388 h 4364656"/>
              <a:gd name="connsiteX138" fmla="*/ 1593249 w 8074603"/>
              <a:gd name="connsiteY138" fmla="*/ 3590809 h 4364656"/>
              <a:gd name="connsiteX139" fmla="*/ 1060194 w 8074603"/>
              <a:gd name="connsiteY139" fmla="*/ 3237476 h 4364656"/>
              <a:gd name="connsiteX140" fmla="*/ 943603 w 8074603"/>
              <a:gd name="connsiteY140" fmla="*/ 3249230 h 4364656"/>
              <a:gd name="connsiteX141" fmla="*/ 837218 w 8074603"/>
              <a:gd name="connsiteY141" fmla="*/ 3282253 h 4364656"/>
              <a:gd name="connsiteX142" fmla="*/ 831628 w 8074603"/>
              <a:gd name="connsiteY142" fmla="*/ 3285287 h 4364656"/>
              <a:gd name="connsiteX143" fmla="*/ 789668 w 8074603"/>
              <a:gd name="connsiteY143" fmla="*/ 3319908 h 4364656"/>
              <a:gd name="connsiteX144" fmla="*/ 703440 w 8074603"/>
              <a:gd name="connsiteY144" fmla="*/ 3366773 h 4364656"/>
              <a:gd name="connsiteX145" fmla="*/ 697571 w 8074603"/>
              <a:gd name="connsiteY145" fmla="*/ 3368594 h 4364656"/>
              <a:gd name="connsiteX146" fmla="*/ 697574 w 8074603"/>
              <a:gd name="connsiteY146" fmla="*/ 3368593 h 4364656"/>
              <a:gd name="connsiteX147" fmla="*/ 608392 w 8074603"/>
              <a:gd name="connsiteY147" fmla="*/ 3396276 h 4364656"/>
              <a:gd name="connsiteX148" fmla="*/ 506346 w 8074603"/>
              <a:gd name="connsiteY148" fmla="*/ 3406563 h 4364656"/>
              <a:gd name="connsiteX149" fmla="*/ 0 w 8074603"/>
              <a:gd name="connsiteY149" fmla="*/ 2900217 h 4364656"/>
              <a:gd name="connsiteX150" fmla="*/ 404300 w 8074603"/>
              <a:gd name="connsiteY150" fmla="*/ 2404158 h 4364656"/>
              <a:gd name="connsiteX151" fmla="*/ 476128 w 8074603"/>
              <a:gd name="connsiteY151" fmla="*/ 2396917 h 4364656"/>
              <a:gd name="connsiteX152" fmla="*/ 476128 w 8074603"/>
              <a:gd name="connsiteY152" fmla="*/ 2396918 h 4364656"/>
              <a:gd name="connsiteX153" fmla="*/ 506346 w 8074603"/>
              <a:gd name="connsiteY153" fmla="*/ 2393872 h 4364656"/>
              <a:gd name="connsiteX154" fmla="*/ 506424 w 8074603"/>
              <a:gd name="connsiteY154" fmla="*/ 2393878 h 4364656"/>
              <a:gd name="connsiteX155" fmla="*/ 523913 w 8074603"/>
              <a:gd name="connsiteY155" fmla="*/ 2395421 h 4364656"/>
              <a:gd name="connsiteX156" fmla="*/ 525160 w 8074603"/>
              <a:gd name="connsiteY156" fmla="*/ 2395296 h 4364656"/>
              <a:gd name="connsiteX157" fmla="*/ 506424 w 8074603"/>
              <a:gd name="connsiteY157" fmla="*/ 2393878 h 4364656"/>
              <a:gd name="connsiteX158" fmla="*/ 506346 w 8074603"/>
              <a:gd name="connsiteY158" fmla="*/ 2393871 h 4364656"/>
              <a:gd name="connsiteX159" fmla="*/ 476128 w 8074603"/>
              <a:gd name="connsiteY159" fmla="*/ 2396917 h 4364656"/>
              <a:gd name="connsiteX160" fmla="*/ 475829 w 8074603"/>
              <a:gd name="connsiteY160" fmla="*/ 2395919 h 4364656"/>
              <a:gd name="connsiteX161" fmla="*/ 566483 w 8074603"/>
              <a:gd name="connsiteY161" fmla="*/ 2386780 h 4364656"/>
              <a:gd name="connsiteX162" fmla="*/ 1084393 w 8074603"/>
              <a:gd name="connsiteY162" fmla="*/ 1855758 h 4364656"/>
              <a:gd name="connsiteX163" fmla="*/ 1094003 w 8074603"/>
              <a:gd name="connsiteY163" fmla="*/ 1746841 h 4364656"/>
              <a:gd name="connsiteX164" fmla="*/ 1090650 w 8074603"/>
              <a:gd name="connsiteY164" fmla="*/ 1698239 h 4364656"/>
              <a:gd name="connsiteX165" fmla="*/ 1088374 w 8074603"/>
              <a:gd name="connsiteY165" fmla="*/ 1636980 h 4364656"/>
              <a:gd name="connsiteX166" fmla="*/ 1799436 w 8074603"/>
              <a:gd name="connsiteY166" fmla="*/ 925919 h 4364656"/>
              <a:gd name="connsiteX167" fmla="*/ 2389060 w 8074603"/>
              <a:gd name="connsiteY167" fmla="*/ 1239418 h 4364656"/>
              <a:gd name="connsiteX168" fmla="*/ 2416485 w 8074603"/>
              <a:gd name="connsiteY168" fmla="*/ 1289944 h 4364656"/>
              <a:gd name="connsiteX169" fmla="*/ 2416799 w 8074603"/>
              <a:gd name="connsiteY169" fmla="*/ 1289849 h 4364656"/>
              <a:gd name="connsiteX170" fmla="*/ 2455025 w 8074603"/>
              <a:gd name="connsiteY170" fmla="*/ 1360275 h 4364656"/>
              <a:gd name="connsiteX171" fmla="*/ 3082854 w 8074603"/>
              <a:gd name="connsiteY171" fmla="*/ 1694089 h 4364656"/>
              <a:gd name="connsiteX172" fmla="*/ 3836081 w 8074603"/>
              <a:gd name="connsiteY172" fmla="*/ 1014367 h 4364656"/>
              <a:gd name="connsiteX173" fmla="*/ 3839853 w 8074603"/>
              <a:gd name="connsiteY173" fmla="*/ 939677 h 4364656"/>
              <a:gd name="connsiteX174" fmla="*/ 3839853 w 8074603"/>
              <a:gd name="connsiteY174" fmla="*/ 939672 h 4364656"/>
              <a:gd name="connsiteX175" fmla="*/ 3837985 w 8074603"/>
              <a:gd name="connsiteY175" fmla="*/ 927434 h 4364656"/>
              <a:gd name="connsiteX176" fmla="*/ 3835746 w 8074603"/>
              <a:gd name="connsiteY176" fmla="*/ 883087 h 4364656"/>
              <a:gd name="connsiteX177" fmla="*/ 3835745 w 8074603"/>
              <a:gd name="connsiteY177" fmla="*/ 883087 h 4364656"/>
              <a:gd name="connsiteX178" fmla="*/ 3833802 w 8074603"/>
              <a:gd name="connsiteY178" fmla="*/ 844605 h 4364656"/>
              <a:gd name="connsiteX179" fmla="*/ 3833640 w 8074603"/>
              <a:gd name="connsiteY179" fmla="*/ 841406 h 4364656"/>
              <a:gd name="connsiteX180" fmla="*/ 4675046 w 8074603"/>
              <a:gd name="connsiteY180"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593249 w 8074603"/>
              <a:gd name="connsiteY137" fmla="*/ 3590809 h 4364656"/>
              <a:gd name="connsiteX138" fmla="*/ 1060194 w 8074603"/>
              <a:gd name="connsiteY138" fmla="*/ 3237476 h 4364656"/>
              <a:gd name="connsiteX139" fmla="*/ 943603 w 8074603"/>
              <a:gd name="connsiteY139" fmla="*/ 3249230 h 4364656"/>
              <a:gd name="connsiteX140" fmla="*/ 837218 w 8074603"/>
              <a:gd name="connsiteY140" fmla="*/ 3282253 h 4364656"/>
              <a:gd name="connsiteX141" fmla="*/ 831628 w 8074603"/>
              <a:gd name="connsiteY141" fmla="*/ 3285287 h 4364656"/>
              <a:gd name="connsiteX142" fmla="*/ 789668 w 8074603"/>
              <a:gd name="connsiteY142" fmla="*/ 3319908 h 4364656"/>
              <a:gd name="connsiteX143" fmla="*/ 703440 w 8074603"/>
              <a:gd name="connsiteY143" fmla="*/ 3366773 h 4364656"/>
              <a:gd name="connsiteX144" fmla="*/ 697571 w 8074603"/>
              <a:gd name="connsiteY144" fmla="*/ 3368594 h 4364656"/>
              <a:gd name="connsiteX145" fmla="*/ 697574 w 8074603"/>
              <a:gd name="connsiteY145" fmla="*/ 3368593 h 4364656"/>
              <a:gd name="connsiteX146" fmla="*/ 608392 w 8074603"/>
              <a:gd name="connsiteY146" fmla="*/ 3396276 h 4364656"/>
              <a:gd name="connsiteX147" fmla="*/ 506346 w 8074603"/>
              <a:gd name="connsiteY147" fmla="*/ 3406563 h 4364656"/>
              <a:gd name="connsiteX148" fmla="*/ 0 w 8074603"/>
              <a:gd name="connsiteY148" fmla="*/ 2900217 h 4364656"/>
              <a:gd name="connsiteX149" fmla="*/ 404300 w 8074603"/>
              <a:gd name="connsiteY149" fmla="*/ 2404158 h 4364656"/>
              <a:gd name="connsiteX150" fmla="*/ 476128 w 8074603"/>
              <a:gd name="connsiteY150" fmla="*/ 2396917 h 4364656"/>
              <a:gd name="connsiteX151" fmla="*/ 476128 w 8074603"/>
              <a:gd name="connsiteY151" fmla="*/ 2396918 h 4364656"/>
              <a:gd name="connsiteX152" fmla="*/ 506346 w 8074603"/>
              <a:gd name="connsiteY152" fmla="*/ 2393872 h 4364656"/>
              <a:gd name="connsiteX153" fmla="*/ 506424 w 8074603"/>
              <a:gd name="connsiteY153" fmla="*/ 2393878 h 4364656"/>
              <a:gd name="connsiteX154" fmla="*/ 523913 w 8074603"/>
              <a:gd name="connsiteY154" fmla="*/ 2395421 h 4364656"/>
              <a:gd name="connsiteX155" fmla="*/ 525160 w 8074603"/>
              <a:gd name="connsiteY155" fmla="*/ 2395296 h 4364656"/>
              <a:gd name="connsiteX156" fmla="*/ 506424 w 8074603"/>
              <a:gd name="connsiteY156" fmla="*/ 2393878 h 4364656"/>
              <a:gd name="connsiteX157" fmla="*/ 506346 w 8074603"/>
              <a:gd name="connsiteY157" fmla="*/ 2393871 h 4364656"/>
              <a:gd name="connsiteX158" fmla="*/ 476128 w 8074603"/>
              <a:gd name="connsiteY158" fmla="*/ 2396917 h 4364656"/>
              <a:gd name="connsiteX159" fmla="*/ 475829 w 8074603"/>
              <a:gd name="connsiteY159" fmla="*/ 2395919 h 4364656"/>
              <a:gd name="connsiteX160" fmla="*/ 566483 w 8074603"/>
              <a:gd name="connsiteY160" fmla="*/ 2386780 h 4364656"/>
              <a:gd name="connsiteX161" fmla="*/ 1084393 w 8074603"/>
              <a:gd name="connsiteY161" fmla="*/ 1855758 h 4364656"/>
              <a:gd name="connsiteX162" fmla="*/ 1094003 w 8074603"/>
              <a:gd name="connsiteY162" fmla="*/ 1746841 h 4364656"/>
              <a:gd name="connsiteX163" fmla="*/ 1090650 w 8074603"/>
              <a:gd name="connsiteY163" fmla="*/ 1698239 h 4364656"/>
              <a:gd name="connsiteX164" fmla="*/ 1088374 w 8074603"/>
              <a:gd name="connsiteY164" fmla="*/ 1636980 h 4364656"/>
              <a:gd name="connsiteX165" fmla="*/ 1799436 w 8074603"/>
              <a:gd name="connsiteY165" fmla="*/ 925919 h 4364656"/>
              <a:gd name="connsiteX166" fmla="*/ 2389060 w 8074603"/>
              <a:gd name="connsiteY166" fmla="*/ 1239418 h 4364656"/>
              <a:gd name="connsiteX167" fmla="*/ 2416485 w 8074603"/>
              <a:gd name="connsiteY167" fmla="*/ 1289944 h 4364656"/>
              <a:gd name="connsiteX168" fmla="*/ 2416799 w 8074603"/>
              <a:gd name="connsiteY168" fmla="*/ 1289849 h 4364656"/>
              <a:gd name="connsiteX169" fmla="*/ 2455025 w 8074603"/>
              <a:gd name="connsiteY169" fmla="*/ 1360275 h 4364656"/>
              <a:gd name="connsiteX170" fmla="*/ 3082854 w 8074603"/>
              <a:gd name="connsiteY170" fmla="*/ 1694089 h 4364656"/>
              <a:gd name="connsiteX171" fmla="*/ 3836081 w 8074603"/>
              <a:gd name="connsiteY171" fmla="*/ 1014367 h 4364656"/>
              <a:gd name="connsiteX172" fmla="*/ 3839853 w 8074603"/>
              <a:gd name="connsiteY172" fmla="*/ 939677 h 4364656"/>
              <a:gd name="connsiteX173" fmla="*/ 3839853 w 8074603"/>
              <a:gd name="connsiteY173" fmla="*/ 939672 h 4364656"/>
              <a:gd name="connsiteX174" fmla="*/ 3837985 w 8074603"/>
              <a:gd name="connsiteY174" fmla="*/ 927434 h 4364656"/>
              <a:gd name="connsiteX175" fmla="*/ 3835746 w 8074603"/>
              <a:gd name="connsiteY175" fmla="*/ 883087 h 4364656"/>
              <a:gd name="connsiteX176" fmla="*/ 3835745 w 8074603"/>
              <a:gd name="connsiteY176" fmla="*/ 883087 h 4364656"/>
              <a:gd name="connsiteX177" fmla="*/ 3833802 w 8074603"/>
              <a:gd name="connsiteY177" fmla="*/ 844605 h 4364656"/>
              <a:gd name="connsiteX178" fmla="*/ 3833640 w 8074603"/>
              <a:gd name="connsiteY178" fmla="*/ 841406 h 4364656"/>
              <a:gd name="connsiteX179" fmla="*/ 4675046 w 8074603"/>
              <a:gd name="connsiteY179"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593249 w 8074603"/>
              <a:gd name="connsiteY137" fmla="*/ 3590809 h 4364656"/>
              <a:gd name="connsiteX138" fmla="*/ 1060194 w 8074603"/>
              <a:gd name="connsiteY138" fmla="*/ 3237476 h 4364656"/>
              <a:gd name="connsiteX139" fmla="*/ 943603 w 8074603"/>
              <a:gd name="connsiteY139" fmla="*/ 3249230 h 4364656"/>
              <a:gd name="connsiteX140" fmla="*/ 837218 w 8074603"/>
              <a:gd name="connsiteY140" fmla="*/ 3282253 h 4364656"/>
              <a:gd name="connsiteX141" fmla="*/ 831628 w 8074603"/>
              <a:gd name="connsiteY141" fmla="*/ 3285287 h 4364656"/>
              <a:gd name="connsiteX142" fmla="*/ 789668 w 8074603"/>
              <a:gd name="connsiteY142" fmla="*/ 3319908 h 4364656"/>
              <a:gd name="connsiteX143" fmla="*/ 703440 w 8074603"/>
              <a:gd name="connsiteY143" fmla="*/ 3366773 h 4364656"/>
              <a:gd name="connsiteX144" fmla="*/ 697571 w 8074603"/>
              <a:gd name="connsiteY144" fmla="*/ 3368594 h 4364656"/>
              <a:gd name="connsiteX145" fmla="*/ 697574 w 8074603"/>
              <a:gd name="connsiteY145" fmla="*/ 3368593 h 4364656"/>
              <a:gd name="connsiteX146" fmla="*/ 608392 w 8074603"/>
              <a:gd name="connsiteY146" fmla="*/ 3396276 h 4364656"/>
              <a:gd name="connsiteX147" fmla="*/ 506346 w 8074603"/>
              <a:gd name="connsiteY147" fmla="*/ 3406563 h 4364656"/>
              <a:gd name="connsiteX148" fmla="*/ 0 w 8074603"/>
              <a:gd name="connsiteY148" fmla="*/ 2900217 h 4364656"/>
              <a:gd name="connsiteX149" fmla="*/ 404300 w 8074603"/>
              <a:gd name="connsiteY149" fmla="*/ 2404158 h 4364656"/>
              <a:gd name="connsiteX150" fmla="*/ 476128 w 8074603"/>
              <a:gd name="connsiteY150" fmla="*/ 2396917 h 4364656"/>
              <a:gd name="connsiteX151" fmla="*/ 476128 w 8074603"/>
              <a:gd name="connsiteY151" fmla="*/ 2396918 h 4364656"/>
              <a:gd name="connsiteX152" fmla="*/ 506346 w 8074603"/>
              <a:gd name="connsiteY152" fmla="*/ 2393872 h 4364656"/>
              <a:gd name="connsiteX153" fmla="*/ 506424 w 8074603"/>
              <a:gd name="connsiteY153" fmla="*/ 2393878 h 4364656"/>
              <a:gd name="connsiteX154" fmla="*/ 523913 w 8074603"/>
              <a:gd name="connsiteY154" fmla="*/ 2395421 h 4364656"/>
              <a:gd name="connsiteX155" fmla="*/ 525160 w 8074603"/>
              <a:gd name="connsiteY155" fmla="*/ 2395296 h 4364656"/>
              <a:gd name="connsiteX156" fmla="*/ 506424 w 8074603"/>
              <a:gd name="connsiteY156" fmla="*/ 2393878 h 4364656"/>
              <a:gd name="connsiteX157" fmla="*/ 476128 w 8074603"/>
              <a:gd name="connsiteY157" fmla="*/ 2396917 h 4364656"/>
              <a:gd name="connsiteX158" fmla="*/ 475829 w 8074603"/>
              <a:gd name="connsiteY158" fmla="*/ 2395919 h 4364656"/>
              <a:gd name="connsiteX159" fmla="*/ 566483 w 8074603"/>
              <a:gd name="connsiteY159" fmla="*/ 2386780 h 4364656"/>
              <a:gd name="connsiteX160" fmla="*/ 1084393 w 8074603"/>
              <a:gd name="connsiteY160" fmla="*/ 1855758 h 4364656"/>
              <a:gd name="connsiteX161" fmla="*/ 1094003 w 8074603"/>
              <a:gd name="connsiteY161" fmla="*/ 1746841 h 4364656"/>
              <a:gd name="connsiteX162" fmla="*/ 1090650 w 8074603"/>
              <a:gd name="connsiteY162" fmla="*/ 1698239 h 4364656"/>
              <a:gd name="connsiteX163" fmla="*/ 1088374 w 8074603"/>
              <a:gd name="connsiteY163" fmla="*/ 1636980 h 4364656"/>
              <a:gd name="connsiteX164" fmla="*/ 1799436 w 8074603"/>
              <a:gd name="connsiteY164" fmla="*/ 925919 h 4364656"/>
              <a:gd name="connsiteX165" fmla="*/ 2389060 w 8074603"/>
              <a:gd name="connsiteY165" fmla="*/ 1239418 h 4364656"/>
              <a:gd name="connsiteX166" fmla="*/ 2416485 w 8074603"/>
              <a:gd name="connsiteY166" fmla="*/ 1289944 h 4364656"/>
              <a:gd name="connsiteX167" fmla="*/ 2416799 w 8074603"/>
              <a:gd name="connsiteY167" fmla="*/ 1289849 h 4364656"/>
              <a:gd name="connsiteX168" fmla="*/ 2455025 w 8074603"/>
              <a:gd name="connsiteY168" fmla="*/ 1360275 h 4364656"/>
              <a:gd name="connsiteX169" fmla="*/ 3082854 w 8074603"/>
              <a:gd name="connsiteY169" fmla="*/ 1694089 h 4364656"/>
              <a:gd name="connsiteX170" fmla="*/ 3836081 w 8074603"/>
              <a:gd name="connsiteY170" fmla="*/ 1014367 h 4364656"/>
              <a:gd name="connsiteX171" fmla="*/ 3839853 w 8074603"/>
              <a:gd name="connsiteY171" fmla="*/ 939677 h 4364656"/>
              <a:gd name="connsiteX172" fmla="*/ 3839853 w 8074603"/>
              <a:gd name="connsiteY172" fmla="*/ 939672 h 4364656"/>
              <a:gd name="connsiteX173" fmla="*/ 3837985 w 8074603"/>
              <a:gd name="connsiteY173" fmla="*/ 927434 h 4364656"/>
              <a:gd name="connsiteX174" fmla="*/ 3835746 w 8074603"/>
              <a:gd name="connsiteY174" fmla="*/ 883087 h 4364656"/>
              <a:gd name="connsiteX175" fmla="*/ 3835745 w 8074603"/>
              <a:gd name="connsiteY175" fmla="*/ 883087 h 4364656"/>
              <a:gd name="connsiteX176" fmla="*/ 3833802 w 8074603"/>
              <a:gd name="connsiteY176" fmla="*/ 844605 h 4364656"/>
              <a:gd name="connsiteX177" fmla="*/ 3833640 w 8074603"/>
              <a:gd name="connsiteY177" fmla="*/ 841406 h 4364656"/>
              <a:gd name="connsiteX178" fmla="*/ 4675046 w 8074603"/>
              <a:gd name="connsiteY178"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593249 w 8074603"/>
              <a:gd name="connsiteY137" fmla="*/ 3590809 h 4364656"/>
              <a:gd name="connsiteX138" fmla="*/ 1060194 w 8074603"/>
              <a:gd name="connsiteY138" fmla="*/ 3237476 h 4364656"/>
              <a:gd name="connsiteX139" fmla="*/ 943603 w 8074603"/>
              <a:gd name="connsiteY139" fmla="*/ 3249230 h 4364656"/>
              <a:gd name="connsiteX140" fmla="*/ 837218 w 8074603"/>
              <a:gd name="connsiteY140" fmla="*/ 3282253 h 4364656"/>
              <a:gd name="connsiteX141" fmla="*/ 831628 w 8074603"/>
              <a:gd name="connsiteY141" fmla="*/ 3285287 h 4364656"/>
              <a:gd name="connsiteX142" fmla="*/ 789668 w 8074603"/>
              <a:gd name="connsiteY142" fmla="*/ 3319908 h 4364656"/>
              <a:gd name="connsiteX143" fmla="*/ 703440 w 8074603"/>
              <a:gd name="connsiteY143" fmla="*/ 3366773 h 4364656"/>
              <a:gd name="connsiteX144" fmla="*/ 697571 w 8074603"/>
              <a:gd name="connsiteY144" fmla="*/ 3368594 h 4364656"/>
              <a:gd name="connsiteX145" fmla="*/ 697574 w 8074603"/>
              <a:gd name="connsiteY145" fmla="*/ 3368593 h 4364656"/>
              <a:gd name="connsiteX146" fmla="*/ 608392 w 8074603"/>
              <a:gd name="connsiteY146" fmla="*/ 3396276 h 4364656"/>
              <a:gd name="connsiteX147" fmla="*/ 506346 w 8074603"/>
              <a:gd name="connsiteY147" fmla="*/ 3406563 h 4364656"/>
              <a:gd name="connsiteX148" fmla="*/ 0 w 8074603"/>
              <a:gd name="connsiteY148" fmla="*/ 2900217 h 4364656"/>
              <a:gd name="connsiteX149" fmla="*/ 404300 w 8074603"/>
              <a:gd name="connsiteY149" fmla="*/ 2404158 h 4364656"/>
              <a:gd name="connsiteX150" fmla="*/ 476128 w 8074603"/>
              <a:gd name="connsiteY150" fmla="*/ 2396917 h 4364656"/>
              <a:gd name="connsiteX151" fmla="*/ 476128 w 8074603"/>
              <a:gd name="connsiteY151" fmla="*/ 2396918 h 4364656"/>
              <a:gd name="connsiteX152" fmla="*/ 506346 w 8074603"/>
              <a:gd name="connsiteY152" fmla="*/ 2393872 h 4364656"/>
              <a:gd name="connsiteX153" fmla="*/ 506424 w 8074603"/>
              <a:gd name="connsiteY153" fmla="*/ 2393878 h 4364656"/>
              <a:gd name="connsiteX154" fmla="*/ 523913 w 8074603"/>
              <a:gd name="connsiteY154" fmla="*/ 2395421 h 4364656"/>
              <a:gd name="connsiteX155" fmla="*/ 506424 w 8074603"/>
              <a:gd name="connsiteY155" fmla="*/ 2393878 h 4364656"/>
              <a:gd name="connsiteX156" fmla="*/ 476128 w 8074603"/>
              <a:gd name="connsiteY156" fmla="*/ 2396917 h 4364656"/>
              <a:gd name="connsiteX157" fmla="*/ 475829 w 8074603"/>
              <a:gd name="connsiteY157" fmla="*/ 2395919 h 4364656"/>
              <a:gd name="connsiteX158" fmla="*/ 566483 w 8074603"/>
              <a:gd name="connsiteY158" fmla="*/ 2386780 h 4364656"/>
              <a:gd name="connsiteX159" fmla="*/ 1084393 w 8074603"/>
              <a:gd name="connsiteY159" fmla="*/ 1855758 h 4364656"/>
              <a:gd name="connsiteX160" fmla="*/ 1094003 w 8074603"/>
              <a:gd name="connsiteY160" fmla="*/ 1746841 h 4364656"/>
              <a:gd name="connsiteX161" fmla="*/ 1090650 w 8074603"/>
              <a:gd name="connsiteY161" fmla="*/ 1698239 h 4364656"/>
              <a:gd name="connsiteX162" fmla="*/ 1088374 w 8074603"/>
              <a:gd name="connsiteY162" fmla="*/ 1636980 h 4364656"/>
              <a:gd name="connsiteX163" fmla="*/ 1799436 w 8074603"/>
              <a:gd name="connsiteY163" fmla="*/ 925919 h 4364656"/>
              <a:gd name="connsiteX164" fmla="*/ 2389060 w 8074603"/>
              <a:gd name="connsiteY164" fmla="*/ 1239418 h 4364656"/>
              <a:gd name="connsiteX165" fmla="*/ 2416485 w 8074603"/>
              <a:gd name="connsiteY165" fmla="*/ 1289944 h 4364656"/>
              <a:gd name="connsiteX166" fmla="*/ 2416799 w 8074603"/>
              <a:gd name="connsiteY166" fmla="*/ 1289849 h 4364656"/>
              <a:gd name="connsiteX167" fmla="*/ 2455025 w 8074603"/>
              <a:gd name="connsiteY167" fmla="*/ 1360275 h 4364656"/>
              <a:gd name="connsiteX168" fmla="*/ 3082854 w 8074603"/>
              <a:gd name="connsiteY168" fmla="*/ 1694089 h 4364656"/>
              <a:gd name="connsiteX169" fmla="*/ 3836081 w 8074603"/>
              <a:gd name="connsiteY169" fmla="*/ 1014367 h 4364656"/>
              <a:gd name="connsiteX170" fmla="*/ 3839853 w 8074603"/>
              <a:gd name="connsiteY170" fmla="*/ 939677 h 4364656"/>
              <a:gd name="connsiteX171" fmla="*/ 3839853 w 8074603"/>
              <a:gd name="connsiteY171" fmla="*/ 939672 h 4364656"/>
              <a:gd name="connsiteX172" fmla="*/ 3837985 w 8074603"/>
              <a:gd name="connsiteY172" fmla="*/ 927434 h 4364656"/>
              <a:gd name="connsiteX173" fmla="*/ 3835746 w 8074603"/>
              <a:gd name="connsiteY173" fmla="*/ 883087 h 4364656"/>
              <a:gd name="connsiteX174" fmla="*/ 3835745 w 8074603"/>
              <a:gd name="connsiteY174" fmla="*/ 883087 h 4364656"/>
              <a:gd name="connsiteX175" fmla="*/ 3833802 w 8074603"/>
              <a:gd name="connsiteY175" fmla="*/ 844605 h 4364656"/>
              <a:gd name="connsiteX176" fmla="*/ 3833640 w 8074603"/>
              <a:gd name="connsiteY176" fmla="*/ 841406 h 4364656"/>
              <a:gd name="connsiteX177" fmla="*/ 4675046 w 8074603"/>
              <a:gd name="connsiteY177"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593249 w 8074603"/>
              <a:gd name="connsiteY137" fmla="*/ 3590809 h 4364656"/>
              <a:gd name="connsiteX138" fmla="*/ 1060194 w 8074603"/>
              <a:gd name="connsiteY138" fmla="*/ 3237476 h 4364656"/>
              <a:gd name="connsiteX139" fmla="*/ 943603 w 8074603"/>
              <a:gd name="connsiteY139" fmla="*/ 3249230 h 4364656"/>
              <a:gd name="connsiteX140" fmla="*/ 837218 w 8074603"/>
              <a:gd name="connsiteY140" fmla="*/ 3282253 h 4364656"/>
              <a:gd name="connsiteX141" fmla="*/ 831628 w 8074603"/>
              <a:gd name="connsiteY141" fmla="*/ 3285287 h 4364656"/>
              <a:gd name="connsiteX142" fmla="*/ 789668 w 8074603"/>
              <a:gd name="connsiteY142" fmla="*/ 3319908 h 4364656"/>
              <a:gd name="connsiteX143" fmla="*/ 703440 w 8074603"/>
              <a:gd name="connsiteY143" fmla="*/ 3366773 h 4364656"/>
              <a:gd name="connsiteX144" fmla="*/ 697571 w 8074603"/>
              <a:gd name="connsiteY144" fmla="*/ 3368594 h 4364656"/>
              <a:gd name="connsiteX145" fmla="*/ 697574 w 8074603"/>
              <a:gd name="connsiteY145" fmla="*/ 3368593 h 4364656"/>
              <a:gd name="connsiteX146" fmla="*/ 608392 w 8074603"/>
              <a:gd name="connsiteY146" fmla="*/ 3396276 h 4364656"/>
              <a:gd name="connsiteX147" fmla="*/ 506346 w 8074603"/>
              <a:gd name="connsiteY147" fmla="*/ 3406563 h 4364656"/>
              <a:gd name="connsiteX148" fmla="*/ 0 w 8074603"/>
              <a:gd name="connsiteY148" fmla="*/ 2900217 h 4364656"/>
              <a:gd name="connsiteX149" fmla="*/ 404300 w 8074603"/>
              <a:gd name="connsiteY149" fmla="*/ 2404158 h 4364656"/>
              <a:gd name="connsiteX150" fmla="*/ 476128 w 8074603"/>
              <a:gd name="connsiteY150" fmla="*/ 2396917 h 4364656"/>
              <a:gd name="connsiteX151" fmla="*/ 476128 w 8074603"/>
              <a:gd name="connsiteY151" fmla="*/ 2396918 h 4364656"/>
              <a:gd name="connsiteX152" fmla="*/ 506346 w 8074603"/>
              <a:gd name="connsiteY152" fmla="*/ 2393872 h 4364656"/>
              <a:gd name="connsiteX153" fmla="*/ 506424 w 8074603"/>
              <a:gd name="connsiteY153" fmla="*/ 2393878 h 4364656"/>
              <a:gd name="connsiteX154" fmla="*/ 523913 w 8074603"/>
              <a:gd name="connsiteY154" fmla="*/ 2395421 h 4364656"/>
              <a:gd name="connsiteX155" fmla="*/ 476128 w 8074603"/>
              <a:gd name="connsiteY155" fmla="*/ 2396917 h 4364656"/>
              <a:gd name="connsiteX156" fmla="*/ 475829 w 8074603"/>
              <a:gd name="connsiteY156" fmla="*/ 2395919 h 4364656"/>
              <a:gd name="connsiteX157" fmla="*/ 566483 w 8074603"/>
              <a:gd name="connsiteY157" fmla="*/ 2386780 h 4364656"/>
              <a:gd name="connsiteX158" fmla="*/ 1084393 w 8074603"/>
              <a:gd name="connsiteY158" fmla="*/ 1855758 h 4364656"/>
              <a:gd name="connsiteX159" fmla="*/ 1094003 w 8074603"/>
              <a:gd name="connsiteY159" fmla="*/ 1746841 h 4364656"/>
              <a:gd name="connsiteX160" fmla="*/ 1090650 w 8074603"/>
              <a:gd name="connsiteY160" fmla="*/ 1698239 h 4364656"/>
              <a:gd name="connsiteX161" fmla="*/ 1088374 w 8074603"/>
              <a:gd name="connsiteY161" fmla="*/ 1636980 h 4364656"/>
              <a:gd name="connsiteX162" fmla="*/ 1799436 w 8074603"/>
              <a:gd name="connsiteY162" fmla="*/ 925919 h 4364656"/>
              <a:gd name="connsiteX163" fmla="*/ 2389060 w 8074603"/>
              <a:gd name="connsiteY163" fmla="*/ 1239418 h 4364656"/>
              <a:gd name="connsiteX164" fmla="*/ 2416485 w 8074603"/>
              <a:gd name="connsiteY164" fmla="*/ 1289944 h 4364656"/>
              <a:gd name="connsiteX165" fmla="*/ 2416799 w 8074603"/>
              <a:gd name="connsiteY165" fmla="*/ 1289849 h 4364656"/>
              <a:gd name="connsiteX166" fmla="*/ 2455025 w 8074603"/>
              <a:gd name="connsiteY166" fmla="*/ 1360275 h 4364656"/>
              <a:gd name="connsiteX167" fmla="*/ 3082854 w 8074603"/>
              <a:gd name="connsiteY167" fmla="*/ 1694089 h 4364656"/>
              <a:gd name="connsiteX168" fmla="*/ 3836081 w 8074603"/>
              <a:gd name="connsiteY168" fmla="*/ 1014367 h 4364656"/>
              <a:gd name="connsiteX169" fmla="*/ 3839853 w 8074603"/>
              <a:gd name="connsiteY169" fmla="*/ 939677 h 4364656"/>
              <a:gd name="connsiteX170" fmla="*/ 3839853 w 8074603"/>
              <a:gd name="connsiteY170" fmla="*/ 939672 h 4364656"/>
              <a:gd name="connsiteX171" fmla="*/ 3837985 w 8074603"/>
              <a:gd name="connsiteY171" fmla="*/ 927434 h 4364656"/>
              <a:gd name="connsiteX172" fmla="*/ 3835746 w 8074603"/>
              <a:gd name="connsiteY172" fmla="*/ 883087 h 4364656"/>
              <a:gd name="connsiteX173" fmla="*/ 3835745 w 8074603"/>
              <a:gd name="connsiteY173" fmla="*/ 883087 h 4364656"/>
              <a:gd name="connsiteX174" fmla="*/ 3833802 w 8074603"/>
              <a:gd name="connsiteY174" fmla="*/ 844605 h 4364656"/>
              <a:gd name="connsiteX175" fmla="*/ 3833640 w 8074603"/>
              <a:gd name="connsiteY175" fmla="*/ 841406 h 4364656"/>
              <a:gd name="connsiteX176" fmla="*/ 4675046 w 8074603"/>
              <a:gd name="connsiteY176"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593249 w 8074603"/>
              <a:gd name="connsiteY137" fmla="*/ 3590809 h 4364656"/>
              <a:gd name="connsiteX138" fmla="*/ 1060194 w 8074603"/>
              <a:gd name="connsiteY138" fmla="*/ 3237476 h 4364656"/>
              <a:gd name="connsiteX139" fmla="*/ 943603 w 8074603"/>
              <a:gd name="connsiteY139" fmla="*/ 3249230 h 4364656"/>
              <a:gd name="connsiteX140" fmla="*/ 837218 w 8074603"/>
              <a:gd name="connsiteY140" fmla="*/ 3282253 h 4364656"/>
              <a:gd name="connsiteX141" fmla="*/ 831628 w 8074603"/>
              <a:gd name="connsiteY141" fmla="*/ 3285287 h 4364656"/>
              <a:gd name="connsiteX142" fmla="*/ 789668 w 8074603"/>
              <a:gd name="connsiteY142" fmla="*/ 3319908 h 4364656"/>
              <a:gd name="connsiteX143" fmla="*/ 703440 w 8074603"/>
              <a:gd name="connsiteY143" fmla="*/ 3366773 h 4364656"/>
              <a:gd name="connsiteX144" fmla="*/ 697571 w 8074603"/>
              <a:gd name="connsiteY144" fmla="*/ 3368594 h 4364656"/>
              <a:gd name="connsiteX145" fmla="*/ 697574 w 8074603"/>
              <a:gd name="connsiteY145" fmla="*/ 3368593 h 4364656"/>
              <a:gd name="connsiteX146" fmla="*/ 608392 w 8074603"/>
              <a:gd name="connsiteY146" fmla="*/ 3396276 h 4364656"/>
              <a:gd name="connsiteX147" fmla="*/ 506346 w 8074603"/>
              <a:gd name="connsiteY147" fmla="*/ 3406563 h 4364656"/>
              <a:gd name="connsiteX148" fmla="*/ 0 w 8074603"/>
              <a:gd name="connsiteY148" fmla="*/ 2900217 h 4364656"/>
              <a:gd name="connsiteX149" fmla="*/ 404300 w 8074603"/>
              <a:gd name="connsiteY149" fmla="*/ 2404158 h 4364656"/>
              <a:gd name="connsiteX150" fmla="*/ 476128 w 8074603"/>
              <a:gd name="connsiteY150" fmla="*/ 2396917 h 4364656"/>
              <a:gd name="connsiteX151" fmla="*/ 476128 w 8074603"/>
              <a:gd name="connsiteY151" fmla="*/ 2396918 h 4364656"/>
              <a:gd name="connsiteX152" fmla="*/ 506346 w 8074603"/>
              <a:gd name="connsiteY152" fmla="*/ 2393872 h 4364656"/>
              <a:gd name="connsiteX153" fmla="*/ 506424 w 8074603"/>
              <a:gd name="connsiteY153" fmla="*/ 2393878 h 4364656"/>
              <a:gd name="connsiteX154" fmla="*/ 476128 w 8074603"/>
              <a:gd name="connsiteY154" fmla="*/ 2396917 h 4364656"/>
              <a:gd name="connsiteX155" fmla="*/ 475829 w 8074603"/>
              <a:gd name="connsiteY155" fmla="*/ 2395919 h 4364656"/>
              <a:gd name="connsiteX156" fmla="*/ 566483 w 8074603"/>
              <a:gd name="connsiteY156" fmla="*/ 2386780 h 4364656"/>
              <a:gd name="connsiteX157" fmla="*/ 1084393 w 8074603"/>
              <a:gd name="connsiteY157" fmla="*/ 1855758 h 4364656"/>
              <a:gd name="connsiteX158" fmla="*/ 1094003 w 8074603"/>
              <a:gd name="connsiteY158" fmla="*/ 1746841 h 4364656"/>
              <a:gd name="connsiteX159" fmla="*/ 1090650 w 8074603"/>
              <a:gd name="connsiteY159" fmla="*/ 1698239 h 4364656"/>
              <a:gd name="connsiteX160" fmla="*/ 1088374 w 8074603"/>
              <a:gd name="connsiteY160" fmla="*/ 1636980 h 4364656"/>
              <a:gd name="connsiteX161" fmla="*/ 1799436 w 8074603"/>
              <a:gd name="connsiteY161" fmla="*/ 925919 h 4364656"/>
              <a:gd name="connsiteX162" fmla="*/ 2389060 w 8074603"/>
              <a:gd name="connsiteY162" fmla="*/ 1239418 h 4364656"/>
              <a:gd name="connsiteX163" fmla="*/ 2416485 w 8074603"/>
              <a:gd name="connsiteY163" fmla="*/ 1289944 h 4364656"/>
              <a:gd name="connsiteX164" fmla="*/ 2416799 w 8074603"/>
              <a:gd name="connsiteY164" fmla="*/ 1289849 h 4364656"/>
              <a:gd name="connsiteX165" fmla="*/ 2455025 w 8074603"/>
              <a:gd name="connsiteY165" fmla="*/ 1360275 h 4364656"/>
              <a:gd name="connsiteX166" fmla="*/ 3082854 w 8074603"/>
              <a:gd name="connsiteY166" fmla="*/ 1694089 h 4364656"/>
              <a:gd name="connsiteX167" fmla="*/ 3836081 w 8074603"/>
              <a:gd name="connsiteY167" fmla="*/ 1014367 h 4364656"/>
              <a:gd name="connsiteX168" fmla="*/ 3839853 w 8074603"/>
              <a:gd name="connsiteY168" fmla="*/ 939677 h 4364656"/>
              <a:gd name="connsiteX169" fmla="*/ 3839853 w 8074603"/>
              <a:gd name="connsiteY169" fmla="*/ 939672 h 4364656"/>
              <a:gd name="connsiteX170" fmla="*/ 3837985 w 8074603"/>
              <a:gd name="connsiteY170" fmla="*/ 927434 h 4364656"/>
              <a:gd name="connsiteX171" fmla="*/ 3835746 w 8074603"/>
              <a:gd name="connsiteY171" fmla="*/ 883087 h 4364656"/>
              <a:gd name="connsiteX172" fmla="*/ 3835745 w 8074603"/>
              <a:gd name="connsiteY172" fmla="*/ 883087 h 4364656"/>
              <a:gd name="connsiteX173" fmla="*/ 3833802 w 8074603"/>
              <a:gd name="connsiteY173" fmla="*/ 844605 h 4364656"/>
              <a:gd name="connsiteX174" fmla="*/ 3833640 w 8074603"/>
              <a:gd name="connsiteY174" fmla="*/ 841406 h 4364656"/>
              <a:gd name="connsiteX175" fmla="*/ 4675046 w 8074603"/>
              <a:gd name="connsiteY175"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593249 w 8074603"/>
              <a:gd name="connsiteY137" fmla="*/ 3590809 h 4364656"/>
              <a:gd name="connsiteX138" fmla="*/ 1060194 w 8074603"/>
              <a:gd name="connsiteY138" fmla="*/ 3237476 h 4364656"/>
              <a:gd name="connsiteX139" fmla="*/ 943603 w 8074603"/>
              <a:gd name="connsiteY139" fmla="*/ 3249230 h 4364656"/>
              <a:gd name="connsiteX140" fmla="*/ 837218 w 8074603"/>
              <a:gd name="connsiteY140" fmla="*/ 3282253 h 4364656"/>
              <a:gd name="connsiteX141" fmla="*/ 831628 w 8074603"/>
              <a:gd name="connsiteY141" fmla="*/ 3285287 h 4364656"/>
              <a:gd name="connsiteX142" fmla="*/ 789668 w 8074603"/>
              <a:gd name="connsiteY142" fmla="*/ 3319908 h 4364656"/>
              <a:gd name="connsiteX143" fmla="*/ 703440 w 8074603"/>
              <a:gd name="connsiteY143" fmla="*/ 3366773 h 4364656"/>
              <a:gd name="connsiteX144" fmla="*/ 697571 w 8074603"/>
              <a:gd name="connsiteY144" fmla="*/ 3368594 h 4364656"/>
              <a:gd name="connsiteX145" fmla="*/ 697574 w 8074603"/>
              <a:gd name="connsiteY145" fmla="*/ 3368593 h 4364656"/>
              <a:gd name="connsiteX146" fmla="*/ 608392 w 8074603"/>
              <a:gd name="connsiteY146" fmla="*/ 3396276 h 4364656"/>
              <a:gd name="connsiteX147" fmla="*/ 506346 w 8074603"/>
              <a:gd name="connsiteY147" fmla="*/ 3406563 h 4364656"/>
              <a:gd name="connsiteX148" fmla="*/ 0 w 8074603"/>
              <a:gd name="connsiteY148" fmla="*/ 2900217 h 4364656"/>
              <a:gd name="connsiteX149" fmla="*/ 404300 w 8074603"/>
              <a:gd name="connsiteY149" fmla="*/ 2404158 h 4364656"/>
              <a:gd name="connsiteX150" fmla="*/ 476128 w 8074603"/>
              <a:gd name="connsiteY150" fmla="*/ 2396917 h 4364656"/>
              <a:gd name="connsiteX151" fmla="*/ 476128 w 8074603"/>
              <a:gd name="connsiteY151" fmla="*/ 2396918 h 4364656"/>
              <a:gd name="connsiteX152" fmla="*/ 506346 w 8074603"/>
              <a:gd name="connsiteY152" fmla="*/ 2393872 h 4364656"/>
              <a:gd name="connsiteX153" fmla="*/ 476128 w 8074603"/>
              <a:gd name="connsiteY153" fmla="*/ 2396917 h 4364656"/>
              <a:gd name="connsiteX154" fmla="*/ 475829 w 8074603"/>
              <a:gd name="connsiteY154" fmla="*/ 2395919 h 4364656"/>
              <a:gd name="connsiteX155" fmla="*/ 566483 w 8074603"/>
              <a:gd name="connsiteY155" fmla="*/ 2386780 h 4364656"/>
              <a:gd name="connsiteX156" fmla="*/ 1084393 w 8074603"/>
              <a:gd name="connsiteY156" fmla="*/ 1855758 h 4364656"/>
              <a:gd name="connsiteX157" fmla="*/ 1094003 w 8074603"/>
              <a:gd name="connsiteY157" fmla="*/ 1746841 h 4364656"/>
              <a:gd name="connsiteX158" fmla="*/ 1090650 w 8074603"/>
              <a:gd name="connsiteY158" fmla="*/ 1698239 h 4364656"/>
              <a:gd name="connsiteX159" fmla="*/ 1088374 w 8074603"/>
              <a:gd name="connsiteY159" fmla="*/ 1636980 h 4364656"/>
              <a:gd name="connsiteX160" fmla="*/ 1799436 w 8074603"/>
              <a:gd name="connsiteY160" fmla="*/ 925919 h 4364656"/>
              <a:gd name="connsiteX161" fmla="*/ 2389060 w 8074603"/>
              <a:gd name="connsiteY161" fmla="*/ 1239418 h 4364656"/>
              <a:gd name="connsiteX162" fmla="*/ 2416485 w 8074603"/>
              <a:gd name="connsiteY162" fmla="*/ 1289944 h 4364656"/>
              <a:gd name="connsiteX163" fmla="*/ 2416799 w 8074603"/>
              <a:gd name="connsiteY163" fmla="*/ 1289849 h 4364656"/>
              <a:gd name="connsiteX164" fmla="*/ 2455025 w 8074603"/>
              <a:gd name="connsiteY164" fmla="*/ 1360275 h 4364656"/>
              <a:gd name="connsiteX165" fmla="*/ 3082854 w 8074603"/>
              <a:gd name="connsiteY165" fmla="*/ 1694089 h 4364656"/>
              <a:gd name="connsiteX166" fmla="*/ 3836081 w 8074603"/>
              <a:gd name="connsiteY166" fmla="*/ 1014367 h 4364656"/>
              <a:gd name="connsiteX167" fmla="*/ 3839853 w 8074603"/>
              <a:gd name="connsiteY167" fmla="*/ 939677 h 4364656"/>
              <a:gd name="connsiteX168" fmla="*/ 3839853 w 8074603"/>
              <a:gd name="connsiteY168" fmla="*/ 939672 h 4364656"/>
              <a:gd name="connsiteX169" fmla="*/ 3837985 w 8074603"/>
              <a:gd name="connsiteY169" fmla="*/ 927434 h 4364656"/>
              <a:gd name="connsiteX170" fmla="*/ 3835746 w 8074603"/>
              <a:gd name="connsiteY170" fmla="*/ 883087 h 4364656"/>
              <a:gd name="connsiteX171" fmla="*/ 3835745 w 8074603"/>
              <a:gd name="connsiteY171" fmla="*/ 883087 h 4364656"/>
              <a:gd name="connsiteX172" fmla="*/ 3833802 w 8074603"/>
              <a:gd name="connsiteY172" fmla="*/ 844605 h 4364656"/>
              <a:gd name="connsiteX173" fmla="*/ 3833640 w 8074603"/>
              <a:gd name="connsiteY173" fmla="*/ 841406 h 4364656"/>
              <a:gd name="connsiteX174" fmla="*/ 4675046 w 8074603"/>
              <a:gd name="connsiteY174"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593249 w 8074603"/>
              <a:gd name="connsiteY137" fmla="*/ 3590809 h 4364656"/>
              <a:gd name="connsiteX138" fmla="*/ 1060194 w 8074603"/>
              <a:gd name="connsiteY138" fmla="*/ 3237476 h 4364656"/>
              <a:gd name="connsiteX139" fmla="*/ 943603 w 8074603"/>
              <a:gd name="connsiteY139" fmla="*/ 3249230 h 4364656"/>
              <a:gd name="connsiteX140" fmla="*/ 837218 w 8074603"/>
              <a:gd name="connsiteY140" fmla="*/ 3282253 h 4364656"/>
              <a:gd name="connsiteX141" fmla="*/ 831628 w 8074603"/>
              <a:gd name="connsiteY141" fmla="*/ 3285287 h 4364656"/>
              <a:gd name="connsiteX142" fmla="*/ 789668 w 8074603"/>
              <a:gd name="connsiteY142" fmla="*/ 3319908 h 4364656"/>
              <a:gd name="connsiteX143" fmla="*/ 703440 w 8074603"/>
              <a:gd name="connsiteY143" fmla="*/ 3366773 h 4364656"/>
              <a:gd name="connsiteX144" fmla="*/ 697571 w 8074603"/>
              <a:gd name="connsiteY144" fmla="*/ 3368594 h 4364656"/>
              <a:gd name="connsiteX145" fmla="*/ 697574 w 8074603"/>
              <a:gd name="connsiteY145" fmla="*/ 3368593 h 4364656"/>
              <a:gd name="connsiteX146" fmla="*/ 608392 w 8074603"/>
              <a:gd name="connsiteY146" fmla="*/ 3396276 h 4364656"/>
              <a:gd name="connsiteX147" fmla="*/ 506346 w 8074603"/>
              <a:gd name="connsiteY147" fmla="*/ 3406563 h 4364656"/>
              <a:gd name="connsiteX148" fmla="*/ 0 w 8074603"/>
              <a:gd name="connsiteY148" fmla="*/ 2900217 h 4364656"/>
              <a:gd name="connsiteX149" fmla="*/ 404300 w 8074603"/>
              <a:gd name="connsiteY149" fmla="*/ 2404158 h 4364656"/>
              <a:gd name="connsiteX150" fmla="*/ 476128 w 8074603"/>
              <a:gd name="connsiteY150" fmla="*/ 2396917 h 4364656"/>
              <a:gd name="connsiteX151" fmla="*/ 476128 w 8074603"/>
              <a:gd name="connsiteY151" fmla="*/ 2396918 h 4364656"/>
              <a:gd name="connsiteX152" fmla="*/ 506346 w 8074603"/>
              <a:gd name="connsiteY152" fmla="*/ 2393872 h 4364656"/>
              <a:gd name="connsiteX153" fmla="*/ 476128 w 8074603"/>
              <a:gd name="connsiteY153" fmla="*/ 2396917 h 4364656"/>
              <a:gd name="connsiteX154" fmla="*/ 566483 w 8074603"/>
              <a:gd name="connsiteY154" fmla="*/ 2386780 h 4364656"/>
              <a:gd name="connsiteX155" fmla="*/ 1084393 w 8074603"/>
              <a:gd name="connsiteY155" fmla="*/ 1855758 h 4364656"/>
              <a:gd name="connsiteX156" fmla="*/ 1094003 w 8074603"/>
              <a:gd name="connsiteY156" fmla="*/ 1746841 h 4364656"/>
              <a:gd name="connsiteX157" fmla="*/ 1090650 w 8074603"/>
              <a:gd name="connsiteY157" fmla="*/ 1698239 h 4364656"/>
              <a:gd name="connsiteX158" fmla="*/ 1088374 w 8074603"/>
              <a:gd name="connsiteY158" fmla="*/ 1636980 h 4364656"/>
              <a:gd name="connsiteX159" fmla="*/ 1799436 w 8074603"/>
              <a:gd name="connsiteY159" fmla="*/ 925919 h 4364656"/>
              <a:gd name="connsiteX160" fmla="*/ 2389060 w 8074603"/>
              <a:gd name="connsiteY160" fmla="*/ 1239418 h 4364656"/>
              <a:gd name="connsiteX161" fmla="*/ 2416485 w 8074603"/>
              <a:gd name="connsiteY161" fmla="*/ 1289944 h 4364656"/>
              <a:gd name="connsiteX162" fmla="*/ 2416799 w 8074603"/>
              <a:gd name="connsiteY162" fmla="*/ 1289849 h 4364656"/>
              <a:gd name="connsiteX163" fmla="*/ 2455025 w 8074603"/>
              <a:gd name="connsiteY163" fmla="*/ 1360275 h 4364656"/>
              <a:gd name="connsiteX164" fmla="*/ 3082854 w 8074603"/>
              <a:gd name="connsiteY164" fmla="*/ 1694089 h 4364656"/>
              <a:gd name="connsiteX165" fmla="*/ 3836081 w 8074603"/>
              <a:gd name="connsiteY165" fmla="*/ 1014367 h 4364656"/>
              <a:gd name="connsiteX166" fmla="*/ 3839853 w 8074603"/>
              <a:gd name="connsiteY166" fmla="*/ 939677 h 4364656"/>
              <a:gd name="connsiteX167" fmla="*/ 3839853 w 8074603"/>
              <a:gd name="connsiteY167" fmla="*/ 939672 h 4364656"/>
              <a:gd name="connsiteX168" fmla="*/ 3837985 w 8074603"/>
              <a:gd name="connsiteY168" fmla="*/ 927434 h 4364656"/>
              <a:gd name="connsiteX169" fmla="*/ 3835746 w 8074603"/>
              <a:gd name="connsiteY169" fmla="*/ 883087 h 4364656"/>
              <a:gd name="connsiteX170" fmla="*/ 3835745 w 8074603"/>
              <a:gd name="connsiteY170" fmla="*/ 883087 h 4364656"/>
              <a:gd name="connsiteX171" fmla="*/ 3833802 w 8074603"/>
              <a:gd name="connsiteY171" fmla="*/ 844605 h 4364656"/>
              <a:gd name="connsiteX172" fmla="*/ 3833640 w 8074603"/>
              <a:gd name="connsiteY172" fmla="*/ 841406 h 4364656"/>
              <a:gd name="connsiteX173" fmla="*/ 4675046 w 8074603"/>
              <a:gd name="connsiteY173"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593249 w 8074603"/>
              <a:gd name="connsiteY137" fmla="*/ 3590809 h 4364656"/>
              <a:gd name="connsiteX138" fmla="*/ 1060194 w 8074603"/>
              <a:gd name="connsiteY138" fmla="*/ 3237476 h 4364656"/>
              <a:gd name="connsiteX139" fmla="*/ 943603 w 8074603"/>
              <a:gd name="connsiteY139" fmla="*/ 3249230 h 4364656"/>
              <a:gd name="connsiteX140" fmla="*/ 837218 w 8074603"/>
              <a:gd name="connsiteY140" fmla="*/ 3282253 h 4364656"/>
              <a:gd name="connsiteX141" fmla="*/ 831628 w 8074603"/>
              <a:gd name="connsiteY141" fmla="*/ 3285287 h 4364656"/>
              <a:gd name="connsiteX142" fmla="*/ 789668 w 8074603"/>
              <a:gd name="connsiteY142" fmla="*/ 3319908 h 4364656"/>
              <a:gd name="connsiteX143" fmla="*/ 703440 w 8074603"/>
              <a:gd name="connsiteY143" fmla="*/ 3366773 h 4364656"/>
              <a:gd name="connsiteX144" fmla="*/ 697571 w 8074603"/>
              <a:gd name="connsiteY144" fmla="*/ 3368594 h 4364656"/>
              <a:gd name="connsiteX145" fmla="*/ 697574 w 8074603"/>
              <a:gd name="connsiteY145" fmla="*/ 3368593 h 4364656"/>
              <a:gd name="connsiteX146" fmla="*/ 608392 w 8074603"/>
              <a:gd name="connsiteY146" fmla="*/ 3396276 h 4364656"/>
              <a:gd name="connsiteX147" fmla="*/ 506346 w 8074603"/>
              <a:gd name="connsiteY147" fmla="*/ 3406563 h 4364656"/>
              <a:gd name="connsiteX148" fmla="*/ 0 w 8074603"/>
              <a:gd name="connsiteY148" fmla="*/ 2900217 h 4364656"/>
              <a:gd name="connsiteX149" fmla="*/ 404300 w 8074603"/>
              <a:gd name="connsiteY149" fmla="*/ 2404158 h 4364656"/>
              <a:gd name="connsiteX150" fmla="*/ 476128 w 8074603"/>
              <a:gd name="connsiteY150" fmla="*/ 2396917 h 4364656"/>
              <a:gd name="connsiteX151" fmla="*/ 476128 w 8074603"/>
              <a:gd name="connsiteY151" fmla="*/ 2396918 h 4364656"/>
              <a:gd name="connsiteX152" fmla="*/ 476128 w 8074603"/>
              <a:gd name="connsiteY152" fmla="*/ 2396917 h 4364656"/>
              <a:gd name="connsiteX153" fmla="*/ 566483 w 8074603"/>
              <a:gd name="connsiteY153" fmla="*/ 2386780 h 4364656"/>
              <a:gd name="connsiteX154" fmla="*/ 1084393 w 8074603"/>
              <a:gd name="connsiteY154" fmla="*/ 1855758 h 4364656"/>
              <a:gd name="connsiteX155" fmla="*/ 1094003 w 8074603"/>
              <a:gd name="connsiteY155" fmla="*/ 1746841 h 4364656"/>
              <a:gd name="connsiteX156" fmla="*/ 1090650 w 8074603"/>
              <a:gd name="connsiteY156" fmla="*/ 1698239 h 4364656"/>
              <a:gd name="connsiteX157" fmla="*/ 1088374 w 8074603"/>
              <a:gd name="connsiteY157" fmla="*/ 1636980 h 4364656"/>
              <a:gd name="connsiteX158" fmla="*/ 1799436 w 8074603"/>
              <a:gd name="connsiteY158" fmla="*/ 925919 h 4364656"/>
              <a:gd name="connsiteX159" fmla="*/ 2389060 w 8074603"/>
              <a:gd name="connsiteY159" fmla="*/ 1239418 h 4364656"/>
              <a:gd name="connsiteX160" fmla="*/ 2416485 w 8074603"/>
              <a:gd name="connsiteY160" fmla="*/ 1289944 h 4364656"/>
              <a:gd name="connsiteX161" fmla="*/ 2416799 w 8074603"/>
              <a:gd name="connsiteY161" fmla="*/ 1289849 h 4364656"/>
              <a:gd name="connsiteX162" fmla="*/ 2455025 w 8074603"/>
              <a:gd name="connsiteY162" fmla="*/ 1360275 h 4364656"/>
              <a:gd name="connsiteX163" fmla="*/ 3082854 w 8074603"/>
              <a:gd name="connsiteY163" fmla="*/ 1694089 h 4364656"/>
              <a:gd name="connsiteX164" fmla="*/ 3836081 w 8074603"/>
              <a:gd name="connsiteY164" fmla="*/ 1014367 h 4364656"/>
              <a:gd name="connsiteX165" fmla="*/ 3839853 w 8074603"/>
              <a:gd name="connsiteY165" fmla="*/ 939677 h 4364656"/>
              <a:gd name="connsiteX166" fmla="*/ 3839853 w 8074603"/>
              <a:gd name="connsiteY166" fmla="*/ 939672 h 4364656"/>
              <a:gd name="connsiteX167" fmla="*/ 3837985 w 8074603"/>
              <a:gd name="connsiteY167" fmla="*/ 927434 h 4364656"/>
              <a:gd name="connsiteX168" fmla="*/ 3835746 w 8074603"/>
              <a:gd name="connsiteY168" fmla="*/ 883087 h 4364656"/>
              <a:gd name="connsiteX169" fmla="*/ 3835745 w 8074603"/>
              <a:gd name="connsiteY169" fmla="*/ 883087 h 4364656"/>
              <a:gd name="connsiteX170" fmla="*/ 3833802 w 8074603"/>
              <a:gd name="connsiteY170" fmla="*/ 844605 h 4364656"/>
              <a:gd name="connsiteX171" fmla="*/ 3833640 w 8074603"/>
              <a:gd name="connsiteY171" fmla="*/ 841406 h 4364656"/>
              <a:gd name="connsiteX172" fmla="*/ 4675046 w 8074603"/>
              <a:gd name="connsiteY172"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593249 w 8074603"/>
              <a:gd name="connsiteY137" fmla="*/ 3590809 h 4364656"/>
              <a:gd name="connsiteX138" fmla="*/ 1060194 w 8074603"/>
              <a:gd name="connsiteY138" fmla="*/ 3237476 h 4364656"/>
              <a:gd name="connsiteX139" fmla="*/ 943603 w 8074603"/>
              <a:gd name="connsiteY139" fmla="*/ 3249230 h 4364656"/>
              <a:gd name="connsiteX140" fmla="*/ 837218 w 8074603"/>
              <a:gd name="connsiteY140" fmla="*/ 3282253 h 4364656"/>
              <a:gd name="connsiteX141" fmla="*/ 831628 w 8074603"/>
              <a:gd name="connsiteY141" fmla="*/ 3285287 h 4364656"/>
              <a:gd name="connsiteX142" fmla="*/ 789668 w 8074603"/>
              <a:gd name="connsiteY142" fmla="*/ 3319908 h 4364656"/>
              <a:gd name="connsiteX143" fmla="*/ 703440 w 8074603"/>
              <a:gd name="connsiteY143" fmla="*/ 3366773 h 4364656"/>
              <a:gd name="connsiteX144" fmla="*/ 697571 w 8074603"/>
              <a:gd name="connsiteY144" fmla="*/ 3368594 h 4364656"/>
              <a:gd name="connsiteX145" fmla="*/ 608392 w 8074603"/>
              <a:gd name="connsiteY145" fmla="*/ 3396276 h 4364656"/>
              <a:gd name="connsiteX146" fmla="*/ 506346 w 8074603"/>
              <a:gd name="connsiteY146" fmla="*/ 3406563 h 4364656"/>
              <a:gd name="connsiteX147" fmla="*/ 0 w 8074603"/>
              <a:gd name="connsiteY147" fmla="*/ 2900217 h 4364656"/>
              <a:gd name="connsiteX148" fmla="*/ 404300 w 8074603"/>
              <a:gd name="connsiteY148" fmla="*/ 2404158 h 4364656"/>
              <a:gd name="connsiteX149" fmla="*/ 476128 w 8074603"/>
              <a:gd name="connsiteY149" fmla="*/ 2396917 h 4364656"/>
              <a:gd name="connsiteX150" fmla="*/ 476128 w 8074603"/>
              <a:gd name="connsiteY150" fmla="*/ 2396918 h 4364656"/>
              <a:gd name="connsiteX151" fmla="*/ 476128 w 8074603"/>
              <a:gd name="connsiteY151" fmla="*/ 2396917 h 4364656"/>
              <a:gd name="connsiteX152" fmla="*/ 566483 w 8074603"/>
              <a:gd name="connsiteY152" fmla="*/ 2386780 h 4364656"/>
              <a:gd name="connsiteX153" fmla="*/ 1084393 w 8074603"/>
              <a:gd name="connsiteY153" fmla="*/ 1855758 h 4364656"/>
              <a:gd name="connsiteX154" fmla="*/ 1094003 w 8074603"/>
              <a:gd name="connsiteY154" fmla="*/ 1746841 h 4364656"/>
              <a:gd name="connsiteX155" fmla="*/ 1090650 w 8074603"/>
              <a:gd name="connsiteY155" fmla="*/ 1698239 h 4364656"/>
              <a:gd name="connsiteX156" fmla="*/ 1088374 w 8074603"/>
              <a:gd name="connsiteY156" fmla="*/ 1636980 h 4364656"/>
              <a:gd name="connsiteX157" fmla="*/ 1799436 w 8074603"/>
              <a:gd name="connsiteY157" fmla="*/ 925919 h 4364656"/>
              <a:gd name="connsiteX158" fmla="*/ 2389060 w 8074603"/>
              <a:gd name="connsiteY158" fmla="*/ 1239418 h 4364656"/>
              <a:gd name="connsiteX159" fmla="*/ 2416485 w 8074603"/>
              <a:gd name="connsiteY159" fmla="*/ 1289944 h 4364656"/>
              <a:gd name="connsiteX160" fmla="*/ 2416799 w 8074603"/>
              <a:gd name="connsiteY160" fmla="*/ 1289849 h 4364656"/>
              <a:gd name="connsiteX161" fmla="*/ 2455025 w 8074603"/>
              <a:gd name="connsiteY161" fmla="*/ 1360275 h 4364656"/>
              <a:gd name="connsiteX162" fmla="*/ 3082854 w 8074603"/>
              <a:gd name="connsiteY162" fmla="*/ 1694089 h 4364656"/>
              <a:gd name="connsiteX163" fmla="*/ 3836081 w 8074603"/>
              <a:gd name="connsiteY163" fmla="*/ 1014367 h 4364656"/>
              <a:gd name="connsiteX164" fmla="*/ 3839853 w 8074603"/>
              <a:gd name="connsiteY164" fmla="*/ 939677 h 4364656"/>
              <a:gd name="connsiteX165" fmla="*/ 3839853 w 8074603"/>
              <a:gd name="connsiteY165" fmla="*/ 939672 h 4364656"/>
              <a:gd name="connsiteX166" fmla="*/ 3837985 w 8074603"/>
              <a:gd name="connsiteY166" fmla="*/ 927434 h 4364656"/>
              <a:gd name="connsiteX167" fmla="*/ 3835746 w 8074603"/>
              <a:gd name="connsiteY167" fmla="*/ 883087 h 4364656"/>
              <a:gd name="connsiteX168" fmla="*/ 3835745 w 8074603"/>
              <a:gd name="connsiteY168" fmla="*/ 883087 h 4364656"/>
              <a:gd name="connsiteX169" fmla="*/ 3833802 w 8074603"/>
              <a:gd name="connsiteY169" fmla="*/ 844605 h 4364656"/>
              <a:gd name="connsiteX170" fmla="*/ 3833640 w 8074603"/>
              <a:gd name="connsiteY170" fmla="*/ 841406 h 4364656"/>
              <a:gd name="connsiteX171" fmla="*/ 4675046 w 8074603"/>
              <a:gd name="connsiteY171"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593249 w 8074603"/>
              <a:gd name="connsiteY137" fmla="*/ 3590809 h 4364656"/>
              <a:gd name="connsiteX138" fmla="*/ 1060194 w 8074603"/>
              <a:gd name="connsiteY138" fmla="*/ 3237476 h 4364656"/>
              <a:gd name="connsiteX139" fmla="*/ 943603 w 8074603"/>
              <a:gd name="connsiteY139" fmla="*/ 3249230 h 4364656"/>
              <a:gd name="connsiteX140" fmla="*/ 837218 w 8074603"/>
              <a:gd name="connsiteY140" fmla="*/ 3282253 h 4364656"/>
              <a:gd name="connsiteX141" fmla="*/ 831628 w 8074603"/>
              <a:gd name="connsiteY141" fmla="*/ 3285287 h 4364656"/>
              <a:gd name="connsiteX142" fmla="*/ 789668 w 8074603"/>
              <a:gd name="connsiteY142" fmla="*/ 3319908 h 4364656"/>
              <a:gd name="connsiteX143" fmla="*/ 703440 w 8074603"/>
              <a:gd name="connsiteY143" fmla="*/ 3366773 h 4364656"/>
              <a:gd name="connsiteX144" fmla="*/ 608392 w 8074603"/>
              <a:gd name="connsiteY144" fmla="*/ 3396276 h 4364656"/>
              <a:gd name="connsiteX145" fmla="*/ 506346 w 8074603"/>
              <a:gd name="connsiteY145" fmla="*/ 3406563 h 4364656"/>
              <a:gd name="connsiteX146" fmla="*/ 0 w 8074603"/>
              <a:gd name="connsiteY146" fmla="*/ 2900217 h 4364656"/>
              <a:gd name="connsiteX147" fmla="*/ 404300 w 8074603"/>
              <a:gd name="connsiteY147" fmla="*/ 2404158 h 4364656"/>
              <a:gd name="connsiteX148" fmla="*/ 476128 w 8074603"/>
              <a:gd name="connsiteY148" fmla="*/ 2396917 h 4364656"/>
              <a:gd name="connsiteX149" fmla="*/ 476128 w 8074603"/>
              <a:gd name="connsiteY149" fmla="*/ 2396918 h 4364656"/>
              <a:gd name="connsiteX150" fmla="*/ 476128 w 8074603"/>
              <a:gd name="connsiteY150" fmla="*/ 2396917 h 4364656"/>
              <a:gd name="connsiteX151" fmla="*/ 566483 w 8074603"/>
              <a:gd name="connsiteY151" fmla="*/ 2386780 h 4364656"/>
              <a:gd name="connsiteX152" fmla="*/ 1084393 w 8074603"/>
              <a:gd name="connsiteY152" fmla="*/ 1855758 h 4364656"/>
              <a:gd name="connsiteX153" fmla="*/ 1094003 w 8074603"/>
              <a:gd name="connsiteY153" fmla="*/ 1746841 h 4364656"/>
              <a:gd name="connsiteX154" fmla="*/ 1090650 w 8074603"/>
              <a:gd name="connsiteY154" fmla="*/ 1698239 h 4364656"/>
              <a:gd name="connsiteX155" fmla="*/ 1088374 w 8074603"/>
              <a:gd name="connsiteY155" fmla="*/ 1636980 h 4364656"/>
              <a:gd name="connsiteX156" fmla="*/ 1799436 w 8074603"/>
              <a:gd name="connsiteY156" fmla="*/ 925919 h 4364656"/>
              <a:gd name="connsiteX157" fmla="*/ 2389060 w 8074603"/>
              <a:gd name="connsiteY157" fmla="*/ 1239418 h 4364656"/>
              <a:gd name="connsiteX158" fmla="*/ 2416485 w 8074603"/>
              <a:gd name="connsiteY158" fmla="*/ 1289944 h 4364656"/>
              <a:gd name="connsiteX159" fmla="*/ 2416799 w 8074603"/>
              <a:gd name="connsiteY159" fmla="*/ 1289849 h 4364656"/>
              <a:gd name="connsiteX160" fmla="*/ 2455025 w 8074603"/>
              <a:gd name="connsiteY160" fmla="*/ 1360275 h 4364656"/>
              <a:gd name="connsiteX161" fmla="*/ 3082854 w 8074603"/>
              <a:gd name="connsiteY161" fmla="*/ 1694089 h 4364656"/>
              <a:gd name="connsiteX162" fmla="*/ 3836081 w 8074603"/>
              <a:gd name="connsiteY162" fmla="*/ 1014367 h 4364656"/>
              <a:gd name="connsiteX163" fmla="*/ 3839853 w 8074603"/>
              <a:gd name="connsiteY163" fmla="*/ 939677 h 4364656"/>
              <a:gd name="connsiteX164" fmla="*/ 3839853 w 8074603"/>
              <a:gd name="connsiteY164" fmla="*/ 939672 h 4364656"/>
              <a:gd name="connsiteX165" fmla="*/ 3837985 w 8074603"/>
              <a:gd name="connsiteY165" fmla="*/ 927434 h 4364656"/>
              <a:gd name="connsiteX166" fmla="*/ 3835746 w 8074603"/>
              <a:gd name="connsiteY166" fmla="*/ 883087 h 4364656"/>
              <a:gd name="connsiteX167" fmla="*/ 3835745 w 8074603"/>
              <a:gd name="connsiteY167" fmla="*/ 883087 h 4364656"/>
              <a:gd name="connsiteX168" fmla="*/ 3833802 w 8074603"/>
              <a:gd name="connsiteY168" fmla="*/ 844605 h 4364656"/>
              <a:gd name="connsiteX169" fmla="*/ 3833640 w 8074603"/>
              <a:gd name="connsiteY169" fmla="*/ 841406 h 4364656"/>
              <a:gd name="connsiteX170" fmla="*/ 4675046 w 8074603"/>
              <a:gd name="connsiteY170"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593249 w 8074603"/>
              <a:gd name="connsiteY137" fmla="*/ 3590809 h 4364656"/>
              <a:gd name="connsiteX138" fmla="*/ 1060194 w 8074603"/>
              <a:gd name="connsiteY138" fmla="*/ 3237476 h 4364656"/>
              <a:gd name="connsiteX139" fmla="*/ 943603 w 8074603"/>
              <a:gd name="connsiteY139" fmla="*/ 3249230 h 4364656"/>
              <a:gd name="connsiteX140" fmla="*/ 837218 w 8074603"/>
              <a:gd name="connsiteY140" fmla="*/ 3282253 h 4364656"/>
              <a:gd name="connsiteX141" fmla="*/ 789668 w 8074603"/>
              <a:gd name="connsiteY141" fmla="*/ 3319908 h 4364656"/>
              <a:gd name="connsiteX142" fmla="*/ 703440 w 8074603"/>
              <a:gd name="connsiteY142" fmla="*/ 3366773 h 4364656"/>
              <a:gd name="connsiteX143" fmla="*/ 608392 w 8074603"/>
              <a:gd name="connsiteY143" fmla="*/ 3396276 h 4364656"/>
              <a:gd name="connsiteX144" fmla="*/ 506346 w 8074603"/>
              <a:gd name="connsiteY144" fmla="*/ 3406563 h 4364656"/>
              <a:gd name="connsiteX145" fmla="*/ 0 w 8074603"/>
              <a:gd name="connsiteY145" fmla="*/ 2900217 h 4364656"/>
              <a:gd name="connsiteX146" fmla="*/ 404300 w 8074603"/>
              <a:gd name="connsiteY146" fmla="*/ 2404158 h 4364656"/>
              <a:gd name="connsiteX147" fmla="*/ 476128 w 8074603"/>
              <a:gd name="connsiteY147" fmla="*/ 2396917 h 4364656"/>
              <a:gd name="connsiteX148" fmla="*/ 476128 w 8074603"/>
              <a:gd name="connsiteY148" fmla="*/ 2396918 h 4364656"/>
              <a:gd name="connsiteX149" fmla="*/ 476128 w 8074603"/>
              <a:gd name="connsiteY149" fmla="*/ 2396917 h 4364656"/>
              <a:gd name="connsiteX150" fmla="*/ 566483 w 8074603"/>
              <a:gd name="connsiteY150" fmla="*/ 2386780 h 4364656"/>
              <a:gd name="connsiteX151" fmla="*/ 1084393 w 8074603"/>
              <a:gd name="connsiteY151" fmla="*/ 1855758 h 4364656"/>
              <a:gd name="connsiteX152" fmla="*/ 1094003 w 8074603"/>
              <a:gd name="connsiteY152" fmla="*/ 1746841 h 4364656"/>
              <a:gd name="connsiteX153" fmla="*/ 1090650 w 8074603"/>
              <a:gd name="connsiteY153" fmla="*/ 1698239 h 4364656"/>
              <a:gd name="connsiteX154" fmla="*/ 1088374 w 8074603"/>
              <a:gd name="connsiteY154" fmla="*/ 1636980 h 4364656"/>
              <a:gd name="connsiteX155" fmla="*/ 1799436 w 8074603"/>
              <a:gd name="connsiteY155" fmla="*/ 925919 h 4364656"/>
              <a:gd name="connsiteX156" fmla="*/ 2389060 w 8074603"/>
              <a:gd name="connsiteY156" fmla="*/ 1239418 h 4364656"/>
              <a:gd name="connsiteX157" fmla="*/ 2416485 w 8074603"/>
              <a:gd name="connsiteY157" fmla="*/ 1289944 h 4364656"/>
              <a:gd name="connsiteX158" fmla="*/ 2416799 w 8074603"/>
              <a:gd name="connsiteY158" fmla="*/ 1289849 h 4364656"/>
              <a:gd name="connsiteX159" fmla="*/ 2455025 w 8074603"/>
              <a:gd name="connsiteY159" fmla="*/ 1360275 h 4364656"/>
              <a:gd name="connsiteX160" fmla="*/ 3082854 w 8074603"/>
              <a:gd name="connsiteY160" fmla="*/ 1694089 h 4364656"/>
              <a:gd name="connsiteX161" fmla="*/ 3836081 w 8074603"/>
              <a:gd name="connsiteY161" fmla="*/ 1014367 h 4364656"/>
              <a:gd name="connsiteX162" fmla="*/ 3839853 w 8074603"/>
              <a:gd name="connsiteY162" fmla="*/ 939677 h 4364656"/>
              <a:gd name="connsiteX163" fmla="*/ 3839853 w 8074603"/>
              <a:gd name="connsiteY163" fmla="*/ 939672 h 4364656"/>
              <a:gd name="connsiteX164" fmla="*/ 3837985 w 8074603"/>
              <a:gd name="connsiteY164" fmla="*/ 927434 h 4364656"/>
              <a:gd name="connsiteX165" fmla="*/ 3835746 w 8074603"/>
              <a:gd name="connsiteY165" fmla="*/ 883087 h 4364656"/>
              <a:gd name="connsiteX166" fmla="*/ 3835745 w 8074603"/>
              <a:gd name="connsiteY166" fmla="*/ 883087 h 4364656"/>
              <a:gd name="connsiteX167" fmla="*/ 3833802 w 8074603"/>
              <a:gd name="connsiteY167" fmla="*/ 844605 h 4364656"/>
              <a:gd name="connsiteX168" fmla="*/ 3833640 w 8074603"/>
              <a:gd name="connsiteY168" fmla="*/ 841406 h 4364656"/>
              <a:gd name="connsiteX169" fmla="*/ 4675046 w 8074603"/>
              <a:gd name="connsiteY169"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613536 w 8074603"/>
              <a:gd name="connsiteY136" fmla="*/ 3624334 h 4364656"/>
              <a:gd name="connsiteX137" fmla="*/ 1593249 w 8074603"/>
              <a:gd name="connsiteY137" fmla="*/ 3590809 h 4364656"/>
              <a:gd name="connsiteX138" fmla="*/ 1060194 w 8074603"/>
              <a:gd name="connsiteY138" fmla="*/ 3237476 h 4364656"/>
              <a:gd name="connsiteX139" fmla="*/ 943603 w 8074603"/>
              <a:gd name="connsiteY139" fmla="*/ 3249230 h 4364656"/>
              <a:gd name="connsiteX140" fmla="*/ 839838 w 8074603"/>
              <a:gd name="connsiteY140" fmla="*/ 3287490 h 4364656"/>
              <a:gd name="connsiteX141" fmla="*/ 789668 w 8074603"/>
              <a:gd name="connsiteY141" fmla="*/ 3319908 h 4364656"/>
              <a:gd name="connsiteX142" fmla="*/ 703440 w 8074603"/>
              <a:gd name="connsiteY142" fmla="*/ 3366773 h 4364656"/>
              <a:gd name="connsiteX143" fmla="*/ 608392 w 8074603"/>
              <a:gd name="connsiteY143" fmla="*/ 3396276 h 4364656"/>
              <a:gd name="connsiteX144" fmla="*/ 506346 w 8074603"/>
              <a:gd name="connsiteY144" fmla="*/ 3406563 h 4364656"/>
              <a:gd name="connsiteX145" fmla="*/ 0 w 8074603"/>
              <a:gd name="connsiteY145" fmla="*/ 2900217 h 4364656"/>
              <a:gd name="connsiteX146" fmla="*/ 404300 w 8074603"/>
              <a:gd name="connsiteY146" fmla="*/ 2404158 h 4364656"/>
              <a:gd name="connsiteX147" fmla="*/ 476128 w 8074603"/>
              <a:gd name="connsiteY147" fmla="*/ 2396917 h 4364656"/>
              <a:gd name="connsiteX148" fmla="*/ 476128 w 8074603"/>
              <a:gd name="connsiteY148" fmla="*/ 2396918 h 4364656"/>
              <a:gd name="connsiteX149" fmla="*/ 476128 w 8074603"/>
              <a:gd name="connsiteY149" fmla="*/ 2396917 h 4364656"/>
              <a:gd name="connsiteX150" fmla="*/ 566483 w 8074603"/>
              <a:gd name="connsiteY150" fmla="*/ 2386780 h 4364656"/>
              <a:gd name="connsiteX151" fmla="*/ 1084393 w 8074603"/>
              <a:gd name="connsiteY151" fmla="*/ 1855758 h 4364656"/>
              <a:gd name="connsiteX152" fmla="*/ 1094003 w 8074603"/>
              <a:gd name="connsiteY152" fmla="*/ 1746841 h 4364656"/>
              <a:gd name="connsiteX153" fmla="*/ 1090650 w 8074603"/>
              <a:gd name="connsiteY153" fmla="*/ 1698239 h 4364656"/>
              <a:gd name="connsiteX154" fmla="*/ 1088374 w 8074603"/>
              <a:gd name="connsiteY154" fmla="*/ 1636980 h 4364656"/>
              <a:gd name="connsiteX155" fmla="*/ 1799436 w 8074603"/>
              <a:gd name="connsiteY155" fmla="*/ 925919 h 4364656"/>
              <a:gd name="connsiteX156" fmla="*/ 2389060 w 8074603"/>
              <a:gd name="connsiteY156" fmla="*/ 1239418 h 4364656"/>
              <a:gd name="connsiteX157" fmla="*/ 2416485 w 8074603"/>
              <a:gd name="connsiteY157" fmla="*/ 1289944 h 4364656"/>
              <a:gd name="connsiteX158" fmla="*/ 2416799 w 8074603"/>
              <a:gd name="connsiteY158" fmla="*/ 1289849 h 4364656"/>
              <a:gd name="connsiteX159" fmla="*/ 2455025 w 8074603"/>
              <a:gd name="connsiteY159" fmla="*/ 1360275 h 4364656"/>
              <a:gd name="connsiteX160" fmla="*/ 3082854 w 8074603"/>
              <a:gd name="connsiteY160" fmla="*/ 1694089 h 4364656"/>
              <a:gd name="connsiteX161" fmla="*/ 3836081 w 8074603"/>
              <a:gd name="connsiteY161" fmla="*/ 1014367 h 4364656"/>
              <a:gd name="connsiteX162" fmla="*/ 3839853 w 8074603"/>
              <a:gd name="connsiteY162" fmla="*/ 939677 h 4364656"/>
              <a:gd name="connsiteX163" fmla="*/ 3839853 w 8074603"/>
              <a:gd name="connsiteY163" fmla="*/ 939672 h 4364656"/>
              <a:gd name="connsiteX164" fmla="*/ 3837985 w 8074603"/>
              <a:gd name="connsiteY164" fmla="*/ 927434 h 4364656"/>
              <a:gd name="connsiteX165" fmla="*/ 3835746 w 8074603"/>
              <a:gd name="connsiteY165" fmla="*/ 883087 h 4364656"/>
              <a:gd name="connsiteX166" fmla="*/ 3835745 w 8074603"/>
              <a:gd name="connsiteY166" fmla="*/ 883087 h 4364656"/>
              <a:gd name="connsiteX167" fmla="*/ 3833802 w 8074603"/>
              <a:gd name="connsiteY167" fmla="*/ 844605 h 4364656"/>
              <a:gd name="connsiteX168" fmla="*/ 3833640 w 8074603"/>
              <a:gd name="connsiteY168" fmla="*/ 841406 h 4364656"/>
              <a:gd name="connsiteX169" fmla="*/ 4675046 w 8074603"/>
              <a:gd name="connsiteY169"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613537 w 8074603"/>
              <a:gd name="connsiteY135" fmla="*/ 3624337 h 4364656"/>
              <a:gd name="connsiteX136" fmla="*/ 1593249 w 8074603"/>
              <a:gd name="connsiteY136" fmla="*/ 3590809 h 4364656"/>
              <a:gd name="connsiteX137" fmla="*/ 1060194 w 8074603"/>
              <a:gd name="connsiteY137" fmla="*/ 3237476 h 4364656"/>
              <a:gd name="connsiteX138" fmla="*/ 943603 w 8074603"/>
              <a:gd name="connsiteY138" fmla="*/ 3249230 h 4364656"/>
              <a:gd name="connsiteX139" fmla="*/ 839838 w 8074603"/>
              <a:gd name="connsiteY139" fmla="*/ 3287490 h 4364656"/>
              <a:gd name="connsiteX140" fmla="*/ 789668 w 8074603"/>
              <a:gd name="connsiteY140" fmla="*/ 3319908 h 4364656"/>
              <a:gd name="connsiteX141" fmla="*/ 703440 w 8074603"/>
              <a:gd name="connsiteY141" fmla="*/ 3366773 h 4364656"/>
              <a:gd name="connsiteX142" fmla="*/ 608392 w 8074603"/>
              <a:gd name="connsiteY142" fmla="*/ 3396276 h 4364656"/>
              <a:gd name="connsiteX143" fmla="*/ 506346 w 8074603"/>
              <a:gd name="connsiteY143" fmla="*/ 3406563 h 4364656"/>
              <a:gd name="connsiteX144" fmla="*/ 0 w 8074603"/>
              <a:gd name="connsiteY144" fmla="*/ 2900217 h 4364656"/>
              <a:gd name="connsiteX145" fmla="*/ 404300 w 8074603"/>
              <a:gd name="connsiteY145" fmla="*/ 2404158 h 4364656"/>
              <a:gd name="connsiteX146" fmla="*/ 476128 w 8074603"/>
              <a:gd name="connsiteY146" fmla="*/ 2396917 h 4364656"/>
              <a:gd name="connsiteX147" fmla="*/ 476128 w 8074603"/>
              <a:gd name="connsiteY147" fmla="*/ 2396918 h 4364656"/>
              <a:gd name="connsiteX148" fmla="*/ 476128 w 8074603"/>
              <a:gd name="connsiteY148" fmla="*/ 2396917 h 4364656"/>
              <a:gd name="connsiteX149" fmla="*/ 566483 w 8074603"/>
              <a:gd name="connsiteY149" fmla="*/ 2386780 h 4364656"/>
              <a:gd name="connsiteX150" fmla="*/ 1084393 w 8074603"/>
              <a:gd name="connsiteY150" fmla="*/ 1855758 h 4364656"/>
              <a:gd name="connsiteX151" fmla="*/ 1094003 w 8074603"/>
              <a:gd name="connsiteY151" fmla="*/ 1746841 h 4364656"/>
              <a:gd name="connsiteX152" fmla="*/ 1090650 w 8074603"/>
              <a:gd name="connsiteY152" fmla="*/ 1698239 h 4364656"/>
              <a:gd name="connsiteX153" fmla="*/ 1088374 w 8074603"/>
              <a:gd name="connsiteY153" fmla="*/ 1636980 h 4364656"/>
              <a:gd name="connsiteX154" fmla="*/ 1799436 w 8074603"/>
              <a:gd name="connsiteY154" fmla="*/ 925919 h 4364656"/>
              <a:gd name="connsiteX155" fmla="*/ 2389060 w 8074603"/>
              <a:gd name="connsiteY155" fmla="*/ 1239418 h 4364656"/>
              <a:gd name="connsiteX156" fmla="*/ 2416485 w 8074603"/>
              <a:gd name="connsiteY156" fmla="*/ 1289944 h 4364656"/>
              <a:gd name="connsiteX157" fmla="*/ 2416799 w 8074603"/>
              <a:gd name="connsiteY157" fmla="*/ 1289849 h 4364656"/>
              <a:gd name="connsiteX158" fmla="*/ 2455025 w 8074603"/>
              <a:gd name="connsiteY158" fmla="*/ 1360275 h 4364656"/>
              <a:gd name="connsiteX159" fmla="*/ 3082854 w 8074603"/>
              <a:gd name="connsiteY159" fmla="*/ 1694089 h 4364656"/>
              <a:gd name="connsiteX160" fmla="*/ 3836081 w 8074603"/>
              <a:gd name="connsiteY160" fmla="*/ 1014367 h 4364656"/>
              <a:gd name="connsiteX161" fmla="*/ 3839853 w 8074603"/>
              <a:gd name="connsiteY161" fmla="*/ 939677 h 4364656"/>
              <a:gd name="connsiteX162" fmla="*/ 3839853 w 8074603"/>
              <a:gd name="connsiteY162" fmla="*/ 939672 h 4364656"/>
              <a:gd name="connsiteX163" fmla="*/ 3837985 w 8074603"/>
              <a:gd name="connsiteY163" fmla="*/ 927434 h 4364656"/>
              <a:gd name="connsiteX164" fmla="*/ 3835746 w 8074603"/>
              <a:gd name="connsiteY164" fmla="*/ 883087 h 4364656"/>
              <a:gd name="connsiteX165" fmla="*/ 3835745 w 8074603"/>
              <a:gd name="connsiteY165" fmla="*/ 883087 h 4364656"/>
              <a:gd name="connsiteX166" fmla="*/ 3833802 w 8074603"/>
              <a:gd name="connsiteY166" fmla="*/ 844605 h 4364656"/>
              <a:gd name="connsiteX167" fmla="*/ 3833640 w 8074603"/>
              <a:gd name="connsiteY167" fmla="*/ 841406 h 4364656"/>
              <a:gd name="connsiteX168" fmla="*/ 4675046 w 8074603"/>
              <a:gd name="connsiteY168"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608730 w 8074603"/>
              <a:gd name="connsiteY134" fmla="*/ 3624388 h 4364656"/>
              <a:gd name="connsiteX135" fmla="*/ 1593249 w 8074603"/>
              <a:gd name="connsiteY135" fmla="*/ 3590809 h 4364656"/>
              <a:gd name="connsiteX136" fmla="*/ 1060194 w 8074603"/>
              <a:gd name="connsiteY136" fmla="*/ 3237476 h 4364656"/>
              <a:gd name="connsiteX137" fmla="*/ 943603 w 8074603"/>
              <a:gd name="connsiteY137" fmla="*/ 3249230 h 4364656"/>
              <a:gd name="connsiteX138" fmla="*/ 839838 w 8074603"/>
              <a:gd name="connsiteY138" fmla="*/ 3287490 h 4364656"/>
              <a:gd name="connsiteX139" fmla="*/ 789668 w 8074603"/>
              <a:gd name="connsiteY139" fmla="*/ 3319908 h 4364656"/>
              <a:gd name="connsiteX140" fmla="*/ 703440 w 8074603"/>
              <a:gd name="connsiteY140" fmla="*/ 3366773 h 4364656"/>
              <a:gd name="connsiteX141" fmla="*/ 608392 w 8074603"/>
              <a:gd name="connsiteY141" fmla="*/ 3396276 h 4364656"/>
              <a:gd name="connsiteX142" fmla="*/ 506346 w 8074603"/>
              <a:gd name="connsiteY142" fmla="*/ 3406563 h 4364656"/>
              <a:gd name="connsiteX143" fmla="*/ 0 w 8074603"/>
              <a:gd name="connsiteY143" fmla="*/ 2900217 h 4364656"/>
              <a:gd name="connsiteX144" fmla="*/ 404300 w 8074603"/>
              <a:gd name="connsiteY144" fmla="*/ 2404158 h 4364656"/>
              <a:gd name="connsiteX145" fmla="*/ 476128 w 8074603"/>
              <a:gd name="connsiteY145" fmla="*/ 2396917 h 4364656"/>
              <a:gd name="connsiteX146" fmla="*/ 476128 w 8074603"/>
              <a:gd name="connsiteY146" fmla="*/ 2396918 h 4364656"/>
              <a:gd name="connsiteX147" fmla="*/ 476128 w 8074603"/>
              <a:gd name="connsiteY147" fmla="*/ 2396917 h 4364656"/>
              <a:gd name="connsiteX148" fmla="*/ 566483 w 8074603"/>
              <a:gd name="connsiteY148" fmla="*/ 2386780 h 4364656"/>
              <a:gd name="connsiteX149" fmla="*/ 1084393 w 8074603"/>
              <a:gd name="connsiteY149" fmla="*/ 1855758 h 4364656"/>
              <a:gd name="connsiteX150" fmla="*/ 1094003 w 8074603"/>
              <a:gd name="connsiteY150" fmla="*/ 1746841 h 4364656"/>
              <a:gd name="connsiteX151" fmla="*/ 1090650 w 8074603"/>
              <a:gd name="connsiteY151" fmla="*/ 1698239 h 4364656"/>
              <a:gd name="connsiteX152" fmla="*/ 1088374 w 8074603"/>
              <a:gd name="connsiteY152" fmla="*/ 1636980 h 4364656"/>
              <a:gd name="connsiteX153" fmla="*/ 1799436 w 8074603"/>
              <a:gd name="connsiteY153" fmla="*/ 925919 h 4364656"/>
              <a:gd name="connsiteX154" fmla="*/ 2389060 w 8074603"/>
              <a:gd name="connsiteY154" fmla="*/ 1239418 h 4364656"/>
              <a:gd name="connsiteX155" fmla="*/ 2416485 w 8074603"/>
              <a:gd name="connsiteY155" fmla="*/ 1289944 h 4364656"/>
              <a:gd name="connsiteX156" fmla="*/ 2416799 w 8074603"/>
              <a:gd name="connsiteY156" fmla="*/ 1289849 h 4364656"/>
              <a:gd name="connsiteX157" fmla="*/ 2455025 w 8074603"/>
              <a:gd name="connsiteY157" fmla="*/ 1360275 h 4364656"/>
              <a:gd name="connsiteX158" fmla="*/ 3082854 w 8074603"/>
              <a:gd name="connsiteY158" fmla="*/ 1694089 h 4364656"/>
              <a:gd name="connsiteX159" fmla="*/ 3836081 w 8074603"/>
              <a:gd name="connsiteY159" fmla="*/ 1014367 h 4364656"/>
              <a:gd name="connsiteX160" fmla="*/ 3839853 w 8074603"/>
              <a:gd name="connsiteY160" fmla="*/ 939677 h 4364656"/>
              <a:gd name="connsiteX161" fmla="*/ 3839853 w 8074603"/>
              <a:gd name="connsiteY161" fmla="*/ 939672 h 4364656"/>
              <a:gd name="connsiteX162" fmla="*/ 3837985 w 8074603"/>
              <a:gd name="connsiteY162" fmla="*/ 927434 h 4364656"/>
              <a:gd name="connsiteX163" fmla="*/ 3835746 w 8074603"/>
              <a:gd name="connsiteY163" fmla="*/ 883087 h 4364656"/>
              <a:gd name="connsiteX164" fmla="*/ 3835745 w 8074603"/>
              <a:gd name="connsiteY164" fmla="*/ 883087 h 4364656"/>
              <a:gd name="connsiteX165" fmla="*/ 3833802 w 8074603"/>
              <a:gd name="connsiteY165" fmla="*/ 844605 h 4364656"/>
              <a:gd name="connsiteX166" fmla="*/ 3833640 w 8074603"/>
              <a:gd name="connsiteY166" fmla="*/ 841406 h 4364656"/>
              <a:gd name="connsiteX167" fmla="*/ 4675046 w 8074603"/>
              <a:gd name="connsiteY167"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607075 w 8074603"/>
              <a:gd name="connsiteY133" fmla="*/ 3624406 h 4364656"/>
              <a:gd name="connsiteX134" fmla="*/ 1593249 w 8074603"/>
              <a:gd name="connsiteY134" fmla="*/ 3590809 h 4364656"/>
              <a:gd name="connsiteX135" fmla="*/ 1060194 w 8074603"/>
              <a:gd name="connsiteY135" fmla="*/ 3237476 h 4364656"/>
              <a:gd name="connsiteX136" fmla="*/ 943603 w 8074603"/>
              <a:gd name="connsiteY136" fmla="*/ 3249230 h 4364656"/>
              <a:gd name="connsiteX137" fmla="*/ 839838 w 8074603"/>
              <a:gd name="connsiteY137" fmla="*/ 3287490 h 4364656"/>
              <a:gd name="connsiteX138" fmla="*/ 789668 w 8074603"/>
              <a:gd name="connsiteY138" fmla="*/ 3319908 h 4364656"/>
              <a:gd name="connsiteX139" fmla="*/ 703440 w 8074603"/>
              <a:gd name="connsiteY139" fmla="*/ 3366773 h 4364656"/>
              <a:gd name="connsiteX140" fmla="*/ 608392 w 8074603"/>
              <a:gd name="connsiteY140" fmla="*/ 3396276 h 4364656"/>
              <a:gd name="connsiteX141" fmla="*/ 506346 w 8074603"/>
              <a:gd name="connsiteY141" fmla="*/ 3406563 h 4364656"/>
              <a:gd name="connsiteX142" fmla="*/ 0 w 8074603"/>
              <a:gd name="connsiteY142" fmla="*/ 2900217 h 4364656"/>
              <a:gd name="connsiteX143" fmla="*/ 404300 w 8074603"/>
              <a:gd name="connsiteY143" fmla="*/ 2404158 h 4364656"/>
              <a:gd name="connsiteX144" fmla="*/ 476128 w 8074603"/>
              <a:gd name="connsiteY144" fmla="*/ 2396917 h 4364656"/>
              <a:gd name="connsiteX145" fmla="*/ 476128 w 8074603"/>
              <a:gd name="connsiteY145" fmla="*/ 2396918 h 4364656"/>
              <a:gd name="connsiteX146" fmla="*/ 476128 w 8074603"/>
              <a:gd name="connsiteY146" fmla="*/ 2396917 h 4364656"/>
              <a:gd name="connsiteX147" fmla="*/ 566483 w 8074603"/>
              <a:gd name="connsiteY147" fmla="*/ 2386780 h 4364656"/>
              <a:gd name="connsiteX148" fmla="*/ 1084393 w 8074603"/>
              <a:gd name="connsiteY148" fmla="*/ 1855758 h 4364656"/>
              <a:gd name="connsiteX149" fmla="*/ 1094003 w 8074603"/>
              <a:gd name="connsiteY149" fmla="*/ 1746841 h 4364656"/>
              <a:gd name="connsiteX150" fmla="*/ 1090650 w 8074603"/>
              <a:gd name="connsiteY150" fmla="*/ 1698239 h 4364656"/>
              <a:gd name="connsiteX151" fmla="*/ 1088374 w 8074603"/>
              <a:gd name="connsiteY151" fmla="*/ 1636980 h 4364656"/>
              <a:gd name="connsiteX152" fmla="*/ 1799436 w 8074603"/>
              <a:gd name="connsiteY152" fmla="*/ 925919 h 4364656"/>
              <a:gd name="connsiteX153" fmla="*/ 2389060 w 8074603"/>
              <a:gd name="connsiteY153" fmla="*/ 1239418 h 4364656"/>
              <a:gd name="connsiteX154" fmla="*/ 2416485 w 8074603"/>
              <a:gd name="connsiteY154" fmla="*/ 1289944 h 4364656"/>
              <a:gd name="connsiteX155" fmla="*/ 2416799 w 8074603"/>
              <a:gd name="connsiteY155" fmla="*/ 1289849 h 4364656"/>
              <a:gd name="connsiteX156" fmla="*/ 2455025 w 8074603"/>
              <a:gd name="connsiteY156" fmla="*/ 1360275 h 4364656"/>
              <a:gd name="connsiteX157" fmla="*/ 3082854 w 8074603"/>
              <a:gd name="connsiteY157" fmla="*/ 1694089 h 4364656"/>
              <a:gd name="connsiteX158" fmla="*/ 3836081 w 8074603"/>
              <a:gd name="connsiteY158" fmla="*/ 1014367 h 4364656"/>
              <a:gd name="connsiteX159" fmla="*/ 3839853 w 8074603"/>
              <a:gd name="connsiteY159" fmla="*/ 939677 h 4364656"/>
              <a:gd name="connsiteX160" fmla="*/ 3839853 w 8074603"/>
              <a:gd name="connsiteY160" fmla="*/ 939672 h 4364656"/>
              <a:gd name="connsiteX161" fmla="*/ 3837985 w 8074603"/>
              <a:gd name="connsiteY161" fmla="*/ 927434 h 4364656"/>
              <a:gd name="connsiteX162" fmla="*/ 3835746 w 8074603"/>
              <a:gd name="connsiteY162" fmla="*/ 883087 h 4364656"/>
              <a:gd name="connsiteX163" fmla="*/ 3835745 w 8074603"/>
              <a:gd name="connsiteY163" fmla="*/ 883087 h 4364656"/>
              <a:gd name="connsiteX164" fmla="*/ 3833802 w 8074603"/>
              <a:gd name="connsiteY164" fmla="*/ 844605 h 4364656"/>
              <a:gd name="connsiteX165" fmla="*/ 3833640 w 8074603"/>
              <a:gd name="connsiteY165" fmla="*/ 841406 h 4364656"/>
              <a:gd name="connsiteX166" fmla="*/ 4675046 w 8074603"/>
              <a:gd name="connsiteY166" fmla="*/ 0 h 4364656"/>
              <a:gd name="connsiteX0" fmla="*/ 5967715 w 8074603"/>
              <a:gd name="connsiteY0" fmla="*/ 1555781 h 4364656"/>
              <a:gd name="connsiteX1" fmla="*/ 5953547 w 8074603"/>
              <a:gd name="connsiteY1" fmla="*/ 1567471 h 4364656"/>
              <a:gd name="connsiteX2" fmla="*/ 5947225 w 8074603"/>
              <a:gd name="connsiteY2" fmla="*/ 1572687 h 4364656"/>
              <a:gd name="connsiteX3" fmla="*/ 5923679 w 8074603"/>
              <a:gd name="connsiteY3" fmla="*/ 1585468 h 4364656"/>
              <a:gd name="connsiteX4" fmla="*/ 5944170 w 8074603"/>
              <a:gd name="connsiteY4" fmla="*/ 1568561 h 4364656"/>
              <a:gd name="connsiteX5" fmla="*/ 5950625 w 8074603"/>
              <a:gd name="connsiteY5" fmla="*/ 1565058 h 4364656"/>
              <a:gd name="connsiteX6" fmla="*/ 5967715 w 8074603"/>
              <a:gd name="connsiteY6" fmla="*/ 1555781 h 4364656"/>
              <a:gd name="connsiteX7" fmla="*/ 5463575 w 8074603"/>
              <a:gd name="connsiteY7" fmla="*/ 1132731 h 4364656"/>
              <a:gd name="connsiteX8" fmla="*/ 5450330 w 8074603"/>
              <a:gd name="connsiteY8" fmla="*/ 1168918 h 4364656"/>
              <a:gd name="connsiteX9" fmla="*/ 5439303 w 8074603"/>
              <a:gd name="connsiteY9" fmla="*/ 1189234 h 4364656"/>
              <a:gd name="connsiteX10" fmla="*/ 5447848 w 8074603"/>
              <a:gd name="connsiteY10" fmla="*/ 1161705 h 4364656"/>
              <a:gd name="connsiteX11" fmla="*/ 5463575 w 8074603"/>
              <a:gd name="connsiteY11" fmla="*/ 1132731 h 4364656"/>
              <a:gd name="connsiteX12" fmla="*/ 5466067 w 8074603"/>
              <a:gd name="connsiteY12" fmla="*/ 1125926 h 4364656"/>
              <a:gd name="connsiteX13" fmla="*/ 5466873 w 8074603"/>
              <a:gd name="connsiteY13" fmla="*/ 1126657 h 4364656"/>
              <a:gd name="connsiteX14" fmla="*/ 5463576 w 8074603"/>
              <a:gd name="connsiteY14" fmla="*/ 1132731 h 4364656"/>
              <a:gd name="connsiteX15" fmla="*/ 5466067 w 8074603"/>
              <a:gd name="connsiteY15" fmla="*/ 1125926 h 4364656"/>
              <a:gd name="connsiteX16" fmla="*/ 4675046 w 8074603"/>
              <a:gd name="connsiteY16" fmla="*/ 0 h 4364656"/>
              <a:gd name="connsiteX17" fmla="*/ 5516452 w 8074603"/>
              <a:gd name="connsiteY17" fmla="*/ 841406 h 4364656"/>
              <a:gd name="connsiteX18" fmla="*/ 5478624 w 8074603"/>
              <a:gd name="connsiteY18" fmla="*/ 1091614 h 4364656"/>
              <a:gd name="connsiteX19" fmla="*/ 5466066 w 8074603"/>
              <a:gd name="connsiteY19" fmla="*/ 1125926 h 4364656"/>
              <a:gd name="connsiteX20" fmla="*/ 5463575 w 8074603"/>
              <a:gd name="connsiteY20" fmla="*/ 1132730 h 4364656"/>
              <a:gd name="connsiteX21" fmla="*/ 5447848 w 8074603"/>
              <a:gd name="connsiteY21" fmla="*/ 1161704 h 4364656"/>
              <a:gd name="connsiteX22" fmla="*/ 5439303 w 8074603"/>
              <a:gd name="connsiteY22" fmla="*/ 1189233 h 4364656"/>
              <a:gd name="connsiteX23" fmla="*/ 5428195 w 8074603"/>
              <a:gd name="connsiteY23" fmla="*/ 1225018 h 4364656"/>
              <a:gd name="connsiteX24" fmla="*/ 5421342 w 8074603"/>
              <a:gd name="connsiteY24" fmla="*/ 1292995 h 4364656"/>
              <a:gd name="connsiteX25" fmla="*/ 5758639 w 8074603"/>
              <a:gd name="connsiteY25" fmla="*/ 1630292 h 4364656"/>
              <a:gd name="connsiteX26" fmla="*/ 5889930 w 8074603"/>
              <a:gd name="connsiteY26" fmla="*/ 1603786 h 4364656"/>
              <a:gd name="connsiteX27" fmla="*/ 5923679 w 8074603"/>
              <a:gd name="connsiteY27" fmla="*/ 1585468 h 4364656"/>
              <a:gd name="connsiteX28" fmla="*/ 5923680 w 8074603"/>
              <a:gd name="connsiteY28" fmla="*/ 1585469 h 4364656"/>
              <a:gd name="connsiteX29" fmla="*/ 5947226 w 8074603"/>
              <a:gd name="connsiteY29" fmla="*/ 1572688 h 4364656"/>
              <a:gd name="connsiteX30" fmla="*/ 5953548 w 8074603"/>
              <a:gd name="connsiteY30" fmla="*/ 1567472 h 4364656"/>
              <a:gd name="connsiteX31" fmla="*/ 5967716 w 8074603"/>
              <a:gd name="connsiteY31" fmla="*/ 1555782 h 4364656"/>
              <a:gd name="connsiteX32" fmla="*/ 6062168 w 8074603"/>
              <a:gd name="connsiteY32" fmla="*/ 1504515 h 4364656"/>
              <a:gd name="connsiteX33" fmla="*/ 6332560 w 8074603"/>
              <a:gd name="connsiteY33" fmla="*/ 1449925 h 4364656"/>
              <a:gd name="connsiteX34" fmla="*/ 7027217 w 8074603"/>
              <a:gd name="connsiteY34" fmla="*/ 2144582 h 4364656"/>
              <a:gd name="connsiteX35" fmla="*/ 7023436 w 8074603"/>
              <a:gd name="connsiteY35" fmla="*/ 2182087 h 4364656"/>
              <a:gd name="connsiteX36" fmla="*/ 7025951 w 8074603"/>
              <a:gd name="connsiteY36" fmla="*/ 2183532 h 4364656"/>
              <a:gd name="connsiteX37" fmla="*/ 7020865 w 8074603"/>
              <a:gd name="connsiteY37" fmla="*/ 2233978 h 4364656"/>
              <a:gd name="connsiteX38" fmla="*/ 7290185 w 8074603"/>
              <a:gd name="connsiteY38" fmla="*/ 2564422 h 4364656"/>
              <a:gd name="connsiteX39" fmla="*/ 7340491 w 8074603"/>
              <a:gd name="connsiteY39" fmla="*/ 2569494 h 4364656"/>
              <a:gd name="connsiteX40" fmla="*/ 7425440 w 8074603"/>
              <a:gd name="connsiteY40" fmla="*/ 2560930 h 4364656"/>
              <a:gd name="connsiteX41" fmla="*/ 7556269 w 8074603"/>
              <a:gd name="connsiteY41" fmla="*/ 2574119 h 4364656"/>
              <a:gd name="connsiteX42" fmla="*/ 7639912 w 8074603"/>
              <a:gd name="connsiteY42" fmla="*/ 2600083 h 4364656"/>
              <a:gd name="connsiteX43" fmla="*/ 7662727 w 8074603"/>
              <a:gd name="connsiteY43" fmla="*/ 2606859 h 4364656"/>
              <a:gd name="connsiteX44" fmla="*/ 7664371 w 8074603"/>
              <a:gd name="connsiteY44" fmla="*/ 2607676 h 4364656"/>
              <a:gd name="connsiteX45" fmla="*/ 7678124 w 8074603"/>
              <a:gd name="connsiteY45" fmla="*/ 2611945 h 4364656"/>
              <a:gd name="connsiteX46" fmla="*/ 7733522 w 8074603"/>
              <a:gd name="connsiteY46" fmla="*/ 2642014 h 4364656"/>
              <a:gd name="connsiteX47" fmla="*/ 7761488 w 8074603"/>
              <a:gd name="connsiteY47" fmla="*/ 2655901 h 4364656"/>
              <a:gd name="connsiteX48" fmla="*/ 7768424 w 8074603"/>
              <a:gd name="connsiteY48" fmla="*/ 2660958 h 4364656"/>
              <a:gd name="connsiteX49" fmla="*/ 7788393 w 8074603"/>
              <a:gd name="connsiteY49" fmla="*/ 2671797 h 4364656"/>
              <a:gd name="connsiteX50" fmla="*/ 7827171 w 8074603"/>
              <a:gd name="connsiteY50" fmla="*/ 2703791 h 4364656"/>
              <a:gd name="connsiteX51" fmla="*/ 7849862 w 8074603"/>
              <a:gd name="connsiteY51" fmla="*/ 2720336 h 4364656"/>
              <a:gd name="connsiteX52" fmla="*/ 7860799 w 8074603"/>
              <a:gd name="connsiteY52" fmla="*/ 2731538 h 4364656"/>
              <a:gd name="connsiteX53" fmla="*/ 7884468 w 8074603"/>
              <a:gd name="connsiteY53" fmla="*/ 2751066 h 4364656"/>
              <a:gd name="connsiteX54" fmla="*/ 7909550 w 8074603"/>
              <a:gd name="connsiteY54" fmla="*/ 2781466 h 4364656"/>
              <a:gd name="connsiteX55" fmla="*/ 7926096 w 8074603"/>
              <a:gd name="connsiteY55" fmla="*/ 2798412 h 4364656"/>
              <a:gd name="connsiteX56" fmla="*/ 7939549 w 8074603"/>
              <a:gd name="connsiteY56" fmla="*/ 2817825 h 4364656"/>
              <a:gd name="connsiteX57" fmla="*/ 7963736 w 8074603"/>
              <a:gd name="connsiteY57" fmla="*/ 2847140 h 4364656"/>
              <a:gd name="connsiteX58" fmla="*/ 7977732 w 8074603"/>
              <a:gd name="connsiteY58" fmla="*/ 2872925 h 4364656"/>
              <a:gd name="connsiteX59" fmla="*/ 7988440 w 8074603"/>
              <a:gd name="connsiteY59" fmla="*/ 2888377 h 4364656"/>
              <a:gd name="connsiteX60" fmla="*/ 8002637 w 8074603"/>
              <a:gd name="connsiteY60" fmla="*/ 2918810 h 4364656"/>
              <a:gd name="connsiteX61" fmla="*/ 8023589 w 8074603"/>
              <a:gd name="connsiteY61" fmla="*/ 2957410 h 4364656"/>
              <a:gd name="connsiteX62" fmla="*/ 8029442 w 8074603"/>
              <a:gd name="connsiteY62" fmla="*/ 2976266 h 4364656"/>
              <a:gd name="connsiteX63" fmla="*/ 8035140 w 8074603"/>
              <a:gd name="connsiteY63" fmla="*/ 2988479 h 4364656"/>
              <a:gd name="connsiteX64" fmla="*/ 8047920 w 8074603"/>
              <a:gd name="connsiteY64" fmla="*/ 3035793 h 4364656"/>
              <a:gd name="connsiteX65" fmla="*/ 8061414 w 8074603"/>
              <a:gd name="connsiteY65" fmla="*/ 3079264 h 4364656"/>
              <a:gd name="connsiteX66" fmla="*/ 8062457 w 8074603"/>
              <a:gd name="connsiteY66" fmla="*/ 3089610 h 4364656"/>
              <a:gd name="connsiteX67" fmla="*/ 8064444 w 8074603"/>
              <a:gd name="connsiteY67" fmla="*/ 3096967 h 4364656"/>
              <a:gd name="connsiteX68" fmla="*/ 8073185 w 8074603"/>
              <a:gd name="connsiteY68" fmla="*/ 3196024 h 4364656"/>
              <a:gd name="connsiteX69" fmla="*/ 8074603 w 8074603"/>
              <a:gd name="connsiteY69" fmla="*/ 3210093 h 4364656"/>
              <a:gd name="connsiteX70" fmla="*/ 8074509 w 8074603"/>
              <a:gd name="connsiteY70" fmla="*/ 3211029 h 4364656"/>
              <a:gd name="connsiteX71" fmla="*/ 8074602 w 8074603"/>
              <a:gd name="connsiteY71" fmla="*/ 3212087 h 4364656"/>
              <a:gd name="connsiteX72" fmla="*/ 7424264 w 8074603"/>
              <a:gd name="connsiteY72" fmla="*/ 3862425 h 4364656"/>
              <a:gd name="connsiteX73" fmla="*/ 6964406 w 8074603"/>
              <a:gd name="connsiteY73" fmla="*/ 3671946 h 4364656"/>
              <a:gd name="connsiteX74" fmla="*/ 6915317 w 8074603"/>
              <a:gd name="connsiteY74" fmla="*/ 3612451 h 4364656"/>
              <a:gd name="connsiteX75" fmla="*/ 6916916 w 8074603"/>
              <a:gd name="connsiteY75" fmla="*/ 3609131 h 4364656"/>
              <a:gd name="connsiteX76" fmla="*/ 6916887 w 8074603"/>
              <a:gd name="connsiteY76" fmla="*/ 3609096 h 4364656"/>
              <a:gd name="connsiteX77" fmla="*/ 6915316 w 8074603"/>
              <a:gd name="connsiteY77" fmla="*/ 3612451 h 4364656"/>
              <a:gd name="connsiteX78" fmla="*/ 6861887 w 8074603"/>
              <a:gd name="connsiteY78" fmla="*/ 3549058 h 4364656"/>
              <a:gd name="connsiteX79" fmla="*/ 6249412 w 8074603"/>
              <a:gd name="connsiteY79" fmla="*/ 3295363 h 4364656"/>
              <a:gd name="connsiteX80" fmla="*/ 5531170 w 8074603"/>
              <a:gd name="connsiteY80" fmla="*/ 3677249 h 4364656"/>
              <a:gd name="connsiteX81" fmla="*/ 5424218 w 8074603"/>
              <a:gd name="connsiteY81" fmla="*/ 3898404 h 4364656"/>
              <a:gd name="connsiteX82" fmla="*/ 5372647 w 8074603"/>
              <a:gd name="connsiteY82" fmla="*/ 3993415 h 4364656"/>
              <a:gd name="connsiteX83" fmla="*/ 4674427 w 8074603"/>
              <a:gd name="connsiteY83" fmla="*/ 4364656 h 4364656"/>
              <a:gd name="connsiteX84" fmla="*/ 3870258 w 8074603"/>
              <a:gd name="connsiteY84" fmla="*/ 3773024 h 4364656"/>
              <a:gd name="connsiteX85" fmla="*/ 3849692 w 8074603"/>
              <a:gd name="connsiteY85" fmla="*/ 3693042 h 4364656"/>
              <a:gd name="connsiteX86" fmla="*/ 3849691 w 8074603"/>
              <a:gd name="connsiteY86" fmla="*/ 3693042 h 4364656"/>
              <a:gd name="connsiteX87" fmla="*/ 3846811 w 8074603"/>
              <a:gd name="connsiteY87" fmla="*/ 3692773 h 4364656"/>
              <a:gd name="connsiteX88" fmla="*/ 3844896 w 8074603"/>
              <a:gd name="connsiteY88" fmla="*/ 3673782 h 4364656"/>
              <a:gd name="connsiteX89" fmla="*/ 3392418 w 8074603"/>
              <a:gd name="connsiteY89" fmla="*/ 3305002 h 4364656"/>
              <a:gd name="connsiteX90" fmla="*/ 2966852 w 8074603"/>
              <a:gd name="connsiteY90" fmla="*/ 3587086 h 4364656"/>
              <a:gd name="connsiteX91" fmla="*/ 2959715 w 8074603"/>
              <a:gd name="connsiteY91" fmla="*/ 3610078 h 4364656"/>
              <a:gd name="connsiteX92" fmla="*/ 2958513 w 8074603"/>
              <a:gd name="connsiteY92" fmla="*/ 3609966 h 4364656"/>
              <a:gd name="connsiteX93" fmla="*/ 2958503 w 8074603"/>
              <a:gd name="connsiteY93" fmla="*/ 3609966 h 4364656"/>
              <a:gd name="connsiteX94" fmla="*/ 2956695 w 8074603"/>
              <a:gd name="connsiteY94" fmla="*/ 3609798 h 4364656"/>
              <a:gd name="connsiteX95" fmla="*/ 2956637 w 8074603"/>
              <a:gd name="connsiteY95" fmla="*/ 3609986 h 4364656"/>
              <a:gd name="connsiteX96" fmla="*/ 2958503 w 8074603"/>
              <a:gd name="connsiteY96" fmla="*/ 3609966 h 4364656"/>
              <a:gd name="connsiteX97" fmla="*/ 2958513 w 8074603"/>
              <a:gd name="connsiteY97" fmla="*/ 3609967 h 4364656"/>
              <a:gd name="connsiteX98" fmla="*/ 2935736 w 8074603"/>
              <a:gd name="connsiteY98" fmla="*/ 3683342 h 4364656"/>
              <a:gd name="connsiteX99" fmla="*/ 2888672 w 8074603"/>
              <a:gd name="connsiteY99" fmla="*/ 3775276 h 4364656"/>
              <a:gd name="connsiteX100" fmla="*/ 2873670 w 8074603"/>
              <a:gd name="connsiteY100" fmla="*/ 3796378 h 4364656"/>
              <a:gd name="connsiteX101" fmla="*/ 2867332 w 8074603"/>
              <a:gd name="connsiteY101" fmla="*/ 3808055 h 4364656"/>
              <a:gd name="connsiteX102" fmla="*/ 2853134 w 8074603"/>
              <a:gd name="connsiteY102" fmla="*/ 3825263 h 4364656"/>
              <a:gd name="connsiteX103" fmla="*/ 2829243 w 8074603"/>
              <a:gd name="connsiteY103" fmla="*/ 3858866 h 4364656"/>
              <a:gd name="connsiteX104" fmla="*/ 2800750 w 8074603"/>
              <a:gd name="connsiteY104" fmla="*/ 3888753 h 4364656"/>
              <a:gd name="connsiteX105" fmla="*/ 2781264 w 8074603"/>
              <a:gd name="connsiteY105" fmla="*/ 3912370 h 4364656"/>
              <a:gd name="connsiteX106" fmla="*/ 2767063 w 8074603"/>
              <a:gd name="connsiteY106" fmla="*/ 3924087 h 4364656"/>
              <a:gd name="connsiteX107" fmla="*/ 2758655 w 8074603"/>
              <a:gd name="connsiteY107" fmla="*/ 3932906 h 4364656"/>
              <a:gd name="connsiteX108" fmla="*/ 2710836 w 8074603"/>
              <a:gd name="connsiteY108" fmla="*/ 3970478 h 4364656"/>
              <a:gd name="connsiteX109" fmla="*/ 2676948 w 8074603"/>
              <a:gd name="connsiteY109" fmla="*/ 3998439 h 4364656"/>
              <a:gd name="connsiteX110" fmla="*/ 2627569 w 8074603"/>
              <a:gd name="connsiteY110" fmla="*/ 4025241 h 4364656"/>
              <a:gd name="connsiteX111" fmla="*/ 2588828 w 8074603"/>
              <a:gd name="connsiteY111" fmla="*/ 4047508 h 4364656"/>
              <a:gd name="connsiteX112" fmla="*/ 2580497 w 8074603"/>
              <a:gd name="connsiteY112" fmla="*/ 4050790 h 4364656"/>
              <a:gd name="connsiteX113" fmla="*/ 2557219 w 8074603"/>
              <a:gd name="connsiteY113" fmla="*/ 4063426 h 4364656"/>
              <a:gd name="connsiteX114" fmla="*/ 2515787 w 8074603"/>
              <a:gd name="connsiteY114" fmla="*/ 4076287 h 4364656"/>
              <a:gd name="connsiteX115" fmla="*/ 2492002 w 8074603"/>
              <a:gd name="connsiteY115" fmla="*/ 4085658 h 4364656"/>
              <a:gd name="connsiteX116" fmla="*/ 2467134 w 8074603"/>
              <a:gd name="connsiteY116" fmla="*/ 4091389 h 4364656"/>
              <a:gd name="connsiteX117" fmla="*/ 2424911 w 8074603"/>
              <a:gd name="connsiteY117" fmla="*/ 4104496 h 4364656"/>
              <a:gd name="connsiteX118" fmla="*/ 2398874 w 8074603"/>
              <a:gd name="connsiteY118" fmla="*/ 4107121 h 4364656"/>
              <a:gd name="connsiteX119" fmla="*/ 2388841 w 8074603"/>
              <a:gd name="connsiteY119" fmla="*/ 4109433 h 4364656"/>
              <a:gd name="connsiteX120" fmla="*/ 2337116 w 8074603"/>
              <a:gd name="connsiteY120" fmla="*/ 4113347 h 4364656"/>
              <a:gd name="connsiteX121" fmla="*/ 2282859 w 8074603"/>
              <a:gd name="connsiteY121" fmla="*/ 4118816 h 4364656"/>
              <a:gd name="connsiteX122" fmla="*/ 2242479 w 8074603"/>
              <a:gd name="connsiteY122" fmla="*/ 4114746 h 4364656"/>
              <a:gd name="connsiteX123" fmla="*/ 2172265 w 8074603"/>
              <a:gd name="connsiteY123" fmla="*/ 4109433 h 4364656"/>
              <a:gd name="connsiteX124" fmla="*/ 2158646 w 8074603"/>
              <a:gd name="connsiteY124" fmla="*/ 4106295 h 4364656"/>
              <a:gd name="connsiteX125" fmla="*/ 2140808 w 8074603"/>
              <a:gd name="connsiteY125" fmla="*/ 4104496 h 4364656"/>
              <a:gd name="connsiteX126" fmla="*/ 2111879 w 8074603"/>
              <a:gd name="connsiteY126" fmla="*/ 4095516 h 4364656"/>
              <a:gd name="connsiteX127" fmla="*/ 2069105 w 8074603"/>
              <a:gd name="connsiteY127" fmla="*/ 4085658 h 4364656"/>
              <a:gd name="connsiteX128" fmla="*/ 2028193 w 8074603"/>
              <a:gd name="connsiteY128" fmla="*/ 4069539 h 4364656"/>
              <a:gd name="connsiteX129" fmla="*/ 2008500 w 8074603"/>
              <a:gd name="connsiteY129" fmla="*/ 4063426 h 4364656"/>
              <a:gd name="connsiteX130" fmla="*/ 1997435 w 8074603"/>
              <a:gd name="connsiteY130" fmla="*/ 4057420 h 4364656"/>
              <a:gd name="connsiteX131" fmla="*/ 1972278 w 8074603"/>
              <a:gd name="connsiteY131" fmla="*/ 4047508 h 4364656"/>
              <a:gd name="connsiteX132" fmla="*/ 1625370 w 8074603"/>
              <a:gd name="connsiteY132" fmla="*/ 3683342 h 4364656"/>
              <a:gd name="connsiteX133" fmla="*/ 1593249 w 8074603"/>
              <a:gd name="connsiteY133" fmla="*/ 3590809 h 4364656"/>
              <a:gd name="connsiteX134" fmla="*/ 1060194 w 8074603"/>
              <a:gd name="connsiteY134" fmla="*/ 3237476 h 4364656"/>
              <a:gd name="connsiteX135" fmla="*/ 943603 w 8074603"/>
              <a:gd name="connsiteY135" fmla="*/ 3249230 h 4364656"/>
              <a:gd name="connsiteX136" fmla="*/ 839838 w 8074603"/>
              <a:gd name="connsiteY136" fmla="*/ 3287490 h 4364656"/>
              <a:gd name="connsiteX137" fmla="*/ 789668 w 8074603"/>
              <a:gd name="connsiteY137" fmla="*/ 3319908 h 4364656"/>
              <a:gd name="connsiteX138" fmla="*/ 703440 w 8074603"/>
              <a:gd name="connsiteY138" fmla="*/ 3366773 h 4364656"/>
              <a:gd name="connsiteX139" fmla="*/ 608392 w 8074603"/>
              <a:gd name="connsiteY139" fmla="*/ 3396276 h 4364656"/>
              <a:gd name="connsiteX140" fmla="*/ 506346 w 8074603"/>
              <a:gd name="connsiteY140" fmla="*/ 3406563 h 4364656"/>
              <a:gd name="connsiteX141" fmla="*/ 0 w 8074603"/>
              <a:gd name="connsiteY141" fmla="*/ 2900217 h 4364656"/>
              <a:gd name="connsiteX142" fmla="*/ 404300 w 8074603"/>
              <a:gd name="connsiteY142" fmla="*/ 2404158 h 4364656"/>
              <a:gd name="connsiteX143" fmla="*/ 476128 w 8074603"/>
              <a:gd name="connsiteY143" fmla="*/ 2396917 h 4364656"/>
              <a:gd name="connsiteX144" fmla="*/ 476128 w 8074603"/>
              <a:gd name="connsiteY144" fmla="*/ 2396918 h 4364656"/>
              <a:gd name="connsiteX145" fmla="*/ 476128 w 8074603"/>
              <a:gd name="connsiteY145" fmla="*/ 2396917 h 4364656"/>
              <a:gd name="connsiteX146" fmla="*/ 566483 w 8074603"/>
              <a:gd name="connsiteY146" fmla="*/ 2386780 h 4364656"/>
              <a:gd name="connsiteX147" fmla="*/ 1084393 w 8074603"/>
              <a:gd name="connsiteY147" fmla="*/ 1855758 h 4364656"/>
              <a:gd name="connsiteX148" fmla="*/ 1094003 w 8074603"/>
              <a:gd name="connsiteY148" fmla="*/ 1746841 h 4364656"/>
              <a:gd name="connsiteX149" fmla="*/ 1090650 w 8074603"/>
              <a:gd name="connsiteY149" fmla="*/ 1698239 h 4364656"/>
              <a:gd name="connsiteX150" fmla="*/ 1088374 w 8074603"/>
              <a:gd name="connsiteY150" fmla="*/ 1636980 h 4364656"/>
              <a:gd name="connsiteX151" fmla="*/ 1799436 w 8074603"/>
              <a:gd name="connsiteY151" fmla="*/ 925919 h 4364656"/>
              <a:gd name="connsiteX152" fmla="*/ 2389060 w 8074603"/>
              <a:gd name="connsiteY152" fmla="*/ 1239418 h 4364656"/>
              <a:gd name="connsiteX153" fmla="*/ 2416485 w 8074603"/>
              <a:gd name="connsiteY153" fmla="*/ 1289944 h 4364656"/>
              <a:gd name="connsiteX154" fmla="*/ 2416799 w 8074603"/>
              <a:gd name="connsiteY154" fmla="*/ 1289849 h 4364656"/>
              <a:gd name="connsiteX155" fmla="*/ 2455025 w 8074603"/>
              <a:gd name="connsiteY155" fmla="*/ 1360275 h 4364656"/>
              <a:gd name="connsiteX156" fmla="*/ 3082854 w 8074603"/>
              <a:gd name="connsiteY156" fmla="*/ 1694089 h 4364656"/>
              <a:gd name="connsiteX157" fmla="*/ 3836081 w 8074603"/>
              <a:gd name="connsiteY157" fmla="*/ 1014367 h 4364656"/>
              <a:gd name="connsiteX158" fmla="*/ 3839853 w 8074603"/>
              <a:gd name="connsiteY158" fmla="*/ 939677 h 4364656"/>
              <a:gd name="connsiteX159" fmla="*/ 3839853 w 8074603"/>
              <a:gd name="connsiteY159" fmla="*/ 939672 h 4364656"/>
              <a:gd name="connsiteX160" fmla="*/ 3837985 w 8074603"/>
              <a:gd name="connsiteY160" fmla="*/ 927434 h 4364656"/>
              <a:gd name="connsiteX161" fmla="*/ 3835746 w 8074603"/>
              <a:gd name="connsiteY161" fmla="*/ 883087 h 4364656"/>
              <a:gd name="connsiteX162" fmla="*/ 3835745 w 8074603"/>
              <a:gd name="connsiteY162" fmla="*/ 883087 h 4364656"/>
              <a:gd name="connsiteX163" fmla="*/ 3833802 w 8074603"/>
              <a:gd name="connsiteY163" fmla="*/ 844605 h 4364656"/>
              <a:gd name="connsiteX164" fmla="*/ 3833640 w 8074603"/>
              <a:gd name="connsiteY164" fmla="*/ 841406 h 4364656"/>
              <a:gd name="connsiteX165" fmla="*/ 4675046 w 8074603"/>
              <a:gd name="connsiteY165" fmla="*/ 0 h 43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74603" h="4364656">
                <a:moveTo>
                  <a:pt x="5967715" y="1555781"/>
                </a:moveTo>
                <a:lnTo>
                  <a:pt x="5953547" y="1567471"/>
                </a:lnTo>
                <a:lnTo>
                  <a:pt x="5947225" y="1572687"/>
                </a:lnTo>
                <a:lnTo>
                  <a:pt x="5923679" y="1585468"/>
                </a:lnTo>
                <a:lnTo>
                  <a:pt x="5944170" y="1568561"/>
                </a:lnTo>
                <a:lnTo>
                  <a:pt x="5950625" y="1565058"/>
                </a:lnTo>
                <a:lnTo>
                  <a:pt x="5967715" y="1555781"/>
                </a:lnTo>
                <a:close/>
                <a:moveTo>
                  <a:pt x="5463575" y="1132731"/>
                </a:moveTo>
                <a:lnTo>
                  <a:pt x="5450330" y="1168918"/>
                </a:lnTo>
                <a:lnTo>
                  <a:pt x="5439303" y="1189234"/>
                </a:lnTo>
                <a:lnTo>
                  <a:pt x="5447848" y="1161705"/>
                </a:lnTo>
                <a:lnTo>
                  <a:pt x="5463575" y="1132731"/>
                </a:lnTo>
                <a:close/>
                <a:moveTo>
                  <a:pt x="5466067" y="1125926"/>
                </a:moveTo>
                <a:lnTo>
                  <a:pt x="5466873" y="1126657"/>
                </a:lnTo>
                <a:lnTo>
                  <a:pt x="5463576" y="1132731"/>
                </a:lnTo>
                <a:lnTo>
                  <a:pt x="5466067" y="1125926"/>
                </a:lnTo>
                <a:close/>
                <a:moveTo>
                  <a:pt x="4675046" y="0"/>
                </a:moveTo>
                <a:cubicBezTo>
                  <a:pt x="5139742" y="0"/>
                  <a:pt x="5516452" y="376710"/>
                  <a:pt x="5516452" y="841406"/>
                </a:cubicBezTo>
                <a:cubicBezTo>
                  <a:pt x="5516452" y="928537"/>
                  <a:pt x="5503209" y="1012574"/>
                  <a:pt x="5478624" y="1091614"/>
                </a:cubicBezTo>
                <a:lnTo>
                  <a:pt x="5466066" y="1125926"/>
                </a:lnTo>
                <a:lnTo>
                  <a:pt x="5463575" y="1132730"/>
                </a:lnTo>
                <a:lnTo>
                  <a:pt x="5447848" y="1161704"/>
                </a:lnTo>
                <a:lnTo>
                  <a:pt x="5439303" y="1189233"/>
                </a:lnTo>
                <a:lnTo>
                  <a:pt x="5428195" y="1225018"/>
                </a:lnTo>
                <a:cubicBezTo>
                  <a:pt x="5423702" y="1246975"/>
                  <a:pt x="5421342" y="1269710"/>
                  <a:pt x="5421342" y="1292995"/>
                </a:cubicBezTo>
                <a:cubicBezTo>
                  <a:pt x="5421342" y="1479279"/>
                  <a:pt x="5572355" y="1630292"/>
                  <a:pt x="5758639" y="1630292"/>
                </a:cubicBezTo>
                <a:cubicBezTo>
                  <a:pt x="5805210" y="1630292"/>
                  <a:pt x="5849577" y="1620854"/>
                  <a:pt x="5889930" y="1603786"/>
                </a:cubicBezTo>
                <a:lnTo>
                  <a:pt x="5923679" y="1585468"/>
                </a:lnTo>
                <a:lnTo>
                  <a:pt x="5923680" y="1585469"/>
                </a:lnTo>
                <a:lnTo>
                  <a:pt x="5947226" y="1572688"/>
                </a:lnTo>
                <a:lnTo>
                  <a:pt x="5953548" y="1567472"/>
                </a:lnTo>
                <a:lnTo>
                  <a:pt x="5967716" y="1555782"/>
                </a:lnTo>
                <a:lnTo>
                  <a:pt x="6062168" y="1504515"/>
                </a:lnTo>
                <a:cubicBezTo>
                  <a:pt x="6145276" y="1469363"/>
                  <a:pt x="6236648" y="1449925"/>
                  <a:pt x="6332560" y="1449925"/>
                </a:cubicBezTo>
                <a:cubicBezTo>
                  <a:pt x="6716208" y="1449925"/>
                  <a:pt x="7027217" y="1760934"/>
                  <a:pt x="7027217" y="2144582"/>
                </a:cubicBezTo>
                <a:lnTo>
                  <a:pt x="7023436" y="2182087"/>
                </a:lnTo>
                <a:lnTo>
                  <a:pt x="7025951" y="2183532"/>
                </a:lnTo>
                <a:lnTo>
                  <a:pt x="7020865" y="2233978"/>
                </a:lnTo>
                <a:cubicBezTo>
                  <a:pt x="7020865" y="2396977"/>
                  <a:pt x="7136484" y="2532971"/>
                  <a:pt x="7290185" y="2564422"/>
                </a:cubicBezTo>
                <a:lnTo>
                  <a:pt x="7340491" y="2569494"/>
                </a:lnTo>
                <a:lnTo>
                  <a:pt x="7425440" y="2560930"/>
                </a:lnTo>
                <a:cubicBezTo>
                  <a:pt x="7470255" y="2560930"/>
                  <a:pt x="7514010" y="2565471"/>
                  <a:pt x="7556269" y="2574119"/>
                </a:cubicBezTo>
                <a:lnTo>
                  <a:pt x="7639912" y="2600083"/>
                </a:lnTo>
                <a:lnTo>
                  <a:pt x="7662727" y="2606859"/>
                </a:lnTo>
                <a:lnTo>
                  <a:pt x="7664371" y="2607676"/>
                </a:lnTo>
                <a:lnTo>
                  <a:pt x="7678124" y="2611945"/>
                </a:lnTo>
                <a:lnTo>
                  <a:pt x="7733522" y="2642014"/>
                </a:lnTo>
                <a:lnTo>
                  <a:pt x="7761488" y="2655901"/>
                </a:lnTo>
                <a:lnTo>
                  <a:pt x="7768424" y="2660958"/>
                </a:lnTo>
                <a:lnTo>
                  <a:pt x="7788393" y="2671797"/>
                </a:lnTo>
                <a:lnTo>
                  <a:pt x="7827171" y="2703791"/>
                </a:lnTo>
                <a:lnTo>
                  <a:pt x="7849862" y="2720336"/>
                </a:lnTo>
                <a:lnTo>
                  <a:pt x="7860799" y="2731538"/>
                </a:lnTo>
                <a:lnTo>
                  <a:pt x="7884468" y="2751066"/>
                </a:lnTo>
                <a:lnTo>
                  <a:pt x="7909550" y="2781466"/>
                </a:lnTo>
                <a:lnTo>
                  <a:pt x="7926096" y="2798412"/>
                </a:lnTo>
                <a:lnTo>
                  <a:pt x="7939549" y="2817825"/>
                </a:lnTo>
                <a:lnTo>
                  <a:pt x="7963736" y="2847140"/>
                </a:lnTo>
                <a:lnTo>
                  <a:pt x="7977732" y="2872925"/>
                </a:lnTo>
                <a:lnTo>
                  <a:pt x="7988440" y="2888377"/>
                </a:lnTo>
                <a:lnTo>
                  <a:pt x="8002637" y="2918810"/>
                </a:lnTo>
                <a:lnTo>
                  <a:pt x="8023589" y="2957410"/>
                </a:lnTo>
                <a:lnTo>
                  <a:pt x="8029442" y="2976266"/>
                </a:lnTo>
                <a:lnTo>
                  <a:pt x="8035140" y="2988479"/>
                </a:lnTo>
                <a:lnTo>
                  <a:pt x="8047920" y="3035793"/>
                </a:lnTo>
                <a:lnTo>
                  <a:pt x="8061414" y="3079264"/>
                </a:lnTo>
                <a:lnTo>
                  <a:pt x="8062457" y="3089610"/>
                </a:lnTo>
                <a:lnTo>
                  <a:pt x="8064444" y="3096967"/>
                </a:lnTo>
                <a:lnTo>
                  <a:pt x="8073185" y="3196024"/>
                </a:lnTo>
                <a:lnTo>
                  <a:pt x="8074603" y="3210093"/>
                </a:lnTo>
                <a:cubicBezTo>
                  <a:pt x="8074572" y="3210405"/>
                  <a:pt x="8074540" y="3210717"/>
                  <a:pt x="8074509" y="3211029"/>
                </a:cubicBezTo>
                <a:cubicBezTo>
                  <a:pt x="8074540" y="3211382"/>
                  <a:pt x="8074571" y="3211734"/>
                  <a:pt x="8074602" y="3212087"/>
                </a:cubicBezTo>
                <a:cubicBezTo>
                  <a:pt x="8074602" y="3571259"/>
                  <a:pt x="7783436" y="3862425"/>
                  <a:pt x="7424264" y="3862425"/>
                </a:cubicBezTo>
                <a:cubicBezTo>
                  <a:pt x="7244678" y="3862425"/>
                  <a:pt x="7082094" y="3789634"/>
                  <a:pt x="6964406" y="3671946"/>
                </a:cubicBezTo>
                <a:lnTo>
                  <a:pt x="6915317" y="3612451"/>
                </a:lnTo>
                <a:lnTo>
                  <a:pt x="6916916" y="3609131"/>
                </a:lnTo>
                <a:lnTo>
                  <a:pt x="6916887" y="3609096"/>
                </a:lnTo>
                <a:lnTo>
                  <a:pt x="6915316" y="3612451"/>
                </a:lnTo>
                <a:lnTo>
                  <a:pt x="6861887" y="3549058"/>
                </a:lnTo>
                <a:cubicBezTo>
                  <a:pt x="6705141" y="3392313"/>
                  <a:pt x="6488598" y="3295363"/>
                  <a:pt x="6249412" y="3295363"/>
                </a:cubicBezTo>
                <a:cubicBezTo>
                  <a:pt x="5950430" y="3295363"/>
                  <a:pt x="5686828" y="3446847"/>
                  <a:pt x="5531170" y="3677249"/>
                </a:cubicBezTo>
                <a:lnTo>
                  <a:pt x="5424218" y="3898404"/>
                </a:lnTo>
                <a:lnTo>
                  <a:pt x="5372647" y="3993415"/>
                </a:lnTo>
                <a:cubicBezTo>
                  <a:pt x="5221330" y="4217396"/>
                  <a:pt x="4965076" y="4364656"/>
                  <a:pt x="4674427" y="4364656"/>
                </a:cubicBezTo>
                <a:cubicBezTo>
                  <a:pt x="4296584" y="4364656"/>
                  <a:pt x="3976868" y="4115786"/>
                  <a:pt x="3870258" y="3773024"/>
                </a:cubicBezTo>
                <a:lnTo>
                  <a:pt x="3849692" y="3693042"/>
                </a:lnTo>
                <a:lnTo>
                  <a:pt x="3849691" y="3693042"/>
                </a:lnTo>
                <a:lnTo>
                  <a:pt x="3846811" y="3692773"/>
                </a:lnTo>
                <a:lnTo>
                  <a:pt x="3844896" y="3673782"/>
                </a:lnTo>
                <a:cubicBezTo>
                  <a:pt x="3801829" y="3463320"/>
                  <a:pt x="3615612" y="3305002"/>
                  <a:pt x="3392418" y="3305002"/>
                </a:cubicBezTo>
                <a:cubicBezTo>
                  <a:pt x="3201109" y="3305002"/>
                  <a:pt x="3036967" y="3421317"/>
                  <a:pt x="2966852" y="3587086"/>
                </a:cubicBezTo>
                <a:lnTo>
                  <a:pt x="2959715" y="3610078"/>
                </a:lnTo>
                <a:lnTo>
                  <a:pt x="2958513" y="3609966"/>
                </a:lnTo>
                <a:lnTo>
                  <a:pt x="2958503" y="3609966"/>
                </a:lnTo>
                <a:lnTo>
                  <a:pt x="2956695" y="3609798"/>
                </a:lnTo>
                <a:cubicBezTo>
                  <a:pt x="2956676" y="3609861"/>
                  <a:pt x="2956656" y="3609923"/>
                  <a:pt x="2956637" y="3609986"/>
                </a:cubicBezTo>
                <a:lnTo>
                  <a:pt x="2958503" y="3609966"/>
                </a:lnTo>
                <a:cubicBezTo>
                  <a:pt x="2958506" y="3609966"/>
                  <a:pt x="2958510" y="3609967"/>
                  <a:pt x="2958513" y="3609967"/>
                </a:cubicBezTo>
                <a:lnTo>
                  <a:pt x="2935736" y="3683342"/>
                </a:lnTo>
                <a:cubicBezTo>
                  <a:pt x="2922243" y="3715244"/>
                  <a:pt x="2906488" y="3745955"/>
                  <a:pt x="2888672" y="3775276"/>
                </a:cubicBezTo>
                <a:lnTo>
                  <a:pt x="2873670" y="3796378"/>
                </a:lnTo>
                <a:lnTo>
                  <a:pt x="2867332" y="3808055"/>
                </a:lnTo>
                <a:lnTo>
                  <a:pt x="2853134" y="3825263"/>
                </a:lnTo>
                <a:lnTo>
                  <a:pt x="2829243" y="3858866"/>
                </a:lnTo>
                <a:lnTo>
                  <a:pt x="2800750" y="3888753"/>
                </a:lnTo>
                <a:lnTo>
                  <a:pt x="2781264" y="3912370"/>
                </a:lnTo>
                <a:lnTo>
                  <a:pt x="2767063" y="3924087"/>
                </a:lnTo>
                <a:lnTo>
                  <a:pt x="2758655" y="3932906"/>
                </a:lnTo>
                <a:lnTo>
                  <a:pt x="2710836" y="3970478"/>
                </a:lnTo>
                <a:lnTo>
                  <a:pt x="2676948" y="3998439"/>
                </a:lnTo>
                <a:lnTo>
                  <a:pt x="2627569" y="4025241"/>
                </a:lnTo>
                <a:lnTo>
                  <a:pt x="2588828" y="4047508"/>
                </a:lnTo>
                <a:lnTo>
                  <a:pt x="2580497" y="4050790"/>
                </a:lnTo>
                <a:lnTo>
                  <a:pt x="2557219" y="4063426"/>
                </a:lnTo>
                <a:lnTo>
                  <a:pt x="2515787" y="4076287"/>
                </a:lnTo>
                <a:lnTo>
                  <a:pt x="2492002" y="4085658"/>
                </a:lnTo>
                <a:lnTo>
                  <a:pt x="2467134" y="4091389"/>
                </a:lnTo>
                <a:lnTo>
                  <a:pt x="2424911" y="4104496"/>
                </a:lnTo>
                <a:lnTo>
                  <a:pt x="2398874" y="4107121"/>
                </a:lnTo>
                <a:lnTo>
                  <a:pt x="2388841" y="4109433"/>
                </a:lnTo>
                <a:lnTo>
                  <a:pt x="2337116" y="4113347"/>
                </a:lnTo>
                <a:lnTo>
                  <a:pt x="2282859" y="4118816"/>
                </a:lnTo>
                <a:lnTo>
                  <a:pt x="2242479" y="4114746"/>
                </a:lnTo>
                <a:lnTo>
                  <a:pt x="2172265" y="4109433"/>
                </a:lnTo>
                <a:lnTo>
                  <a:pt x="2158646" y="4106295"/>
                </a:lnTo>
                <a:lnTo>
                  <a:pt x="2140808" y="4104496"/>
                </a:lnTo>
                <a:lnTo>
                  <a:pt x="2111879" y="4095516"/>
                </a:lnTo>
                <a:lnTo>
                  <a:pt x="2069105" y="4085658"/>
                </a:lnTo>
                <a:lnTo>
                  <a:pt x="2028193" y="4069539"/>
                </a:lnTo>
                <a:lnTo>
                  <a:pt x="2008500" y="4063426"/>
                </a:lnTo>
                <a:lnTo>
                  <a:pt x="1997435" y="4057420"/>
                </a:lnTo>
                <a:lnTo>
                  <a:pt x="1972278" y="4047508"/>
                </a:lnTo>
                <a:cubicBezTo>
                  <a:pt x="1816849" y="3972615"/>
                  <a:pt x="1692836" y="3842849"/>
                  <a:pt x="1625370" y="3683342"/>
                </a:cubicBezTo>
                <a:lnTo>
                  <a:pt x="1593249" y="3590809"/>
                </a:lnTo>
                <a:cubicBezTo>
                  <a:pt x="1505426" y="3383170"/>
                  <a:pt x="1299824" y="3237476"/>
                  <a:pt x="1060194" y="3237476"/>
                </a:cubicBezTo>
                <a:cubicBezTo>
                  <a:pt x="1020256" y="3237476"/>
                  <a:pt x="981262" y="3241523"/>
                  <a:pt x="943603" y="3249230"/>
                </a:cubicBezTo>
                <a:lnTo>
                  <a:pt x="839838" y="3287490"/>
                </a:lnTo>
                <a:lnTo>
                  <a:pt x="789668" y="3319908"/>
                </a:lnTo>
                <a:lnTo>
                  <a:pt x="703440" y="3366773"/>
                </a:lnTo>
                <a:lnTo>
                  <a:pt x="608392" y="3396276"/>
                </a:lnTo>
                <a:cubicBezTo>
                  <a:pt x="575432" y="3403021"/>
                  <a:pt x="541302" y="3406563"/>
                  <a:pt x="506346" y="3406563"/>
                </a:cubicBezTo>
                <a:cubicBezTo>
                  <a:pt x="226699" y="3406563"/>
                  <a:pt x="0" y="3179864"/>
                  <a:pt x="0" y="2900217"/>
                </a:cubicBezTo>
                <a:cubicBezTo>
                  <a:pt x="0" y="2655526"/>
                  <a:pt x="173567" y="2451373"/>
                  <a:pt x="404300" y="2404158"/>
                </a:cubicBezTo>
                <a:lnTo>
                  <a:pt x="476128" y="2396917"/>
                </a:lnTo>
                <a:lnTo>
                  <a:pt x="476128" y="2396918"/>
                </a:lnTo>
                <a:lnTo>
                  <a:pt x="476128" y="2396917"/>
                </a:lnTo>
                <a:lnTo>
                  <a:pt x="566483" y="2386780"/>
                </a:lnTo>
                <a:cubicBezTo>
                  <a:pt x="830267" y="2332802"/>
                  <a:pt x="1036865" y="2121834"/>
                  <a:pt x="1084393" y="1855758"/>
                </a:cubicBezTo>
                <a:lnTo>
                  <a:pt x="1094003" y="1746841"/>
                </a:lnTo>
                <a:lnTo>
                  <a:pt x="1090650" y="1698239"/>
                </a:lnTo>
                <a:cubicBezTo>
                  <a:pt x="1089891" y="1677819"/>
                  <a:pt x="1089133" y="1657400"/>
                  <a:pt x="1088374" y="1636980"/>
                </a:cubicBezTo>
                <a:cubicBezTo>
                  <a:pt x="1088374" y="1244271"/>
                  <a:pt x="1406729" y="925919"/>
                  <a:pt x="1799436" y="925919"/>
                </a:cubicBezTo>
                <a:cubicBezTo>
                  <a:pt x="2044880" y="925919"/>
                  <a:pt x="2261277" y="1050276"/>
                  <a:pt x="2389060" y="1239418"/>
                </a:cubicBezTo>
                <a:lnTo>
                  <a:pt x="2416485" y="1289944"/>
                </a:lnTo>
                <a:lnTo>
                  <a:pt x="2416799" y="1289849"/>
                </a:lnTo>
                <a:lnTo>
                  <a:pt x="2455025" y="1360275"/>
                </a:lnTo>
                <a:cubicBezTo>
                  <a:pt x="2591088" y="1561675"/>
                  <a:pt x="2821507" y="1694089"/>
                  <a:pt x="3082854" y="1694089"/>
                </a:cubicBezTo>
                <a:cubicBezTo>
                  <a:pt x="3474875" y="1694089"/>
                  <a:pt x="3797308" y="1396157"/>
                  <a:pt x="3836081" y="1014367"/>
                </a:cubicBezTo>
                <a:lnTo>
                  <a:pt x="3839853" y="939677"/>
                </a:lnTo>
                <a:lnTo>
                  <a:pt x="3839853" y="939672"/>
                </a:lnTo>
                <a:lnTo>
                  <a:pt x="3837985" y="927434"/>
                </a:lnTo>
                <a:lnTo>
                  <a:pt x="3835746" y="883087"/>
                </a:lnTo>
                <a:lnTo>
                  <a:pt x="3835745" y="883087"/>
                </a:lnTo>
                <a:cubicBezTo>
                  <a:pt x="3835097" y="870260"/>
                  <a:pt x="3834450" y="857432"/>
                  <a:pt x="3833802" y="844605"/>
                </a:cubicBezTo>
                <a:lnTo>
                  <a:pt x="3833640" y="841406"/>
                </a:lnTo>
                <a:cubicBezTo>
                  <a:pt x="3833640" y="376710"/>
                  <a:pt x="4210350" y="0"/>
                  <a:pt x="4675046" y="0"/>
                </a:cubicBezTo>
                <a:close/>
              </a:path>
            </a:pathLst>
          </a:custGeom>
          <a:noFill/>
          <a:ln w="9525">
            <a:gradFill flip="none" rotWithShape="1">
              <a:gsLst>
                <a:gs pos="0">
                  <a:srgbClr val="FFFF00"/>
                </a:gs>
                <a:gs pos="43000">
                  <a:srgbClr val="92D050"/>
                </a:gs>
                <a:gs pos="72409">
                  <a:srgbClr val="00B050"/>
                </a:gs>
                <a:gs pos="100000">
                  <a:srgbClr val="0070C0">
                    <a:alpha val="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2" name="椭圆 11"/>
          <p:cNvSpPr/>
          <p:nvPr/>
        </p:nvSpPr>
        <p:spPr>
          <a:xfrm>
            <a:off x="11018676" y="491802"/>
            <a:ext cx="2346648" cy="2346648"/>
          </a:xfrm>
          <a:prstGeom prst="ellipse">
            <a:avLst/>
          </a:prstGeom>
          <a:gradFill>
            <a:gsLst>
              <a:gs pos="0">
                <a:srgbClr val="92D050">
                  <a:alpha val="40000"/>
                </a:srgbClr>
              </a:gs>
              <a:gs pos="98000">
                <a:srgbClr val="00B050">
                  <a:alpha val="31000"/>
                </a:srgbClr>
              </a:gs>
            </a:gsLst>
            <a:lin ang="0" scaled="1"/>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81" name="椭圆 80"/>
          <p:cNvSpPr/>
          <p:nvPr/>
        </p:nvSpPr>
        <p:spPr>
          <a:xfrm>
            <a:off x="-913648" y="491801"/>
            <a:ext cx="2044921" cy="2044921"/>
          </a:xfrm>
          <a:prstGeom prst="ellipse">
            <a:avLst/>
          </a:prstGeom>
          <a:gradFill>
            <a:gsLst>
              <a:gs pos="0">
                <a:srgbClr val="92D050">
                  <a:alpha val="40000"/>
                </a:srgbClr>
              </a:gs>
              <a:gs pos="98000">
                <a:srgbClr val="00B050">
                  <a:alpha val="31000"/>
                </a:srgbClr>
              </a:gs>
            </a:gsLst>
            <a:lin ang="0" scaled="1"/>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82" name="椭圆 81"/>
          <p:cNvSpPr/>
          <p:nvPr/>
        </p:nvSpPr>
        <p:spPr>
          <a:xfrm>
            <a:off x="-321410" y="2381626"/>
            <a:ext cx="913648" cy="913648"/>
          </a:xfrm>
          <a:prstGeom prst="ellipse">
            <a:avLst/>
          </a:prstGeom>
          <a:gradFill>
            <a:gsLst>
              <a:gs pos="0">
                <a:srgbClr val="92D050">
                  <a:alpha val="40000"/>
                </a:srgbClr>
              </a:gs>
              <a:gs pos="98000">
                <a:srgbClr val="00B050">
                  <a:alpha val="31000"/>
                </a:srgbClr>
              </a:gs>
            </a:gsLst>
            <a:lin ang="0" scaled="1"/>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4" name="椭圆 13"/>
          <p:cNvSpPr/>
          <p:nvPr/>
        </p:nvSpPr>
        <p:spPr>
          <a:xfrm rot="19939551">
            <a:off x="9851421" y="5141259"/>
            <a:ext cx="756367" cy="756367"/>
          </a:xfrm>
          <a:prstGeom prst="ellipse">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83" name="椭圆 82"/>
          <p:cNvSpPr/>
          <p:nvPr/>
        </p:nvSpPr>
        <p:spPr>
          <a:xfrm>
            <a:off x="7477948" y="5711575"/>
            <a:ext cx="3325238" cy="3325238"/>
          </a:xfrm>
          <a:prstGeom prst="ellipse">
            <a:avLst/>
          </a:prstGeom>
          <a:gradFill>
            <a:gsLst>
              <a:gs pos="0">
                <a:srgbClr val="92D050">
                  <a:alpha val="40000"/>
                </a:srgbClr>
              </a:gs>
              <a:gs pos="98000">
                <a:srgbClr val="00B050">
                  <a:alpha val="31000"/>
                </a:srgbClr>
              </a:gs>
            </a:gsLst>
            <a:lin ang="0" scaled="1"/>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5" name="椭圆 14"/>
          <p:cNvSpPr/>
          <p:nvPr/>
        </p:nvSpPr>
        <p:spPr>
          <a:xfrm>
            <a:off x="2514600" y="4962724"/>
            <a:ext cx="419100" cy="419100"/>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84" name="椭圆 83"/>
          <p:cNvSpPr/>
          <p:nvPr/>
        </p:nvSpPr>
        <p:spPr>
          <a:xfrm>
            <a:off x="9454990" y="1840966"/>
            <a:ext cx="540660" cy="540660"/>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85" name="椭圆 84"/>
          <p:cNvSpPr/>
          <p:nvPr/>
        </p:nvSpPr>
        <p:spPr>
          <a:xfrm>
            <a:off x="9719039" y="2168514"/>
            <a:ext cx="388493" cy="388493"/>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86" name="椭圆 85"/>
          <p:cNvSpPr/>
          <p:nvPr/>
        </p:nvSpPr>
        <p:spPr>
          <a:xfrm>
            <a:off x="10824429" y="2644203"/>
            <a:ext cx="388493" cy="388493"/>
          </a:xfrm>
          <a:prstGeom prst="ellipse">
            <a:avLst/>
          </a:prstGeom>
          <a:solidFill>
            <a:srgbClr val="00B05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87" name="椭圆 86"/>
          <p:cNvSpPr/>
          <p:nvPr/>
        </p:nvSpPr>
        <p:spPr>
          <a:xfrm rot="13477576">
            <a:off x="1568576" y="2255710"/>
            <a:ext cx="388493" cy="388493"/>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88" name="椭圆 87"/>
          <p:cNvSpPr/>
          <p:nvPr/>
        </p:nvSpPr>
        <p:spPr>
          <a:xfrm>
            <a:off x="924010" y="3223455"/>
            <a:ext cx="554112" cy="554112"/>
          </a:xfrm>
          <a:prstGeom prst="ellipse">
            <a:avLst/>
          </a:prstGeom>
          <a:solidFill>
            <a:srgbClr val="00B05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89" name="椭圆 88"/>
          <p:cNvSpPr/>
          <p:nvPr/>
        </p:nvSpPr>
        <p:spPr>
          <a:xfrm rot="13477576">
            <a:off x="2768676" y="5250656"/>
            <a:ext cx="263487" cy="263487"/>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90" name="椭圆 89"/>
          <p:cNvSpPr/>
          <p:nvPr/>
        </p:nvSpPr>
        <p:spPr>
          <a:xfrm rot="7562616">
            <a:off x="5276695" y="5312916"/>
            <a:ext cx="492079" cy="492079"/>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91" name="椭圆 90"/>
          <p:cNvSpPr/>
          <p:nvPr/>
        </p:nvSpPr>
        <p:spPr>
          <a:xfrm rot="19939551">
            <a:off x="956833" y="4932802"/>
            <a:ext cx="496328" cy="471232"/>
          </a:xfrm>
          <a:prstGeom prst="ellipse">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13" name="任意多边形: 形状 112"/>
          <p:cNvSpPr/>
          <p:nvPr/>
        </p:nvSpPr>
        <p:spPr>
          <a:xfrm>
            <a:off x="7782491" y="3143950"/>
            <a:ext cx="1951116" cy="1687272"/>
          </a:xfrm>
          <a:custGeom>
            <a:avLst/>
            <a:gdLst>
              <a:gd name="connsiteX0" fmla="*/ 3323826 w 11395430"/>
              <a:gd name="connsiteY0" fmla="*/ 4113601 h 9854455"/>
              <a:gd name="connsiteX1" fmla="*/ 3329761 w 11395430"/>
              <a:gd name="connsiteY1" fmla="*/ 4117604 h 9854455"/>
              <a:gd name="connsiteX2" fmla="*/ 3323265 w 11395430"/>
              <a:gd name="connsiteY2" fmla="*/ 4114078 h 9854455"/>
              <a:gd name="connsiteX3" fmla="*/ 6378364 w 11395430"/>
              <a:gd name="connsiteY3" fmla="*/ 0 h 9854455"/>
              <a:gd name="connsiteX4" fmla="*/ 8527296 w 11395430"/>
              <a:gd name="connsiteY4" fmla="*/ 2148931 h 9854455"/>
              <a:gd name="connsiteX5" fmla="*/ 8160291 w 11395430"/>
              <a:gd name="connsiteY5" fmla="*/ 3350418 h 9854455"/>
              <a:gd name="connsiteX6" fmla="*/ 8053796 w 11395430"/>
              <a:gd name="connsiteY6" fmla="*/ 3479496 h 9854455"/>
              <a:gd name="connsiteX7" fmla="*/ 8055237 w 11395430"/>
              <a:gd name="connsiteY7" fmla="*/ 3479634 h 9854455"/>
              <a:gd name="connsiteX8" fmla="*/ 7995196 w 11395430"/>
              <a:gd name="connsiteY8" fmla="*/ 3552401 h 9854455"/>
              <a:gd name="connsiteX9" fmla="*/ 7773760 w 11395430"/>
              <a:gd name="connsiteY9" fmla="*/ 4277335 h 9854455"/>
              <a:gd name="connsiteX10" fmla="*/ 9070345 w 11395430"/>
              <a:gd name="connsiteY10" fmla="*/ 5573921 h 9854455"/>
              <a:gd name="connsiteX11" fmla="*/ 9193248 w 11395430"/>
              <a:gd name="connsiteY11" fmla="*/ 5561530 h 9854455"/>
              <a:gd name="connsiteX12" fmla="*/ 9193466 w 11395430"/>
              <a:gd name="connsiteY12" fmla="*/ 5561938 h 9854455"/>
              <a:gd name="connsiteX13" fmla="*/ 8813416 w 11395430"/>
              <a:gd name="connsiteY13" fmla="*/ 5600252 h 9854455"/>
              <a:gd name="connsiteX14" fmla="*/ 8795968 w 11395430"/>
              <a:gd name="connsiteY14" fmla="*/ 5604624 h 9854455"/>
              <a:gd name="connsiteX15" fmla="*/ 8795971 w 11395430"/>
              <a:gd name="connsiteY15" fmla="*/ 5604623 h 9854455"/>
              <a:gd name="connsiteX16" fmla="*/ 8813419 w 11395430"/>
              <a:gd name="connsiteY16" fmla="*/ 5600252 h 9854455"/>
              <a:gd name="connsiteX17" fmla="*/ 9193466 w 11395430"/>
              <a:gd name="connsiteY17" fmla="*/ 5561938 h 9854455"/>
              <a:gd name="connsiteX18" fmla="*/ 9246499 w 11395430"/>
              <a:gd name="connsiteY18" fmla="*/ 5556592 h 9854455"/>
              <a:gd name="connsiteX19" fmla="*/ 11395430 w 11395430"/>
              <a:gd name="connsiteY19" fmla="*/ 7705524 h 9854455"/>
              <a:gd name="connsiteX20" fmla="*/ 9246499 w 11395430"/>
              <a:gd name="connsiteY20" fmla="*/ 9854455 h 9854455"/>
              <a:gd name="connsiteX21" fmla="*/ 7141227 w 11395430"/>
              <a:gd name="connsiteY21" fmla="*/ 8138607 h 9854455"/>
              <a:gd name="connsiteX22" fmla="*/ 7127574 w 11395430"/>
              <a:gd name="connsiteY22" fmla="*/ 8003172 h 9854455"/>
              <a:gd name="connsiteX23" fmla="*/ 7140889 w 11395430"/>
              <a:gd name="connsiteY23" fmla="*/ 8006502 h 9854455"/>
              <a:gd name="connsiteX24" fmla="*/ 7127578 w 11395430"/>
              <a:gd name="connsiteY24" fmla="*/ 8003172 h 9854455"/>
              <a:gd name="connsiteX25" fmla="*/ 7103522 w 11395430"/>
              <a:gd name="connsiteY25" fmla="*/ 7764548 h 9854455"/>
              <a:gd name="connsiteX26" fmla="*/ 7103516 w 11395430"/>
              <a:gd name="connsiteY26" fmla="*/ 7764526 h 9854455"/>
              <a:gd name="connsiteX27" fmla="*/ 7127574 w 11395430"/>
              <a:gd name="connsiteY27" fmla="*/ 8003172 h 9854455"/>
              <a:gd name="connsiteX28" fmla="*/ 7118179 w 11395430"/>
              <a:gd name="connsiteY28" fmla="*/ 8000825 h 9854455"/>
              <a:gd name="connsiteX29" fmla="*/ 7104289 w 11395430"/>
              <a:gd name="connsiteY29" fmla="*/ 7863047 h 9854455"/>
              <a:gd name="connsiteX30" fmla="*/ 5339418 w 11395430"/>
              <a:gd name="connsiteY30" fmla="*/ 6424637 h 9854455"/>
              <a:gd name="connsiteX31" fmla="*/ 4065586 w 11395430"/>
              <a:gd name="connsiteY31" fmla="*/ 6952276 h 9854455"/>
              <a:gd name="connsiteX32" fmla="*/ 3880063 w 11395430"/>
              <a:gd name="connsiteY32" fmla="*/ 7177132 h 9854455"/>
              <a:gd name="connsiteX33" fmla="*/ 3879553 w 11395430"/>
              <a:gd name="connsiteY33" fmla="*/ 7174410 h 9854455"/>
              <a:gd name="connsiteX34" fmla="*/ 3668455 w 11395430"/>
              <a:gd name="connsiteY34" fmla="*/ 7430266 h 9854455"/>
              <a:gd name="connsiteX35" fmla="*/ 2148931 w 11395430"/>
              <a:gd name="connsiteY35" fmla="*/ 8059673 h 9854455"/>
              <a:gd name="connsiteX36" fmla="*/ 0 w 11395430"/>
              <a:gd name="connsiteY36" fmla="*/ 5910742 h 9854455"/>
              <a:gd name="connsiteX37" fmla="*/ 2148931 w 11395430"/>
              <a:gd name="connsiteY37" fmla="*/ 3761810 h 9854455"/>
              <a:gd name="connsiteX38" fmla="*/ 2985393 w 11395430"/>
              <a:gd name="connsiteY38" fmla="*/ 3930683 h 9854455"/>
              <a:gd name="connsiteX39" fmla="*/ 3323265 w 11395430"/>
              <a:gd name="connsiteY39" fmla="*/ 4114078 h 9854455"/>
              <a:gd name="connsiteX40" fmla="*/ 3323262 w 11395430"/>
              <a:gd name="connsiteY40" fmla="*/ 4114078 h 9854455"/>
              <a:gd name="connsiteX41" fmla="*/ 3329757 w 11395430"/>
              <a:gd name="connsiteY41" fmla="*/ 4117604 h 9854455"/>
              <a:gd name="connsiteX42" fmla="*/ 3350415 w 11395430"/>
              <a:gd name="connsiteY42" fmla="*/ 4128815 h 9854455"/>
              <a:gd name="connsiteX43" fmla="*/ 3368416 w 11395430"/>
              <a:gd name="connsiteY43" fmla="*/ 4143665 h 9854455"/>
              <a:gd name="connsiteX44" fmla="*/ 3477386 w 11395430"/>
              <a:gd name="connsiteY44" fmla="*/ 4217138 h 9854455"/>
              <a:gd name="connsiteX45" fmla="*/ 3782268 w 11395430"/>
              <a:gd name="connsiteY45" fmla="*/ 4278689 h 9854455"/>
              <a:gd name="connsiteX46" fmla="*/ 4565530 w 11395430"/>
              <a:gd name="connsiteY46" fmla="*/ 3495427 h 9854455"/>
              <a:gd name="connsiteX47" fmla="*/ 4503979 w 11395430"/>
              <a:gd name="connsiteY47" fmla="*/ 3190545 h 9854455"/>
              <a:gd name="connsiteX48" fmla="*/ 4469289 w 11395430"/>
              <a:gd name="connsiteY48" fmla="*/ 3139095 h 9854455"/>
              <a:gd name="connsiteX49" fmla="*/ 4472055 w 11395430"/>
              <a:gd name="connsiteY49" fmla="*/ 3136745 h 9854455"/>
              <a:gd name="connsiteX50" fmla="*/ 4480919 w 11395430"/>
              <a:gd name="connsiteY50" fmla="*/ 3137592 h 9854455"/>
              <a:gd name="connsiteX51" fmla="*/ 4398306 w 11395430"/>
              <a:gd name="connsiteY51" fmla="*/ 2985393 h 9854455"/>
              <a:gd name="connsiteX52" fmla="*/ 4229433 w 11395430"/>
              <a:gd name="connsiteY52" fmla="*/ 2148931 h 9854455"/>
              <a:gd name="connsiteX53" fmla="*/ 6378364 w 11395430"/>
              <a:gd name="connsiteY53" fmla="*/ 0 h 9854455"/>
              <a:gd name="connsiteX0" fmla="*/ 3323826 w 11395430"/>
              <a:gd name="connsiteY0" fmla="*/ 4113601 h 9854455"/>
              <a:gd name="connsiteX1" fmla="*/ 3329761 w 11395430"/>
              <a:gd name="connsiteY1" fmla="*/ 4117604 h 9854455"/>
              <a:gd name="connsiteX2" fmla="*/ 3323265 w 11395430"/>
              <a:gd name="connsiteY2" fmla="*/ 4114078 h 9854455"/>
              <a:gd name="connsiteX3" fmla="*/ 3323826 w 11395430"/>
              <a:gd name="connsiteY3" fmla="*/ 4113601 h 9854455"/>
              <a:gd name="connsiteX4" fmla="*/ 6378364 w 11395430"/>
              <a:gd name="connsiteY4" fmla="*/ 0 h 9854455"/>
              <a:gd name="connsiteX5" fmla="*/ 8527296 w 11395430"/>
              <a:gd name="connsiteY5" fmla="*/ 2148931 h 9854455"/>
              <a:gd name="connsiteX6" fmla="*/ 8160291 w 11395430"/>
              <a:gd name="connsiteY6" fmla="*/ 3350418 h 9854455"/>
              <a:gd name="connsiteX7" fmla="*/ 8053796 w 11395430"/>
              <a:gd name="connsiteY7" fmla="*/ 3479496 h 9854455"/>
              <a:gd name="connsiteX8" fmla="*/ 8055237 w 11395430"/>
              <a:gd name="connsiteY8" fmla="*/ 3479634 h 9854455"/>
              <a:gd name="connsiteX9" fmla="*/ 7995196 w 11395430"/>
              <a:gd name="connsiteY9" fmla="*/ 3552401 h 9854455"/>
              <a:gd name="connsiteX10" fmla="*/ 7773760 w 11395430"/>
              <a:gd name="connsiteY10" fmla="*/ 4277335 h 9854455"/>
              <a:gd name="connsiteX11" fmla="*/ 9070345 w 11395430"/>
              <a:gd name="connsiteY11" fmla="*/ 5573921 h 9854455"/>
              <a:gd name="connsiteX12" fmla="*/ 9193248 w 11395430"/>
              <a:gd name="connsiteY12" fmla="*/ 5561530 h 9854455"/>
              <a:gd name="connsiteX13" fmla="*/ 9193466 w 11395430"/>
              <a:gd name="connsiteY13" fmla="*/ 5561938 h 9854455"/>
              <a:gd name="connsiteX14" fmla="*/ 8813416 w 11395430"/>
              <a:gd name="connsiteY14" fmla="*/ 5600252 h 9854455"/>
              <a:gd name="connsiteX15" fmla="*/ 8795968 w 11395430"/>
              <a:gd name="connsiteY15" fmla="*/ 5604624 h 9854455"/>
              <a:gd name="connsiteX16" fmla="*/ 8795971 w 11395430"/>
              <a:gd name="connsiteY16" fmla="*/ 5604623 h 9854455"/>
              <a:gd name="connsiteX17" fmla="*/ 9193466 w 11395430"/>
              <a:gd name="connsiteY17" fmla="*/ 5561938 h 9854455"/>
              <a:gd name="connsiteX18" fmla="*/ 9246499 w 11395430"/>
              <a:gd name="connsiteY18" fmla="*/ 5556592 h 9854455"/>
              <a:gd name="connsiteX19" fmla="*/ 11395430 w 11395430"/>
              <a:gd name="connsiteY19" fmla="*/ 7705524 h 9854455"/>
              <a:gd name="connsiteX20" fmla="*/ 9246499 w 11395430"/>
              <a:gd name="connsiteY20" fmla="*/ 9854455 h 9854455"/>
              <a:gd name="connsiteX21" fmla="*/ 7141227 w 11395430"/>
              <a:gd name="connsiteY21" fmla="*/ 8138607 h 9854455"/>
              <a:gd name="connsiteX22" fmla="*/ 7127574 w 11395430"/>
              <a:gd name="connsiteY22" fmla="*/ 8003172 h 9854455"/>
              <a:gd name="connsiteX23" fmla="*/ 7140889 w 11395430"/>
              <a:gd name="connsiteY23" fmla="*/ 8006502 h 9854455"/>
              <a:gd name="connsiteX24" fmla="*/ 7127578 w 11395430"/>
              <a:gd name="connsiteY24" fmla="*/ 8003172 h 9854455"/>
              <a:gd name="connsiteX25" fmla="*/ 7103522 w 11395430"/>
              <a:gd name="connsiteY25" fmla="*/ 7764548 h 9854455"/>
              <a:gd name="connsiteX26" fmla="*/ 7103516 w 11395430"/>
              <a:gd name="connsiteY26" fmla="*/ 7764526 h 9854455"/>
              <a:gd name="connsiteX27" fmla="*/ 7127574 w 11395430"/>
              <a:gd name="connsiteY27" fmla="*/ 8003172 h 9854455"/>
              <a:gd name="connsiteX28" fmla="*/ 7118179 w 11395430"/>
              <a:gd name="connsiteY28" fmla="*/ 8000825 h 9854455"/>
              <a:gd name="connsiteX29" fmla="*/ 7104289 w 11395430"/>
              <a:gd name="connsiteY29" fmla="*/ 7863047 h 9854455"/>
              <a:gd name="connsiteX30" fmla="*/ 5339418 w 11395430"/>
              <a:gd name="connsiteY30" fmla="*/ 6424637 h 9854455"/>
              <a:gd name="connsiteX31" fmla="*/ 4065586 w 11395430"/>
              <a:gd name="connsiteY31" fmla="*/ 6952276 h 9854455"/>
              <a:gd name="connsiteX32" fmla="*/ 3880063 w 11395430"/>
              <a:gd name="connsiteY32" fmla="*/ 7177132 h 9854455"/>
              <a:gd name="connsiteX33" fmla="*/ 3879553 w 11395430"/>
              <a:gd name="connsiteY33" fmla="*/ 7174410 h 9854455"/>
              <a:gd name="connsiteX34" fmla="*/ 3668455 w 11395430"/>
              <a:gd name="connsiteY34" fmla="*/ 7430266 h 9854455"/>
              <a:gd name="connsiteX35" fmla="*/ 2148931 w 11395430"/>
              <a:gd name="connsiteY35" fmla="*/ 8059673 h 9854455"/>
              <a:gd name="connsiteX36" fmla="*/ 0 w 11395430"/>
              <a:gd name="connsiteY36" fmla="*/ 5910742 h 9854455"/>
              <a:gd name="connsiteX37" fmla="*/ 2148931 w 11395430"/>
              <a:gd name="connsiteY37" fmla="*/ 3761810 h 9854455"/>
              <a:gd name="connsiteX38" fmla="*/ 2985393 w 11395430"/>
              <a:gd name="connsiteY38" fmla="*/ 3930683 h 9854455"/>
              <a:gd name="connsiteX39" fmla="*/ 3323265 w 11395430"/>
              <a:gd name="connsiteY39" fmla="*/ 4114078 h 9854455"/>
              <a:gd name="connsiteX40" fmla="*/ 3323262 w 11395430"/>
              <a:gd name="connsiteY40" fmla="*/ 4114078 h 9854455"/>
              <a:gd name="connsiteX41" fmla="*/ 3329757 w 11395430"/>
              <a:gd name="connsiteY41" fmla="*/ 4117604 h 9854455"/>
              <a:gd name="connsiteX42" fmla="*/ 3350415 w 11395430"/>
              <a:gd name="connsiteY42" fmla="*/ 4128815 h 9854455"/>
              <a:gd name="connsiteX43" fmla="*/ 3368416 w 11395430"/>
              <a:gd name="connsiteY43" fmla="*/ 4143665 h 9854455"/>
              <a:gd name="connsiteX44" fmla="*/ 3477386 w 11395430"/>
              <a:gd name="connsiteY44" fmla="*/ 4217138 h 9854455"/>
              <a:gd name="connsiteX45" fmla="*/ 3782268 w 11395430"/>
              <a:gd name="connsiteY45" fmla="*/ 4278689 h 9854455"/>
              <a:gd name="connsiteX46" fmla="*/ 4565530 w 11395430"/>
              <a:gd name="connsiteY46" fmla="*/ 3495427 h 9854455"/>
              <a:gd name="connsiteX47" fmla="*/ 4503979 w 11395430"/>
              <a:gd name="connsiteY47" fmla="*/ 3190545 h 9854455"/>
              <a:gd name="connsiteX48" fmla="*/ 4469289 w 11395430"/>
              <a:gd name="connsiteY48" fmla="*/ 3139095 h 9854455"/>
              <a:gd name="connsiteX49" fmla="*/ 4472055 w 11395430"/>
              <a:gd name="connsiteY49" fmla="*/ 3136745 h 9854455"/>
              <a:gd name="connsiteX50" fmla="*/ 4480919 w 11395430"/>
              <a:gd name="connsiteY50" fmla="*/ 3137592 h 9854455"/>
              <a:gd name="connsiteX51" fmla="*/ 4398306 w 11395430"/>
              <a:gd name="connsiteY51" fmla="*/ 2985393 h 9854455"/>
              <a:gd name="connsiteX52" fmla="*/ 4229433 w 11395430"/>
              <a:gd name="connsiteY52" fmla="*/ 2148931 h 9854455"/>
              <a:gd name="connsiteX53" fmla="*/ 6378364 w 11395430"/>
              <a:gd name="connsiteY53" fmla="*/ 0 h 9854455"/>
              <a:gd name="connsiteX0" fmla="*/ 3323826 w 11395430"/>
              <a:gd name="connsiteY0" fmla="*/ 4113601 h 9854455"/>
              <a:gd name="connsiteX1" fmla="*/ 3329761 w 11395430"/>
              <a:gd name="connsiteY1" fmla="*/ 4117604 h 9854455"/>
              <a:gd name="connsiteX2" fmla="*/ 3323265 w 11395430"/>
              <a:gd name="connsiteY2" fmla="*/ 4114078 h 9854455"/>
              <a:gd name="connsiteX3" fmla="*/ 3323826 w 11395430"/>
              <a:gd name="connsiteY3" fmla="*/ 4113601 h 9854455"/>
              <a:gd name="connsiteX4" fmla="*/ 6378364 w 11395430"/>
              <a:gd name="connsiteY4" fmla="*/ 0 h 9854455"/>
              <a:gd name="connsiteX5" fmla="*/ 8527296 w 11395430"/>
              <a:gd name="connsiteY5" fmla="*/ 2148931 h 9854455"/>
              <a:gd name="connsiteX6" fmla="*/ 8160291 w 11395430"/>
              <a:gd name="connsiteY6" fmla="*/ 3350418 h 9854455"/>
              <a:gd name="connsiteX7" fmla="*/ 8053796 w 11395430"/>
              <a:gd name="connsiteY7" fmla="*/ 3479496 h 9854455"/>
              <a:gd name="connsiteX8" fmla="*/ 8055237 w 11395430"/>
              <a:gd name="connsiteY8" fmla="*/ 3479634 h 9854455"/>
              <a:gd name="connsiteX9" fmla="*/ 7995196 w 11395430"/>
              <a:gd name="connsiteY9" fmla="*/ 3552401 h 9854455"/>
              <a:gd name="connsiteX10" fmla="*/ 7773760 w 11395430"/>
              <a:gd name="connsiteY10" fmla="*/ 4277335 h 9854455"/>
              <a:gd name="connsiteX11" fmla="*/ 9070345 w 11395430"/>
              <a:gd name="connsiteY11" fmla="*/ 5573921 h 9854455"/>
              <a:gd name="connsiteX12" fmla="*/ 9193248 w 11395430"/>
              <a:gd name="connsiteY12" fmla="*/ 5561530 h 9854455"/>
              <a:gd name="connsiteX13" fmla="*/ 9193466 w 11395430"/>
              <a:gd name="connsiteY13" fmla="*/ 5561938 h 9854455"/>
              <a:gd name="connsiteX14" fmla="*/ 8813416 w 11395430"/>
              <a:gd name="connsiteY14" fmla="*/ 5600252 h 9854455"/>
              <a:gd name="connsiteX15" fmla="*/ 8795968 w 11395430"/>
              <a:gd name="connsiteY15" fmla="*/ 5604624 h 9854455"/>
              <a:gd name="connsiteX16" fmla="*/ 9193466 w 11395430"/>
              <a:gd name="connsiteY16" fmla="*/ 5561938 h 9854455"/>
              <a:gd name="connsiteX17" fmla="*/ 9246499 w 11395430"/>
              <a:gd name="connsiteY17" fmla="*/ 5556592 h 9854455"/>
              <a:gd name="connsiteX18" fmla="*/ 11395430 w 11395430"/>
              <a:gd name="connsiteY18" fmla="*/ 7705524 h 9854455"/>
              <a:gd name="connsiteX19" fmla="*/ 9246499 w 11395430"/>
              <a:gd name="connsiteY19" fmla="*/ 9854455 h 9854455"/>
              <a:gd name="connsiteX20" fmla="*/ 7141227 w 11395430"/>
              <a:gd name="connsiteY20" fmla="*/ 8138607 h 9854455"/>
              <a:gd name="connsiteX21" fmla="*/ 7127574 w 11395430"/>
              <a:gd name="connsiteY21" fmla="*/ 8003172 h 9854455"/>
              <a:gd name="connsiteX22" fmla="*/ 7140889 w 11395430"/>
              <a:gd name="connsiteY22" fmla="*/ 8006502 h 9854455"/>
              <a:gd name="connsiteX23" fmla="*/ 7127578 w 11395430"/>
              <a:gd name="connsiteY23" fmla="*/ 8003172 h 9854455"/>
              <a:gd name="connsiteX24" fmla="*/ 7103522 w 11395430"/>
              <a:gd name="connsiteY24" fmla="*/ 7764548 h 9854455"/>
              <a:gd name="connsiteX25" fmla="*/ 7103516 w 11395430"/>
              <a:gd name="connsiteY25" fmla="*/ 7764526 h 9854455"/>
              <a:gd name="connsiteX26" fmla="*/ 7127574 w 11395430"/>
              <a:gd name="connsiteY26" fmla="*/ 8003172 h 9854455"/>
              <a:gd name="connsiteX27" fmla="*/ 7118179 w 11395430"/>
              <a:gd name="connsiteY27" fmla="*/ 8000825 h 9854455"/>
              <a:gd name="connsiteX28" fmla="*/ 7104289 w 11395430"/>
              <a:gd name="connsiteY28" fmla="*/ 7863047 h 9854455"/>
              <a:gd name="connsiteX29" fmla="*/ 5339418 w 11395430"/>
              <a:gd name="connsiteY29" fmla="*/ 6424637 h 9854455"/>
              <a:gd name="connsiteX30" fmla="*/ 4065586 w 11395430"/>
              <a:gd name="connsiteY30" fmla="*/ 6952276 h 9854455"/>
              <a:gd name="connsiteX31" fmla="*/ 3880063 w 11395430"/>
              <a:gd name="connsiteY31" fmla="*/ 7177132 h 9854455"/>
              <a:gd name="connsiteX32" fmla="*/ 3879553 w 11395430"/>
              <a:gd name="connsiteY32" fmla="*/ 7174410 h 9854455"/>
              <a:gd name="connsiteX33" fmla="*/ 3668455 w 11395430"/>
              <a:gd name="connsiteY33" fmla="*/ 7430266 h 9854455"/>
              <a:gd name="connsiteX34" fmla="*/ 2148931 w 11395430"/>
              <a:gd name="connsiteY34" fmla="*/ 8059673 h 9854455"/>
              <a:gd name="connsiteX35" fmla="*/ 0 w 11395430"/>
              <a:gd name="connsiteY35" fmla="*/ 5910742 h 9854455"/>
              <a:gd name="connsiteX36" fmla="*/ 2148931 w 11395430"/>
              <a:gd name="connsiteY36" fmla="*/ 3761810 h 9854455"/>
              <a:gd name="connsiteX37" fmla="*/ 2985393 w 11395430"/>
              <a:gd name="connsiteY37" fmla="*/ 3930683 h 9854455"/>
              <a:gd name="connsiteX38" fmla="*/ 3323265 w 11395430"/>
              <a:gd name="connsiteY38" fmla="*/ 4114078 h 9854455"/>
              <a:gd name="connsiteX39" fmla="*/ 3323262 w 11395430"/>
              <a:gd name="connsiteY39" fmla="*/ 4114078 h 9854455"/>
              <a:gd name="connsiteX40" fmla="*/ 3329757 w 11395430"/>
              <a:gd name="connsiteY40" fmla="*/ 4117604 h 9854455"/>
              <a:gd name="connsiteX41" fmla="*/ 3350415 w 11395430"/>
              <a:gd name="connsiteY41" fmla="*/ 4128815 h 9854455"/>
              <a:gd name="connsiteX42" fmla="*/ 3368416 w 11395430"/>
              <a:gd name="connsiteY42" fmla="*/ 4143665 h 9854455"/>
              <a:gd name="connsiteX43" fmla="*/ 3477386 w 11395430"/>
              <a:gd name="connsiteY43" fmla="*/ 4217138 h 9854455"/>
              <a:gd name="connsiteX44" fmla="*/ 3782268 w 11395430"/>
              <a:gd name="connsiteY44" fmla="*/ 4278689 h 9854455"/>
              <a:gd name="connsiteX45" fmla="*/ 4565530 w 11395430"/>
              <a:gd name="connsiteY45" fmla="*/ 3495427 h 9854455"/>
              <a:gd name="connsiteX46" fmla="*/ 4503979 w 11395430"/>
              <a:gd name="connsiteY46" fmla="*/ 3190545 h 9854455"/>
              <a:gd name="connsiteX47" fmla="*/ 4469289 w 11395430"/>
              <a:gd name="connsiteY47" fmla="*/ 3139095 h 9854455"/>
              <a:gd name="connsiteX48" fmla="*/ 4472055 w 11395430"/>
              <a:gd name="connsiteY48" fmla="*/ 3136745 h 9854455"/>
              <a:gd name="connsiteX49" fmla="*/ 4480919 w 11395430"/>
              <a:gd name="connsiteY49" fmla="*/ 3137592 h 9854455"/>
              <a:gd name="connsiteX50" fmla="*/ 4398306 w 11395430"/>
              <a:gd name="connsiteY50" fmla="*/ 2985393 h 9854455"/>
              <a:gd name="connsiteX51" fmla="*/ 4229433 w 11395430"/>
              <a:gd name="connsiteY51" fmla="*/ 2148931 h 9854455"/>
              <a:gd name="connsiteX52" fmla="*/ 6378364 w 11395430"/>
              <a:gd name="connsiteY52" fmla="*/ 0 h 9854455"/>
              <a:gd name="connsiteX0" fmla="*/ 3323826 w 11395430"/>
              <a:gd name="connsiteY0" fmla="*/ 4113601 h 9854455"/>
              <a:gd name="connsiteX1" fmla="*/ 3329761 w 11395430"/>
              <a:gd name="connsiteY1" fmla="*/ 4117604 h 9854455"/>
              <a:gd name="connsiteX2" fmla="*/ 3323265 w 11395430"/>
              <a:gd name="connsiteY2" fmla="*/ 4114078 h 9854455"/>
              <a:gd name="connsiteX3" fmla="*/ 3323826 w 11395430"/>
              <a:gd name="connsiteY3" fmla="*/ 4113601 h 9854455"/>
              <a:gd name="connsiteX4" fmla="*/ 6378364 w 11395430"/>
              <a:gd name="connsiteY4" fmla="*/ 0 h 9854455"/>
              <a:gd name="connsiteX5" fmla="*/ 8527296 w 11395430"/>
              <a:gd name="connsiteY5" fmla="*/ 2148931 h 9854455"/>
              <a:gd name="connsiteX6" fmla="*/ 8160291 w 11395430"/>
              <a:gd name="connsiteY6" fmla="*/ 3350418 h 9854455"/>
              <a:gd name="connsiteX7" fmla="*/ 8053796 w 11395430"/>
              <a:gd name="connsiteY7" fmla="*/ 3479496 h 9854455"/>
              <a:gd name="connsiteX8" fmla="*/ 8055237 w 11395430"/>
              <a:gd name="connsiteY8" fmla="*/ 3479634 h 9854455"/>
              <a:gd name="connsiteX9" fmla="*/ 7995196 w 11395430"/>
              <a:gd name="connsiteY9" fmla="*/ 3552401 h 9854455"/>
              <a:gd name="connsiteX10" fmla="*/ 7773760 w 11395430"/>
              <a:gd name="connsiteY10" fmla="*/ 4277335 h 9854455"/>
              <a:gd name="connsiteX11" fmla="*/ 9070345 w 11395430"/>
              <a:gd name="connsiteY11" fmla="*/ 5573921 h 9854455"/>
              <a:gd name="connsiteX12" fmla="*/ 9193248 w 11395430"/>
              <a:gd name="connsiteY12" fmla="*/ 5561530 h 9854455"/>
              <a:gd name="connsiteX13" fmla="*/ 9193466 w 11395430"/>
              <a:gd name="connsiteY13" fmla="*/ 5561938 h 9854455"/>
              <a:gd name="connsiteX14" fmla="*/ 8813416 w 11395430"/>
              <a:gd name="connsiteY14" fmla="*/ 5600252 h 9854455"/>
              <a:gd name="connsiteX15" fmla="*/ 9193466 w 11395430"/>
              <a:gd name="connsiteY15" fmla="*/ 5561938 h 9854455"/>
              <a:gd name="connsiteX16" fmla="*/ 9246499 w 11395430"/>
              <a:gd name="connsiteY16" fmla="*/ 5556592 h 9854455"/>
              <a:gd name="connsiteX17" fmla="*/ 11395430 w 11395430"/>
              <a:gd name="connsiteY17" fmla="*/ 7705524 h 9854455"/>
              <a:gd name="connsiteX18" fmla="*/ 9246499 w 11395430"/>
              <a:gd name="connsiteY18" fmla="*/ 9854455 h 9854455"/>
              <a:gd name="connsiteX19" fmla="*/ 7141227 w 11395430"/>
              <a:gd name="connsiteY19" fmla="*/ 8138607 h 9854455"/>
              <a:gd name="connsiteX20" fmla="*/ 7127574 w 11395430"/>
              <a:gd name="connsiteY20" fmla="*/ 8003172 h 9854455"/>
              <a:gd name="connsiteX21" fmla="*/ 7140889 w 11395430"/>
              <a:gd name="connsiteY21" fmla="*/ 8006502 h 9854455"/>
              <a:gd name="connsiteX22" fmla="*/ 7127578 w 11395430"/>
              <a:gd name="connsiteY22" fmla="*/ 8003172 h 9854455"/>
              <a:gd name="connsiteX23" fmla="*/ 7103522 w 11395430"/>
              <a:gd name="connsiteY23" fmla="*/ 7764548 h 9854455"/>
              <a:gd name="connsiteX24" fmla="*/ 7103516 w 11395430"/>
              <a:gd name="connsiteY24" fmla="*/ 7764526 h 9854455"/>
              <a:gd name="connsiteX25" fmla="*/ 7127574 w 11395430"/>
              <a:gd name="connsiteY25" fmla="*/ 8003172 h 9854455"/>
              <a:gd name="connsiteX26" fmla="*/ 7118179 w 11395430"/>
              <a:gd name="connsiteY26" fmla="*/ 8000825 h 9854455"/>
              <a:gd name="connsiteX27" fmla="*/ 7104289 w 11395430"/>
              <a:gd name="connsiteY27" fmla="*/ 7863047 h 9854455"/>
              <a:gd name="connsiteX28" fmla="*/ 5339418 w 11395430"/>
              <a:gd name="connsiteY28" fmla="*/ 6424637 h 9854455"/>
              <a:gd name="connsiteX29" fmla="*/ 4065586 w 11395430"/>
              <a:gd name="connsiteY29" fmla="*/ 6952276 h 9854455"/>
              <a:gd name="connsiteX30" fmla="*/ 3880063 w 11395430"/>
              <a:gd name="connsiteY30" fmla="*/ 7177132 h 9854455"/>
              <a:gd name="connsiteX31" fmla="*/ 3879553 w 11395430"/>
              <a:gd name="connsiteY31" fmla="*/ 7174410 h 9854455"/>
              <a:gd name="connsiteX32" fmla="*/ 3668455 w 11395430"/>
              <a:gd name="connsiteY32" fmla="*/ 7430266 h 9854455"/>
              <a:gd name="connsiteX33" fmla="*/ 2148931 w 11395430"/>
              <a:gd name="connsiteY33" fmla="*/ 8059673 h 9854455"/>
              <a:gd name="connsiteX34" fmla="*/ 0 w 11395430"/>
              <a:gd name="connsiteY34" fmla="*/ 5910742 h 9854455"/>
              <a:gd name="connsiteX35" fmla="*/ 2148931 w 11395430"/>
              <a:gd name="connsiteY35" fmla="*/ 3761810 h 9854455"/>
              <a:gd name="connsiteX36" fmla="*/ 2985393 w 11395430"/>
              <a:gd name="connsiteY36" fmla="*/ 3930683 h 9854455"/>
              <a:gd name="connsiteX37" fmla="*/ 3323265 w 11395430"/>
              <a:gd name="connsiteY37" fmla="*/ 4114078 h 9854455"/>
              <a:gd name="connsiteX38" fmla="*/ 3323262 w 11395430"/>
              <a:gd name="connsiteY38" fmla="*/ 4114078 h 9854455"/>
              <a:gd name="connsiteX39" fmla="*/ 3329757 w 11395430"/>
              <a:gd name="connsiteY39" fmla="*/ 4117604 h 9854455"/>
              <a:gd name="connsiteX40" fmla="*/ 3350415 w 11395430"/>
              <a:gd name="connsiteY40" fmla="*/ 4128815 h 9854455"/>
              <a:gd name="connsiteX41" fmla="*/ 3368416 w 11395430"/>
              <a:gd name="connsiteY41" fmla="*/ 4143665 h 9854455"/>
              <a:gd name="connsiteX42" fmla="*/ 3477386 w 11395430"/>
              <a:gd name="connsiteY42" fmla="*/ 4217138 h 9854455"/>
              <a:gd name="connsiteX43" fmla="*/ 3782268 w 11395430"/>
              <a:gd name="connsiteY43" fmla="*/ 4278689 h 9854455"/>
              <a:gd name="connsiteX44" fmla="*/ 4565530 w 11395430"/>
              <a:gd name="connsiteY44" fmla="*/ 3495427 h 9854455"/>
              <a:gd name="connsiteX45" fmla="*/ 4503979 w 11395430"/>
              <a:gd name="connsiteY45" fmla="*/ 3190545 h 9854455"/>
              <a:gd name="connsiteX46" fmla="*/ 4469289 w 11395430"/>
              <a:gd name="connsiteY46" fmla="*/ 3139095 h 9854455"/>
              <a:gd name="connsiteX47" fmla="*/ 4472055 w 11395430"/>
              <a:gd name="connsiteY47" fmla="*/ 3136745 h 9854455"/>
              <a:gd name="connsiteX48" fmla="*/ 4480919 w 11395430"/>
              <a:gd name="connsiteY48" fmla="*/ 3137592 h 9854455"/>
              <a:gd name="connsiteX49" fmla="*/ 4398306 w 11395430"/>
              <a:gd name="connsiteY49" fmla="*/ 2985393 h 9854455"/>
              <a:gd name="connsiteX50" fmla="*/ 4229433 w 11395430"/>
              <a:gd name="connsiteY50" fmla="*/ 2148931 h 9854455"/>
              <a:gd name="connsiteX51" fmla="*/ 6378364 w 11395430"/>
              <a:gd name="connsiteY51" fmla="*/ 0 h 9854455"/>
              <a:gd name="connsiteX0" fmla="*/ 3323826 w 11395430"/>
              <a:gd name="connsiteY0" fmla="*/ 4113601 h 9854455"/>
              <a:gd name="connsiteX1" fmla="*/ 3329761 w 11395430"/>
              <a:gd name="connsiteY1" fmla="*/ 4117604 h 9854455"/>
              <a:gd name="connsiteX2" fmla="*/ 3323265 w 11395430"/>
              <a:gd name="connsiteY2" fmla="*/ 4114078 h 9854455"/>
              <a:gd name="connsiteX3" fmla="*/ 3323826 w 11395430"/>
              <a:gd name="connsiteY3" fmla="*/ 4113601 h 9854455"/>
              <a:gd name="connsiteX4" fmla="*/ 6378364 w 11395430"/>
              <a:gd name="connsiteY4" fmla="*/ 0 h 9854455"/>
              <a:gd name="connsiteX5" fmla="*/ 8527296 w 11395430"/>
              <a:gd name="connsiteY5" fmla="*/ 2148931 h 9854455"/>
              <a:gd name="connsiteX6" fmla="*/ 8160291 w 11395430"/>
              <a:gd name="connsiteY6" fmla="*/ 3350418 h 9854455"/>
              <a:gd name="connsiteX7" fmla="*/ 8053796 w 11395430"/>
              <a:gd name="connsiteY7" fmla="*/ 3479496 h 9854455"/>
              <a:gd name="connsiteX8" fmla="*/ 8055237 w 11395430"/>
              <a:gd name="connsiteY8" fmla="*/ 3479634 h 9854455"/>
              <a:gd name="connsiteX9" fmla="*/ 7995196 w 11395430"/>
              <a:gd name="connsiteY9" fmla="*/ 3552401 h 9854455"/>
              <a:gd name="connsiteX10" fmla="*/ 7773760 w 11395430"/>
              <a:gd name="connsiteY10" fmla="*/ 4277335 h 9854455"/>
              <a:gd name="connsiteX11" fmla="*/ 9070345 w 11395430"/>
              <a:gd name="connsiteY11" fmla="*/ 5573921 h 9854455"/>
              <a:gd name="connsiteX12" fmla="*/ 9193248 w 11395430"/>
              <a:gd name="connsiteY12" fmla="*/ 5561530 h 9854455"/>
              <a:gd name="connsiteX13" fmla="*/ 9193466 w 11395430"/>
              <a:gd name="connsiteY13" fmla="*/ 5561938 h 9854455"/>
              <a:gd name="connsiteX14" fmla="*/ 9193466 w 11395430"/>
              <a:gd name="connsiteY14" fmla="*/ 5561938 h 9854455"/>
              <a:gd name="connsiteX15" fmla="*/ 9246499 w 11395430"/>
              <a:gd name="connsiteY15" fmla="*/ 5556592 h 9854455"/>
              <a:gd name="connsiteX16" fmla="*/ 11395430 w 11395430"/>
              <a:gd name="connsiteY16" fmla="*/ 7705524 h 9854455"/>
              <a:gd name="connsiteX17" fmla="*/ 9246499 w 11395430"/>
              <a:gd name="connsiteY17" fmla="*/ 9854455 h 9854455"/>
              <a:gd name="connsiteX18" fmla="*/ 7141227 w 11395430"/>
              <a:gd name="connsiteY18" fmla="*/ 8138607 h 9854455"/>
              <a:gd name="connsiteX19" fmla="*/ 7127574 w 11395430"/>
              <a:gd name="connsiteY19" fmla="*/ 8003172 h 9854455"/>
              <a:gd name="connsiteX20" fmla="*/ 7140889 w 11395430"/>
              <a:gd name="connsiteY20" fmla="*/ 8006502 h 9854455"/>
              <a:gd name="connsiteX21" fmla="*/ 7127578 w 11395430"/>
              <a:gd name="connsiteY21" fmla="*/ 8003172 h 9854455"/>
              <a:gd name="connsiteX22" fmla="*/ 7103522 w 11395430"/>
              <a:gd name="connsiteY22" fmla="*/ 7764548 h 9854455"/>
              <a:gd name="connsiteX23" fmla="*/ 7103516 w 11395430"/>
              <a:gd name="connsiteY23" fmla="*/ 7764526 h 9854455"/>
              <a:gd name="connsiteX24" fmla="*/ 7127574 w 11395430"/>
              <a:gd name="connsiteY24" fmla="*/ 8003172 h 9854455"/>
              <a:gd name="connsiteX25" fmla="*/ 7118179 w 11395430"/>
              <a:gd name="connsiteY25" fmla="*/ 8000825 h 9854455"/>
              <a:gd name="connsiteX26" fmla="*/ 7104289 w 11395430"/>
              <a:gd name="connsiteY26" fmla="*/ 7863047 h 9854455"/>
              <a:gd name="connsiteX27" fmla="*/ 5339418 w 11395430"/>
              <a:gd name="connsiteY27" fmla="*/ 6424637 h 9854455"/>
              <a:gd name="connsiteX28" fmla="*/ 4065586 w 11395430"/>
              <a:gd name="connsiteY28" fmla="*/ 6952276 h 9854455"/>
              <a:gd name="connsiteX29" fmla="*/ 3880063 w 11395430"/>
              <a:gd name="connsiteY29" fmla="*/ 7177132 h 9854455"/>
              <a:gd name="connsiteX30" fmla="*/ 3879553 w 11395430"/>
              <a:gd name="connsiteY30" fmla="*/ 7174410 h 9854455"/>
              <a:gd name="connsiteX31" fmla="*/ 3668455 w 11395430"/>
              <a:gd name="connsiteY31" fmla="*/ 7430266 h 9854455"/>
              <a:gd name="connsiteX32" fmla="*/ 2148931 w 11395430"/>
              <a:gd name="connsiteY32" fmla="*/ 8059673 h 9854455"/>
              <a:gd name="connsiteX33" fmla="*/ 0 w 11395430"/>
              <a:gd name="connsiteY33" fmla="*/ 5910742 h 9854455"/>
              <a:gd name="connsiteX34" fmla="*/ 2148931 w 11395430"/>
              <a:gd name="connsiteY34" fmla="*/ 3761810 h 9854455"/>
              <a:gd name="connsiteX35" fmla="*/ 2985393 w 11395430"/>
              <a:gd name="connsiteY35" fmla="*/ 3930683 h 9854455"/>
              <a:gd name="connsiteX36" fmla="*/ 3323265 w 11395430"/>
              <a:gd name="connsiteY36" fmla="*/ 4114078 h 9854455"/>
              <a:gd name="connsiteX37" fmla="*/ 3323262 w 11395430"/>
              <a:gd name="connsiteY37" fmla="*/ 4114078 h 9854455"/>
              <a:gd name="connsiteX38" fmla="*/ 3329757 w 11395430"/>
              <a:gd name="connsiteY38" fmla="*/ 4117604 h 9854455"/>
              <a:gd name="connsiteX39" fmla="*/ 3350415 w 11395430"/>
              <a:gd name="connsiteY39" fmla="*/ 4128815 h 9854455"/>
              <a:gd name="connsiteX40" fmla="*/ 3368416 w 11395430"/>
              <a:gd name="connsiteY40" fmla="*/ 4143665 h 9854455"/>
              <a:gd name="connsiteX41" fmla="*/ 3477386 w 11395430"/>
              <a:gd name="connsiteY41" fmla="*/ 4217138 h 9854455"/>
              <a:gd name="connsiteX42" fmla="*/ 3782268 w 11395430"/>
              <a:gd name="connsiteY42" fmla="*/ 4278689 h 9854455"/>
              <a:gd name="connsiteX43" fmla="*/ 4565530 w 11395430"/>
              <a:gd name="connsiteY43" fmla="*/ 3495427 h 9854455"/>
              <a:gd name="connsiteX44" fmla="*/ 4503979 w 11395430"/>
              <a:gd name="connsiteY44" fmla="*/ 3190545 h 9854455"/>
              <a:gd name="connsiteX45" fmla="*/ 4469289 w 11395430"/>
              <a:gd name="connsiteY45" fmla="*/ 3139095 h 9854455"/>
              <a:gd name="connsiteX46" fmla="*/ 4472055 w 11395430"/>
              <a:gd name="connsiteY46" fmla="*/ 3136745 h 9854455"/>
              <a:gd name="connsiteX47" fmla="*/ 4480919 w 11395430"/>
              <a:gd name="connsiteY47" fmla="*/ 3137592 h 9854455"/>
              <a:gd name="connsiteX48" fmla="*/ 4398306 w 11395430"/>
              <a:gd name="connsiteY48" fmla="*/ 2985393 h 9854455"/>
              <a:gd name="connsiteX49" fmla="*/ 4229433 w 11395430"/>
              <a:gd name="connsiteY49" fmla="*/ 2148931 h 9854455"/>
              <a:gd name="connsiteX50" fmla="*/ 6378364 w 11395430"/>
              <a:gd name="connsiteY50" fmla="*/ 0 h 9854455"/>
              <a:gd name="connsiteX0" fmla="*/ 3323826 w 11395430"/>
              <a:gd name="connsiteY0" fmla="*/ 4113601 h 9854455"/>
              <a:gd name="connsiteX1" fmla="*/ 3329761 w 11395430"/>
              <a:gd name="connsiteY1" fmla="*/ 4117604 h 9854455"/>
              <a:gd name="connsiteX2" fmla="*/ 3323265 w 11395430"/>
              <a:gd name="connsiteY2" fmla="*/ 4114078 h 9854455"/>
              <a:gd name="connsiteX3" fmla="*/ 3323826 w 11395430"/>
              <a:gd name="connsiteY3" fmla="*/ 4113601 h 9854455"/>
              <a:gd name="connsiteX4" fmla="*/ 6378364 w 11395430"/>
              <a:gd name="connsiteY4" fmla="*/ 0 h 9854455"/>
              <a:gd name="connsiteX5" fmla="*/ 8527296 w 11395430"/>
              <a:gd name="connsiteY5" fmla="*/ 2148931 h 9854455"/>
              <a:gd name="connsiteX6" fmla="*/ 8160291 w 11395430"/>
              <a:gd name="connsiteY6" fmla="*/ 3350418 h 9854455"/>
              <a:gd name="connsiteX7" fmla="*/ 8053796 w 11395430"/>
              <a:gd name="connsiteY7" fmla="*/ 3479496 h 9854455"/>
              <a:gd name="connsiteX8" fmla="*/ 8055237 w 11395430"/>
              <a:gd name="connsiteY8" fmla="*/ 3479634 h 9854455"/>
              <a:gd name="connsiteX9" fmla="*/ 7995196 w 11395430"/>
              <a:gd name="connsiteY9" fmla="*/ 3552401 h 9854455"/>
              <a:gd name="connsiteX10" fmla="*/ 7773760 w 11395430"/>
              <a:gd name="connsiteY10" fmla="*/ 4277335 h 9854455"/>
              <a:gd name="connsiteX11" fmla="*/ 9070345 w 11395430"/>
              <a:gd name="connsiteY11" fmla="*/ 5573921 h 9854455"/>
              <a:gd name="connsiteX12" fmla="*/ 9193248 w 11395430"/>
              <a:gd name="connsiteY12" fmla="*/ 5561530 h 9854455"/>
              <a:gd name="connsiteX13" fmla="*/ 9193466 w 11395430"/>
              <a:gd name="connsiteY13" fmla="*/ 5561938 h 9854455"/>
              <a:gd name="connsiteX14" fmla="*/ 9193466 w 11395430"/>
              <a:gd name="connsiteY14" fmla="*/ 5561938 h 9854455"/>
              <a:gd name="connsiteX15" fmla="*/ 9246499 w 11395430"/>
              <a:gd name="connsiteY15" fmla="*/ 5556592 h 9854455"/>
              <a:gd name="connsiteX16" fmla="*/ 11395430 w 11395430"/>
              <a:gd name="connsiteY16" fmla="*/ 7705524 h 9854455"/>
              <a:gd name="connsiteX17" fmla="*/ 9246499 w 11395430"/>
              <a:gd name="connsiteY17" fmla="*/ 9854455 h 9854455"/>
              <a:gd name="connsiteX18" fmla="*/ 7141227 w 11395430"/>
              <a:gd name="connsiteY18" fmla="*/ 8138607 h 9854455"/>
              <a:gd name="connsiteX19" fmla="*/ 7127574 w 11395430"/>
              <a:gd name="connsiteY19" fmla="*/ 8003172 h 9854455"/>
              <a:gd name="connsiteX20" fmla="*/ 7140889 w 11395430"/>
              <a:gd name="connsiteY20" fmla="*/ 8006502 h 9854455"/>
              <a:gd name="connsiteX21" fmla="*/ 7127578 w 11395430"/>
              <a:gd name="connsiteY21" fmla="*/ 8003172 h 9854455"/>
              <a:gd name="connsiteX22" fmla="*/ 7103522 w 11395430"/>
              <a:gd name="connsiteY22" fmla="*/ 7764548 h 9854455"/>
              <a:gd name="connsiteX23" fmla="*/ 7103516 w 11395430"/>
              <a:gd name="connsiteY23" fmla="*/ 7764526 h 9854455"/>
              <a:gd name="connsiteX24" fmla="*/ 7127574 w 11395430"/>
              <a:gd name="connsiteY24" fmla="*/ 8003172 h 9854455"/>
              <a:gd name="connsiteX25" fmla="*/ 7104289 w 11395430"/>
              <a:gd name="connsiteY25" fmla="*/ 7863047 h 9854455"/>
              <a:gd name="connsiteX26" fmla="*/ 5339418 w 11395430"/>
              <a:gd name="connsiteY26" fmla="*/ 6424637 h 9854455"/>
              <a:gd name="connsiteX27" fmla="*/ 4065586 w 11395430"/>
              <a:gd name="connsiteY27" fmla="*/ 6952276 h 9854455"/>
              <a:gd name="connsiteX28" fmla="*/ 3880063 w 11395430"/>
              <a:gd name="connsiteY28" fmla="*/ 7177132 h 9854455"/>
              <a:gd name="connsiteX29" fmla="*/ 3879553 w 11395430"/>
              <a:gd name="connsiteY29" fmla="*/ 7174410 h 9854455"/>
              <a:gd name="connsiteX30" fmla="*/ 3668455 w 11395430"/>
              <a:gd name="connsiteY30" fmla="*/ 7430266 h 9854455"/>
              <a:gd name="connsiteX31" fmla="*/ 2148931 w 11395430"/>
              <a:gd name="connsiteY31" fmla="*/ 8059673 h 9854455"/>
              <a:gd name="connsiteX32" fmla="*/ 0 w 11395430"/>
              <a:gd name="connsiteY32" fmla="*/ 5910742 h 9854455"/>
              <a:gd name="connsiteX33" fmla="*/ 2148931 w 11395430"/>
              <a:gd name="connsiteY33" fmla="*/ 3761810 h 9854455"/>
              <a:gd name="connsiteX34" fmla="*/ 2985393 w 11395430"/>
              <a:gd name="connsiteY34" fmla="*/ 3930683 h 9854455"/>
              <a:gd name="connsiteX35" fmla="*/ 3323265 w 11395430"/>
              <a:gd name="connsiteY35" fmla="*/ 4114078 h 9854455"/>
              <a:gd name="connsiteX36" fmla="*/ 3323262 w 11395430"/>
              <a:gd name="connsiteY36" fmla="*/ 4114078 h 9854455"/>
              <a:gd name="connsiteX37" fmla="*/ 3329757 w 11395430"/>
              <a:gd name="connsiteY37" fmla="*/ 4117604 h 9854455"/>
              <a:gd name="connsiteX38" fmla="*/ 3350415 w 11395430"/>
              <a:gd name="connsiteY38" fmla="*/ 4128815 h 9854455"/>
              <a:gd name="connsiteX39" fmla="*/ 3368416 w 11395430"/>
              <a:gd name="connsiteY39" fmla="*/ 4143665 h 9854455"/>
              <a:gd name="connsiteX40" fmla="*/ 3477386 w 11395430"/>
              <a:gd name="connsiteY40" fmla="*/ 4217138 h 9854455"/>
              <a:gd name="connsiteX41" fmla="*/ 3782268 w 11395430"/>
              <a:gd name="connsiteY41" fmla="*/ 4278689 h 9854455"/>
              <a:gd name="connsiteX42" fmla="*/ 4565530 w 11395430"/>
              <a:gd name="connsiteY42" fmla="*/ 3495427 h 9854455"/>
              <a:gd name="connsiteX43" fmla="*/ 4503979 w 11395430"/>
              <a:gd name="connsiteY43" fmla="*/ 3190545 h 9854455"/>
              <a:gd name="connsiteX44" fmla="*/ 4469289 w 11395430"/>
              <a:gd name="connsiteY44" fmla="*/ 3139095 h 9854455"/>
              <a:gd name="connsiteX45" fmla="*/ 4472055 w 11395430"/>
              <a:gd name="connsiteY45" fmla="*/ 3136745 h 9854455"/>
              <a:gd name="connsiteX46" fmla="*/ 4480919 w 11395430"/>
              <a:gd name="connsiteY46" fmla="*/ 3137592 h 9854455"/>
              <a:gd name="connsiteX47" fmla="*/ 4398306 w 11395430"/>
              <a:gd name="connsiteY47" fmla="*/ 2985393 h 9854455"/>
              <a:gd name="connsiteX48" fmla="*/ 4229433 w 11395430"/>
              <a:gd name="connsiteY48" fmla="*/ 2148931 h 9854455"/>
              <a:gd name="connsiteX49" fmla="*/ 6378364 w 11395430"/>
              <a:gd name="connsiteY49" fmla="*/ 0 h 9854455"/>
              <a:gd name="connsiteX0" fmla="*/ 3323826 w 11395430"/>
              <a:gd name="connsiteY0" fmla="*/ 4113601 h 9854455"/>
              <a:gd name="connsiteX1" fmla="*/ 3329761 w 11395430"/>
              <a:gd name="connsiteY1" fmla="*/ 4117604 h 9854455"/>
              <a:gd name="connsiteX2" fmla="*/ 3323265 w 11395430"/>
              <a:gd name="connsiteY2" fmla="*/ 4114078 h 9854455"/>
              <a:gd name="connsiteX3" fmla="*/ 3323826 w 11395430"/>
              <a:gd name="connsiteY3" fmla="*/ 4113601 h 9854455"/>
              <a:gd name="connsiteX4" fmla="*/ 6378364 w 11395430"/>
              <a:gd name="connsiteY4" fmla="*/ 0 h 9854455"/>
              <a:gd name="connsiteX5" fmla="*/ 8527296 w 11395430"/>
              <a:gd name="connsiteY5" fmla="*/ 2148931 h 9854455"/>
              <a:gd name="connsiteX6" fmla="*/ 8160291 w 11395430"/>
              <a:gd name="connsiteY6" fmla="*/ 3350418 h 9854455"/>
              <a:gd name="connsiteX7" fmla="*/ 8053796 w 11395430"/>
              <a:gd name="connsiteY7" fmla="*/ 3479496 h 9854455"/>
              <a:gd name="connsiteX8" fmla="*/ 8055237 w 11395430"/>
              <a:gd name="connsiteY8" fmla="*/ 3479634 h 9854455"/>
              <a:gd name="connsiteX9" fmla="*/ 7995196 w 11395430"/>
              <a:gd name="connsiteY9" fmla="*/ 3552401 h 9854455"/>
              <a:gd name="connsiteX10" fmla="*/ 7773760 w 11395430"/>
              <a:gd name="connsiteY10" fmla="*/ 4277335 h 9854455"/>
              <a:gd name="connsiteX11" fmla="*/ 9070345 w 11395430"/>
              <a:gd name="connsiteY11" fmla="*/ 5573921 h 9854455"/>
              <a:gd name="connsiteX12" fmla="*/ 9193248 w 11395430"/>
              <a:gd name="connsiteY12" fmla="*/ 5561530 h 9854455"/>
              <a:gd name="connsiteX13" fmla="*/ 9193466 w 11395430"/>
              <a:gd name="connsiteY13" fmla="*/ 5561938 h 9854455"/>
              <a:gd name="connsiteX14" fmla="*/ 9193466 w 11395430"/>
              <a:gd name="connsiteY14" fmla="*/ 5561938 h 9854455"/>
              <a:gd name="connsiteX15" fmla="*/ 9246499 w 11395430"/>
              <a:gd name="connsiteY15" fmla="*/ 5556592 h 9854455"/>
              <a:gd name="connsiteX16" fmla="*/ 11395430 w 11395430"/>
              <a:gd name="connsiteY16" fmla="*/ 7705524 h 9854455"/>
              <a:gd name="connsiteX17" fmla="*/ 9246499 w 11395430"/>
              <a:gd name="connsiteY17" fmla="*/ 9854455 h 9854455"/>
              <a:gd name="connsiteX18" fmla="*/ 7141227 w 11395430"/>
              <a:gd name="connsiteY18" fmla="*/ 8138607 h 9854455"/>
              <a:gd name="connsiteX19" fmla="*/ 7127574 w 11395430"/>
              <a:gd name="connsiteY19" fmla="*/ 8003172 h 9854455"/>
              <a:gd name="connsiteX20" fmla="*/ 7140889 w 11395430"/>
              <a:gd name="connsiteY20" fmla="*/ 8006502 h 9854455"/>
              <a:gd name="connsiteX21" fmla="*/ 7127578 w 11395430"/>
              <a:gd name="connsiteY21" fmla="*/ 8003172 h 9854455"/>
              <a:gd name="connsiteX22" fmla="*/ 7103522 w 11395430"/>
              <a:gd name="connsiteY22" fmla="*/ 7764548 h 9854455"/>
              <a:gd name="connsiteX23" fmla="*/ 7103516 w 11395430"/>
              <a:gd name="connsiteY23" fmla="*/ 7764526 h 9854455"/>
              <a:gd name="connsiteX24" fmla="*/ 7104289 w 11395430"/>
              <a:gd name="connsiteY24" fmla="*/ 7863047 h 9854455"/>
              <a:gd name="connsiteX25" fmla="*/ 5339418 w 11395430"/>
              <a:gd name="connsiteY25" fmla="*/ 6424637 h 9854455"/>
              <a:gd name="connsiteX26" fmla="*/ 4065586 w 11395430"/>
              <a:gd name="connsiteY26" fmla="*/ 6952276 h 9854455"/>
              <a:gd name="connsiteX27" fmla="*/ 3880063 w 11395430"/>
              <a:gd name="connsiteY27" fmla="*/ 7177132 h 9854455"/>
              <a:gd name="connsiteX28" fmla="*/ 3879553 w 11395430"/>
              <a:gd name="connsiteY28" fmla="*/ 7174410 h 9854455"/>
              <a:gd name="connsiteX29" fmla="*/ 3668455 w 11395430"/>
              <a:gd name="connsiteY29" fmla="*/ 7430266 h 9854455"/>
              <a:gd name="connsiteX30" fmla="*/ 2148931 w 11395430"/>
              <a:gd name="connsiteY30" fmla="*/ 8059673 h 9854455"/>
              <a:gd name="connsiteX31" fmla="*/ 0 w 11395430"/>
              <a:gd name="connsiteY31" fmla="*/ 5910742 h 9854455"/>
              <a:gd name="connsiteX32" fmla="*/ 2148931 w 11395430"/>
              <a:gd name="connsiteY32" fmla="*/ 3761810 h 9854455"/>
              <a:gd name="connsiteX33" fmla="*/ 2985393 w 11395430"/>
              <a:gd name="connsiteY33" fmla="*/ 3930683 h 9854455"/>
              <a:gd name="connsiteX34" fmla="*/ 3323265 w 11395430"/>
              <a:gd name="connsiteY34" fmla="*/ 4114078 h 9854455"/>
              <a:gd name="connsiteX35" fmla="*/ 3323262 w 11395430"/>
              <a:gd name="connsiteY35" fmla="*/ 4114078 h 9854455"/>
              <a:gd name="connsiteX36" fmla="*/ 3329757 w 11395430"/>
              <a:gd name="connsiteY36" fmla="*/ 4117604 h 9854455"/>
              <a:gd name="connsiteX37" fmla="*/ 3350415 w 11395430"/>
              <a:gd name="connsiteY37" fmla="*/ 4128815 h 9854455"/>
              <a:gd name="connsiteX38" fmla="*/ 3368416 w 11395430"/>
              <a:gd name="connsiteY38" fmla="*/ 4143665 h 9854455"/>
              <a:gd name="connsiteX39" fmla="*/ 3477386 w 11395430"/>
              <a:gd name="connsiteY39" fmla="*/ 4217138 h 9854455"/>
              <a:gd name="connsiteX40" fmla="*/ 3782268 w 11395430"/>
              <a:gd name="connsiteY40" fmla="*/ 4278689 h 9854455"/>
              <a:gd name="connsiteX41" fmla="*/ 4565530 w 11395430"/>
              <a:gd name="connsiteY41" fmla="*/ 3495427 h 9854455"/>
              <a:gd name="connsiteX42" fmla="*/ 4503979 w 11395430"/>
              <a:gd name="connsiteY42" fmla="*/ 3190545 h 9854455"/>
              <a:gd name="connsiteX43" fmla="*/ 4469289 w 11395430"/>
              <a:gd name="connsiteY43" fmla="*/ 3139095 h 9854455"/>
              <a:gd name="connsiteX44" fmla="*/ 4472055 w 11395430"/>
              <a:gd name="connsiteY44" fmla="*/ 3136745 h 9854455"/>
              <a:gd name="connsiteX45" fmla="*/ 4480919 w 11395430"/>
              <a:gd name="connsiteY45" fmla="*/ 3137592 h 9854455"/>
              <a:gd name="connsiteX46" fmla="*/ 4398306 w 11395430"/>
              <a:gd name="connsiteY46" fmla="*/ 2985393 h 9854455"/>
              <a:gd name="connsiteX47" fmla="*/ 4229433 w 11395430"/>
              <a:gd name="connsiteY47" fmla="*/ 2148931 h 9854455"/>
              <a:gd name="connsiteX48" fmla="*/ 6378364 w 11395430"/>
              <a:gd name="connsiteY48" fmla="*/ 0 h 9854455"/>
              <a:gd name="connsiteX0" fmla="*/ 3323826 w 11395430"/>
              <a:gd name="connsiteY0" fmla="*/ 4113601 h 9854455"/>
              <a:gd name="connsiteX1" fmla="*/ 3329761 w 11395430"/>
              <a:gd name="connsiteY1" fmla="*/ 4117604 h 9854455"/>
              <a:gd name="connsiteX2" fmla="*/ 3323265 w 11395430"/>
              <a:gd name="connsiteY2" fmla="*/ 4114078 h 9854455"/>
              <a:gd name="connsiteX3" fmla="*/ 3323826 w 11395430"/>
              <a:gd name="connsiteY3" fmla="*/ 4113601 h 9854455"/>
              <a:gd name="connsiteX4" fmla="*/ 6378364 w 11395430"/>
              <a:gd name="connsiteY4" fmla="*/ 0 h 9854455"/>
              <a:gd name="connsiteX5" fmla="*/ 8527296 w 11395430"/>
              <a:gd name="connsiteY5" fmla="*/ 2148931 h 9854455"/>
              <a:gd name="connsiteX6" fmla="*/ 8160291 w 11395430"/>
              <a:gd name="connsiteY6" fmla="*/ 3350418 h 9854455"/>
              <a:gd name="connsiteX7" fmla="*/ 8053796 w 11395430"/>
              <a:gd name="connsiteY7" fmla="*/ 3479496 h 9854455"/>
              <a:gd name="connsiteX8" fmla="*/ 8055237 w 11395430"/>
              <a:gd name="connsiteY8" fmla="*/ 3479634 h 9854455"/>
              <a:gd name="connsiteX9" fmla="*/ 7995196 w 11395430"/>
              <a:gd name="connsiteY9" fmla="*/ 3552401 h 9854455"/>
              <a:gd name="connsiteX10" fmla="*/ 7773760 w 11395430"/>
              <a:gd name="connsiteY10" fmla="*/ 4277335 h 9854455"/>
              <a:gd name="connsiteX11" fmla="*/ 9070345 w 11395430"/>
              <a:gd name="connsiteY11" fmla="*/ 5573921 h 9854455"/>
              <a:gd name="connsiteX12" fmla="*/ 9193248 w 11395430"/>
              <a:gd name="connsiteY12" fmla="*/ 5561530 h 9854455"/>
              <a:gd name="connsiteX13" fmla="*/ 9193466 w 11395430"/>
              <a:gd name="connsiteY13" fmla="*/ 5561938 h 9854455"/>
              <a:gd name="connsiteX14" fmla="*/ 9193466 w 11395430"/>
              <a:gd name="connsiteY14" fmla="*/ 5561938 h 9854455"/>
              <a:gd name="connsiteX15" fmla="*/ 9246499 w 11395430"/>
              <a:gd name="connsiteY15" fmla="*/ 5556592 h 9854455"/>
              <a:gd name="connsiteX16" fmla="*/ 11395430 w 11395430"/>
              <a:gd name="connsiteY16" fmla="*/ 7705524 h 9854455"/>
              <a:gd name="connsiteX17" fmla="*/ 9246499 w 11395430"/>
              <a:gd name="connsiteY17" fmla="*/ 9854455 h 9854455"/>
              <a:gd name="connsiteX18" fmla="*/ 7141227 w 11395430"/>
              <a:gd name="connsiteY18" fmla="*/ 8138607 h 9854455"/>
              <a:gd name="connsiteX19" fmla="*/ 7127574 w 11395430"/>
              <a:gd name="connsiteY19" fmla="*/ 8003172 h 9854455"/>
              <a:gd name="connsiteX20" fmla="*/ 7140889 w 11395430"/>
              <a:gd name="connsiteY20" fmla="*/ 8006502 h 9854455"/>
              <a:gd name="connsiteX21" fmla="*/ 7103522 w 11395430"/>
              <a:gd name="connsiteY21" fmla="*/ 7764548 h 9854455"/>
              <a:gd name="connsiteX22" fmla="*/ 7103516 w 11395430"/>
              <a:gd name="connsiteY22" fmla="*/ 7764526 h 9854455"/>
              <a:gd name="connsiteX23" fmla="*/ 7104289 w 11395430"/>
              <a:gd name="connsiteY23" fmla="*/ 7863047 h 9854455"/>
              <a:gd name="connsiteX24" fmla="*/ 5339418 w 11395430"/>
              <a:gd name="connsiteY24" fmla="*/ 6424637 h 9854455"/>
              <a:gd name="connsiteX25" fmla="*/ 4065586 w 11395430"/>
              <a:gd name="connsiteY25" fmla="*/ 6952276 h 9854455"/>
              <a:gd name="connsiteX26" fmla="*/ 3880063 w 11395430"/>
              <a:gd name="connsiteY26" fmla="*/ 7177132 h 9854455"/>
              <a:gd name="connsiteX27" fmla="*/ 3879553 w 11395430"/>
              <a:gd name="connsiteY27" fmla="*/ 7174410 h 9854455"/>
              <a:gd name="connsiteX28" fmla="*/ 3668455 w 11395430"/>
              <a:gd name="connsiteY28" fmla="*/ 7430266 h 9854455"/>
              <a:gd name="connsiteX29" fmla="*/ 2148931 w 11395430"/>
              <a:gd name="connsiteY29" fmla="*/ 8059673 h 9854455"/>
              <a:gd name="connsiteX30" fmla="*/ 0 w 11395430"/>
              <a:gd name="connsiteY30" fmla="*/ 5910742 h 9854455"/>
              <a:gd name="connsiteX31" fmla="*/ 2148931 w 11395430"/>
              <a:gd name="connsiteY31" fmla="*/ 3761810 h 9854455"/>
              <a:gd name="connsiteX32" fmla="*/ 2985393 w 11395430"/>
              <a:gd name="connsiteY32" fmla="*/ 3930683 h 9854455"/>
              <a:gd name="connsiteX33" fmla="*/ 3323265 w 11395430"/>
              <a:gd name="connsiteY33" fmla="*/ 4114078 h 9854455"/>
              <a:gd name="connsiteX34" fmla="*/ 3323262 w 11395430"/>
              <a:gd name="connsiteY34" fmla="*/ 4114078 h 9854455"/>
              <a:gd name="connsiteX35" fmla="*/ 3329757 w 11395430"/>
              <a:gd name="connsiteY35" fmla="*/ 4117604 h 9854455"/>
              <a:gd name="connsiteX36" fmla="*/ 3350415 w 11395430"/>
              <a:gd name="connsiteY36" fmla="*/ 4128815 h 9854455"/>
              <a:gd name="connsiteX37" fmla="*/ 3368416 w 11395430"/>
              <a:gd name="connsiteY37" fmla="*/ 4143665 h 9854455"/>
              <a:gd name="connsiteX38" fmla="*/ 3477386 w 11395430"/>
              <a:gd name="connsiteY38" fmla="*/ 4217138 h 9854455"/>
              <a:gd name="connsiteX39" fmla="*/ 3782268 w 11395430"/>
              <a:gd name="connsiteY39" fmla="*/ 4278689 h 9854455"/>
              <a:gd name="connsiteX40" fmla="*/ 4565530 w 11395430"/>
              <a:gd name="connsiteY40" fmla="*/ 3495427 h 9854455"/>
              <a:gd name="connsiteX41" fmla="*/ 4503979 w 11395430"/>
              <a:gd name="connsiteY41" fmla="*/ 3190545 h 9854455"/>
              <a:gd name="connsiteX42" fmla="*/ 4469289 w 11395430"/>
              <a:gd name="connsiteY42" fmla="*/ 3139095 h 9854455"/>
              <a:gd name="connsiteX43" fmla="*/ 4472055 w 11395430"/>
              <a:gd name="connsiteY43" fmla="*/ 3136745 h 9854455"/>
              <a:gd name="connsiteX44" fmla="*/ 4480919 w 11395430"/>
              <a:gd name="connsiteY44" fmla="*/ 3137592 h 9854455"/>
              <a:gd name="connsiteX45" fmla="*/ 4398306 w 11395430"/>
              <a:gd name="connsiteY45" fmla="*/ 2985393 h 9854455"/>
              <a:gd name="connsiteX46" fmla="*/ 4229433 w 11395430"/>
              <a:gd name="connsiteY46" fmla="*/ 2148931 h 9854455"/>
              <a:gd name="connsiteX47" fmla="*/ 6378364 w 11395430"/>
              <a:gd name="connsiteY47" fmla="*/ 0 h 9854455"/>
              <a:gd name="connsiteX0" fmla="*/ 3323826 w 11395430"/>
              <a:gd name="connsiteY0" fmla="*/ 4113601 h 9854455"/>
              <a:gd name="connsiteX1" fmla="*/ 3329761 w 11395430"/>
              <a:gd name="connsiteY1" fmla="*/ 4117604 h 9854455"/>
              <a:gd name="connsiteX2" fmla="*/ 3323265 w 11395430"/>
              <a:gd name="connsiteY2" fmla="*/ 4114078 h 9854455"/>
              <a:gd name="connsiteX3" fmla="*/ 3323826 w 11395430"/>
              <a:gd name="connsiteY3" fmla="*/ 4113601 h 9854455"/>
              <a:gd name="connsiteX4" fmla="*/ 6378364 w 11395430"/>
              <a:gd name="connsiteY4" fmla="*/ 0 h 9854455"/>
              <a:gd name="connsiteX5" fmla="*/ 8527296 w 11395430"/>
              <a:gd name="connsiteY5" fmla="*/ 2148931 h 9854455"/>
              <a:gd name="connsiteX6" fmla="*/ 8160291 w 11395430"/>
              <a:gd name="connsiteY6" fmla="*/ 3350418 h 9854455"/>
              <a:gd name="connsiteX7" fmla="*/ 8053796 w 11395430"/>
              <a:gd name="connsiteY7" fmla="*/ 3479496 h 9854455"/>
              <a:gd name="connsiteX8" fmla="*/ 8055237 w 11395430"/>
              <a:gd name="connsiteY8" fmla="*/ 3479634 h 9854455"/>
              <a:gd name="connsiteX9" fmla="*/ 7995196 w 11395430"/>
              <a:gd name="connsiteY9" fmla="*/ 3552401 h 9854455"/>
              <a:gd name="connsiteX10" fmla="*/ 7773760 w 11395430"/>
              <a:gd name="connsiteY10" fmla="*/ 4277335 h 9854455"/>
              <a:gd name="connsiteX11" fmla="*/ 9070345 w 11395430"/>
              <a:gd name="connsiteY11" fmla="*/ 5573921 h 9854455"/>
              <a:gd name="connsiteX12" fmla="*/ 9193248 w 11395430"/>
              <a:gd name="connsiteY12" fmla="*/ 5561530 h 9854455"/>
              <a:gd name="connsiteX13" fmla="*/ 9193466 w 11395430"/>
              <a:gd name="connsiteY13" fmla="*/ 5561938 h 9854455"/>
              <a:gd name="connsiteX14" fmla="*/ 9193466 w 11395430"/>
              <a:gd name="connsiteY14" fmla="*/ 5561938 h 9854455"/>
              <a:gd name="connsiteX15" fmla="*/ 9246499 w 11395430"/>
              <a:gd name="connsiteY15" fmla="*/ 5556592 h 9854455"/>
              <a:gd name="connsiteX16" fmla="*/ 11395430 w 11395430"/>
              <a:gd name="connsiteY16" fmla="*/ 7705524 h 9854455"/>
              <a:gd name="connsiteX17" fmla="*/ 9246499 w 11395430"/>
              <a:gd name="connsiteY17" fmla="*/ 9854455 h 9854455"/>
              <a:gd name="connsiteX18" fmla="*/ 7141227 w 11395430"/>
              <a:gd name="connsiteY18" fmla="*/ 8138607 h 9854455"/>
              <a:gd name="connsiteX19" fmla="*/ 7127574 w 11395430"/>
              <a:gd name="connsiteY19" fmla="*/ 8003172 h 9854455"/>
              <a:gd name="connsiteX20" fmla="*/ 7140889 w 11395430"/>
              <a:gd name="connsiteY20" fmla="*/ 8006502 h 9854455"/>
              <a:gd name="connsiteX21" fmla="*/ 7103522 w 11395430"/>
              <a:gd name="connsiteY21" fmla="*/ 7764548 h 9854455"/>
              <a:gd name="connsiteX22" fmla="*/ 7104289 w 11395430"/>
              <a:gd name="connsiteY22" fmla="*/ 7863047 h 9854455"/>
              <a:gd name="connsiteX23" fmla="*/ 5339418 w 11395430"/>
              <a:gd name="connsiteY23" fmla="*/ 6424637 h 9854455"/>
              <a:gd name="connsiteX24" fmla="*/ 4065586 w 11395430"/>
              <a:gd name="connsiteY24" fmla="*/ 6952276 h 9854455"/>
              <a:gd name="connsiteX25" fmla="*/ 3880063 w 11395430"/>
              <a:gd name="connsiteY25" fmla="*/ 7177132 h 9854455"/>
              <a:gd name="connsiteX26" fmla="*/ 3879553 w 11395430"/>
              <a:gd name="connsiteY26" fmla="*/ 7174410 h 9854455"/>
              <a:gd name="connsiteX27" fmla="*/ 3668455 w 11395430"/>
              <a:gd name="connsiteY27" fmla="*/ 7430266 h 9854455"/>
              <a:gd name="connsiteX28" fmla="*/ 2148931 w 11395430"/>
              <a:gd name="connsiteY28" fmla="*/ 8059673 h 9854455"/>
              <a:gd name="connsiteX29" fmla="*/ 0 w 11395430"/>
              <a:gd name="connsiteY29" fmla="*/ 5910742 h 9854455"/>
              <a:gd name="connsiteX30" fmla="*/ 2148931 w 11395430"/>
              <a:gd name="connsiteY30" fmla="*/ 3761810 h 9854455"/>
              <a:gd name="connsiteX31" fmla="*/ 2985393 w 11395430"/>
              <a:gd name="connsiteY31" fmla="*/ 3930683 h 9854455"/>
              <a:gd name="connsiteX32" fmla="*/ 3323265 w 11395430"/>
              <a:gd name="connsiteY32" fmla="*/ 4114078 h 9854455"/>
              <a:gd name="connsiteX33" fmla="*/ 3323262 w 11395430"/>
              <a:gd name="connsiteY33" fmla="*/ 4114078 h 9854455"/>
              <a:gd name="connsiteX34" fmla="*/ 3329757 w 11395430"/>
              <a:gd name="connsiteY34" fmla="*/ 4117604 h 9854455"/>
              <a:gd name="connsiteX35" fmla="*/ 3350415 w 11395430"/>
              <a:gd name="connsiteY35" fmla="*/ 4128815 h 9854455"/>
              <a:gd name="connsiteX36" fmla="*/ 3368416 w 11395430"/>
              <a:gd name="connsiteY36" fmla="*/ 4143665 h 9854455"/>
              <a:gd name="connsiteX37" fmla="*/ 3477386 w 11395430"/>
              <a:gd name="connsiteY37" fmla="*/ 4217138 h 9854455"/>
              <a:gd name="connsiteX38" fmla="*/ 3782268 w 11395430"/>
              <a:gd name="connsiteY38" fmla="*/ 4278689 h 9854455"/>
              <a:gd name="connsiteX39" fmla="*/ 4565530 w 11395430"/>
              <a:gd name="connsiteY39" fmla="*/ 3495427 h 9854455"/>
              <a:gd name="connsiteX40" fmla="*/ 4503979 w 11395430"/>
              <a:gd name="connsiteY40" fmla="*/ 3190545 h 9854455"/>
              <a:gd name="connsiteX41" fmla="*/ 4469289 w 11395430"/>
              <a:gd name="connsiteY41" fmla="*/ 3139095 h 9854455"/>
              <a:gd name="connsiteX42" fmla="*/ 4472055 w 11395430"/>
              <a:gd name="connsiteY42" fmla="*/ 3136745 h 9854455"/>
              <a:gd name="connsiteX43" fmla="*/ 4480919 w 11395430"/>
              <a:gd name="connsiteY43" fmla="*/ 3137592 h 9854455"/>
              <a:gd name="connsiteX44" fmla="*/ 4398306 w 11395430"/>
              <a:gd name="connsiteY44" fmla="*/ 2985393 h 9854455"/>
              <a:gd name="connsiteX45" fmla="*/ 4229433 w 11395430"/>
              <a:gd name="connsiteY45" fmla="*/ 2148931 h 9854455"/>
              <a:gd name="connsiteX46" fmla="*/ 6378364 w 11395430"/>
              <a:gd name="connsiteY46" fmla="*/ 0 h 9854455"/>
              <a:gd name="connsiteX0" fmla="*/ 3323826 w 11395430"/>
              <a:gd name="connsiteY0" fmla="*/ 4113601 h 9854455"/>
              <a:gd name="connsiteX1" fmla="*/ 3329761 w 11395430"/>
              <a:gd name="connsiteY1" fmla="*/ 4117604 h 9854455"/>
              <a:gd name="connsiteX2" fmla="*/ 3323265 w 11395430"/>
              <a:gd name="connsiteY2" fmla="*/ 4114078 h 9854455"/>
              <a:gd name="connsiteX3" fmla="*/ 3323826 w 11395430"/>
              <a:gd name="connsiteY3" fmla="*/ 4113601 h 9854455"/>
              <a:gd name="connsiteX4" fmla="*/ 6378364 w 11395430"/>
              <a:gd name="connsiteY4" fmla="*/ 0 h 9854455"/>
              <a:gd name="connsiteX5" fmla="*/ 8527296 w 11395430"/>
              <a:gd name="connsiteY5" fmla="*/ 2148931 h 9854455"/>
              <a:gd name="connsiteX6" fmla="*/ 8160291 w 11395430"/>
              <a:gd name="connsiteY6" fmla="*/ 3350418 h 9854455"/>
              <a:gd name="connsiteX7" fmla="*/ 8053796 w 11395430"/>
              <a:gd name="connsiteY7" fmla="*/ 3479496 h 9854455"/>
              <a:gd name="connsiteX8" fmla="*/ 8055237 w 11395430"/>
              <a:gd name="connsiteY8" fmla="*/ 3479634 h 9854455"/>
              <a:gd name="connsiteX9" fmla="*/ 7995196 w 11395430"/>
              <a:gd name="connsiteY9" fmla="*/ 3552401 h 9854455"/>
              <a:gd name="connsiteX10" fmla="*/ 7773760 w 11395430"/>
              <a:gd name="connsiteY10" fmla="*/ 4277335 h 9854455"/>
              <a:gd name="connsiteX11" fmla="*/ 9070345 w 11395430"/>
              <a:gd name="connsiteY11" fmla="*/ 5573921 h 9854455"/>
              <a:gd name="connsiteX12" fmla="*/ 9193248 w 11395430"/>
              <a:gd name="connsiteY12" fmla="*/ 5561530 h 9854455"/>
              <a:gd name="connsiteX13" fmla="*/ 9193466 w 11395430"/>
              <a:gd name="connsiteY13" fmla="*/ 5561938 h 9854455"/>
              <a:gd name="connsiteX14" fmla="*/ 9193466 w 11395430"/>
              <a:gd name="connsiteY14" fmla="*/ 5561938 h 9854455"/>
              <a:gd name="connsiteX15" fmla="*/ 9246499 w 11395430"/>
              <a:gd name="connsiteY15" fmla="*/ 5556592 h 9854455"/>
              <a:gd name="connsiteX16" fmla="*/ 11395430 w 11395430"/>
              <a:gd name="connsiteY16" fmla="*/ 7705524 h 9854455"/>
              <a:gd name="connsiteX17" fmla="*/ 9246499 w 11395430"/>
              <a:gd name="connsiteY17" fmla="*/ 9854455 h 9854455"/>
              <a:gd name="connsiteX18" fmla="*/ 7141227 w 11395430"/>
              <a:gd name="connsiteY18" fmla="*/ 8138607 h 9854455"/>
              <a:gd name="connsiteX19" fmla="*/ 7127574 w 11395430"/>
              <a:gd name="connsiteY19" fmla="*/ 8003172 h 9854455"/>
              <a:gd name="connsiteX20" fmla="*/ 7140889 w 11395430"/>
              <a:gd name="connsiteY20" fmla="*/ 8006502 h 9854455"/>
              <a:gd name="connsiteX21" fmla="*/ 7104289 w 11395430"/>
              <a:gd name="connsiteY21" fmla="*/ 7863047 h 9854455"/>
              <a:gd name="connsiteX22" fmla="*/ 5339418 w 11395430"/>
              <a:gd name="connsiteY22" fmla="*/ 6424637 h 9854455"/>
              <a:gd name="connsiteX23" fmla="*/ 4065586 w 11395430"/>
              <a:gd name="connsiteY23" fmla="*/ 6952276 h 9854455"/>
              <a:gd name="connsiteX24" fmla="*/ 3880063 w 11395430"/>
              <a:gd name="connsiteY24" fmla="*/ 7177132 h 9854455"/>
              <a:gd name="connsiteX25" fmla="*/ 3879553 w 11395430"/>
              <a:gd name="connsiteY25" fmla="*/ 7174410 h 9854455"/>
              <a:gd name="connsiteX26" fmla="*/ 3668455 w 11395430"/>
              <a:gd name="connsiteY26" fmla="*/ 7430266 h 9854455"/>
              <a:gd name="connsiteX27" fmla="*/ 2148931 w 11395430"/>
              <a:gd name="connsiteY27" fmla="*/ 8059673 h 9854455"/>
              <a:gd name="connsiteX28" fmla="*/ 0 w 11395430"/>
              <a:gd name="connsiteY28" fmla="*/ 5910742 h 9854455"/>
              <a:gd name="connsiteX29" fmla="*/ 2148931 w 11395430"/>
              <a:gd name="connsiteY29" fmla="*/ 3761810 h 9854455"/>
              <a:gd name="connsiteX30" fmla="*/ 2985393 w 11395430"/>
              <a:gd name="connsiteY30" fmla="*/ 3930683 h 9854455"/>
              <a:gd name="connsiteX31" fmla="*/ 3323265 w 11395430"/>
              <a:gd name="connsiteY31" fmla="*/ 4114078 h 9854455"/>
              <a:gd name="connsiteX32" fmla="*/ 3323262 w 11395430"/>
              <a:gd name="connsiteY32" fmla="*/ 4114078 h 9854455"/>
              <a:gd name="connsiteX33" fmla="*/ 3329757 w 11395430"/>
              <a:gd name="connsiteY33" fmla="*/ 4117604 h 9854455"/>
              <a:gd name="connsiteX34" fmla="*/ 3350415 w 11395430"/>
              <a:gd name="connsiteY34" fmla="*/ 4128815 h 9854455"/>
              <a:gd name="connsiteX35" fmla="*/ 3368416 w 11395430"/>
              <a:gd name="connsiteY35" fmla="*/ 4143665 h 9854455"/>
              <a:gd name="connsiteX36" fmla="*/ 3477386 w 11395430"/>
              <a:gd name="connsiteY36" fmla="*/ 4217138 h 9854455"/>
              <a:gd name="connsiteX37" fmla="*/ 3782268 w 11395430"/>
              <a:gd name="connsiteY37" fmla="*/ 4278689 h 9854455"/>
              <a:gd name="connsiteX38" fmla="*/ 4565530 w 11395430"/>
              <a:gd name="connsiteY38" fmla="*/ 3495427 h 9854455"/>
              <a:gd name="connsiteX39" fmla="*/ 4503979 w 11395430"/>
              <a:gd name="connsiteY39" fmla="*/ 3190545 h 9854455"/>
              <a:gd name="connsiteX40" fmla="*/ 4469289 w 11395430"/>
              <a:gd name="connsiteY40" fmla="*/ 3139095 h 9854455"/>
              <a:gd name="connsiteX41" fmla="*/ 4472055 w 11395430"/>
              <a:gd name="connsiteY41" fmla="*/ 3136745 h 9854455"/>
              <a:gd name="connsiteX42" fmla="*/ 4480919 w 11395430"/>
              <a:gd name="connsiteY42" fmla="*/ 3137592 h 9854455"/>
              <a:gd name="connsiteX43" fmla="*/ 4398306 w 11395430"/>
              <a:gd name="connsiteY43" fmla="*/ 2985393 h 9854455"/>
              <a:gd name="connsiteX44" fmla="*/ 4229433 w 11395430"/>
              <a:gd name="connsiteY44" fmla="*/ 2148931 h 9854455"/>
              <a:gd name="connsiteX45" fmla="*/ 6378364 w 11395430"/>
              <a:gd name="connsiteY45" fmla="*/ 0 h 985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95430" h="9854455">
                <a:moveTo>
                  <a:pt x="3323826" y="4113601"/>
                </a:moveTo>
                <a:lnTo>
                  <a:pt x="3329761" y="4117604"/>
                </a:lnTo>
                <a:lnTo>
                  <a:pt x="3323265" y="4114078"/>
                </a:lnTo>
                <a:lnTo>
                  <a:pt x="3323826" y="4113601"/>
                </a:lnTo>
                <a:close/>
                <a:moveTo>
                  <a:pt x="6378364" y="0"/>
                </a:moveTo>
                <a:cubicBezTo>
                  <a:pt x="7565188" y="0"/>
                  <a:pt x="8527296" y="962108"/>
                  <a:pt x="8527296" y="2148931"/>
                </a:cubicBezTo>
                <a:cubicBezTo>
                  <a:pt x="8527296" y="2593990"/>
                  <a:pt x="8391999" y="3007448"/>
                  <a:pt x="8160291" y="3350418"/>
                </a:cubicBezTo>
                <a:lnTo>
                  <a:pt x="8053796" y="3479496"/>
                </a:lnTo>
                <a:lnTo>
                  <a:pt x="8055237" y="3479634"/>
                </a:lnTo>
                <a:lnTo>
                  <a:pt x="7995196" y="3552401"/>
                </a:lnTo>
                <a:cubicBezTo>
                  <a:pt x="7855394" y="3759339"/>
                  <a:pt x="7773760" y="4008805"/>
                  <a:pt x="7773760" y="4277335"/>
                </a:cubicBezTo>
                <a:cubicBezTo>
                  <a:pt x="7773760" y="4993420"/>
                  <a:pt x="8354261" y="5573921"/>
                  <a:pt x="9070345" y="5573921"/>
                </a:cubicBezTo>
                <a:lnTo>
                  <a:pt x="9193248" y="5561530"/>
                </a:lnTo>
                <a:lnTo>
                  <a:pt x="9193466" y="5561938"/>
                </a:lnTo>
                <a:lnTo>
                  <a:pt x="9193466" y="5561938"/>
                </a:lnTo>
                <a:lnTo>
                  <a:pt x="9246499" y="5556592"/>
                </a:lnTo>
                <a:cubicBezTo>
                  <a:pt x="10433322" y="5556592"/>
                  <a:pt x="11395430" y="6518701"/>
                  <a:pt x="11395430" y="7705524"/>
                </a:cubicBezTo>
                <a:cubicBezTo>
                  <a:pt x="11395430" y="8892347"/>
                  <a:pt x="10433322" y="9854455"/>
                  <a:pt x="9246499" y="9854455"/>
                </a:cubicBezTo>
                <a:cubicBezTo>
                  <a:pt x="8208029" y="9854455"/>
                  <a:pt x="7341605" y="9117840"/>
                  <a:pt x="7141227" y="8138607"/>
                </a:cubicBezTo>
                <a:lnTo>
                  <a:pt x="7127574" y="8003172"/>
                </a:lnTo>
                <a:lnTo>
                  <a:pt x="7140889" y="8006502"/>
                </a:lnTo>
                <a:lnTo>
                  <a:pt x="7104289" y="7863047"/>
                </a:lnTo>
                <a:cubicBezTo>
                  <a:pt x="6936308" y="7042148"/>
                  <a:pt x="6209976" y="6424637"/>
                  <a:pt x="5339418" y="6424637"/>
                </a:cubicBezTo>
                <a:cubicBezTo>
                  <a:pt x="4841956" y="6424637"/>
                  <a:pt x="4391589" y="6626273"/>
                  <a:pt x="4065586" y="6952276"/>
                </a:cubicBezTo>
                <a:lnTo>
                  <a:pt x="3880063" y="7177132"/>
                </a:lnTo>
                <a:lnTo>
                  <a:pt x="3879553" y="7174410"/>
                </a:lnTo>
                <a:lnTo>
                  <a:pt x="3668455" y="7430266"/>
                </a:lnTo>
                <a:cubicBezTo>
                  <a:pt x="3279577" y="7819148"/>
                  <a:pt x="2742343" y="8059673"/>
                  <a:pt x="2148931" y="8059673"/>
                </a:cubicBezTo>
                <a:cubicBezTo>
                  <a:pt x="962108" y="8059673"/>
                  <a:pt x="0" y="7097565"/>
                  <a:pt x="0" y="5910742"/>
                </a:cubicBezTo>
                <a:cubicBezTo>
                  <a:pt x="0" y="4723918"/>
                  <a:pt x="962108" y="3761810"/>
                  <a:pt x="2148931" y="3761810"/>
                </a:cubicBezTo>
                <a:cubicBezTo>
                  <a:pt x="2445637" y="3761810"/>
                  <a:pt x="2728297" y="3821943"/>
                  <a:pt x="2985393" y="3930683"/>
                </a:cubicBezTo>
                <a:lnTo>
                  <a:pt x="3323265" y="4114078"/>
                </a:lnTo>
                <a:lnTo>
                  <a:pt x="3323262" y="4114078"/>
                </a:lnTo>
                <a:lnTo>
                  <a:pt x="3329757" y="4117604"/>
                </a:lnTo>
                <a:lnTo>
                  <a:pt x="3350415" y="4128815"/>
                </a:lnTo>
                <a:lnTo>
                  <a:pt x="3368416" y="4143665"/>
                </a:lnTo>
                <a:lnTo>
                  <a:pt x="3477386" y="4217138"/>
                </a:lnTo>
                <a:cubicBezTo>
                  <a:pt x="3571094" y="4256772"/>
                  <a:pt x="3674121" y="4278689"/>
                  <a:pt x="3782268" y="4278689"/>
                </a:cubicBezTo>
                <a:cubicBezTo>
                  <a:pt x="4214853" y="4278689"/>
                  <a:pt x="4565530" y="3928012"/>
                  <a:pt x="4565530" y="3495427"/>
                </a:cubicBezTo>
                <a:cubicBezTo>
                  <a:pt x="4565530" y="3387280"/>
                  <a:pt x="4543613" y="3284253"/>
                  <a:pt x="4503979" y="3190545"/>
                </a:cubicBezTo>
                <a:lnTo>
                  <a:pt x="4469289" y="3139095"/>
                </a:lnTo>
                <a:lnTo>
                  <a:pt x="4472055" y="3136745"/>
                </a:lnTo>
                <a:lnTo>
                  <a:pt x="4480919" y="3137592"/>
                </a:lnTo>
                <a:lnTo>
                  <a:pt x="4398306" y="2985393"/>
                </a:lnTo>
                <a:cubicBezTo>
                  <a:pt x="4289565" y="2728297"/>
                  <a:pt x="4229433" y="2445637"/>
                  <a:pt x="4229433" y="2148931"/>
                </a:cubicBezTo>
                <a:cubicBezTo>
                  <a:pt x="4229433" y="962108"/>
                  <a:pt x="5191541" y="0"/>
                  <a:pt x="6378364" y="0"/>
                </a:cubicBezTo>
                <a:close/>
              </a:path>
            </a:pathLst>
          </a:custGeom>
          <a:gradFill flip="none" rotWithShape="1">
            <a:gsLst>
              <a:gs pos="0">
                <a:srgbClr val="FFC000">
                  <a:alpha val="92000"/>
                </a:srgbClr>
              </a:gs>
              <a:gs pos="46000">
                <a:srgbClr val="92D050"/>
              </a:gs>
              <a:gs pos="97000">
                <a:srgbClr val="00B050">
                  <a:alpha val="77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15" name="任意多边形: 形状 114"/>
          <p:cNvSpPr/>
          <p:nvPr/>
        </p:nvSpPr>
        <p:spPr>
          <a:xfrm>
            <a:off x="10648950" y="4665749"/>
            <a:ext cx="1543050" cy="306412"/>
          </a:xfrm>
          <a:custGeom>
            <a:avLst/>
            <a:gdLst>
              <a:gd name="connsiteX0" fmla="*/ 0 w 1543050"/>
              <a:gd name="connsiteY0" fmla="*/ 211051 h 306412"/>
              <a:gd name="connsiteX1" fmla="*/ 381000 w 1543050"/>
              <a:gd name="connsiteY1" fmla="*/ 1501 h 306412"/>
              <a:gd name="connsiteX2" fmla="*/ 762000 w 1543050"/>
              <a:gd name="connsiteY2" fmla="*/ 306301 h 306412"/>
              <a:gd name="connsiteX3" fmla="*/ 1143000 w 1543050"/>
              <a:gd name="connsiteY3" fmla="*/ 39601 h 306412"/>
              <a:gd name="connsiteX4" fmla="*/ 1409700 w 1543050"/>
              <a:gd name="connsiteY4" fmla="*/ 268201 h 306412"/>
              <a:gd name="connsiteX5" fmla="*/ 1543050 w 1543050"/>
              <a:gd name="connsiteY5" fmla="*/ 230101 h 30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3050" h="306412">
                <a:moveTo>
                  <a:pt x="0" y="211051"/>
                </a:moveTo>
                <a:cubicBezTo>
                  <a:pt x="127000" y="98338"/>
                  <a:pt x="254000" y="-14374"/>
                  <a:pt x="381000" y="1501"/>
                </a:cubicBezTo>
                <a:cubicBezTo>
                  <a:pt x="508000" y="17376"/>
                  <a:pt x="635000" y="299951"/>
                  <a:pt x="762000" y="306301"/>
                </a:cubicBezTo>
                <a:cubicBezTo>
                  <a:pt x="889000" y="312651"/>
                  <a:pt x="1035050" y="45951"/>
                  <a:pt x="1143000" y="39601"/>
                </a:cubicBezTo>
                <a:cubicBezTo>
                  <a:pt x="1250950" y="33251"/>
                  <a:pt x="1343025" y="236451"/>
                  <a:pt x="1409700" y="268201"/>
                </a:cubicBezTo>
                <a:cubicBezTo>
                  <a:pt x="1476375" y="299951"/>
                  <a:pt x="1509712" y="265026"/>
                  <a:pt x="1543050" y="230101"/>
                </a:cubicBezTo>
              </a:path>
            </a:pathLst>
          </a:custGeom>
          <a:noFill/>
          <a:ln w="15875">
            <a:gradFill flip="none" rotWithShape="1">
              <a:gsLst>
                <a:gs pos="0">
                  <a:srgbClr val="FFFF00">
                    <a:alpha val="81000"/>
                  </a:srgbClr>
                </a:gs>
                <a:gs pos="43000">
                  <a:srgbClr val="92D050"/>
                </a:gs>
                <a:gs pos="72409">
                  <a:srgbClr val="00B050">
                    <a:alpha val="57000"/>
                  </a:srgbClr>
                </a:gs>
                <a:gs pos="100000">
                  <a:srgbClr val="0070C0">
                    <a:alpha val="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16" name="椭圆 115"/>
          <p:cNvSpPr/>
          <p:nvPr/>
        </p:nvSpPr>
        <p:spPr>
          <a:xfrm>
            <a:off x="11811172" y="3414224"/>
            <a:ext cx="109267" cy="10926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17" name="椭圆 116"/>
          <p:cNvSpPr/>
          <p:nvPr/>
        </p:nvSpPr>
        <p:spPr>
          <a:xfrm>
            <a:off x="11811172" y="3645109"/>
            <a:ext cx="109267" cy="10926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18" name="椭圆 117"/>
          <p:cNvSpPr/>
          <p:nvPr/>
        </p:nvSpPr>
        <p:spPr>
          <a:xfrm>
            <a:off x="11811172" y="3875993"/>
            <a:ext cx="109267" cy="10926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19" name="矩形: 圆角 118"/>
          <p:cNvSpPr/>
          <p:nvPr/>
        </p:nvSpPr>
        <p:spPr>
          <a:xfrm>
            <a:off x="5181878" y="5110433"/>
            <a:ext cx="1828244" cy="396000"/>
          </a:xfrm>
          <a:prstGeom prst="roundRect">
            <a:avLst>
              <a:gd name="adj" fmla="val 22112"/>
            </a:avLst>
          </a:prstGeom>
          <a:gradFill flip="none" rotWithShape="1">
            <a:gsLst>
              <a:gs pos="100000">
                <a:schemeClr val="accent6"/>
              </a:gs>
              <a:gs pos="0">
                <a:srgbClr val="FFFF00"/>
              </a:gs>
              <a:gs pos="47000">
                <a:srgbClr val="FFC0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21" name="文本框 120"/>
          <p:cNvSpPr txBox="1"/>
          <p:nvPr/>
        </p:nvSpPr>
        <p:spPr>
          <a:xfrm>
            <a:off x="2458399" y="2670603"/>
            <a:ext cx="7275208" cy="1015663"/>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6000" dirty="0">
                <a:solidFill>
                  <a:srgbClr val="FFFFFF"/>
                </a:solidFill>
                <a:effectLst>
                  <a:outerShdw blurRad="228600" dist="38100" dir="2700000" algn="tl" rotWithShape="0">
                    <a:prstClr val="black">
                      <a:alpha val="83000"/>
                    </a:prstClr>
                  </a:outerShdw>
                </a:effectLst>
                <a:latin typeface="造字工房悦黑体验版常规体" pitchFamily="2" charset="-122"/>
                <a:ea typeface="造字工房悦黑体验版常规体" pitchFamily="2" charset="-122"/>
              </a:rPr>
              <a:t>T</a:t>
            </a:r>
            <a:r>
              <a:rPr lang="zh-CN" altLang="en-US" sz="6000" dirty="0">
                <a:solidFill>
                  <a:srgbClr val="FFFFFF"/>
                </a:solidFill>
                <a:effectLst>
                  <a:outerShdw blurRad="228600" dist="38100" dir="2700000" algn="tl" rotWithShape="0">
                    <a:prstClr val="black">
                      <a:alpha val="83000"/>
                    </a:prstClr>
                  </a:outerShdw>
                </a:effectLst>
                <a:latin typeface="造字工房悦黑体验版常规体" pitchFamily="2" charset="-122"/>
                <a:ea typeface="造字工房悦黑体验版常规体" pitchFamily="2" charset="-122"/>
              </a:rPr>
              <a:t>hank you</a:t>
            </a:r>
            <a:endParaRPr kumimoji="0" lang="zh-CN" altLang="en-US" sz="6000" b="0" i="0" u="none" strike="noStrike" kern="1200" cap="none" spc="0" normalizeH="0" baseline="0" noProof="0" dirty="0">
              <a:ln>
                <a:noFill/>
              </a:ln>
              <a:solidFill>
                <a:srgbClr val="FFFFFF"/>
              </a:solidFill>
              <a:effectLst>
                <a:outerShdw blurRad="228600" dist="38100" dir="2700000" algn="tl" rotWithShape="0">
                  <a:prstClr val="black">
                    <a:alpha val="83000"/>
                  </a:prstClr>
                </a:outerShdw>
              </a:effectLst>
              <a:uLnTx/>
              <a:uFillTx/>
              <a:latin typeface="造字工房悦黑体验版常规体" pitchFamily="2" charset="-122"/>
              <a:ea typeface="造字工房悦黑体验版常规体" pitchFamily="2" charset="-122"/>
              <a:cs typeface="+mn-cs"/>
            </a:endParaRPr>
          </a:p>
        </p:txBody>
      </p:sp>
      <p:sp>
        <p:nvSpPr>
          <p:cNvPr id="122" name="文本框 121"/>
          <p:cNvSpPr txBox="1"/>
          <p:nvPr/>
        </p:nvSpPr>
        <p:spPr>
          <a:xfrm>
            <a:off x="5400939" y="5137997"/>
            <a:ext cx="1390124"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srgbClr val="111C30"/>
                </a:solidFill>
                <a:effectLst/>
                <a:uLnTx/>
                <a:uFillTx/>
                <a:latin typeface="Arial" panose="020B0604020202020204" pitchFamily="34" charset="0"/>
                <a:ea typeface="微软雅黑"/>
                <a:cs typeface="Arial" panose="020B0604020202020204" pitchFamily="34" charset="0"/>
              </a:rPr>
              <a:t>20XX.12.12</a:t>
            </a:r>
            <a:endParaRPr kumimoji="0" lang="zh-CN" altLang="en-US" sz="1800" b="0" i="0" u="none" strike="noStrike" kern="1200" cap="none" spc="0" normalizeH="0" baseline="0" noProof="0" dirty="0">
              <a:ln>
                <a:noFill/>
              </a:ln>
              <a:solidFill>
                <a:srgbClr val="111C30"/>
              </a:solidFill>
              <a:effectLst/>
              <a:uLnTx/>
              <a:uFillTx/>
              <a:latin typeface="Arial" panose="020B0604020202020204" pitchFamily="34" charset="0"/>
              <a:ea typeface="微软雅黑"/>
              <a:cs typeface="Arial" panose="020B0604020202020204" pitchFamily="34" charset="0"/>
            </a:endParaRPr>
          </a:p>
        </p:txBody>
      </p:sp>
      <p:sp>
        <p:nvSpPr>
          <p:cNvPr id="123" name="文本框 122"/>
          <p:cNvSpPr txBox="1"/>
          <p:nvPr/>
        </p:nvSpPr>
        <p:spPr>
          <a:xfrm>
            <a:off x="8340348" y="521081"/>
            <a:ext cx="80021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solidFill>
                <a:effectLst/>
                <a:uLnTx/>
                <a:uFillTx/>
                <a:latin typeface="Arial"/>
                <a:ea typeface="微软雅黑"/>
                <a:cs typeface="+mn-cs"/>
              </a:rPr>
              <a:t>Product launch</a:t>
            </a:r>
          </a:p>
        </p:txBody>
      </p:sp>
      <p:sp>
        <p:nvSpPr>
          <p:cNvPr id="124" name="文本框 123"/>
          <p:cNvSpPr txBox="1"/>
          <p:nvPr/>
        </p:nvSpPr>
        <p:spPr>
          <a:xfrm>
            <a:off x="9539767" y="521081"/>
            <a:ext cx="80021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solidFill>
                <a:effectLst/>
                <a:uLnTx/>
                <a:uFillTx/>
                <a:latin typeface="Arial"/>
                <a:ea typeface="微软雅黑"/>
                <a:cs typeface="+mn-cs"/>
              </a:rPr>
              <a:t>Summary</a:t>
            </a:r>
          </a:p>
        </p:txBody>
      </p:sp>
      <p:sp>
        <p:nvSpPr>
          <p:cNvPr id="125" name="文本框 124"/>
          <p:cNvSpPr txBox="1"/>
          <p:nvPr/>
        </p:nvSpPr>
        <p:spPr>
          <a:xfrm>
            <a:off x="10514231" y="521081"/>
            <a:ext cx="80021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solidFill>
                <a:effectLst/>
                <a:uLnTx/>
                <a:uFillTx/>
                <a:latin typeface="Arial"/>
                <a:ea typeface="微软雅黑"/>
                <a:cs typeface="+mn-cs"/>
              </a:rPr>
              <a:t>Business plan</a:t>
            </a:r>
          </a:p>
        </p:txBody>
      </p:sp>
      <p:grpSp>
        <p:nvGrpSpPr>
          <p:cNvPr id="128" name="组合 127"/>
          <p:cNvGrpSpPr/>
          <p:nvPr/>
        </p:nvGrpSpPr>
        <p:grpSpPr>
          <a:xfrm>
            <a:off x="583492" y="332467"/>
            <a:ext cx="934871" cy="609152"/>
            <a:chOff x="321381" y="332467"/>
            <a:chExt cx="934871" cy="609152"/>
          </a:xfrm>
        </p:grpSpPr>
        <p:sp>
          <p:nvSpPr>
            <p:cNvPr id="126" name="download-from-cloud_97558"/>
            <p:cNvSpPr>
              <a:spLocks noChangeAspect="1"/>
            </p:cNvSpPr>
            <p:nvPr/>
          </p:nvSpPr>
          <p:spPr bwMode="auto">
            <a:xfrm>
              <a:off x="550616" y="332467"/>
              <a:ext cx="484741" cy="376831"/>
            </a:xfrm>
            <a:custGeom>
              <a:avLst/>
              <a:gdLst>
                <a:gd name="connsiteX0" fmla="*/ 157472 w 330820"/>
                <a:gd name="connsiteY0" fmla="*/ 95250 h 257175"/>
                <a:gd name="connsiteX1" fmla="*/ 181285 w 330820"/>
                <a:gd name="connsiteY1" fmla="*/ 95250 h 257175"/>
                <a:gd name="connsiteX2" fmla="*/ 181285 w 330820"/>
                <a:gd name="connsiteY2" fmla="*/ 211138 h 257175"/>
                <a:gd name="connsiteX3" fmla="*/ 211447 w 330820"/>
                <a:gd name="connsiteY3" fmla="*/ 180975 h 257175"/>
                <a:gd name="connsiteX4" fmla="*/ 228910 w 330820"/>
                <a:gd name="connsiteY4" fmla="*/ 198438 h 257175"/>
                <a:gd name="connsiteX5" fmla="*/ 168585 w 330820"/>
                <a:gd name="connsiteY5" fmla="*/ 257175 h 257175"/>
                <a:gd name="connsiteX6" fmla="*/ 103497 w 330820"/>
                <a:gd name="connsiteY6" fmla="*/ 198438 h 257175"/>
                <a:gd name="connsiteX7" fmla="*/ 120960 w 330820"/>
                <a:gd name="connsiteY7" fmla="*/ 180975 h 257175"/>
                <a:gd name="connsiteX8" fmla="*/ 157472 w 330820"/>
                <a:gd name="connsiteY8" fmla="*/ 211138 h 257175"/>
                <a:gd name="connsiteX9" fmla="*/ 129173 w 330820"/>
                <a:gd name="connsiteY9" fmla="*/ 0 h 257175"/>
                <a:gd name="connsiteX10" fmla="*/ 191104 w 330820"/>
                <a:gd name="connsiteY10" fmla="*/ 35545 h 257175"/>
                <a:gd name="connsiteX11" fmla="*/ 216141 w 330820"/>
                <a:gd name="connsiteY11" fmla="*/ 30279 h 257175"/>
                <a:gd name="connsiteX12" fmla="*/ 271483 w 330820"/>
                <a:gd name="connsiteY12" fmla="*/ 84254 h 257175"/>
                <a:gd name="connsiteX13" fmla="*/ 330779 w 330820"/>
                <a:gd name="connsiteY13" fmla="*/ 144811 h 257175"/>
                <a:gd name="connsiteX14" fmla="*/ 263577 w 330820"/>
                <a:gd name="connsiteY14" fmla="*/ 215900 h 257175"/>
                <a:gd name="connsiteX15" fmla="*/ 253036 w 330820"/>
                <a:gd name="connsiteY15" fmla="*/ 215900 h 257175"/>
                <a:gd name="connsiteX16" fmla="*/ 253036 w 330820"/>
                <a:gd name="connsiteY16" fmla="*/ 192204 h 257175"/>
                <a:gd name="connsiteX17" fmla="*/ 263577 w 330820"/>
                <a:gd name="connsiteY17" fmla="*/ 192204 h 257175"/>
                <a:gd name="connsiteX18" fmla="*/ 307061 w 330820"/>
                <a:gd name="connsiteY18" fmla="*/ 144811 h 257175"/>
                <a:gd name="connsiteX19" fmla="*/ 270166 w 330820"/>
                <a:gd name="connsiteY19" fmla="*/ 107950 h 257175"/>
                <a:gd name="connsiteX20" fmla="*/ 253036 w 330820"/>
                <a:gd name="connsiteY20" fmla="*/ 107950 h 257175"/>
                <a:gd name="connsiteX21" fmla="*/ 247765 w 330820"/>
                <a:gd name="connsiteY21" fmla="*/ 88203 h 257175"/>
                <a:gd name="connsiteX22" fmla="*/ 199011 w 330820"/>
                <a:gd name="connsiteY22" fmla="*/ 57925 h 257175"/>
                <a:gd name="connsiteX23" fmla="*/ 181881 w 330820"/>
                <a:gd name="connsiteY23" fmla="*/ 64507 h 257175"/>
                <a:gd name="connsiteX24" fmla="*/ 129173 w 330820"/>
                <a:gd name="connsiteY24" fmla="*/ 23697 h 257175"/>
                <a:gd name="connsiteX25" fmla="*/ 94913 w 330820"/>
                <a:gd name="connsiteY25" fmla="*/ 40811 h 257175"/>
                <a:gd name="connsiteX26" fmla="*/ 80419 w 330820"/>
                <a:gd name="connsiteY26" fmla="*/ 80305 h 257175"/>
                <a:gd name="connsiteX27" fmla="*/ 80419 w 330820"/>
                <a:gd name="connsiteY27" fmla="*/ 84254 h 257175"/>
                <a:gd name="connsiteX28" fmla="*/ 80419 w 330820"/>
                <a:gd name="connsiteY28" fmla="*/ 85570 h 257175"/>
                <a:gd name="connsiteX29" fmla="*/ 81736 w 330820"/>
                <a:gd name="connsiteY29" fmla="*/ 105317 h 257175"/>
                <a:gd name="connsiteX30" fmla="*/ 61971 w 330820"/>
                <a:gd name="connsiteY30" fmla="*/ 109267 h 257175"/>
                <a:gd name="connsiteX31" fmla="*/ 23758 w 330820"/>
                <a:gd name="connsiteY31" fmla="*/ 150077 h 257175"/>
                <a:gd name="connsiteX32" fmla="*/ 56700 w 330820"/>
                <a:gd name="connsiteY32" fmla="*/ 192204 h 257175"/>
                <a:gd name="connsiteX33" fmla="*/ 77783 w 330820"/>
                <a:gd name="connsiteY33" fmla="*/ 192204 h 257175"/>
                <a:gd name="connsiteX34" fmla="*/ 77783 w 330820"/>
                <a:gd name="connsiteY34" fmla="*/ 215900 h 257175"/>
                <a:gd name="connsiteX35" fmla="*/ 56700 w 330820"/>
                <a:gd name="connsiteY35" fmla="*/ 215900 h 257175"/>
                <a:gd name="connsiteX36" fmla="*/ 40 w 330820"/>
                <a:gd name="connsiteY36" fmla="*/ 150077 h 257175"/>
                <a:gd name="connsiteX37" fmla="*/ 56700 w 330820"/>
                <a:gd name="connsiteY37" fmla="*/ 85570 h 257175"/>
                <a:gd name="connsiteX38" fmla="*/ 56700 w 330820"/>
                <a:gd name="connsiteY38" fmla="*/ 82937 h 257175"/>
                <a:gd name="connsiteX39" fmla="*/ 129173 w 330820"/>
                <a:gd name="connsiteY39" fmla="*/ 0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0820" h="257175">
                  <a:moveTo>
                    <a:pt x="157472" y="95250"/>
                  </a:moveTo>
                  <a:lnTo>
                    <a:pt x="181285" y="95250"/>
                  </a:lnTo>
                  <a:lnTo>
                    <a:pt x="181285" y="211138"/>
                  </a:lnTo>
                  <a:lnTo>
                    <a:pt x="211447" y="180975"/>
                  </a:lnTo>
                  <a:lnTo>
                    <a:pt x="228910" y="198438"/>
                  </a:lnTo>
                  <a:lnTo>
                    <a:pt x="168585" y="257175"/>
                  </a:lnTo>
                  <a:lnTo>
                    <a:pt x="103497" y="198438"/>
                  </a:lnTo>
                  <a:lnTo>
                    <a:pt x="120960" y="180975"/>
                  </a:lnTo>
                  <a:lnTo>
                    <a:pt x="157472" y="211138"/>
                  </a:lnTo>
                  <a:close/>
                  <a:moveTo>
                    <a:pt x="129173" y="0"/>
                  </a:moveTo>
                  <a:cubicBezTo>
                    <a:pt x="150256" y="0"/>
                    <a:pt x="171339" y="10532"/>
                    <a:pt x="191104" y="35545"/>
                  </a:cubicBezTo>
                  <a:cubicBezTo>
                    <a:pt x="199011" y="31595"/>
                    <a:pt x="208234" y="30279"/>
                    <a:pt x="216141" y="30279"/>
                  </a:cubicBezTo>
                  <a:cubicBezTo>
                    <a:pt x="243812" y="30279"/>
                    <a:pt x="264895" y="50026"/>
                    <a:pt x="271483" y="84254"/>
                  </a:cubicBezTo>
                  <a:cubicBezTo>
                    <a:pt x="301790" y="84254"/>
                    <a:pt x="332097" y="109267"/>
                    <a:pt x="330779" y="144811"/>
                  </a:cubicBezTo>
                  <a:cubicBezTo>
                    <a:pt x="329462" y="179039"/>
                    <a:pt x="299155" y="215900"/>
                    <a:pt x="263577" y="215900"/>
                  </a:cubicBezTo>
                  <a:cubicBezTo>
                    <a:pt x="263577" y="215900"/>
                    <a:pt x="263577" y="215900"/>
                    <a:pt x="253036" y="215900"/>
                  </a:cubicBezTo>
                  <a:cubicBezTo>
                    <a:pt x="253036" y="215900"/>
                    <a:pt x="253036" y="215900"/>
                    <a:pt x="253036" y="192204"/>
                  </a:cubicBezTo>
                  <a:cubicBezTo>
                    <a:pt x="253036" y="192204"/>
                    <a:pt x="253036" y="192204"/>
                    <a:pt x="263577" y="192204"/>
                  </a:cubicBezTo>
                  <a:cubicBezTo>
                    <a:pt x="284660" y="192204"/>
                    <a:pt x="305743" y="168508"/>
                    <a:pt x="307061" y="144811"/>
                  </a:cubicBezTo>
                  <a:cubicBezTo>
                    <a:pt x="307061" y="123748"/>
                    <a:pt x="287296" y="107950"/>
                    <a:pt x="270166" y="107950"/>
                  </a:cubicBezTo>
                  <a:cubicBezTo>
                    <a:pt x="270166" y="107950"/>
                    <a:pt x="270166" y="107950"/>
                    <a:pt x="253036" y="107950"/>
                  </a:cubicBezTo>
                  <a:cubicBezTo>
                    <a:pt x="253036" y="107950"/>
                    <a:pt x="253036" y="107950"/>
                    <a:pt x="247765" y="88203"/>
                  </a:cubicBezTo>
                  <a:cubicBezTo>
                    <a:pt x="242494" y="60558"/>
                    <a:pt x="225364" y="47393"/>
                    <a:pt x="199011" y="57925"/>
                  </a:cubicBezTo>
                  <a:cubicBezTo>
                    <a:pt x="199011" y="57925"/>
                    <a:pt x="199011" y="57925"/>
                    <a:pt x="181881" y="64507"/>
                  </a:cubicBezTo>
                  <a:cubicBezTo>
                    <a:pt x="170021" y="48709"/>
                    <a:pt x="154209" y="23697"/>
                    <a:pt x="129173" y="23697"/>
                  </a:cubicBezTo>
                  <a:cubicBezTo>
                    <a:pt x="117314" y="23697"/>
                    <a:pt x="104137" y="30279"/>
                    <a:pt x="94913" y="40811"/>
                  </a:cubicBezTo>
                  <a:cubicBezTo>
                    <a:pt x="84372" y="51342"/>
                    <a:pt x="79101" y="67140"/>
                    <a:pt x="80419" y="80305"/>
                  </a:cubicBezTo>
                  <a:cubicBezTo>
                    <a:pt x="80419" y="81621"/>
                    <a:pt x="80419" y="82937"/>
                    <a:pt x="80419" y="84254"/>
                  </a:cubicBezTo>
                  <a:cubicBezTo>
                    <a:pt x="80419" y="84254"/>
                    <a:pt x="80419" y="84254"/>
                    <a:pt x="80419" y="85570"/>
                  </a:cubicBezTo>
                  <a:cubicBezTo>
                    <a:pt x="80419" y="85570"/>
                    <a:pt x="80419" y="85570"/>
                    <a:pt x="81736" y="105317"/>
                  </a:cubicBezTo>
                  <a:cubicBezTo>
                    <a:pt x="81736" y="105317"/>
                    <a:pt x="81736" y="105317"/>
                    <a:pt x="61971" y="109267"/>
                  </a:cubicBezTo>
                  <a:cubicBezTo>
                    <a:pt x="44841" y="113216"/>
                    <a:pt x="23758" y="132963"/>
                    <a:pt x="23758" y="150077"/>
                  </a:cubicBezTo>
                  <a:cubicBezTo>
                    <a:pt x="25076" y="165875"/>
                    <a:pt x="35617" y="192204"/>
                    <a:pt x="56700" y="192204"/>
                  </a:cubicBezTo>
                  <a:cubicBezTo>
                    <a:pt x="56700" y="192204"/>
                    <a:pt x="56700" y="192204"/>
                    <a:pt x="77783" y="192204"/>
                  </a:cubicBezTo>
                  <a:cubicBezTo>
                    <a:pt x="77783" y="192204"/>
                    <a:pt x="77783" y="192204"/>
                    <a:pt x="77783" y="215900"/>
                  </a:cubicBezTo>
                  <a:cubicBezTo>
                    <a:pt x="77783" y="215900"/>
                    <a:pt x="77783" y="215900"/>
                    <a:pt x="56700" y="215900"/>
                  </a:cubicBezTo>
                  <a:cubicBezTo>
                    <a:pt x="22440" y="215900"/>
                    <a:pt x="1357" y="181672"/>
                    <a:pt x="40" y="150077"/>
                  </a:cubicBezTo>
                  <a:cubicBezTo>
                    <a:pt x="-1278" y="119798"/>
                    <a:pt x="30347" y="92153"/>
                    <a:pt x="56700" y="85570"/>
                  </a:cubicBezTo>
                  <a:cubicBezTo>
                    <a:pt x="56700" y="84254"/>
                    <a:pt x="56700" y="84254"/>
                    <a:pt x="56700" y="82937"/>
                  </a:cubicBezTo>
                  <a:cubicBezTo>
                    <a:pt x="52747" y="40811"/>
                    <a:pt x="88325" y="0"/>
                    <a:pt x="129173" y="0"/>
                  </a:cubicBezTo>
                  <a:close/>
                </a:path>
              </a:pathLst>
            </a:custGeom>
            <a:solidFill>
              <a:schemeClr val="bg1"/>
            </a:solidFill>
            <a:ln>
              <a:noFill/>
            </a:ln>
          </p:spPr>
        </p:sp>
        <p:sp>
          <p:nvSpPr>
            <p:cNvPr id="127" name="文本框 126"/>
            <p:cNvSpPr txBox="1"/>
            <p:nvPr/>
          </p:nvSpPr>
          <p:spPr>
            <a:xfrm>
              <a:off x="321381" y="680009"/>
              <a:ext cx="934871"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FFFFFF"/>
                  </a:solidFill>
                  <a:effectLst/>
                  <a:uLnTx/>
                  <a:uFillTx/>
                  <a:latin typeface="Arial"/>
                  <a:ea typeface="微软雅黑"/>
                  <a:cs typeface="+mn-cs"/>
                </a:rPr>
                <a:t>YOU LOGO</a:t>
              </a:r>
              <a:endParaRPr kumimoji="0" lang="zh-CN" altLang="en-US" sz="1100" b="0" i="0" u="none" strike="noStrike" kern="1200" cap="none" spc="0" normalizeH="0" baseline="0" noProof="0" dirty="0">
                <a:ln>
                  <a:noFill/>
                </a:ln>
                <a:solidFill>
                  <a:srgbClr val="FFFFFF"/>
                </a:solidFill>
                <a:effectLst/>
                <a:uLnTx/>
                <a:uFillTx/>
                <a:latin typeface="Arial"/>
                <a:ea typeface="微软雅黑"/>
                <a:cs typeface="+mn-cs"/>
              </a:endParaRPr>
            </a:p>
          </p:txBody>
        </p:sp>
      </p:grpSp>
      <p:sp>
        <p:nvSpPr>
          <p:cNvPr id="131" name="矩形 130"/>
          <p:cNvSpPr/>
          <p:nvPr/>
        </p:nvSpPr>
        <p:spPr>
          <a:xfrm>
            <a:off x="2503434" y="3681731"/>
            <a:ext cx="7103724" cy="338554"/>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等线" panose="02010600030101010101" pitchFamily="2" charset="-122"/>
                <a:cs typeface="+mn-cs"/>
              </a:rPr>
              <a:t>THIS TEMPLATE DESIGNED FOR FEI ER SHE JI</a:t>
            </a:r>
            <a:endParaRPr kumimoji="0" lang="zh-CN" altLang="en-US" sz="1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等线" panose="02010600030101010101" pitchFamily="2" charset="-122"/>
              <a:cs typeface="+mn-cs"/>
            </a:endParaRPr>
          </a:p>
        </p:txBody>
      </p:sp>
    </p:spTree>
    <p:extLst>
      <p:ext uri="{BB962C8B-B14F-4D97-AF65-F5344CB8AC3E}">
        <p14:creationId xmlns:p14="http://schemas.microsoft.com/office/powerpoint/2010/main" val="3754762802"/>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rgbClr val="89A22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0" y="3043767"/>
            <a:ext cx="9313333" cy="774700"/>
          </a:xfrm>
          <a:prstGeom prst="rect">
            <a:avLst/>
          </a:prstGeom>
          <a:solidFill>
            <a:srgbClr val="0A55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311217" y="3039533"/>
            <a:ext cx="855133" cy="778933"/>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lstStyle/>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3321051" y="844551"/>
            <a:ext cx="5549900" cy="1280583"/>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47187" y="2421594"/>
            <a:ext cx="697627" cy="646331"/>
          </a:xfrm>
          <a:prstGeom prst="rect">
            <a:avLst/>
          </a:prstGeom>
          <a:noFill/>
        </p:spPr>
        <p:txBody>
          <a:bodyPr wrap="none" rtlCol="0">
            <a:spAutoFit/>
          </a:bodyPr>
          <a:lstStyle/>
          <a:p>
            <a:pPr algn="ctr"/>
            <a:r>
              <a:rPr lang="en-US" altLang="zh-CN" sz="3600" dirty="0">
                <a:solidFill>
                  <a:schemeClr val="bg1"/>
                </a:solidFill>
              </a:rPr>
              <a:t>01</a:t>
            </a:r>
            <a:endParaRPr lang="zh-CN" altLang="en-US" sz="3600" dirty="0">
              <a:solidFill>
                <a:schemeClr val="bg1"/>
              </a:solidFill>
            </a:endParaRPr>
          </a:p>
        </p:txBody>
      </p:sp>
      <p:sp>
        <p:nvSpPr>
          <p:cNvPr id="4" name="椭圆 3"/>
          <p:cNvSpPr/>
          <p:nvPr/>
        </p:nvSpPr>
        <p:spPr>
          <a:xfrm rot="19939551">
            <a:off x="5447822" y="2096581"/>
            <a:ext cx="1296356" cy="1296356"/>
          </a:xfrm>
          <a:prstGeom prst="ellipse">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261449" y="3673786"/>
            <a:ext cx="3916393" cy="461665"/>
          </a:xfrm>
          <a:prstGeom prst="rect">
            <a:avLst/>
          </a:prstGeom>
          <a:noFill/>
        </p:spPr>
        <p:txBody>
          <a:bodyPr wrap="square" rtlCol="0">
            <a:spAutoFit/>
          </a:bodyPr>
          <a:lstStyle>
            <a:defPPr>
              <a:defRPr lang="zh-CN"/>
            </a:defPPr>
            <a:lvl1pPr marR="0" lvl="0" indent="0" algn="dist" fontAlgn="auto">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28600" dist="38100" dir="2700000" algn="tl" rotWithShape="0">
                    <a:prstClr val="black">
                      <a:alpha val="83000"/>
                    </a:prstClr>
                  </a:outerShdw>
                </a:effectLst>
                <a:uLnTx/>
                <a:uFillTx/>
                <a:latin typeface="造字工房悦黑体验版常规体" pitchFamily="2" charset="-122"/>
                <a:ea typeface="造字工房悦黑体验版常规体" pitchFamily="2" charset="-122"/>
              </a:defRPr>
            </a:lvl1pPr>
          </a:lstStyle>
          <a:p>
            <a:r>
              <a:rPr lang="zh-CN" altLang="en-US" dirty="0"/>
              <a:t>Click here to add a title</a:t>
            </a:r>
          </a:p>
        </p:txBody>
      </p:sp>
      <p:sp>
        <p:nvSpPr>
          <p:cNvPr id="7" name="椭圆 6"/>
          <p:cNvSpPr/>
          <p:nvPr/>
        </p:nvSpPr>
        <p:spPr>
          <a:xfrm>
            <a:off x="-321410" y="2381626"/>
            <a:ext cx="913648" cy="913648"/>
          </a:xfrm>
          <a:prstGeom prst="ellipse">
            <a:avLst/>
          </a:prstGeom>
          <a:gradFill>
            <a:gsLst>
              <a:gs pos="0">
                <a:srgbClr val="92D050">
                  <a:alpha val="40000"/>
                </a:srgbClr>
              </a:gs>
              <a:gs pos="98000">
                <a:srgbClr val="00B050">
                  <a:alpha val="31000"/>
                </a:srgbClr>
              </a:gs>
            </a:gsLst>
            <a:lin ang="0" scaled="1"/>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rot="18278547">
            <a:off x="9617467" y="5328471"/>
            <a:ext cx="756367" cy="756367"/>
          </a:xfrm>
          <a:prstGeom prst="ellipse">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877179" y="4553061"/>
            <a:ext cx="419100" cy="419100"/>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0251438" y="1570635"/>
            <a:ext cx="540660" cy="540660"/>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9801403" y="2248966"/>
            <a:ext cx="388493" cy="388493"/>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0849829" y="4054845"/>
            <a:ext cx="388493" cy="388493"/>
          </a:xfrm>
          <a:prstGeom prst="ellipse">
            <a:avLst/>
          </a:prstGeom>
          <a:solidFill>
            <a:srgbClr val="00B05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rot="13477576">
            <a:off x="2324671" y="1974266"/>
            <a:ext cx="388493" cy="388493"/>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051690" y="2874888"/>
            <a:ext cx="554112" cy="554112"/>
          </a:xfrm>
          <a:prstGeom prst="ellipse">
            <a:avLst/>
          </a:prstGeom>
          <a:solidFill>
            <a:srgbClr val="00B05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椭圆 15"/>
          <p:cNvSpPr/>
          <p:nvPr/>
        </p:nvSpPr>
        <p:spPr>
          <a:xfrm rot="13477576">
            <a:off x="3131255" y="4840993"/>
            <a:ext cx="263487" cy="263487"/>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rot="7562616">
            <a:off x="4974890" y="5646280"/>
            <a:ext cx="492079" cy="492079"/>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rot="2540718">
            <a:off x="1080582" y="4827324"/>
            <a:ext cx="496328" cy="471232"/>
          </a:xfrm>
          <a:prstGeom prst="ellipse">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rot="13340469">
            <a:off x="7720563" y="4464061"/>
            <a:ext cx="779367" cy="779367"/>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rot="7562616">
            <a:off x="7756328" y="5127277"/>
            <a:ext cx="269459" cy="269459"/>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7216706" y="667252"/>
            <a:ext cx="1444043" cy="1444043"/>
          </a:xfrm>
          <a:prstGeom prst="ellipse">
            <a:avLst/>
          </a:prstGeom>
          <a:gradFill>
            <a:gsLst>
              <a:gs pos="0">
                <a:srgbClr val="92D050">
                  <a:alpha val="40000"/>
                </a:srgbClr>
              </a:gs>
              <a:gs pos="98000">
                <a:srgbClr val="00B050">
                  <a:alpha val="31000"/>
                </a:srgbClr>
              </a:gs>
            </a:gsLst>
            <a:lin ang="0" scaled="1"/>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3086729" y="759232"/>
            <a:ext cx="943490" cy="943490"/>
          </a:xfrm>
          <a:prstGeom prst="ellipse">
            <a:avLst/>
          </a:prstGeom>
          <a:gradFill>
            <a:gsLst>
              <a:gs pos="0">
                <a:srgbClr val="92D050">
                  <a:alpha val="40000"/>
                </a:srgbClr>
              </a:gs>
              <a:gs pos="98000">
                <a:srgbClr val="00B050">
                  <a:alpha val="31000"/>
                </a:srgbClr>
              </a:gs>
            </a:gsLst>
            <a:lin ang="0" scaled="1"/>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rot="7892376">
            <a:off x="516474" y="411708"/>
            <a:ext cx="511087" cy="511087"/>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59037851"/>
      </p:ext>
    </p:extLst>
  </p:cSld>
  <p:clrMapOvr>
    <a:masterClrMapping/>
  </p:clrMapOvr>
  <mc:AlternateContent xmlns:mc="http://schemas.openxmlformats.org/markup-compatibility/2006" xmlns:p14="http://schemas.microsoft.com/office/powerpoint/2010/main">
    <mc:Choice Requires="p14">
      <p:transition spd="slow" p14:dur="900" advTm="4000">
        <p14:warp dir="in"/>
      </p:transition>
    </mc:Choice>
    <mc:Fallback xmlns="">
      <p:transition spd="slow" advTm="4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p:nvPr/>
        </p:nvSpPr>
        <p:spPr>
          <a:xfrm>
            <a:off x="1279866" y="2077814"/>
            <a:ext cx="1404000" cy="1404000"/>
          </a:xfrm>
          <a:prstGeom prst="ellipse">
            <a:avLst/>
          </a:prstGeom>
          <a:gradFill flip="none" rotWithShape="1">
            <a:gsLst>
              <a:gs pos="0">
                <a:srgbClr val="FFC000">
                  <a:alpha val="85000"/>
                </a:srgbClr>
              </a:gs>
              <a:gs pos="32000">
                <a:srgbClr val="92D050">
                  <a:alpha val="69000"/>
                </a:srgbClr>
              </a:gs>
              <a:gs pos="100000">
                <a:srgbClr val="00B0F0">
                  <a:alpha val="0"/>
                </a:srgbClr>
              </a:gs>
              <a:gs pos="66000">
                <a:srgbClr val="00B050">
                  <a:alpha val="42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zh-CN">
              <a:solidFill>
                <a:srgbClr val="FFFFFF"/>
              </a:solidFill>
              <a:latin typeface="Arial"/>
              <a:ea typeface="微软雅黑"/>
            </a:endParaRPr>
          </a:p>
        </p:txBody>
      </p:sp>
      <p:sp>
        <p:nvSpPr>
          <p:cNvPr id="10" name="Rectangle 5"/>
          <p:cNvSpPr/>
          <p:nvPr/>
        </p:nvSpPr>
        <p:spPr>
          <a:xfrm>
            <a:off x="3428796" y="2077814"/>
            <a:ext cx="1404000" cy="1404000"/>
          </a:xfrm>
          <a:prstGeom prst="ellipse">
            <a:avLst/>
          </a:prstGeom>
          <a:gradFill flip="none" rotWithShape="1">
            <a:gsLst>
              <a:gs pos="0">
                <a:srgbClr val="FFC000">
                  <a:alpha val="85000"/>
                </a:srgbClr>
              </a:gs>
              <a:gs pos="32000">
                <a:srgbClr val="92D050">
                  <a:alpha val="69000"/>
                </a:srgbClr>
              </a:gs>
              <a:gs pos="100000">
                <a:srgbClr val="00B0F0">
                  <a:alpha val="0"/>
                </a:srgbClr>
              </a:gs>
              <a:gs pos="66000">
                <a:srgbClr val="00B050">
                  <a:alpha val="42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zh-CN">
              <a:solidFill>
                <a:srgbClr val="FFFFFF"/>
              </a:solidFill>
              <a:latin typeface="Arial"/>
              <a:ea typeface="微软雅黑"/>
            </a:endParaRPr>
          </a:p>
        </p:txBody>
      </p:sp>
      <p:sp>
        <p:nvSpPr>
          <p:cNvPr id="11" name="Rectangle 6"/>
          <p:cNvSpPr/>
          <p:nvPr/>
        </p:nvSpPr>
        <p:spPr>
          <a:xfrm>
            <a:off x="5451318" y="2077814"/>
            <a:ext cx="1404000" cy="1404000"/>
          </a:xfrm>
          <a:prstGeom prst="ellipse">
            <a:avLst/>
          </a:prstGeom>
          <a:gradFill flip="none" rotWithShape="1">
            <a:gsLst>
              <a:gs pos="0">
                <a:srgbClr val="FFC000">
                  <a:alpha val="85000"/>
                </a:srgbClr>
              </a:gs>
              <a:gs pos="32000">
                <a:srgbClr val="92D050">
                  <a:alpha val="69000"/>
                </a:srgbClr>
              </a:gs>
              <a:gs pos="100000">
                <a:srgbClr val="00B0F0">
                  <a:alpha val="0"/>
                </a:srgbClr>
              </a:gs>
              <a:gs pos="66000">
                <a:srgbClr val="00B050">
                  <a:alpha val="42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zh-CN">
              <a:solidFill>
                <a:srgbClr val="FFFFFF"/>
              </a:solidFill>
              <a:latin typeface="Arial"/>
              <a:ea typeface="微软雅黑"/>
            </a:endParaRPr>
          </a:p>
        </p:txBody>
      </p:sp>
      <p:sp>
        <p:nvSpPr>
          <p:cNvPr id="12" name="Right Triangle 14"/>
          <p:cNvSpPr/>
          <p:nvPr/>
        </p:nvSpPr>
        <p:spPr>
          <a:xfrm flipH="1">
            <a:off x="2658262" y="3242963"/>
            <a:ext cx="241823" cy="241823"/>
          </a:xfrm>
          <a:prstGeom prst="ellipse">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rgbClr val="FFFFFF"/>
              </a:solidFill>
              <a:latin typeface="Arial"/>
              <a:ea typeface="微软雅黑"/>
            </a:endParaRPr>
          </a:p>
        </p:txBody>
      </p:sp>
      <p:sp>
        <p:nvSpPr>
          <p:cNvPr id="13" name="Right Triangle 15"/>
          <p:cNvSpPr/>
          <p:nvPr/>
        </p:nvSpPr>
        <p:spPr>
          <a:xfrm flipH="1">
            <a:off x="4807192" y="3242963"/>
            <a:ext cx="241823" cy="241823"/>
          </a:xfrm>
          <a:prstGeom prst="ellipse">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rgbClr val="FFFFFF"/>
              </a:solidFill>
              <a:latin typeface="Arial"/>
              <a:ea typeface="微软雅黑"/>
            </a:endParaRPr>
          </a:p>
        </p:txBody>
      </p:sp>
      <p:sp>
        <p:nvSpPr>
          <p:cNvPr id="14" name="Right Triangle 16"/>
          <p:cNvSpPr/>
          <p:nvPr/>
        </p:nvSpPr>
        <p:spPr>
          <a:xfrm flipH="1">
            <a:off x="6829714" y="3242963"/>
            <a:ext cx="241823" cy="241823"/>
          </a:xfrm>
          <a:prstGeom prst="ellipse">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rgbClr val="FFFFFF"/>
              </a:solidFill>
              <a:latin typeface="Arial"/>
              <a:ea typeface="微软雅黑"/>
            </a:endParaRPr>
          </a:p>
        </p:txBody>
      </p:sp>
      <p:sp>
        <p:nvSpPr>
          <p:cNvPr id="15" name="Rectangle 19"/>
          <p:cNvSpPr/>
          <p:nvPr/>
        </p:nvSpPr>
        <p:spPr>
          <a:xfrm>
            <a:off x="7473841" y="2077814"/>
            <a:ext cx="1404000" cy="1404000"/>
          </a:xfrm>
          <a:prstGeom prst="ellipse">
            <a:avLst/>
          </a:prstGeom>
          <a:gradFill flip="none" rotWithShape="1">
            <a:gsLst>
              <a:gs pos="0">
                <a:srgbClr val="FFC000">
                  <a:alpha val="85000"/>
                </a:srgbClr>
              </a:gs>
              <a:gs pos="32000">
                <a:srgbClr val="92D050">
                  <a:alpha val="69000"/>
                </a:srgbClr>
              </a:gs>
              <a:gs pos="100000">
                <a:srgbClr val="00B0F0">
                  <a:alpha val="0"/>
                </a:srgbClr>
              </a:gs>
              <a:gs pos="66000">
                <a:srgbClr val="00B050">
                  <a:alpha val="42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zh-CN">
              <a:solidFill>
                <a:srgbClr val="FFFFFF"/>
              </a:solidFill>
              <a:latin typeface="Arial"/>
              <a:ea typeface="微软雅黑"/>
            </a:endParaRPr>
          </a:p>
        </p:txBody>
      </p:sp>
      <p:sp>
        <p:nvSpPr>
          <p:cNvPr id="16" name="Right Triangle 21"/>
          <p:cNvSpPr/>
          <p:nvPr/>
        </p:nvSpPr>
        <p:spPr>
          <a:xfrm flipH="1">
            <a:off x="8852236" y="3242963"/>
            <a:ext cx="241823" cy="241823"/>
          </a:xfrm>
          <a:prstGeom prst="ellipse">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rgbClr val="FFFFFF"/>
              </a:solidFill>
              <a:latin typeface="Arial"/>
              <a:ea typeface="微软雅黑"/>
            </a:endParaRPr>
          </a:p>
        </p:txBody>
      </p:sp>
      <p:sp>
        <p:nvSpPr>
          <p:cNvPr id="17" name="Rectangle 22"/>
          <p:cNvSpPr/>
          <p:nvPr/>
        </p:nvSpPr>
        <p:spPr>
          <a:xfrm>
            <a:off x="9496363" y="2077814"/>
            <a:ext cx="1404000" cy="1404000"/>
          </a:xfrm>
          <a:prstGeom prst="ellipse">
            <a:avLst/>
          </a:prstGeom>
          <a:gradFill flip="none" rotWithShape="1">
            <a:gsLst>
              <a:gs pos="0">
                <a:srgbClr val="FFC000">
                  <a:alpha val="85000"/>
                </a:srgbClr>
              </a:gs>
              <a:gs pos="32000">
                <a:srgbClr val="92D050">
                  <a:alpha val="69000"/>
                </a:srgbClr>
              </a:gs>
              <a:gs pos="100000">
                <a:srgbClr val="00B0F0">
                  <a:alpha val="0"/>
                </a:srgbClr>
              </a:gs>
              <a:gs pos="66000">
                <a:srgbClr val="00B050">
                  <a:alpha val="42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zh-CN">
              <a:solidFill>
                <a:srgbClr val="FFFFFF"/>
              </a:solidFill>
              <a:latin typeface="Arial"/>
              <a:ea typeface="微软雅黑"/>
            </a:endParaRPr>
          </a:p>
        </p:txBody>
      </p:sp>
      <p:sp>
        <p:nvSpPr>
          <p:cNvPr id="18" name="Right Triangle 24"/>
          <p:cNvSpPr/>
          <p:nvPr/>
        </p:nvSpPr>
        <p:spPr>
          <a:xfrm flipH="1">
            <a:off x="10874759" y="3242963"/>
            <a:ext cx="241823" cy="241823"/>
          </a:xfrm>
          <a:prstGeom prst="ellipse">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rgbClr val="FFFFFF"/>
              </a:solidFill>
              <a:latin typeface="Arial"/>
              <a:ea typeface="微软雅黑"/>
            </a:endParaRPr>
          </a:p>
        </p:txBody>
      </p:sp>
      <p:sp>
        <p:nvSpPr>
          <p:cNvPr id="19" name="Freeform 19"/>
          <p:cNvSpPr>
            <a:spLocks noEditPoints="1"/>
          </p:cNvSpPr>
          <p:nvPr/>
        </p:nvSpPr>
        <p:spPr bwMode="auto">
          <a:xfrm>
            <a:off x="1691746" y="2567744"/>
            <a:ext cx="592010" cy="427113"/>
          </a:xfrm>
          <a:custGeom>
            <a:avLst/>
            <a:gdLst>
              <a:gd name="T0" fmla="*/ 373 w 460"/>
              <a:gd name="T1" fmla="*/ 117 h 331"/>
              <a:gd name="T2" fmla="*/ 244 w 460"/>
              <a:gd name="T3" fmla="*/ 0 h 331"/>
              <a:gd name="T4" fmla="*/ 127 w 460"/>
              <a:gd name="T5" fmla="*/ 75 h 331"/>
              <a:gd name="T6" fmla="*/ 108 w 460"/>
              <a:gd name="T7" fmla="*/ 72 h 331"/>
              <a:gd name="T8" fmla="*/ 43 w 460"/>
              <a:gd name="T9" fmla="*/ 137 h 331"/>
              <a:gd name="T10" fmla="*/ 47 w 460"/>
              <a:gd name="T11" fmla="*/ 157 h 331"/>
              <a:gd name="T12" fmla="*/ 0 w 460"/>
              <a:gd name="T13" fmla="*/ 237 h 331"/>
              <a:gd name="T14" fmla="*/ 93 w 460"/>
              <a:gd name="T15" fmla="*/ 331 h 331"/>
              <a:gd name="T16" fmla="*/ 93 w 460"/>
              <a:gd name="T17" fmla="*/ 331 h 331"/>
              <a:gd name="T18" fmla="*/ 352 w 460"/>
              <a:gd name="T19" fmla="*/ 331 h 331"/>
              <a:gd name="T20" fmla="*/ 352 w 460"/>
              <a:gd name="T21" fmla="*/ 331 h 331"/>
              <a:gd name="T22" fmla="*/ 460 w 460"/>
              <a:gd name="T23" fmla="*/ 223 h 331"/>
              <a:gd name="T24" fmla="*/ 373 w 460"/>
              <a:gd name="T25" fmla="*/ 117 h 331"/>
              <a:gd name="T26" fmla="*/ 352 w 460"/>
              <a:gd name="T27" fmla="*/ 302 h 331"/>
              <a:gd name="T28" fmla="*/ 352 w 460"/>
              <a:gd name="T29" fmla="*/ 302 h 331"/>
              <a:gd name="T30" fmla="*/ 93 w 460"/>
              <a:gd name="T31" fmla="*/ 302 h 331"/>
              <a:gd name="T32" fmla="*/ 29 w 460"/>
              <a:gd name="T33" fmla="*/ 237 h 331"/>
              <a:gd name="T34" fmla="*/ 61 w 460"/>
              <a:gd name="T35" fmla="*/ 182 h 331"/>
              <a:gd name="T36" fmla="*/ 74 w 460"/>
              <a:gd name="T37" fmla="*/ 148 h 331"/>
              <a:gd name="T38" fmla="*/ 72 w 460"/>
              <a:gd name="T39" fmla="*/ 137 h 331"/>
              <a:gd name="T40" fmla="*/ 108 w 460"/>
              <a:gd name="T41" fmla="*/ 101 h 331"/>
              <a:gd name="T42" fmla="*/ 127 w 460"/>
              <a:gd name="T43" fmla="*/ 104 h 331"/>
              <a:gd name="T44" fmla="*/ 153 w 460"/>
              <a:gd name="T45" fmla="*/ 87 h 331"/>
              <a:gd name="T46" fmla="*/ 244 w 460"/>
              <a:gd name="T47" fmla="*/ 29 h 331"/>
              <a:gd name="T48" fmla="*/ 344 w 460"/>
              <a:gd name="T49" fmla="*/ 120 h 331"/>
              <a:gd name="T50" fmla="*/ 367 w 460"/>
              <a:gd name="T51" fmla="*/ 145 h 331"/>
              <a:gd name="T52" fmla="*/ 431 w 460"/>
              <a:gd name="T53" fmla="*/ 223 h 331"/>
              <a:gd name="T54" fmla="*/ 352 w 460"/>
              <a:gd name="T55" fmla="*/ 302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0" h="331">
                <a:moveTo>
                  <a:pt x="373" y="117"/>
                </a:moveTo>
                <a:cubicBezTo>
                  <a:pt x="366" y="51"/>
                  <a:pt x="312" y="0"/>
                  <a:pt x="244" y="0"/>
                </a:cubicBezTo>
                <a:cubicBezTo>
                  <a:pt x="192" y="0"/>
                  <a:pt x="148" y="31"/>
                  <a:pt x="127" y="75"/>
                </a:cubicBezTo>
                <a:cubicBezTo>
                  <a:pt x="121" y="73"/>
                  <a:pt x="115" y="72"/>
                  <a:pt x="108" y="72"/>
                </a:cubicBezTo>
                <a:cubicBezTo>
                  <a:pt x="72" y="72"/>
                  <a:pt x="43" y="101"/>
                  <a:pt x="43" y="137"/>
                </a:cubicBezTo>
                <a:cubicBezTo>
                  <a:pt x="43" y="144"/>
                  <a:pt x="45" y="150"/>
                  <a:pt x="47" y="157"/>
                </a:cubicBezTo>
                <a:cubicBezTo>
                  <a:pt x="19" y="173"/>
                  <a:pt x="0" y="203"/>
                  <a:pt x="0" y="237"/>
                </a:cubicBezTo>
                <a:cubicBezTo>
                  <a:pt x="0" y="289"/>
                  <a:pt x="42" y="331"/>
                  <a:pt x="93" y="331"/>
                </a:cubicBezTo>
                <a:cubicBezTo>
                  <a:pt x="93" y="331"/>
                  <a:pt x="93" y="331"/>
                  <a:pt x="93" y="331"/>
                </a:cubicBezTo>
                <a:cubicBezTo>
                  <a:pt x="352" y="331"/>
                  <a:pt x="352" y="331"/>
                  <a:pt x="352" y="331"/>
                </a:cubicBezTo>
                <a:cubicBezTo>
                  <a:pt x="352" y="331"/>
                  <a:pt x="352" y="331"/>
                  <a:pt x="352" y="331"/>
                </a:cubicBezTo>
                <a:cubicBezTo>
                  <a:pt x="412" y="331"/>
                  <a:pt x="460" y="282"/>
                  <a:pt x="460" y="223"/>
                </a:cubicBezTo>
                <a:cubicBezTo>
                  <a:pt x="460" y="170"/>
                  <a:pt x="422" y="127"/>
                  <a:pt x="373" y="117"/>
                </a:cubicBezTo>
                <a:close/>
                <a:moveTo>
                  <a:pt x="352" y="302"/>
                </a:moveTo>
                <a:cubicBezTo>
                  <a:pt x="352" y="302"/>
                  <a:pt x="352" y="302"/>
                  <a:pt x="352" y="302"/>
                </a:cubicBezTo>
                <a:cubicBezTo>
                  <a:pt x="93" y="302"/>
                  <a:pt x="93" y="302"/>
                  <a:pt x="93" y="302"/>
                </a:cubicBezTo>
                <a:cubicBezTo>
                  <a:pt x="58" y="302"/>
                  <a:pt x="29" y="273"/>
                  <a:pt x="29" y="237"/>
                </a:cubicBezTo>
                <a:cubicBezTo>
                  <a:pt x="29" y="214"/>
                  <a:pt x="41" y="193"/>
                  <a:pt x="61" y="182"/>
                </a:cubicBezTo>
                <a:cubicBezTo>
                  <a:pt x="81" y="170"/>
                  <a:pt x="82" y="168"/>
                  <a:pt x="74" y="148"/>
                </a:cubicBezTo>
                <a:cubicBezTo>
                  <a:pt x="73" y="144"/>
                  <a:pt x="72" y="140"/>
                  <a:pt x="72" y="137"/>
                </a:cubicBezTo>
                <a:cubicBezTo>
                  <a:pt x="72" y="117"/>
                  <a:pt x="88" y="101"/>
                  <a:pt x="108" y="101"/>
                </a:cubicBezTo>
                <a:cubicBezTo>
                  <a:pt x="108" y="101"/>
                  <a:pt x="117" y="100"/>
                  <a:pt x="127" y="104"/>
                </a:cubicBezTo>
                <a:cubicBezTo>
                  <a:pt x="144" y="111"/>
                  <a:pt x="146" y="104"/>
                  <a:pt x="153" y="87"/>
                </a:cubicBezTo>
                <a:cubicBezTo>
                  <a:pt x="170" y="52"/>
                  <a:pt x="206" y="29"/>
                  <a:pt x="244" y="29"/>
                </a:cubicBezTo>
                <a:cubicBezTo>
                  <a:pt x="296" y="29"/>
                  <a:pt x="339" y="68"/>
                  <a:pt x="344" y="120"/>
                </a:cubicBezTo>
                <a:cubicBezTo>
                  <a:pt x="346" y="140"/>
                  <a:pt x="346" y="140"/>
                  <a:pt x="367" y="145"/>
                </a:cubicBezTo>
                <a:cubicBezTo>
                  <a:pt x="404" y="152"/>
                  <a:pt x="431" y="185"/>
                  <a:pt x="431" y="223"/>
                </a:cubicBezTo>
                <a:cubicBezTo>
                  <a:pt x="431" y="266"/>
                  <a:pt x="396" y="302"/>
                  <a:pt x="352" y="30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solidFill>
                <a:schemeClr val="bg1"/>
              </a:solidFill>
            </a:endParaRPr>
          </a:p>
        </p:txBody>
      </p:sp>
      <p:sp>
        <p:nvSpPr>
          <p:cNvPr id="20" name="Freeform 5"/>
          <p:cNvSpPr>
            <a:spLocks noEditPoints="1"/>
          </p:cNvSpPr>
          <p:nvPr/>
        </p:nvSpPr>
        <p:spPr bwMode="auto">
          <a:xfrm>
            <a:off x="9956832" y="2535402"/>
            <a:ext cx="494832" cy="491796"/>
          </a:xfrm>
          <a:custGeom>
            <a:avLst/>
            <a:gdLst>
              <a:gd name="T0" fmla="*/ 0 w 512"/>
              <a:gd name="T1" fmla="*/ 256 h 512"/>
              <a:gd name="T2" fmla="*/ 512 w 512"/>
              <a:gd name="T3" fmla="*/ 256 h 512"/>
              <a:gd name="T4" fmla="*/ 479 w 512"/>
              <a:gd name="T5" fmla="*/ 248 h 512"/>
              <a:gd name="T6" fmla="*/ 361 w 512"/>
              <a:gd name="T7" fmla="*/ 144 h 512"/>
              <a:gd name="T8" fmla="*/ 479 w 512"/>
              <a:gd name="T9" fmla="*/ 248 h 512"/>
              <a:gd name="T10" fmla="*/ 180 w 512"/>
              <a:gd name="T11" fmla="*/ 392 h 512"/>
              <a:gd name="T12" fmla="*/ 248 w 512"/>
              <a:gd name="T13" fmla="*/ 479 h 512"/>
              <a:gd name="T14" fmla="*/ 265 w 512"/>
              <a:gd name="T15" fmla="*/ 34 h 512"/>
              <a:gd name="T16" fmla="*/ 264 w 512"/>
              <a:gd name="T17" fmla="*/ 148 h 512"/>
              <a:gd name="T18" fmla="*/ 265 w 512"/>
              <a:gd name="T19" fmla="*/ 34 h 512"/>
              <a:gd name="T20" fmla="*/ 411 w 512"/>
              <a:gd name="T21" fmla="*/ 96 h 512"/>
              <a:gd name="T22" fmla="*/ 293 w 512"/>
              <a:gd name="T23" fmla="*/ 36 h 512"/>
              <a:gd name="T24" fmla="*/ 248 w 512"/>
              <a:gd name="T25" fmla="*/ 148 h 512"/>
              <a:gd name="T26" fmla="*/ 247 w 512"/>
              <a:gd name="T27" fmla="*/ 34 h 512"/>
              <a:gd name="T28" fmla="*/ 158 w 512"/>
              <a:gd name="T29" fmla="*/ 129 h 512"/>
              <a:gd name="T30" fmla="*/ 219 w 512"/>
              <a:gd name="T31" fmla="*/ 36 h 512"/>
              <a:gd name="T32" fmla="*/ 167 w 512"/>
              <a:gd name="T33" fmla="*/ 150 h 512"/>
              <a:gd name="T34" fmla="*/ 248 w 512"/>
              <a:gd name="T35" fmla="*/ 248 h 512"/>
              <a:gd name="T36" fmla="*/ 167 w 512"/>
              <a:gd name="T37" fmla="*/ 150 h 512"/>
              <a:gd name="T38" fmla="*/ 248 w 512"/>
              <a:gd name="T39" fmla="*/ 364 h 512"/>
              <a:gd name="T40" fmla="*/ 149 w 512"/>
              <a:gd name="T41" fmla="*/ 264 h 512"/>
              <a:gd name="T42" fmla="*/ 219 w 512"/>
              <a:gd name="T43" fmla="*/ 476 h 512"/>
              <a:gd name="T44" fmla="*/ 164 w 512"/>
              <a:gd name="T45" fmla="*/ 397 h 512"/>
              <a:gd name="T46" fmla="*/ 264 w 512"/>
              <a:gd name="T47" fmla="*/ 479 h 512"/>
              <a:gd name="T48" fmla="*/ 332 w 512"/>
              <a:gd name="T49" fmla="*/ 392 h 512"/>
              <a:gd name="T50" fmla="*/ 264 w 512"/>
              <a:gd name="T51" fmla="*/ 479 h 512"/>
              <a:gd name="T52" fmla="*/ 401 w 512"/>
              <a:gd name="T53" fmla="*/ 425 h 512"/>
              <a:gd name="T54" fmla="*/ 348 w 512"/>
              <a:gd name="T55" fmla="*/ 397 h 512"/>
              <a:gd name="T56" fmla="*/ 264 w 512"/>
              <a:gd name="T57" fmla="*/ 364 h 512"/>
              <a:gd name="T58" fmla="*/ 363 w 512"/>
              <a:gd name="T59" fmla="*/ 264 h 512"/>
              <a:gd name="T60" fmla="*/ 264 w 512"/>
              <a:gd name="T61" fmla="*/ 248 h 512"/>
              <a:gd name="T62" fmla="*/ 345 w 512"/>
              <a:gd name="T63" fmla="*/ 150 h 512"/>
              <a:gd name="T64" fmla="*/ 264 w 512"/>
              <a:gd name="T65" fmla="*/ 248 h 512"/>
              <a:gd name="T66" fmla="*/ 151 w 512"/>
              <a:gd name="T67" fmla="*/ 144 h 512"/>
              <a:gd name="T68" fmla="*/ 33 w 512"/>
              <a:gd name="T69" fmla="*/ 248 h 512"/>
              <a:gd name="T70" fmla="*/ 33 w 512"/>
              <a:gd name="T71" fmla="*/ 264 h 512"/>
              <a:gd name="T72" fmla="*/ 157 w 512"/>
              <a:gd name="T73" fmla="*/ 382 h 512"/>
              <a:gd name="T74" fmla="*/ 33 w 512"/>
              <a:gd name="T75" fmla="*/ 264 h 512"/>
              <a:gd name="T76" fmla="*/ 355 w 512"/>
              <a:gd name="T77" fmla="*/ 382 h 512"/>
              <a:gd name="T78" fmla="*/ 479 w 512"/>
              <a:gd name="T79" fmla="*/ 26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256" y="0"/>
                </a:moveTo>
                <a:cubicBezTo>
                  <a:pt x="115" y="0"/>
                  <a:pt x="0" y="115"/>
                  <a:pt x="0" y="256"/>
                </a:cubicBezTo>
                <a:cubicBezTo>
                  <a:pt x="0" y="397"/>
                  <a:pt x="115" y="512"/>
                  <a:pt x="256" y="512"/>
                </a:cubicBezTo>
                <a:cubicBezTo>
                  <a:pt x="397" y="512"/>
                  <a:pt x="512" y="397"/>
                  <a:pt x="512" y="256"/>
                </a:cubicBezTo>
                <a:cubicBezTo>
                  <a:pt x="512" y="115"/>
                  <a:pt x="397" y="0"/>
                  <a:pt x="256" y="0"/>
                </a:cubicBezTo>
                <a:close/>
                <a:moveTo>
                  <a:pt x="479" y="248"/>
                </a:moveTo>
                <a:cubicBezTo>
                  <a:pt x="380" y="248"/>
                  <a:pt x="380" y="248"/>
                  <a:pt x="380" y="248"/>
                </a:cubicBezTo>
                <a:cubicBezTo>
                  <a:pt x="379" y="211"/>
                  <a:pt x="372" y="176"/>
                  <a:pt x="361" y="144"/>
                </a:cubicBezTo>
                <a:cubicBezTo>
                  <a:pt x="383" y="135"/>
                  <a:pt x="403" y="123"/>
                  <a:pt x="422" y="108"/>
                </a:cubicBezTo>
                <a:cubicBezTo>
                  <a:pt x="456" y="145"/>
                  <a:pt x="477" y="194"/>
                  <a:pt x="479" y="248"/>
                </a:cubicBezTo>
                <a:close/>
                <a:moveTo>
                  <a:pt x="247" y="479"/>
                </a:moveTo>
                <a:cubicBezTo>
                  <a:pt x="219" y="456"/>
                  <a:pt x="196" y="426"/>
                  <a:pt x="180" y="392"/>
                </a:cubicBezTo>
                <a:cubicBezTo>
                  <a:pt x="201" y="385"/>
                  <a:pt x="224" y="381"/>
                  <a:pt x="248" y="380"/>
                </a:cubicBezTo>
                <a:cubicBezTo>
                  <a:pt x="248" y="479"/>
                  <a:pt x="248" y="479"/>
                  <a:pt x="248" y="479"/>
                </a:cubicBezTo>
                <a:cubicBezTo>
                  <a:pt x="247" y="479"/>
                  <a:pt x="247" y="479"/>
                  <a:pt x="247" y="479"/>
                </a:cubicBezTo>
                <a:close/>
                <a:moveTo>
                  <a:pt x="265" y="34"/>
                </a:moveTo>
                <a:cubicBezTo>
                  <a:pt x="296" y="59"/>
                  <a:pt x="322" y="94"/>
                  <a:pt x="339" y="135"/>
                </a:cubicBezTo>
                <a:cubicBezTo>
                  <a:pt x="315" y="143"/>
                  <a:pt x="290" y="147"/>
                  <a:pt x="264" y="148"/>
                </a:cubicBezTo>
                <a:cubicBezTo>
                  <a:pt x="264" y="33"/>
                  <a:pt x="264" y="33"/>
                  <a:pt x="264" y="33"/>
                </a:cubicBezTo>
                <a:cubicBezTo>
                  <a:pt x="265" y="33"/>
                  <a:pt x="265" y="33"/>
                  <a:pt x="265" y="34"/>
                </a:cubicBezTo>
                <a:close/>
                <a:moveTo>
                  <a:pt x="293" y="36"/>
                </a:moveTo>
                <a:cubicBezTo>
                  <a:pt x="338" y="44"/>
                  <a:pt x="379" y="65"/>
                  <a:pt x="411" y="96"/>
                </a:cubicBezTo>
                <a:cubicBezTo>
                  <a:pt x="394" y="109"/>
                  <a:pt x="375" y="121"/>
                  <a:pt x="354" y="129"/>
                </a:cubicBezTo>
                <a:cubicBezTo>
                  <a:pt x="339" y="93"/>
                  <a:pt x="318" y="62"/>
                  <a:pt x="293" y="36"/>
                </a:cubicBezTo>
                <a:close/>
                <a:moveTo>
                  <a:pt x="248" y="33"/>
                </a:moveTo>
                <a:cubicBezTo>
                  <a:pt x="248" y="148"/>
                  <a:pt x="248" y="148"/>
                  <a:pt x="248" y="148"/>
                </a:cubicBezTo>
                <a:cubicBezTo>
                  <a:pt x="222" y="147"/>
                  <a:pt x="197" y="143"/>
                  <a:pt x="173" y="135"/>
                </a:cubicBezTo>
                <a:cubicBezTo>
                  <a:pt x="190" y="94"/>
                  <a:pt x="216" y="59"/>
                  <a:pt x="247" y="34"/>
                </a:cubicBezTo>
                <a:cubicBezTo>
                  <a:pt x="247" y="33"/>
                  <a:pt x="247" y="33"/>
                  <a:pt x="248" y="33"/>
                </a:cubicBezTo>
                <a:close/>
                <a:moveTo>
                  <a:pt x="158" y="129"/>
                </a:moveTo>
                <a:cubicBezTo>
                  <a:pt x="137" y="121"/>
                  <a:pt x="118" y="109"/>
                  <a:pt x="101" y="96"/>
                </a:cubicBezTo>
                <a:cubicBezTo>
                  <a:pt x="133" y="65"/>
                  <a:pt x="174" y="44"/>
                  <a:pt x="219" y="36"/>
                </a:cubicBezTo>
                <a:cubicBezTo>
                  <a:pt x="194" y="62"/>
                  <a:pt x="173" y="93"/>
                  <a:pt x="158" y="129"/>
                </a:cubicBezTo>
                <a:close/>
                <a:moveTo>
                  <a:pt x="167" y="150"/>
                </a:moveTo>
                <a:cubicBezTo>
                  <a:pt x="192" y="159"/>
                  <a:pt x="220" y="164"/>
                  <a:pt x="248" y="165"/>
                </a:cubicBezTo>
                <a:cubicBezTo>
                  <a:pt x="248" y="248"/>
                  <a:pt x="248" y="248"/>
                  <a:pt x="248" y="248"/>
                </a:cubicBezTo>
                <a:cubicBezTo>
                  <a:pt x="149" y="248"/>
                  <a:pt x="149" y="248"/>
                  <a:pt x="149" y="248"/>
                </a:cubicBezTo>
                <a:cubicBezTo>
                  <a:pt x="150" y="213"/>
                  <a:pt x="156" y="180"/>
                  <a:pt x="167" y="150"/>
                </a:cubicBezTo>
                <a:close/>
                <a:moveTo>
                  <a:pt x="248" y="264"/>
                </a:moveTo>
                <a:cubicBezTo>
                  <a:pt x="248" y="364"/>
                  <a:pt x="248" y="364"/>
                  <a:pt x="248" y="364"/>
                </a:cubicBezTo>
                <a:cubicBezTo>
                  <a:pt x="222" y="365"/>
                  <a:pt x="197" y="369"/>
                  <a:pt x="173" y="376"/>
                </a:cubicBezTo>
                <a:cubicBezTo>
                  <a:pt x="158" y="342"/>
                  <a:pt x="150" y="304"/>
                  <a:pt x="149" y="264"/>
                </a:cubicBezTo>
                <a:lnTo>
                  <a:pt x="248" y="264"/>
                </a:lnTo>
                <a:close/>
                <a:moveTo>
                  <a:pt x="219" y="476"/>
                </a:moveTo>
                <a:cubicBezTo>
                  <a:pt x="179" y="469"/>
                  <a:pt x="141" y="451"/>
                  <a:pt x="111" y="425"/>
                </a:cubicBezTo>
                <a:cubicBezTo>
                  <a:pt x="128" y="414"/>
                  <a:pt x="145" y="404"/>
                  <a:pt x="164" y="397"/>
                </a:cubicBezTo>
                <a:cubicBezTo>
                  <a:pt x="178" y="427"/>
                  <a:pt x="197" y="454"/>
                  <a:pt x="219" y="476"/>
                </a:cubicBezTo>
                <a:close/>
                <a:moveTo>
                  <a:pt x="264" y="479"/>
                </a:moveTo>
                <a:cubicBezTo>
                  <a:pt x="264" y="380"/>
                  <a:pt x="264" y="380"/>
                  <a:pt x="264" y="380"/>
                </a:cubicBezTo>
                <a:cubicBezTo>
                  <a:pt x="288" y="381"/>
                  <a:pt x="311" y="385"/>
                  <a:pt x="332" y="392"/>
                </a:cubicBezTo>
                <a:cubicBezTo>
                  <a:pt x="316" y="426"/>
                  <a:pt x="293" y="456"/>
                  <a:pt x="265" y="479"/>
                </a:cubicBezTo>
                <a:cubicBezTo>
                  <a:pt x="265" y="479"/>
                  <a:pt x="265" y="479"/>
                  <a:pt x="264" y="479"/>
                </a:cubicBezTo>
                <a:close/>
                <a:moveTo>
                  <a:pt x="348" y="397"/>
                </a:moveTo>
                <a:cubicBezTo>
                  <a:pt x="367" y="404"/>
                  <a:pt x="384" y="414"/>
                  <a:pt x="401" y="425"/>
                </a:cubicBezTo>
                <a:cubicBezTo>
                  <a:pt x="371" y="451"/>
                  <a:pt x="333" y="469"/>
                  <a:pt x="293" y="476"/>
                </a:cubicBezTo>
                <a:cubicBezTo>
                  <a:pt x="315" y="454"/>
                  <a:pt x="334" y="427"/>
                  <a:pt x="348" y="397"/>
                </a:cubicBezTo>
                <a:close/>
                <a:moveTo>
                  <a:pt x="339" y="376"/>
                </a:moveTo>
                <a:cubicBezTo>
                  <a:pt x="315" y="369"/>
                  <a:pt x="290" y="365"/>
                  <a:pt x="264" y="364"/>
                </a:cubicBezTo>
                <a:cubicBezTo>
                  <a:pt x="264" y="264"/>
                  <a:pt x="264" y="264"/>
                  <a:pt x="264" y="264"/>
                </a:cubicBezTo>
                <a:cubicBezTo>
                  <a:pt x="363" y="264"/>
                  <a:pt x="363" y="264"/>
                  <a:pt x="363" y="264"/>
                </a:cubicBezTo>
                <a:cubicBezTo>
                  <a:pt x="362" y="304"/>
                  <a:pt x="354" y="342"/>
                  <a:pt x="339" y="376"/>
                </a:cubicBezTo>
                <a:close/>
                <a:moveTo>
                  <a:pt x="264" y="248"/>
                </a:moveTo>
                <a:cubicBezTo>
                  <a:pt x="264" y="165"/>
                  <a:pt x="264" y="165"/>
                  <a:pt x="264" y="165"/>
                </a:cubicBezTo>
                <a:cubicBezTo>
                  <a:pt x="293" y="164"/>
                  <a:pt x="320" y="159"/>
                  <a:pt x="345" y="150"/>
                </a:cubicBezTo>
                <a:cubicBezTo>
                  <a:pt x="356" y="180"/>
                  <a:pt x="362" y="213"/>
                  <a:pt x="363" y="248"/>
                </a:cubicBezTo>
                <a:lnTo>
                  <a:pt x="264" y="248"/>
                </a:lnTo>
                <a:close/>
                <a:moveTo>
                  <a:pt x="90" y="108"/>
                </a:moveTo>
                <a:cubicBezTo>
                  <a:pt x="109" y="123"/>
                  <a:pt x="129" y="135"/>
                  <a:pt x="151" y="144"/>
                </a:cubicBezTo>
                <a:cubicBezTo>
                  <a:pt x="140" y="176"/>
                  <a:pt x="133" y="211"/>
                  <a:pt x="132" y="248"/>
                </a:cubicBezTo>
                <a:cubicBezTo>
                  <a:pt x="33" y="248"/>
                  <a:pt x="33" y="248"/>
                  <a:pt x="33" y="248"/>
                </a:cubicBezTo>
                <a:cubicBezTo>
                  <a:pt x="35" y="194"/>
                  <a:pt x="56" y="145"/>
                  <a:pt x="90" y="108"/>
                </a:cubicBezTo>
                <a:close/>
                <a:moveTo>
                  <a:pt x="33" y="264"/>
                </a:moveTo>
                <a:cubicBezTo>
                  <a:pt x="132" y="264"/>
                  <a:pt x="132" y="264"/>
                  <a:pt x="132" y="264"/>
                </a:cubicBezTo>
                <a:cubicBezTo>
                  <a:pt x="134" y="306"/>
                  <a:pt x="142" y="346"/>
                  <a:pt x="157" y="382"/>
                </a:cubicBezTo>
                <a:cubicBezTo>
                  <a:pt x="136" y="390"/>
                  <a:pt x="117" y="401"/>
                  <a:pt x="99" y="414"/>
                </a:cubicBezTo>
                <a:cubicBezTo>
                  <a:pt x="60" y="375"/>
                  <a:pt x="36" y="323"/>
                  <a:pt x="33" y="264"/>
                </a:cubicBezTo>
                <a:close/>
                <a:moveTo>
                  <a:pt x="413" y="414"/>
                </a:moveTo>
                <a:cubicBezTo>
                  <a:pt x="395" y="401"/>
                  <a:pt x="376" y="390"/>
                  <a:pt x="355" y="382"/>
                </a:cubicBezTo>
                <a:cubicBezTo>
                  <a:pt x="370" y="346"/>
                  <a:pt x="378" y="306"/>
                  <a:pt x="380" y="264"/>
                </a:cubicBezTo>
                <a:cubicBezTo>
                  <a:pt x="479" y="264"/>
                  <a:pt x="479" y="264"/>
                  <a:pt x="479" y="264"/>
                </a:cubicBezTo>
                <a:cubicBezTo>
                  <a:pt x="476" y="323"/>
                  <a:pt x="452" y="375"/>
                  <a:pt x="413" y="41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solidFill>
                <a:schemeClr val="bg1"/>
              </a:solidFill>
            </a:endParaRPr>
          </a:p>
        </p:txBody>
      </p:sp>
      <p:sp>
        <p:nvSpPr>
          <p:cNvPr id="21" name="Freeform 9"/>
          <p:cNvSpPr>
            <a:spLocks noEditPoints="1"/>
          </p:cNvSpPr>
          <p:nvPr/>
        </p:nvSpPr>
        <p:spPr bwMode="auto">
          <a:xfrm>
            <a:off x="5909823" y="2540851"/>
            <a:ext cx="498760" cy="480899"/>
          </a:xfrm>
          <a:custGeom>
            <a:avLst/>
            <a:gdLst>
              <a:gd name="T0" fmla="*/ 369 w 372"/>
              <a:gd name="T1" fmla="*/ 133 h 357"/>
              <a:gd name="T2" fmla="*/ 347 w 372"/>
              <a:gd name="T3" fmla="*/ 116 h 357"/>
              <a:gd name="T4" fmla="*/ 252 w 372"/>
              <a:gd name="T5" fmla="*/ 101 h 357"/>
              <a:gd name="T6" fmla="*/ 210 w 372"/>
              <a:gd name="T7" fmla="*/ 15 h 357"/>
              <a:gd name="T8" fmla="*/ 186 w 372"/>
              <a:gd name="T9" fmla="*/ 0 h 357"/>
              <a:gd name="T10" fmla="*/ 162 w 372"/>
              <a:gd name="T11" fmla="*/ 15 h 357"/>
              <a:gd name="T12" fmla="*/ 120 w 372"/>
              <a:gd name="T13" fmla="*/ 101 h 357"/>
              <a:gd name="T14" fmla="*/ 25 w 372"/>
              <a:gd name="T15" fmla="*/ 116 h 357"/>
              <a:gd name="T16" fmla="*/ 3 w 372"/>
              <a:gd name="T17" fmla="*/ 133 h 357"/>
              <a:gd name="T18" fmla="*/ 10 w 372"/>
              <a:gd name="T19" fmla="*/ 159 h 357"/>
              <a:gd name="T20" fmla="*/ 80 w 372"/>
              <a:gd name="T21" fmla="*/ 229 h 357"/>
              <a:gd name="T22" fmla="*/ 63 w 372"/>
              <a:gd name="T23" fmla="*/ 326 h 357"/>
              <a:gd name="T24" fmla="*/ 74 w 372"/>
              <a:gd name="T25" fmla="*/ 352 h 357"/>
              <a:gd name="T26" fmla="*/ 90 w 372"/>
              <a:gd name="T27" fmla="*/ 357 h 357"/>
              <a:gd name="T28" fmla="*/ 103 w 372"/>
              <a:gd name="T29" fmla="*/ 353 h 357"/>
              <a:gd name="T30" fmla="*/ 186 w 372"/>
              <a:gd name="T31" fmla="*/ 308 h 357"/>
              <a:gd name="T32" fmla="*/ 269 w 372"/>
              <a:gd name="T33" fmla="*/ 353 h 357"/>
              <a:gd name="T34" fmla="*/ 282 w 372"/>
              <a:gd name="T35" fmla="*/ 357 h 357"/>
              <a:gd name="T36" fmla="*/ 298 w 372"/>
              <a:gd name="T37" fmla="*/ 352 h 357"/>
              <a:gd name="T38" fmla="*/ 309 w 372"/>
              <a:gd name="T39" fmla="*/ 326 h 357"/>
              <a:gd name="T40" fmla="*/ 292 w 372"/>
              <a:gd name="T41" fmla="*/ 229 h 357"/>
              <a:gd name="T42" fmla="*/ 362 w 372"/>
              <a:gd name="T43" fmla="*/ 159 h 357"/>
              <a:gd name="T44" fmla="*/ 369 w 372"/>
              <a:gd name="T45" fmla="*/ 133 h 357"/>
              <a:gd name="T46" fmla="*/ 273 w 372"/>
              <a:gd name="T47" fmla="*/ 211 h 357"/>
              <a:gd name="T48" fmla="*/ 266 w 372"/>
              <a:gd name="T49" fmla="*/ 233 h 357"/>
              <a:gd name="T50" fmla="*/ 282 w 372"/>
              <a:gd name="T51" fmla="*/ 331 h 357"/>
              <a:gd name="T52" fmla="*/ 199 w 372"/>
              <a:gd name="T53" fmla="*/ 286 h 357"/>
              <a:gd name="T54" fmla="*/ 186 w 372"/>
              <a:gd name="T55" fmla="*/ 282 h 357"/>
              <a:gd name="T56" fmla="*/ 173 w 372"/>
              <a:gd name="T57" fmla="*/ 286 h 357"/>
              <a:gd name="T58" fmla="*/ 90 w 372"/>
              <a:gd name="T59" fmla="*/ 331 h 357"/>
              <a:gd name="T60" fmla="*/ 106 w 372"/>
              <a:gd name="T61" fmla="*/ 233 h 357"/>
              <a:gd name="T62" fmla="*/ 99 w 372"/>
              <a:gd name="T63" fmla="*/ 211 h 357"/>
              <a:gd name="T64" fmla="*/ 29 w 372"/>
              <a:gd name="T65" fmla="*/ 141 h 357"/>
              <a:gd name="T66" fmla="*/ 124 w 372"/>
              <a:gd name="T67" fmla="*/ 127 h 357"/>
              <a:gd name="T68" fmla="*/ 144 w 372"/>
              <a:gd name="T69" fmla="*/ 112 h 357"/>
              <a:gd name="T70" fmla="*/ 186 w 372"/>
              <a:gd name="T71" fmla="*/ 26 h 357"/>
              <a:gd name="T72" fmla="*/ 228 w 372"/>
              <a:gd name="T73" fmla="*/ 112 h 357"/>
              <a:gd name="T74" fmla="*/ 248 w 372"/>
              <a:gd name="T75" fmla="*/ 127 h 357"/>
              <a:gd name="T76" fmla="*/ 343 w 372"/>
              <a:gd name="T77" fmla="*/ 141 h 357"/>
              <a:gd name="T78" fmla="*/ 273 w 372"/>
              <a:gd name="T79" fmla="*/ 21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2" h="357">
                <a:moveTo>
                  <a:pt x="369" y="133"/>
                </a:moveTo>
                <a:cubicBezTo>
                  <a:pt x="365" y="124"/>
                  <a:pt x="357" y="117"/>
                  <a:pt x="347" y="116"/>
                </a:cubicBezTo>
                <a:cubicBezTo>
                  <a:pt x="252" y="101"/>
                  <a:pt x="252" y="101"/>
                  <a:pt x="252" y="101"/>
                </a:cubicBezTo>
                <a:cubicBezTo>
                  <a:pt x="210" y="15"/>
                  <a:pt x="210" y="15"/>
                  <a:pt x="210" y="15"/>
                </a:cubicBezTo>
                <a:cubicBezTo>
                  <a:pt x="206" y="6"/>
                  <a:pt x="196" y="0"/>
                  <a:pt x="186" y="0"/>
                </a:cubicBezTo>
                <a:cubicBezTo>
                  <a:pt x="176" y="0"/>
                  <a:pt x="166" y="6"/>
                  <a:pt x="162" y="15"/>
                </a:cubicBezTo>
                <a:cubicBezTo>
                  <a:pt x="120" y="101"/>
                  <a:pt x="120" y="101"/>
                  <a:pt x="120" y="101"/>
                </a:cubicBezTo>
                <a:cubicBezTo>
                  <a:pt x="25" y="116"/>
                  <a:pt x="25" y="116"/>
                  <a:pt x="25" y="116"/>
                </a:cubicBezTo>
                <a:cubicBezTo>
                  <a:pt x="15" y="117"/>
                  <a:pt x="7" y="124"/>
                  <a:pt x="3" y="133"/>
                </a:cubicBezTo>
                <a:cubicBezTo>
                  <a:pt x="0" y="142"/>
                  <a:pt x="3" y="152"/>
                  <a:pt x="10" y="159"/>
                </a:cubicBezTo>
                <a:cubicBezTo>
                  <a:pt x="80" y="229"/>
                  <a:pt x="80" y="229"/>
                  <a:pt x="80" y="229"/>
                </a:cubicBezTo>
                <a:cubicBezTo>
                  <a:pt x="63" y="326"/>
                  <a:pt x="63" y="326"/>
                  <a:pt x="63" y="326"/>
                </a:cubicBezTo>
                <a:cubicBezTo>
                  <a:pt x="62" y="336"/>
                  <a:pt x="66" y="346"/>
                  <a:pt x="74" y="352"/>
                </a:cubicBezTo>
                <a:cubicBezTo>
                  <a:pt x="79" y="355"/>
                  <a:pt x="84" y="357"/>
                  <a:pt x="90" y="357"/>
                </a:cubicBezTo>
                <a:cubicBezTo>
                  <a:pt x="94" y="357"/>
                  <a:pt x="99" y="355"/>
                  <a:pt x="103" y="353"/>
                </a:cubicBezTo>
                <a:cubicBezTo>
                  <a:pt x="186" y="308"/>
                  <a:pt x="186" y="308"/>
                  <a:pt x="186" y="308"/>
                </a:cubicBezTo>
                <a:cubicBezTo>
                  <a:pt x="269" y="353"/>
                  <a:pt x="269" y="353"/>
                  <a:pt x="269" y="353"/>
                </a:cubicBezTo>
                <a:cubicBezTo>
                  <a:pt x="274" y="355"/>
                  <a:pt x="278" y="357"/>
                  <a:pt x="282" y="357"/>
                </a:cubicBezTo>
                <a:cubicBezTo>
                  <a:pt x="288" y="357"/>
                  <a:pt x="293" y="355"/>
                  <a:pt x="298" y="352"/>
                </a:cubicBezTo>
                <a:cubicBezTo>
                  <a:pt x="306" y="346"/>
                  <a:pt x="310" y="336"/>
                  <a:pt x="309" y="326"/>
                </a:cubicBezTo>
                <a:cubicBezTo>
                  <a:pt x="292" y="229"/>
                  <a:pt x="292" y="229"/>
                  <a:pt x="292" y="229"/>
                </a:cubicBezTo>
                <a:cubicBezTo>
                  <a:pt x="362" y="159"/>
                  <a:pt x="362" y="159"/>
                  <a:pt x="362" y="159"/>
                </a:cubicBezTo>
                <a:cubicBezTo>
                  <a:pt x="369" y="152"/>
                  <a:pt x="372" y="142"/>
                  <a:pt x="369" y="133"/>
                </a:cubicBezTo>
                <a:close/>
                <a:moveTo>
                  <a:pt x="273" y="211"/>
                </a:moveTo>
                <a:cubicBezTo>
                  <a:pt x="267" y="217"/>
                  <a:pt x="265" y="225"/>
                  <a:pt x="266" y="233"/>
                </a:cubicBezTo>
                <a:cubicBezTo>
                  <a:pt x="282" y="331"/>
                  <a:pt x="282" y="331"/>
                  <a:pt x="282" y="331"/>
                </a:cubicBezTo>
                <a:cubicBezTo>
                  <a:pt x="199" y="286"/>
                  <a:pt x="199" y="286"/>
                  <a:pt x="199" y="286"/>
                </a:cubicBezTo>
                <a:cubicBezTo>
                  <a:pt x="195" y="284"/>
                  <a:pt x="190" y="282"/>
                  <a:pt x="186" y="282"/>
                </a:cubicBezTo>
                <a:cubicBezTo>
                  <a:pt x="182" y="282"/>
                  <a:pt x="177" y="284"/>
                  <a:pt x="173" y="286"/>
                </a:cubicBezTo>
                <a:cubicBezTo>
                  <a:pt x="90" y="331"/>
                  <a:pt x="90" y="331"/>
                  <a:pt x="90" y="331"/>
                </a:cubicBezTo>
                <a:cubicBezTo>
                  <a:pt x="106" y="233"/>
                  <a:pt x="106" y="233"/>
                  <a:pt x="106" y="233"/>
                </a:cubicBezTo>
                <a:cubicBezTo>
                  <a:pt x="107" y="225"/>
                  <a:pt x="105" y="217"/>
                  <a:pt x="99" y="211"/>
                </a:cubicBezTo>
                <a:cubicBezTo>
                  <a:pt x="29" y="141"/>
                  <a:pt x="29" y="141"/>
                  <a:pt x="29" y="141"/>
                </a:cubicBezTo>
                <a:cubicBezTo>
                  <a:pt x="124" y="127"/>
                  <a:pt x="124" y="127"/>
                  <a:pt x="124" y="127"/>
                </a:cubicBezTo>
                <a:cubicBezTo>
                  <a:pt x="133" y="126"/>
                  <a:pt x="141" y="120"/>
                  <a:pt x="144" y="112"/>
                </a:cubicBezTo>
                <a:cubicBezTo>
                  <a:pt x="186" y="26"/>
                  <a:pt x="186" y="26"/>
                  <a:pt x="186" y="26"/>
                </a:cubicBezTo>
                <a:cubicBezTo>
                  <a:pt x="228" y="112"/>
                  <a:pt x="228" y="112"/>
                  <a:pt x="228" y="112"/>
                </a:cubicBezTo>
                <a:cubicBezTo>
                  <a:pt x="231" y="120"/>
                  <a:pt x="239" y="126"/>
                  <a:pt x="248" y="127"/>
                </a:cubicBezTo>
                <a:cubicBezTo>
                  <a:pt x="343" y="141"/>
                  <a:pt x="343" y="141"/>
                  <a:pt x="343" y="141"/>
                </a:cubicBezTo>
                <a:lnTo>
                  <a:pt x="273" y="21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solidFill>
                <a:schemeClr val="bg1"/>
              </a:solidFill>
            </a:endParaRPr>
          </a:p>
        </p:txBody>
      </p:sp>
      <p:sp>
        <p:nvSpPr>
          <p:cNvPr id="22" name="Freeform 5"/>
          <p:cNvSpPr>
            <a:spLocks noEditPoints="1"/>
          </p:cNvSpPr>
          <p:nvPr/>
        </p:nvSpPr>
        <p:spPr bwMode="auto">
          <a:xfrm>
            <a:off x="7889731" y="2526633"/>
            <a:ext cx="583990" cy="509335"/>
          </a:xfrm>
          <a:custGeom>
            <a:avLst/>
            <a:gdLst>
              <a:gd name="T0" fmla="*/ 202 w 202"/>
              <a:gd name="T1" fmla="*/ 38 h 176"/>
              <a:gd name="T2" fmla="*/ 187 w 202"/>
              <a:gd name="T3" fmla="*/ 19 h 176"/>
              <a:gd name="T4" fmla="*/ 105 w 202"/>
              <a:gd name="T5" fmla="*/ 0 h 176"/>
              <a:gd name="T6" fmla="*/ 101 w 202"/>
              <a:gd name="T7" fmla="*/ 0 h 176"/>
              <a:gd name="T8" fmla="*/ 96 w 202"/>
              <a:gd name="T9" fmla="*/ 0 h 176"/>
              <a:gd name="T10" fmla="*/ 15 w 202"/>
              <a:gd name="T11" fmla="*/ 19 h 176"/>
              <a:gd name="T12" fmla="*/ 0 w 202"/>
              <a:gd name="T13" fmla="*/ 38 h 176"/>
              <a:gd name="T14" fmla="*/ 15 w 202"/>
              <a:gd name="T15" fmla="*/ 56 h 176"/>
              <a:gd name="T16" fmla="*/ 31 w 202"/>
              <a:gd name="T17" fmla="*/ 60 h 176"/>
              <a:gd name="T18" fmla="*/ 31 w 202"/>
              <a:gd name="T19" fmla="*/ 114 h 176"/>
              <a:gd name="T20" fmla="*/ 101 w 202"/>
              <a:gd name="T21" fmla="*/ 145 h 176"/>
              <a:gd name="T22" fmla="*/ 170 w 202"/>
              <a:gd name="T23" fmla="*/ 114 h 176"/>
              <a:gd name="T24" fmla="*/ 170 w 202"/>
              <a:gd name="T25" fmla="*/ 60 h 176"/>
              <a:gd name="T26" fmla="*/ 187 w 202"/>
              <a:gd name="T27" fmla="*/ 56 h 176"/>
              <a:gd name="T28" fmla="*/ 202 w 202"/>
              <a:gd name="T29" fmla="*/ 38 h 176"/>
              <a:gd name="T30" fmla="*/ 158 w 202"/>
              <a:gd name="T31" fmla="*/ 114 h 176"/>
              <a:gd name="T32" fmla="*/ 101 w 202"/>
              <a:gd name="T33" fmla="*/ 132 h 176"/>
              <a:gd name="T34" fmla="*/ 44 w 202"/>
              <a:gd name="T35" fmla="*/ 114 h 176"/>
              <a:gd name="T36" fmla="*/ 44 w 202"/>
              <a:gd name="T37" fmla="*/ 63 h 176"/>
              <a:gd name="T38" fmla="*/ 97 w 202"/>
              <a:gd name="T39" fmla="*/ 75 h 176"/>
              <a:gd name="T40" fmla="*/ 101 w 202"/>
              <a:gd name="T41" fmla="*/ 75 h 176"/>
              <a:gd name="T42" fmla="*/ 105 w 202"/>
              <a:gd name="T43" fmla="*/ 75 h 176"/>
              <a:gd name="T44" fmla="*/ 158 w 202"/>
              <a:gd name="T45" fmla="*/ 63 h 176"/>
              <a:gd name="T46" fmla="*/ 158 w 202"/>
              <a:gd name="T47" fmla="*/ 114 h 176"/>
              <a:gd name="T48" fmla="*/ 102 w 202"/>
              <a:gd name="T49" fmla="*/ 62 h 176"/>
              <a:gd name="T50" fmla="*/ 101 w 202"/>
              <a:gd name="T51" fmla="*/ 63 h 176"/>
              <a:gd name="T52" fmla="*/ 99 w 202"/>
              <a:gd name="T53" fmla="*/ 62 h 176"/>
              <a:gd name="T54" fmla="*/ 17 w 202"/>
              <a:gd name="T55" fmla="*/ 44 h 176"/>
              <a:gd name="T56" fmla="*/ 13 w 202"/>
              <a:gd name="T57" fmla="*/ 38 h 176"/>
              <a:gd name="T58" fmla="*/ 17 w 202"/>
              <a:gd name="T59" fmla="*/ 31 h 176"/>
              <a:gd name="T60" fmla="*/ 99 w 202"/>
              <a:gd name="T61" fmla="*/ 13 h 176"/>
              <a:gd name="T62" fmla="*/ 101 w 202"/>
              <a:gd name="T63" fmla="*/ 13 h 176"/>
              <a:gd name="T64" fmla="*/ 102 w 202"/>
              <a:gd name="T65" fmla="*/ 13 h 176"/>
              <a:gd name="T66" fmla="*/ 184 w 202"/>
              <a:gd name="T67" fmla="*/ 31 h 176"/>
              <a:gd name="T68" fmla="*/ 190 w 202"/>
              <a:gd name="T69" fmla="*/ 38 h 176"/>
              <a:gd name="T70" fmla="*/ 184 w 202"/>
              <a:gd name="T71" fmla="*/ 44 h 176"/>
              <a:gd name="T72" fmla="*/ 102 w 202"/>
              <a:gd name="T73" fmla="*/ 62 h 176"/>
              <a:gd name="T74" fmla="*/ 189 w 202"/>
              <a:gd name="T75" fmla="*/ 63 h 176"/>
              <a:gd name="T76" fmla="*/ 195 w 202"/>
              <a:gd name="T77" fmla="*/ 69 h 176"/>
              <a:gd name="T78" fmla="*/ 195 w 202"/>
              <a:gd name="T79" fmla="*/ 126 h 176"/>
              <a:gd name="T80" fmla="*/ 189 w 202"/>
              <a:gd name="T81" fmla="*/ 132 h 176"/>
              <a:gd name="T82" fmla="*/ 183 w 202"/>
              <a:gd name="T83" fmla="*/ 126 h 176"/>
              <a:gd name="T84" fmla="*/ 183 w 202"/>
              <a:gd name="T85" fmla="*/ 69 h 176"/>
              <a:gd name="T86" fmla="*/ 189 w 202"/>
              <a:gd name="T87" fmla="*/ 63 h 176"/>
              <a:gd name="T88" fmla="*/ 202 w 202"/>
              <a:gd name="T89" fmla="*/ 158 h 176"/>
              <a:gd name="T90" fmla="*/ 189 w 202"/>
              <a:gd name="T91" fmla="*/ 176 h 176"/>
              <a:gd name="T92" fmla="*/ 176 w 202"/>
              <a:gd name="T93" fmla="*/ 158 h 176"/>
              <a:gd name="T94" fmla="*/ 189 w 202"/>
              <a:gd name="T95" fmla="*/ 139 h 176"/>
              <a:gd name="T96" fmla="*/ 202 w 202"/>
              <a:gd name="T97" fmla="*/ 15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2" h="176">
                <a:moveTo>
                  <a:pt x="202" y="38"/>
                </a:moveTo>
                <a:cubicBezTo>
                  <a:pt x="202" y="29"/>
                  <a:pt x="196" y="21"/>
                  <a:pt x="187" y="19"/>
                </a:cubicBezTo>
                <a:cubicBezTo>
                  <a:pt x="105" y="0"/>
                  <a:pt x="105" y="0"/>
                  <a:pt x="105" y="0"/>
                </a:cubicBezTo>
                <a:cubicBezTo>
                  <a:pt x="103" y="0"/>
                  <a:pt x="102" y="0"/>
                  <a:pt x="101" y="0"/>
                </a:cubicBezTo>
                <a:cubicBezTo>
                  <a:pt x="99" y="0"/>
                  <a:pt x="98" y="0"/>
                  <a:pt x="96" y="0"/>
                </a:cubicBezTo>
                <a:cubicBezTo>
                  <a:pt x="15" y="19"/>
                  <a:pt x="15" y="19"/>
                  <a:pt x="15" y="19"/>
                </a:cubicBezTo>
                <a:cubicBezTo>
                  <a:pt x="6" y="21"/>
                  <a:pt x="0" y="29"/>
                  <a:pt x="0" y="38"/>
                </a:cubicBezTo>
                <a:cubicBezTo>
                  <a:pt x="0" y="46"/>
                  <a:pt x="6" y="54"/>
                  <a:pt x="15" y="56"/>
                </a:cubicBezTo>
                <a:cubicBezTo>
                  <a:pt x="31" y="60"/>
                  <a:pt x="31" y="60"/>
                  <a:pt x="31" y="60"/>
                </a:cubicBezTo>
                <a:cubicBezTo>
                  <a:pt x="31" y="114"/>
                  <a:pt x="31" y="114"/>
                  <a:pt x="31" y="114"/>
                </a:cubicBezTo>
                <a:cubicBezTo>
                  <a:pt x="31" y="130"/>
                  <a:pt x="50" y="145"/>
                  <a:pt x="101" y="145"/>
                </a:cubicBezTo>
                <a:cubicBezTo>
                  <a:pt x="151" y="145"/>
                  <a:pt x="170" y="130"/>
                  <a:pt x="170" y="114"/>
                </a:cubicBezTo>
                <a:cubicBezTo>
                  <a:pt x="170" y="60"/>
                  <a:pt x="170" y="60"/>
                  <a:pt x="170" y="60"/>
                </a:cubicBezTo>
                <a:cubicBezTo>
                  <a:pt x="187" y="56"/>
                  <a:pt x="187" y="56"/>
                  <a:pt x="187" y="56"/>
                </a:cubicBezTo>
                <a:cubicBezTo>
                  <a:pt x="196" y="54"/>
                  <a:pt x="202" y="46"/>
                  <a:pt x="202" y="38"/>
                </a:cubicBezTo>
                <a:close/>
                <a:moveTo>
                  <a:pt x="158" y="114"/>
                </a:moveTo>
                <a:cubicBezTo>
                  <a:pt x="158" y="120"/>
                  <a:pt x="139" y="132"/>
                  <a:pt x="101" y="132"/>
                </a:cubicBezTo>
                <a:cubicBezTo>
                  <a:pt x="63" y="132"/>
                  <a:pt x="44" y="120"/>
                  <a:pt x="44" y="114"/>
                </a:cubicBezTo>
                <a:cubicBezTo>
                  <a:pt x="44" y="63"/>
                  <a:pt x="44" y="63"/>
                  <a:pt x="44" y="63"/>
                </a:cubicBezTo>
                <a:cubicBezTo>
                  <a:pt x="97" y="75"/>
                  <a:pt x="97" y="75"/>
                  <a:pt x="97" y="75"/>
                </a:cubicBezTo>
                <a:cubicBezTo>
                  <a:pt x="98" y="75"/>
                  <a:pt x="99" y="75"/>
                  <a:pt x="101" y="75"/>
                </a:cubicBezTo>
                <a:cubicBezTo>
                  <a:pt x="102" y="75"/>
                  <a:pt x="103" y="75"/>
                  <a:pt x="105" y="75"/>
                </a:cubicBezTo>
                <a:cubicBezTo>
                  <a:pt x="158" y="63"/>
                  <a:pt x="158" y="63"/>
                  <a:pt x="158" y="63"/>
                </a:cubicBezTo>
                <a:lnTo>
                  <a:pt x="158" y="114"/>
                </a:lnTo>
                <a:close/>
                <a:moveTo>
                  <a:pt x="102" y="62"/>
                </a:moveTo>
                <a:cubicBezTo>
                  <a:pt x="101" y="62"/>
                  <a:pt x="101" y="63"/>
                  <a:pt x="101" y="63"/>
                </a:cubicBezTo>
                <a:cubicBezTo>
                  <a:pt x="100" y="63"/>
                  <a:pt x="100" y="62"/>
                  <a:pt x="99" y="62"/>
                </a:cubicBezTo>
                <a:cubicBezTo>
                  <a:pt x="17" y="44"/>
                  <a:pt x="17" y="44"/>
                  <a:pt x="17" y="44"/>
                </a:cubicBezTo>
                <a:cubicBezTo>
                  <a:pt x="15" y="43"/>
                  <a:pt x="13" y="40"/>
                  <a:pt x="13" y="38"/>
                </a:cubicBezTo>
                <a:cubicBezTo>
                  <a:pt x="13" y="35"/>
                  <a:pt x="15" y="32"/>
                  <a:pt x="17" y="31"/>
                </a:cubicBezTo>
                <a:cubicBezTo>
                  <a:pt x="99" y="13"/>
                  <a:pt x="99" y="13"/>
                  <a:pt x="99" y="13"/>
                </a:cubicBezTo>
                <a:cubicBezTo>
                  <a:pt x="100" y="13"/>
                  <a:pt x="100" y="13"/>
                  <a:pt x="101" y="13"/>
                </a:cubicBezTo>
                <a:cubicBezTo>
                  <a:pt x="101" y="13"/>
                  <a:pt x="101" y="13"/>
                  <a:pt x="102" y="13"/>
                </a:cubicBezTo>
                <a:cubicBezTo>
                  <a:pt x="184" y="31"/>
                  <a:pt x="184" y="31"/>
                  <a:pt x="184" y="31"/>
                </a:cubicBezTo>
                <a:cubicBezTo>
                  <a:pt x="187" y="32"/>
                  <a:pt x="190" y="35"/>
                  <a:pt x="190" y="38"/>
                </a:cubicBezTo>
                <a:cubicBezTo>
                  <a:pt x="190" y="40"/>
                  <a:pt x="187" y="43"/>
                  <a:pt x="184" y="44"/>
                </a:cubicBezTo>
                <a:lnTo>
                  <a:pt x="102" y="62"/>
                </a:lnTo>
                <a:close/>
                <a:moveTo>
                  <a:pt x="189" y="63"/>
                </a:moveTo>
                <a:cubicBezTo>
                  <a:pt x="193" y="63"/>
                  <a:pt x="195" y="66"/>
                  <a:pt x="195" y="69"/>
                </a:cubicBezTo>
                <a:cubicBezTo>
                  <a:pt x="195" y="69"/>
                  <a:pt x="195" y="69"/>
                  <a:pt x="195" y="126"/>
                </a:cubicBezTo>
                <a:cubicBezTo>
                  <a:pt x="195" y="129"/>
                  <a:pt x="193" y="132"/>
                  <a:pt x="189" y="132"/>
                </a:cubicBezTo>
                <a:cubicBezTo>
                  <a:pt x="186" y="132"/>
                  <a:pt x="183" y="129"/>
                  <a:pt x="183" y="126"/>
                </a:cubicBezTo>
                <a:cubicBezTo>
                  <a:pt x="183" y="126"/>
                  <a:pt x="183" y="126"/>
                  <a:pt x="183" y="69"/>
                </a:cubicBezTo>
                <a:cubicBezTo>
                  <a:pt x="183" y="66"/>
                  <a:pt x="186" y="63"/>
                  <a:pt x="189" y="63"/>
                </a:cubicBezTo>
                <a:close/>
                <a:moveTo>
                  <a:pt x="202" y="158"/>
                </a:moveTo>
                <a:cubicBezTo>
                  <a:pt x="202" y="168"/>
                  <a:pt x="196" y="176"/>
                  <a:pt x="189" y="176"/>
                </a:cubicBezTo>
                <a:cubicBezTo>
                  <a:pt x="182" y="176"/>
                  <a:pt x="176" y="168"/>
                  <a:pt x="176" y="158"/>
                </a:cubicBezTo>
                <a:cubicBezTo>
                  <a:pt x="176" y="147"/>
                  <a:pt x="182" y="139"/>
                  <a:pt x="189" y="139"/>
                </a:cubicBezTo>
                <a:cubicBezTo>
                  <a:pt x="196" y="139"/>
                  <a:pt x="202" y="147"/>
                  <a:pt x="202" y="158"/>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endParaRPr>
          </a:p>
        </p:txBody>
      </p:sp>
      <p:sp>
        <p:nvSpPr>
          <p:cNvPr id="23" name="Freeform 9"/>
          <p:cNvSpPr>
            <a:spLocks noEditPoints="1"/>
          </p:cNvSpPr>
          <p:nvPr/>
        </p:nvSpPr>
        <p:spPr bwMode="auto">
          <a:xfrm>
            <a:off x="3870036" y="2550055"/>
            <a:ext cx="533291" cy="462491"/>
          </a:xfrm>
          <a:custGeom>
            <a:avLst/>
            <a:gdLst>
              <a:gd name="T0" fmla="*/ 174 w 195"/>
              <a:gd name="T1" fmla="*/ 21 h 168"/>
              <a:gd name="T2" fmla="*/ 98 w 195"/>
              <a:gd name="T3" fmla="*/ 19 h 168"/>
              <a:gd name="T4" fmla="*/ 22 w 195"/>
              <a:gd name="T5" fmla="*/ 21 h 168"/>
              <a:gd name="T6" fmla="*/ 22 w 195"/>
              <a:gd name="T7" fmla="*/ 99 h 168"/>
              <a:gd name="T8" fmla="*/ 85 w 195"/>
              <a:gd name="T9" fmla="*/ 162 h 168"/>
              <a:gd name="T10" fmla="*/ 110 w 195"/>
              <a:gd name="T11" fmla="*/ 162 h 168"/>
              <a:gd name="T12" fmla="*/ 174 w 195"/>
              <a:gd name="T13" fmla="*/ 99 h 168"/>
              <a:gd name="T14" fmla="*/ 174 w 195"/>
              <a:gd name="T15" fmla="*/ 21 h 168"/>
              <a:gd name="T16" fmla="*/ 165 w 195"/>
              <a:gd name="T17" fmla="*/ 90 h 168"/>
              <a:gd name="T18" fmla="*/ 102 w 195"/>
              <a:gd name="T19" fmla="*/ 153 h 168"/>
              <a:gd name="T20" fmla="*/ 94 w 195"/>
              <a:gd name="T21" fmla="*/ 153 h 168"/>
              <a:gd name="T22" fmla="*/ 30 w 195"/>
              <a:gd name="T23" fmla="*/ 90 h 168"/>
              <a:gd name="T24" fmla="*/ 30 w 195"/>
              <a:gd name="T25" fmla="*/ 29 h 168"/>
              <a:gd name="T26" fmla="*/ 90 w 195"/>
              <a:gd name="T27" fmla="*/ 28 h 168"/>
              <a:gd name="T28" fmla="*/ 98 w 195"/>
              <a:gd name="T29" fmla="*/ 35 h 168"/>
              <a:gd name="T30" fmla="*/ 106 w 195"/>
              <a:gd name="T31" fmla="*/ 28 h 168"/>
              <a:gd name="T32" fmla="*/ 165 w 195"/>
              <a:gd name="T33" fmla="*/ 29 h 168"/>
              <a:gd name="T34" fmla="*/ 165 w 195"/>
              <a:gd name="T35" fmla="*/ 90 h 168"/>
              <a:gd name="T36" fmla="*/ 62 w 195"/>
              <a:gd name="T37" fmla="*/ 37 h 168"/>
              <a:gd name="T38" fmla="*/ 59 w 195"/>
              <a:gd name="T39" fmla="*/ 39 h 168"/>
              <a:gd name="T40" fmla="*/ 40 w 195"/>
              <a:gd name="T41" fmla="*/ 59 h 168"/>
              <a:gd name="T42" fmla="*/ 38 w 195"/>
              <a:gd name="T43" fmla="*/ 62 h 168"/>
              <a:gd name="T44" fmla="*/ 34 w 195"/>
              <a:gd name="T45" fmla="*/ 59 h 168"/>
              <a:gd name="T46" fmla="*/ 59 w 195"/>
              <a:gd name="T47" fmla="*/ 33 h 168"/>
              <a:gd name="T48" fmla="*/ 62 w 195"/>
              <a:gd name="T49" fmla="*/ 3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5" h="168">
                <a:moveTo>
                  <a:pt x="174" y="21"/>
                </a:moveTo>
                <a:cubicBezTo>
                  <a:pt x="153" y="1"/>
                  <a:pt x="119" y="0"/>
                  <a:pt x="98" y="19"/>
                </a:cubicBezTo>
                <a:cubicBezTo>
                  <a:pt x="76" y="0"/>
                  <a:pt x="43" y="1"/>
                  <a:pt x="22" y="21"/>
                </a:cubicBezTo>
                <a:cubicBezTo>
                  <a:pt x="0" y="42"/>
                  <a:pt x="0" y="77"/>
                  <a:pt x="22" y="99"/>
                </a:cubicBezTo>
                <a:cubicBezTo>
                  <a:pt x="28" y="105"/>
                  <a:pt x="85" y="162"/>
                  <a:pt x="85" y="162"/>
                </a:cubicBezTo>
                <a:cubicBezTo>
                  <a:pt x="93" y="168"/>
                  <a:pt x="103" y="168"/>
                  <a:pt x="110" y="162"/>
                </a:cubicBezTo>
                <a:cubicBezTo>
                  <a:pt x="110" y="162"/>
                  <a:pt x="173" y="99"/>
                  <a:pt x="174" y="99"/>
                </a:cubicBezTo>
                <a:cubicBezTo>
                  <a:pt x="195" y="77"/>
                  <a:pt x="195" y="42"/>
                  <a:pt x="174" y="21"/>
                </a:cubicBezTo>
                <a:close/>
                <a:moveTo>
                  <a:pt x="165" y="90"/>
                </a:moveTo>
                <a:cubicBezTo>
                  <a:pt x="102" y="153"/>
                  <a:pt x="102" y="153"/>
                  <a:pt x="102" y="153"/>
                </a:cubicBezTo>
                <a:cubicBezTo>
                  <a:pt x="100" y="156"/>
                  <a:pt x="96" y="156"/>
                  <a:pt x="94" y="153"/>
                </a:cubicBezTo>
                <a:cubicBezTo>
                  <a:pt x="30" y="90"/>
                  <a:pt x="30" y="90"/>
                  <a:pt x="30" y="90"/>
                </a:cubicBezTo>
                <a:cubicBezTo>
                  <a:pt x="13" y="73"/>
                  <a:pt x="13" y="46"/>
                  <a:pt x="30" y="29"/>
                </a:cubicBezTo>
                <a:cubicBezTo>
                  <a:pt x="46" y="13"/>
                  <a:pt x="72" y="12"/>
                  <a:pt x="90" y="28"/>
                </a:cubicBezTo>
                <a:cubicBezTo>
                  <a:pt x="98" y="35"/>
                  <a:pt x="98" y="35"/>
                  <a:pt x="98" y="35"/>
                </a:cubicBezTo>
                <a:cubicBezTo>
                  <a:pt x="106" y="28"/>
                  <a:pt x="106" y="28"/>
                  <a:pt x="106" y="28"/>
                </a:cubicBezTo>
                <a:cubicBezTo>
                  <a:pt x="123" y="12"/>
                  <a:pt x="149" y="13"/>
                  <a:pt x="165" y="29"/>
                </a:cubicBezTo>
                <a:cubicBezTo>
                  <a:pt x="183" y="46"/>
                  <a:pt x="183" y="73"/>
                  <a:pt x="165" y="90"/>
                </a:cubicBezTo>
                <a:close/>
                <a:moveTo>
                  <a:pt x="62" y="37"/>
                </a:moveTo>
                <a:cubicBezTo>
                  <a:pt x="62" y="38"/>
                  <a:pt x="61" y="39"/>
                  <a:pt x="59" y="39"/>
                </a:cubicBezTo>
                <a:cubicBezTo>
                  <a:pt x="48" y="39"/>
                  <a:pt x="40" y="48"/>
                  <a:pt x="40" y="59"/>
                </a:cubicBezTo>
                <a:cubicBezTo>
                  <a:pt x="40" y="60"/>
                  <a:pt x="39" y="62"/>
                  <a:pt x="38" y="62"/>
                </a:cubicBezTo>
                <a:cubicBezTo>
                  <a:pt x="36" y="62"/>
                  <a:pt x="34" y="60"/>
                  <a:pt x="34" y="59"/>
                </a:cubicBezTo>
                <a:cubicBezTo>
                  <a:pt x="34" y="45"/>
                  <a:pt x="45" y="33"/>
                  <a:pt x="59" y="33"/>
                </a:cubicBezTo>
                <a:cubicBezTo>
                  <a:pt x="61" y="33"/>
                  <a:pt x="62" y="35"/>
                  <a:pt x="62" y="37"/>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endParaRPr>
          </a:p>
        </p:txBody>
      </p:sp>
      <p:sp>
        <p:nvSpPr>
          <p:cNvPr id="29" name="TextBox 17"/>
          <p:cNvSpPr txBox="1"/>
          <p:nvPr/>
        </p:nvSpPr>
        <p:spPr>
          <a:xfrm>
            <a:off x="1279865" y="3686556"/>
            <a:ext cx="1415772" cy="338554"/>
          </a:xfrm>
          <a:prstGeom prst="rect">
            <a:avLst/>
          </a:prstGeom>
          <a:noFill/>
        </p:spPr>
        <p:txBody>
          <a:bodyPr wrap="none" rtlCol="0">
            <a:spAutoFit/>
          </a:bodyPr>
          <a:lstStyle/>
          <a:p>
            <a:pPr algn="ctr"/>
            <a:r>
              <a:rPr lang="zh-CN" altLang="en-US" sz="1600" dirty="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rPr>
              <a:t>Click to add a title</a:t>
            </a:r>
          </a:p>
        </p:txBody>
      </p:sp>
      <p:sp>
        <p:nvSpPr>
          <p:cNvPr id="30" name="TextBox 18"/>
          <p:cNvSpPr txBox="1"/>
          <p:nvPr/>
        </p:nvSpPr>
        <p:spPr>
          <a:xfrm>
            <a:off x="1023669" y="4009641"/>
            <a:ext cx="1928163" cy="1246495"/>
          </a:xfrm>
          <a:prstGeom prst="rect">
            <a:avLst/>
          </a:prstGeom>
          <a:noFill/>
        </p:spPr>
        <p:txBody>
          <a:bodyPr wrap="square" rtlCol="0">
            <a:spAutoFit/>
          </a:bodyPr>
          <a:lstStyle/>
          <a:p>
            <a:pPr algn="just">
              <a:lnSpc>
                <a:spcPts val="1800"/>
              </a:lnSpc>
            </a:pPr>
            <a:r>
              <a:rPr lang="zh-CN" altLang="en-US" sz="1000" dirty="0">
                <a:solidFill>
                  <a:schemeClr val="bg1">
                    <a:alpha val="80000"/>
                  </a:schemeClr>
                </a:solidFill>
                <a:latin typeface="微软雅黑" panose="020B0503020204020204" pitchFamily="34" charset="-122"/>
                <a:ea typeface="微软雅黑" panose="020B0503020204020204" pitchFamily="34" charset="-122"/>
                <a:cs typeface="Lato Light"/>
              </a:rPr>
              <a:t>After you hit your content here, or by copying your text, choose paste in this box and choose to keep only the text. Your content is hit here, or by copying your text.</a:t>
            </a:r>
          </a:p>
        </p:txBody>
      </p:sp>
      <p:sp>
        <p:nvSpPr>
          <p:cNvPr id="31" name="TextBox 17"/>
          <p:cNvSpPr txBox="1"/>
          <p:nvPr/>
        </p:nvSpPr>
        <p:spPr>
          <a:xfrm>
            <a:off x="3428795" y="3686556"/>
            <a:ext cx="1415772" cy="338554"/>
          </a:xfrm>
          <a:prstGeom prst="rect">
            <a:avLst/>
          </a:prstGeom>
          <a:noFill/>
        </p:spPr>
        <p:txBody>
          <a:bodyPr wrap="none" rtlCol="0">
            <a:spAutoFit/>
          </a:bodyPr>
          <a:lstStyle/>
          <a:p>
            <a:pPr algn="ctr"/>
            <a:r>
              <a:rPr lang="zh-CN" altLang="en-US"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rPr>
              <a:t>Click to add a title</a:t>
            </a:r>
          </a:p>
        </p:txBody>
      </p:sp>
      <p:sp>
        <p:nvSpPr>
          <p:cNvPr id="32" name="TextBox 18"/>
          <p:cNvSpPr txBox="1"/>
          <p:nvPr/>
        </p:nvSpPr>
        <p:spPr>
          <a:xfrm>
            <a:off x="3172599" y="4009641"/>
            <a:ext cx="1928163" cy="784830"/>
          </a:xfrm>
          <a:prstGeom prst="rect">
            <a:avLst/>
          </a:prstGeom>
          <a:noFill/>
        </p:spPr>
        <p:txBody>
          <a:bodyPr wrap="square" rtlCol="0">
            <a:spAutoFit/>
          </a:bodyPr>
          <a:lstStyle/>
          <a:p>
            <a:pPr algn="just">
              <a:lnSpc>
                <a:spcPts val="1800"/>
              </a:lnSpc>
            </a:pPr>
            <a:r>
              <a:rPr lang="zh-CN" altLang="en-US" sz="1000">
                <a:solidFill>
                  <a:schemeClr val="bg1">
                    <a:alpha val="80000"/>
                  </a:schemeClr>
                </a:solidFill>
                <a:latin typeface="微软雅黑" panose="020B0503020204020204" pitchFamily="34" charset="-122"/>
                <a:ea typeface="微软雅黑" panose="020B0503020204020204" pitchFamily="34" charset="-122"/>
                <a:cs typeface="Lato Light"/>
              </a:rPr>
              <a:t>After you hit your content here, or by copying your text, choose paste in this box and choose to keep only the text.</a:t>
            </a:r>
          </a:p>
        </p:txBody>
      </p:sp>
      <p:sp>
        <p:nvSpPr>
          <p:cNvPr id="33" name="TextBox 17"/>
          <p:cNvSpPr txBox="1"/>
          <p:nvPr/>
        </p:nvSpPr>
        <p:spPr>
          <a:xfrm>
            <a:off x="5451317" y="3686556"/>
            <a:ext cx="1415772" cy="338554"/>
          </a:xfrm>
          <a:prstGeom prst="rect">
            <a:avLst/>
          </a:prstGeom>
          <a:noFill/>
        </p:spPr>
        <p:txBody>
          <a:bodyPr wrap="none" rtlCol="0">
            <a:spAutoFit/>
          </a:bodyPr>
          <a:lstStyle/>
          <a:p>
            <a:pPr algn="ctr"/>
            <a:r>
              <a:rPr lang="zh-CN" altLang="en-US"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rPr>
              <a:t>Click to add a title</a:t>
            </a:r>
          </a:p>
        </p:txBody>
      </p:sp>
      <p:sp>
        <p:nvSpPr>
          <p:cNvPr id="34" name="TextBox 18"/>
          <p:cNvSpPr txBox="1"/>
          <p:nvPr/>
        </p:nvSpPr>
        <p:spPr>
          <a:xfrm>
            <a:off x="5195122" y="4009641"/>
            <a:ext cx="1928163" cy="784830"/>
          </a:xfrm>
          <a:prstGeom prst="rect">
            <a:avLst/>
          </a:prstGeom>
          <a:noFill/>
        </p:spPr>
        <p:txBody>
          <a:bodyPr wrap="square" rtlCol="0">
            <a:spAutoFit/>
          </a:bodyPr>
          <a:lstStyle/>
          <a:p>
            <a:pPr algn="just">
              <a:lnSpc>
                <a:spcPts val="1800"/>
              </a:lnSpc>
            </a:pPr>
            <a:r>
              <a:rPr lang="zh-CN" altLang="en-US" sz="1000">
                <a:solidFill>
                  <a:schemeClr val="bg1">
                    <a:alpha val="80000"/>
                  </a:schemeClr>
                </a:solidFill>
                <a:latin typeface="微软雅黑" panose="020B0503020204020204" pitchFamily="34" charset="-122"/>
                <a:ea typeface="微软雅黑" panose="020B0503020204020204" pitchFamily="34" charset="-122"/>
                <a:cs typeface="Lato Light"/>
              </a:rPr>
              <a:t>After you hit your content here, or by copying your text, choose paste in this box and choose to keep only the text.</a:t>
            </a:r>
          </a:p>
        </p:txBody>
      </p:sp>
      <p:sp>
        <p:nvSpPr>
          <p:cNvPr id="35" name="TextBox 17"/>
          <p:cNvSpPr txBox="1"/>
          <p:nvPr/>
        </p:nvSpPr>
        <p:spPr>
          <a:xfrm>
            <a:off x="7473840" y="3686556"/>
            <a:ext cx="1415772" cy="338554"/>
          </a:xfrm>
          <a:prstGeom prst="rect">
            <a:avLst/>
          </a:prstGeom>
          <a:noFill/>
        </p:spPr>
        <p:txBody>
          <a:bodyPr wrap="none" rtlCol="0">
            <a:spAutoFit/>
          </a:bodyPr>
          <a:lstStyle/>
          <a:p>
            <a:pPr algn="ctr"/>
            <a:r>
              <a:rPr lang="zh-CN" altLang="en-US"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rPr>
              <a:t>Click to add a title</a:t>
            </a:r>
          </a:p>
        </p:txBody>
      </p:sp>
      <p:sp>
        <p:nvSpPr>
          <p:cNvPr id="36" name="TextBox 18"/>
          <p:cNvSpPr txBox="1"/>
          <p:nvPr/>
        </p:nvSpPr>
        <p:spPr>
          <a:xfrm>
            <a:off x="7217644" y="4009641"/>
            <a:ext cx="1928163" cy="1246495"/>
          </a:xfrm>
          <a:prstGeom prst="rect">
            <a:avLst/>
          </a:prstGeom>
          <a:noFill/>
        </p:spPr>
        <p:txBody>
          <a:bodyPr wrap="square" rtlCol="0">
            <a:spAutoFit/>
          </a:bodyPr>
          <a:lstStyle/>
          <a:p>
            <a:pPr algn="just">
              <a:lnSpc>
                <a:spcPts val="1800"/>
              </a:lnSpc>
            </a:pPr>
            <a:r>
              <a:rPr lang="zh-CN" altLang="en-US" sz="1000">
                <a:solidFill>
                  <a:schemeClr val="bg1">
                    <a:alpha val="80000"/>
                  </a:schemeClr>
                </a:solidFill>
                <a:latin typeface="微软雅黑" panose="020B0503020204020204" pitchFamily="34" charset="-122"/>
                <a:ea typeface="微软雅黑" panose="020B0503020204020204" pitchFamily="34" charset="-122"/>
                <a:cs typeface="Lato Light"/>
              </a:rPr>
              <a:t>After you hit your content here, or by copying your text, choose paste in this box and choose to keep only the text. Your content is hit here, or by copying your text.</a:t>
            </a:r>
          </a:p>
        </p:txBody>
      </p:sp>
      <p:sp>
        <p:nvSpPr>
          <p:cNvPr id="37" name="TextBox 17"/>
          <p:cNvSpPr txBox="1"/>
          <p:nvPr/>
        </p:nvSpPr>
        <p:spPr>
          <a:xfrm>
            <a:off x="9496362" y="3686556"/>
            <a:ext cx="1415772" cy="338554"/>
          </a:xfrm>
          <a:prstGeom prst="rect">
            <a:avLst/>
          </a:prstGeom>
          <a:noFill/>
        </p:spPr>
        <p:txBody>
          <a:bodyPr wrap="none" rtlCol="0">
            <a:spAutoFit/>
          </a:bodyPr>
          <a:lstStyle/>
          <a:p>
            <a:pPr algn="ctr"/>
            <a:r>
              <a:rPr lang="zh-CN" altLang="en-US"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rPr>
              <a:t>Click to add a title</a:t>
            </a:r>
          </a:p>
        </p:txBody>
      </p:sp>
      <p:sp>
        <p:nvSpPr>
          <p:cNvPr id="38" name="TextBox 18"/>
          <p:cNvSpPr txBox="1"/>
          <p:nvPr/>
        </p:nvSpPr>
        <p:spPr>
          <a:xfrm>
            <a:off x="9240166" y="4009641"/>
            <a:ext cx="1928163" cy="1015663"/>
          </a:xfrm>
          <a:prstGeom prst="rect">
            <a:avLst/>
          </a:prstGeom>
          <a:noFill/>
        </p:spPr>
        <p:txBody>
          <a:bodyPr wrap="square" rtlCol="0">
            <a:spAutoFit/>
          </a:bodyPr>
          <a:lstStyle/>
          <a:p>
            <a:pPr algn="just">
              <a:lnSpc>
                <a:spcPts val="1800"/>
              </a:lnSpc>
            </a:pPr>
            <a:r>
              <a:rPr lang="zh-CN" altLang="en-US" sz="1000">
                <a:solidFill>
                  <a:schemeClr val="bg1">
                    <a:alpha val="80000"/>
                  </a:schemeClr>
                </a:solidFill>
                <a:latin typeface="微软雅黑" panose="020B0503020204020204" pitchFamily="34" charset="-122"/>
                <a:ea typeface="微软雅黑" panose="020B0503020204020204" pitchFamily="34" charset="-122"/>
                <a:cs typeface="Lato Light"/>
              </a:rPr>
              <a:t>After you hit your content here, or by copying your text, choose paste in this box and choose to keep only the text. Your content is hit here.</a:t>
            </a:r>
          </a:p>
        </p:txBody>
      </p:sp>
      <p:sp>
        <p:nvSpPr>
          <p:cNvPr id="39" name="文本框 38"/>
          <p:cNvSpPr txBox="1"/>
          <p:nvPr/>
        </p:nvSpPr>
        <p:spPr>
          <a:xfrm>
            <a:off x="4278702" y="362160"/>
            <a:ext cx="3087299" cy="523220"/>
          </a:xfrm>
          <a:prstGeom prst="rect">
            <a:avLst/>
          </a:prstGeom>
          <a:noFill/>
        </p:spPr>
        <p:txBody>
          <a:bodyPr wrap="square" rtlCol="0">
            <a:spAutoFit/>
          </a:bodyPr>
          <a:lstStyle/>
          <a:p>
            <a:pPr algn="dist"/>
            <a:r>
              <a:rPr lang="zh-CN" altLang="en-US" sz="2800" dirty="0">
                <a:gradFill>
                  <a:gsLst>
                    <a:gs pos="0">
                      <a:srgbClr val="FFC000">
                        <a:alpha val="97000"/>
                      </a:srgbClr>
                    </a:gs>
                    <a:gs pos="32000">
                      <a:srgbClr val="FFFF00">
                        <a:alpha val="89000"/>
                      </a:srgbClr>
                    </a:gs>
                    <a:gs pos="63000">
                      <a:srgbClr val="92D050">
                        <a:alpha val="50000"/>
                      </a:srgbClr>
                    </a:gs>
                    <a:gs pos="100000">
                      <a:srgbClr val="00B050">
                        <a:alpha val="26000"/>
                      </a:srgbClr>
                    </a:gs>
                  </a:gsLst>
                  <a:lin ang="5400000" scaled="1"/>
                </a:gradFill>
              </a:rPr>
              <a:t>Title text added</a:t>
            </a:r>
          </a:p>
        </p:txBody>
      </p:sp>
      <p:cxnSp>
        <p:nvCxnSpPr>
          <p:cNvPr id="3" name="直接连接符 2"/>
          <p:cNvCxnSpPr>
            <a:cxnSpLocks/>
          </p:cNvCxnSpPr>
          <p:nvPr/>
        </p:nvCxnSpPr>
        <p:spPr>
          <a:xfrm>
            <a:off x="5288185" y="971754"/>
            <a:ext cx="1615630" cy="0"/>
          </a:xfrm>
          <a:prstGeom prst="line">
            <a:avLst/>
          </a:prstGeom>
          <a:noFill/>
          <a:ln w="22225">
            <a:gradFill flip="none" rotWithShape="1">
              <a:gsLst>
                <a:gs pos="0">
                  <a:schemeClr val="bg1">
                    <a:alpha val="0"/>
                  </a:schemeClr>
                </a:gs>
                <a:gs pos="50000">
                  <a:schemeClr val="bg1"/>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571942218"/>
      </p:ext>
    </p:extLst>
  </p:cSld>
  <p:clrMapOvr>
    <a:masterClrMapping/>
  </p:clrMapOvr>
  <mc:AlternateContent xmlns:mc="http://schemas.openxmlformats.org/markup-compatibility/2006" xmlns:p14="http://schemas.microsoft.com/office/powerpoint/2010/main">
    <mc:Choice Requires="p14">
      <p:transition spd="slow" p14:dur="900" advTm="4000">
        <p14:warp dir="in"/>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ppt_w</p:attrName>
                                        </p:attrNameLst>
                                      </p:cBhvr>
                                      <p:tavLst>
                                        <p:tav tm="0" fmla="#ppt_w*sin(2.5*pi*$)">
                                          <p:val>
                                            <p:fltVal val="0"/>
                                          </p:val>
                                        </p:tav>
                                        <p:tav tm="100000">
                                          <p:val>
                                            <p:fltVal val="1"/>
                                          </p:val>
                                        </p:tav>
                                      </p:tavLst>
                                    </p:anim>
                                    <p:anim calcmode="lin" valueType="num">
                                      <p:cBhvr>
                                        <p:cTn id="9" dur="1000" fill="hold"/>
                                        <p:tgtEl>
                                          <p:spTgt spid="9"/>
                                        </p:tgtEl>
                                        <p:attrNameLst>
                                          <p:attrName>ppt_h</p:attrName>
                                        </p:attrNameLst>
                                      </p:cBhvr>
                                      <p:tavLst>
                                        <p:tav tm="0">
                                          <p:val>
                                            <p:strVal val="#ppt_h"/>
                                          </p:val>
                                        </p:tav>
                                        <p:tav tm="100000">
                                          <p:val>
                                            <p:strVal val="#ppt_h"/>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par>
                                <p:cTn id="13" presetID="45" presetClass="entr" presetSubtype="0" fill="hold" grpId="0" nodeType="withEffect">
                                  <p:stCondLst>
                                    <p:cond delay="2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ppt_w</p:attrName>
                                        </p:attrNameLst>
                                      </p:cBhvr>
                                      <p:tavLst>
                                        <p:tav tm="0" fmla="#ppt_w*sin(2.5*pi*$)">
                                          <p:val>
                                            <p:fltVal val="0"/>
                                          </p:val>
                                        </p:tav>
                                        <p:tav tm="100000">
                                          <p:val>
                                            <p:fltVal val="1"/>
                                          </p:val>
                                        </p:tav>
                                      </p:tavLst>
                                    </p:anim>
                                    <p:anim calcmode="lin" valueType="num">
                                      <p:cBhvr>
                                        <p:cTn id="17" dur="1000" fill="hold"/>
                                        <p:tgtEl>
                                          <p:spTgt spid="10"/>
                                        </p:tgtEl>
                                        <p:attrNameLst>
                                          <p:attrName>ppt_h</p:attrName>
                                        </p:attrNameLst>
                                      </p:cBhvr>
                                      <p:tavLst>
                                        <p:tav tm="0">
                                          <p:val>
                                            <p:strVal val="#ppt_h"/>
                                          </p:val>
                                        </p:tav>
                                        <p:tav tm="100000">
                                          <p:val>
                                            <p:strVal val="#ppt_h"/>
                                          </p:val>
                                        </p:tav>
                                      </p:tavLst>
                                    </p:anim>
                                  </p:childTnLst>
                                </p:cTn>
                              </p:par>
                              <p:par>
                                <p:cTn id="18" presetID="10" presetClass="entr" presetSubtype="0" fill="hold" grpId="0" nodeType="withEffect">
                                  <p:stCondLst>
                                    <p:cond delay="20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childTnLst>
                                </p:cTn>
                              </p:par>
                              <p:par>
                                <p:cTn id="21" presetID="45" presetClass="entr" presetSubtype="0" fill="hold" grpId="0" nodeType="withEffect">
                                  <p:stCondLst>
                                    <p:cond delay="4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ppt_w</p:attrName>
                                        </p:attrNameLst>
                                      </p:cBhvr>
                                      <p:tavLst>
                                        <p:tav tm="0" fmla="#ppt_w*sin(2.5*pi*$)">
                                          <p:val>
                                            <p:fltVal val="0"/>
                                          </p:val>
                                        </p:tav>
                                        <p:tav tm="100000">
                                          <p:val>
                                            <p:fltVal val="1"/>
                                          </p:val>
                                        </p:tav>
                                      </p:tavLst>
                                    </p:anim>
                                    <p:anim calcmode="lin" valueType="num">
                                      <p:cBhvr>
                                        <p:cTn id="25" dur="1000" fill="hold"/>
                                        <p:tgtEl>
                                          <p:spTgt spid="11"/>
                                        </p:tgtEl>
                                        <p:attrNameLst>
                                          <p:attrName>ppt_h</p:attrName>
                                        </p:attrNameLst>
                                      </p:cBhvr>
                                      <p:tavLst>
                                        <p:tav tm="0">
                                          <p:val>
                                            <p:strVal val="#ppt_h"/>
                                          </p:val>
                                        </p:tav>
                                        <p:tav tm="100000">
                                          <p:val>
                                            <p:strVal val="#ppt_h"/>
                                          </p:val>
                                        </p:tav>
                                      </p:tavLst>
                                    </p:anim>
                                  </p:childTnLst>
                                </p:cTn>
                              </p:par>
                              <p:par>
                                <p:cTn id="26" presetID="10" presetClass="entr" presetSubtype="0" fill="hold" grpId="0" nodeType="withEffect">
                                  <p:stCondLst>
                                    <p:cond delay="40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childTnLst>
                                </p:cTn>
                              </p:par>
                              <p:par>
                                <p:cTn id="29" presetID="45" presetClass="entr" presetSubtype="0" fill="hold" grpId="0" nodeType="withEffect">
                                  <p:stCondLst>
                                    <p:cond delay="60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ppt_w</p:attrName>
                                        </p:attrNameLst>
                                      </p:cBhvr>
                                      <p:tavLst>
                                        <p:tav tm="0" fmla="#ppt_w*sin(2.5*pi*$)">
                                          <p:val>
                                            <p:fltVal val="0"/>
                                          </p:val>
                                        </p:tav>
                                        <p:tav tm="100000">
                                          <p:val>
                                            <p:fltVal val="1"/>
                                          </p:val>
                                        </p:tav>
                                      </p:tavLst>
                                    </p:anim>
                                    <p:anim calcmode="lin" valueType="num">
                                      <p:cBhvr>
                                        <p:cTn id="33" dur="1000" fill="hold"/>
                                        <p:tgtEl>
                                          <p:spTgt spid="15"/>
                                        </p:tgtEl>
                                        <p:attrNameLst>
                                          <p:attrName>ppt_h</p:attrName>
                                        </p:attrNameLst>
                                      </p:cBhvr>
                                      <p:tavLst>
                                        <p:tav tm="0">
                                          <p:val>
                                            <p:strVal val="#ppt_h"/>
                                          </p:val>
                                        </p:tav>
                                        <p:tav tm="100000">
                                          <p:val>
                                            <p:strVal val="#ppt_h"/>
                                          </p:val>
                                        </p:tav>
                                      </p:tavLst>
                                    </p:anim>
                                  </p:childTnLst>
                                </p:cTn>
                              </p:par>
                              <p:par>
                                <p:cTn id="34" presetID="10" presetClass="entr" presetSubtype="0" fill="hold" grpId="0" nodeType="withEffect">
                                  <p:stCondLst>
                                    <p:cond delay="60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childTnLst>
                                </p:cTn>
                              </p:par>
                              <p:par>
                                <p:cTn id="37" presetID="45" presetClass="entr" presetSubtype="0" fill="hold" grpId="0" nodeType="withEffect">
                                  <p:stCondLst>
                                    <p:cond delay="80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ppt_w</p:attrName>
                                        </p:attrNameLst>
                                      </p:cBhvr>
                                      <p:tavLst>
                                        <p:tav tm="0" fmla="#ppt_w*sin(2.5*pi*$)">
                                          <p:val>
                                            <p:fltVal val="0"/>
                                          </p:val>
                                        </p:tav>
                                        <p:tav tm="100000">
                                          <p:val>
                                            <p:fltVal val="1"/>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childTnLst>
                                </p:cTn>
                              </p:par>
                              <p:par>
                                <p:cTn id="42" presetID="10" presetClass="entr" presetSubtype="0" fill="hold" grpId="0" nodeType="withEffect">
                                  <p:stCondLst>
                                    <p:cond delay="80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childTnLst>
                                </p:cTn>
                              </p:par>
                            </p:childTnLst>
                          </p:cTn>
                        </p:par>
                        <p:par>
                          <p:cTn id="45" fill="hold">
                            <p:stCondLst>
                              <p:cond delay="1800"/>
                            </p:stCondLst>
                            <p:childTnLst>
                              <p:par>
                                <p:cTn id="46" presetID="10"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2300"/>
                            </p:stCondLst>
                            <p:childTnLst>
                              <p:par>
                                <p:cTn id="62" presetID="53" presetClass="entr" presetSubtype="16"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p:cTn id="64" dur="500" fill="hold"/>
                                        <p:tgtEl>
                                          <p:spTgt spid="29"/>
                                        </p:tgtEl>
                                        <p:attrNameLst>
                                          <p:attrName>ppt_w</p:attrName>
                                        </p:attrNameLst>
                                      </p:cBhvr>
                                      <p:tavLst>
                                        <p:tav tm="0">
                                          <p:val>
                                            <p:fltVal val="0"/>
                                          </p:val>
                                        </p:tav>
                                        <p:tav tm="100000">
                                          <p:val>
                                            <p:strVal val="#ppt_w"/>
                                          </p:val>
                                        </p:tav>
                                      </p:tavLst>
                                    </p:anim>
                                    <p:anim calcmode="lin" valueType="num">
                                      <p:cBhvr>
                                        <p:cTn id="65" dur="500" fill="hold"/>
                                        <p:tgtEl>
                                          <p:spTgt spid="29"/>
                                        </p:tgtEl>
                                        <p:attrNameLst>
                                          <p:attrName>ppt_h</p:attrName>
                                        </p:attrNameLst>
                                      </p:cBhvr>
                                      <p:tavLst>
                                        <p:tav tm="0">
                                          <p:val>
                                            <p:fltVal val="0"/>
                                          </p:val>
                                        </p:tav>
                                        <p:tav tm="100000">
                                          <p:val>
                                            <p:strVal val="#ppt_h"/>
                                          </p:val>
                                        </p:tav>
                                      </p:tavLst>
                                    </p:anim>
                                    <p:animEffect transition="in" filter="fade">
                                      <p:cBhvr>
                                        <p:cTn id="66" dur="500"/>
                                        <p:tgtEl>
                                          <p:spTgt spid="2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childTnLst>
                          </p:cTn>
                        </p:par>
                        <p:par>
                          <p:cTn id="70" fill="hold">
                            <p:stCondLst>
                              <p:cond delay="2800"/>
                            </p:stCondLst>
                            <p:childTnLst>
                              <p:par>
                                <p:cTn id="71" presetID="53" presetClass="entr" presetSubtype="16" fill="hold" grpId="0"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Effect transition="in" filter="fade">
                                      <p:cBhvr>
                                        <p:cTn id="75" dur="500"/>
                                        <p:tgtEl>
                                          <p:spTgt spid="3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childTnLst>
                                </p:cTn>
                              </p:par>
                            </p:childTnLst>
                          </p:cTn>
                        </p:par>
                        <p:par>
                          <p:cTn id="79" fill="hold">
                            <p:stCondLst>
                              <p:cond delay="3300"/>
                            </p:stCondLst>
                            <p:childTnLst>
                              <p:par>
                                <p:cTn id="80" presetID="53" presetClass="entr" presetSubtype="16"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p:cTn id="82" dur="500" fill="hold"/>
                                        <p:tgtEl>
                                          <p:spTgt spid="33"/>
                                        </p:tgtEl>
                                        <p:attrNameLst>
                                          <p:attrName>ppt_w</p:attrName>
                                        </p:attrNameLst>
                                      </p:cBhvr>
                                      <p:tavLst>
                                        <p:tav tm="0">
                                          <p:val>
                                            <p:fltVal val="0"/>
                                          </p:val>
                                        </p:tav>
                                        <p:tav tm="100000">
                                          <p:val>
                                            <p:strVal val="#ppt_w"/>
                                          </p:val>
                                        </p:tav>
                                      </p:tavLst>
                                    </p:anim>
                                    <p:anim calcmode="lin" valueType="num">
                                      <p:cBhvr>
                                        <p:cTn id="83" dur="500" fill="hold"/>
                                        <p:tgtEl>
                                          <p:spTgt spid="33"/>
                                        </p:tgtEl>
                                        <p:attrNameLst>
                                          <p:attrName>ppt_h</p:attrName>
                                        </p:attrNameLst>
                                      </p:cBhvr>
                                      <p:tavLst>
                                        <p:tav tm="0">
                                          <p:val>
                                            <p:fltVal val="0"/>
                                          </p:val>
                                        </p:tav>
                                        <p:tav tm="100000">
                                          <p:val>
                                            <p:strVal val="#ppt_h"/>
                                          </p:val>
                                        </p:tav>
                                      </p:tavLst>
                                    </p:anim>
                                    <p:animEffect transition="in" filter="fade">
                                      <p:cBhvr>
                                        <p:cTn id="84" dur="500"/>
                                        <p:tgtEl>
                                          <p:spTgt spid="3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fade">
                                      <p:cBhvr>
                                        <p:cTn id="87" dur="500"/>
                                        <p:tgtEl>
                                          <p:spTgt spid="34"/>
                                        </p:tgtEl>
                                      </p:cBhvr>
                                    </p:animEffect>
                                  </p:childTnLst>
                                </p:cTn>
                              </p:par>
                            </p:childTnLst>
                          </p:cTn>
                        </p:par>
                        <p:par>
                          <p:cTn id="88" fill="hold">
                            <p:stCondLst>
                              <p:cond delay="3800"/>
                            </p:stCondLst>
                            <p:childTnLst>
                              <p:par>
                                <p:cTn id="89" presetID="53" presetClass="entr" presetSubtype="16"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p:cTn id="91" dur="500" fill="hold"/>
                                        <p:tgtEl>
                                          <p:spTgt spid="35"/>
                                        </p:tgtEl>
                                        <p:attrNameLst>
                                          <p:attrName>ppt_w</p:attrName>
                                        </p:attrNameLst>
                                      </p:cBhvr>
                                      <p:tavLst>
                                        <p:tav tm="0">
                                          <p:val>
                                            <p:fltVal val="0"/>
                                          </p:val>
                                        </p:tav>
                                        <p:tav tm="100000">
                                          <p:val>
                                            <p:strVal val="#ppt_w"/>
                                          </p:val>
                                        </p:tav>
                                      </p:tavLst>
                                    </p:anim>
                                    <p:anim calcmode="lin" valueType="num">
                                      <p:cBhvr>
                                        <p:cTn id="92" dur="500" fill="hold"/>
                                        <p:tgtEl>
                                          <p:spTgt spid="35"/>
                                        </p:tgtEl>
                                        <p:attrNameLst>
                                          <p:attrName>ppt_h</p:attrName>
                                        </p:attrNameLst>
                                      </p:cBhvr>
                                      <p:tavLst>
                                        <p:tav tm="0">
                                          <p:val>
                                            <p:fltVal val="0"/>
                                          </p:val>
                                        </p:tav>
                                        <p:tav tm="100000">
                                          <p:val>
                                            <p:strVal val="#ppt_h"/>
                                          </p:val>
                                        </p:tav>
                                      </p:tavLst>
                                    </p:anim>
                                    <p:animEffect transition="in" filter="fade">
                                      <p:cBhvr>
                                        <p:cTn id="93" dur="500"/>
                                        <p:tgtEl>
                                          <p:spTgt spid="3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childTnLst>
                          </p:cTn>
                        </p:par>
                        <p:par>
                          <p:cTn id="97" fill="hold">
                            <p:stCondLst>
                              <p:cond delay="4300"/>
                            </p:stCondLst>
                            <p:childTnLst>
                              <p:par>
                                <p:cTn id="98" presetID="53" presetClass="entr" presetSubtype="16" fill="hold" grpId="0"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fade">
                                      <p:cBhvr>
                                        <p:cTn id="10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9" grpId="0"/>
      <p:bldP spid="30" grpId="0"/>
      <p:bldP spid="31" grpId="0"/>
      <p:bldP spid="32" grpId="0"/>
      <p:bldP spid="33" grpId="0"/>
      <p:bldP spid="34" grpId="0"/>
      <p:bldP spid="35" grpId="0"/>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Straight Connector 31"/>
          <p:cNvCxnSpPr>
            <a:stCxn id="64" idx="2"/>
            <a:endCxn id="62" idx="6"/>
          </p:cNvCxnSpPr>
          <p:nvPr/>
        </p:nvCxnSpPr>
        <p:spPr>
          <a:xfrm flipH="1">
            <a:off x="8762859" y="3130540"/>
            <a:ext cx="817916" cy="0"/>
          </a:xfrm>
          <a:prstGeom prst="line">
            <a:avLst/>
          </a:prstGeom>
          <a:ln w="9525">
            <a:gradFill flip="none" rotWithShape="1">
              <a:gsLst>
                <a:gs pos="0">
                  <a:schemeClr val="bg1">
                    <a:alpha val="0"/>
                  </a:schemeClr>
                </a:gs>
                <a:gs pos="39000">
                  <a:schemeClr val="bg1"/>
                </a:gs>
                <a:gs pos="68000">
                  <a:schemeClr val="bg1"/>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55" name="Straight Connector 36"/>
          <p:cNvCxnSpPr>
            <a:stCxn id="60" idx="3"/>
            <a:endCxn id="59" idx="7"/>
          </p:cNvCxnSpPr>
          <p:nvPr/>
        </p:nvCxnSpPr>
        <p:spPr>
          <a:xfrm flipH="1">
            <a:off x="4450991" y="3333283"/>
            <a:ext cx="628664" cy="375206"/>
          </a:xfrm>
          <a:prstGeom prst="line">
            <a:avLst/>
          </a:prstGeom>
          <a:ln w="9525">
            <a:gradFill flip="none" rotWithShape="1">
              <a:gsLst>
                <a:gs pos="0">
                  <a:schemeClr val="bg1">
                    <a:alpha val="0"/>
                  </a:schemeClr>
                </a:gs>
                <a:gs pos="39000">
                  <a:schemeClr val="bg1"/>
                </a:gs>
                <a:gs pos="68000">
                  <a:schemeClr val="bg1"/>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56" name="Straight Connector 40"/>
          <p:cNvCxnSpPr>
            <a:stCxn id="62" idx="3"/>
            <a:endCxn id="61" idx="7"/>
          </p:cNvCxnSpPr>
          <p:nvPr/>
        </p:nvCxnSpPr>
        <p:spPr>
          <a:xfrm flipH="1">
            <a:off x="7146575" y="3595718"/>
            <a:ext cx="491565" cy="285493"/>
          </a:xfrm>
          <a:prstGeom prst="line">
            <a:avLst/>
          </a:prstGeom>
          <a:ln w="9525">
            <a:gradFill flip="none" rotWithShape="1">
              <a:gsLst>
                <a:gs pos="0">
                  <a:schemeClr val="bg1">
                    <a:alpha val="0"/>
                  </a:schemeClr>
                </a:gs>
                <a:gs pos="39000">
                  <a:schemeClr val="bg1"/>
                </a:gs>
                <a:gs pos="68000">
                  <a:schemeClr val="bg1"/>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57" name="Straight Connector 47"/>
          <p:cNvCxnSpPr>
            <a:stCxn id="60" idx="5"/>
            <a:endCxn id="61" idx="1"/>
          </p:cNvCxnSpPr>
          <p:nvPr/>
        </p:nvCxnSpPr>
        <p:spPr>
          <a:xfrm>
            <a:off x="6002191" y="3333283"/>
            <a:ext cx="454606" cy="547928"/>
          </a:xfrm>
          <a:prstGeom prst="line">
            <a:avLst/>
          </a:prstGeom>
          <a:ln w="9525">
            <a:gradFill flip="none" rotWithShape="1">
              <a:gsLst>
                <a:gs pos="0">
                  <a:schemeClr val="bg1">
                    <a:alpha val="0"/>
                  </a:schemeClr>
                </a:gs>
                <a:gs pos="39000">
                  <a:schemeClr val="bg1"/>
                </a:gs>
                <a:gs pos="68000">
                  <a:schemeClr val="bg1"/>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58" name="Straight Connector 48"/>
          <p:cNvCxnSpPr>
            <a:stCxn id="63" idx="5"/>
            <a:endCxn id="59" idx="1"/>
          </p:cNvCxnSpPr>
          <p:nvPr/>
        </p:nvCxnSpPr>
        <p:spPr>
          <a:xfrm>
            <a:off x="3048090" y="3490536"/>
            <a:ext cx="317761" cy="217953"/>
          </a:xfrm>
          <a:prstGeom prst="line">
            <a:avLst/>
          </a:prstGeom>
          <a:ln w="9525">
            <a:gradFill flip="none" rotWithShape="1">
              <a:gsLst>
                <a:gs pos="0">
                  <a:schemeClr val="bg1">
                    <a:alpha val="0"/>
                  </a:schemeClr>
                </a:gs>
                <a:gs pos="39000">
                  <a:schemeClr val="bg1"/>
                </a:gs>
                <a:gs pos="68000">
                  <a:schemeClr val="bg1"/>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9" name="Oval 12"/>
          <p:cNvSpPr>
            <a:spLocks noChangeArrowheads="1"/>
          </p:cNvSpPr>
          <p:nvPr/>
        </p:nvSpPr>
        <p:spPr bwMode="auto">
          <a:xfrm>
            <a:off x="3141111" y="3484085"/>
            <a:ext cx="1534620" cy="1532326"/>
          </a:xfrm>
          <a:prstGeom prst="ellipse">
            <a:avLst/>
          </a:prstGeom>
          <a:blipFill dpi="0" rotWithShape="1">
            <a:blip r:embed="rId3"/>
            <a:srcRect/>
            <a:tile tx="0" ty="0" sx="50000" sy="50000" flip="none" algn="ctr"/>
          </a:blipFill>
          <a:ln w="25400">
            <a:gradFill>
              <a:gsLst>
                <a:gs pos="0">
                  <a:srgbClr val="FFC000">
                    <a:alpha val="83000"/>
                  </a:srgbClr>
                </a:gs>
                <a:gs pos="35000">
                  <a:srgbClr val="FFFF00">
                    <a:alpha val="77000"/>
                  </a:srgbClr>
                </a:gs>
                <a:gs pos="66000">
                  <a:srgbClr val="92D050">
                    <a:alpha val="58000"/>
                  </a:srgbClr>
                </a:gs>
                <a:gs pos="100000">
                  <a:srgbClr val="00B050">
                    <a:alpha val="27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ndParaRPr>
          </a:p>
        </p:txBody>
      </p:sp>
      <p:sp>
        <p:nvSpPr>
          <p:cNvPr id="60" name="Oval 12"/>
          <p:cNvSpPr>
            <a:spLocks noChangeArrowheads="1"/>
          </p:cNvSpPr>
          <p:nvPr/>
        </p:nvSpPr>
        <p:spPr bwMode="auto">
          <a:xfrm>
            <a:off x="4888592" y="2221349"/>
            <a:ext cx="1304662" cy="1302712"/>
          </a:xfrm>
          <a:prstGeom prst="ellipse">
            <a:avLst/>
          </a:prstGeom>
          <a:blipFill dpi="0" rotWithShape="1">
            <a:blip r:embed="rId4"/>
            <a:srcRect/>
            <a:stretch>
              <a:fillRect/>
            </a:stretch>
          </a:blipFill>
          <a:ln w="25400">
            <a:gradFill>
              <a:gsLst>
                <a:gs pos="0">
                  <a:srgbClr val="FFC000">
                    <a:alpha val="83000"/>
                  </a:srgbClr>
                </a:gs>
                <a:gs pos="35000">
                  <a:srgbClr val="FFFF00">
                    <a:alpha val="77000"/>
                  </a:srgbClr>
                </a:gs>
                <a:gs pos="66000">
                  <a:srgbClr val="92D050">
                    <a:alpha val="58000"/>
                  </a:srgbClr>
                </a:gs>
                <a:gs pos="100000">
                  <a:srgbClr val="00B050">
                    <a:alpha val="27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ndParaRPr>
          </a:p>
        </p:txBody>
      </p:sp>
      <p:sp>
        <p:nvSpPr>
          <p:cNvPr id="61" name="Oval 12"/>
          <p:cNvSpPr>
            <a:spLocks noChangeArrowheads="1"/>
          </p:cNvSpPr>
          <p:nvPr/>
        </p:nvSpPr>
        <p:spPr bwMode="auto">
          <a:xfrm>
            <a:off x="6313939" y="3738567"/>
            <a:ext cx="975494" cy="974036"/>
          </a:xfrm>
          <a:prstGeom prst="ellipse">
            <a:avLst/>
          </a:prstGeom>
          <a:blipFill dpi="0" rotWithShape="1">
            <a:blip r:embed="rId5"/>
            <a:srcRect/>
            <a:tile tx="0" ty="0" sx="39000" sy="39000" flip="none" algn="ctr"/>
          </a:blipFill>
          <a:ln w="25400">
            <a:gradFill>
              <a:gsLst>
                <a:gs pos="0">
                  <a:srgbClr val="FFC000">
                    <a:alpha val="83000"/>
                  </a:srgbClr>
                </a:gs>
                <a:gs pos="35000">
                  <a:srgbClr val="FFFF00">
                    <a:alpha val="77000"/>
                  </a:srgbClr>
                </a:gs>
                <a:gs pos="66000">
                  <a:srgbClr val="92D050">
                    <a:alpha val="58000"/>
                  </a:srgbClr>
                </a:gs>
                <a:gs pos="100000">
                  <a:srgbClr val="00B050">
                    <a:alpha val="27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ndParaRPr>
          </a:p>
        </p:txBody>
      </p:sp>
      <p:sp>
        <p:nvSpPr>
          <p:cNvPr id="62" name="Oval 12"/>
          <p:cNvSpPr>
            <a:spLocks noChangeArrowheads="1"/>
          </p:cNvSpPr>
          <p:nvPr/>
        </p:nvSpPr>
        <p:spPr bwMode="auto">
          <a:xfrm>
            <a:off x="7445169" y="2472679"/>
            <a:ext cx="1317690" cy="1315722"/>
          </a:xfrm>
          <a:prstGeom prst="ellipse">
            <a:avLst/>
          </a:prstGeom>
          <a:blipFill dpi="0" rotWithShape="1">
            <a:blip r:embed="rId6"/>
            <a:srcRect/>
            <a:tile tx="0" ty="0" sx="50000" sy="50000" flip="none" algn="ctr"/>
          </a:blipFill>
          <a:ln w="25400">
            <a:gradFill>
              <a:gsLst>
                <a:gs pos="0">
                  <a:srgbClr val="FFC000">
                    <a:alpha val="83000"/>
                  </a:srgbClr>
                </a:gs>
                <a:gs pos="35000">
                  <a:srgbClr val="FFFF00">
                    <a:alpha val="77000"/>
                  </a:srgbClr>
                </a:gs>
                <a:gs pos="66000">
                  <a:srgbClr val="92D050">
                    <a:alpha val="58000"/>
                  </a:srgbClr>
                </a:gs>
                <a:gs pos="100000">
                  <a:srgbClr val="00B050">
                    <a:alpha val="27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ndParaRPr>
          </a:p>
        </p:txBody>
      </p:sp>
      <p:sp>
        <p:nvSpPr>
          <p:cNvPr id="63" name="Oval 12"/>
          <p:cNvSpPr>
            <a:spLocks noChangeArrowheads="1"/>
          </p:cNvSpPr>
          <p:nvPr/>
        </p:nvSpPr>
        <p:spPr bwMode="auto">
          <a:xfrm>
            <a:off x="2168082" y="2611842"/>
            <a:ext cx="1030994" cy="1029454"/>
          </a:xfrm>
          <a:prstGeom prst="ellipse">
            <a:avLst/>
          </a:prstGeom>
          <a:blipFill dpi="0" rotWithShape="1">
            <a:blip r:embed="rId7"/>
            <a:srcRect/>
            <a:tile tx="0" ty="0" sx="85000" sy="85000" flip="none" algn="ctr"/>
          </a:blipFill>
          <a:ln w="25400">
            <a:gradFill>
              <a:gsLst>
                <a:gs pos="0">
                  <a:srgbClr val="FFC000">
                    <a:alpha val="83000"/>
                  </a:srgbClr>
                </a:gs>
                <a:gs pos="35000">
                  <a:srgbClr val="FFFF00">
                    <a:alpha val="77000"/>
                  </a:srgbClr>
                </a:gs>
                <a:gs pos="66000">
                  <a:srgbClr val="92D050">
                    <a:alpha val="58000"/>
                  </a:srgbClr>
                </a:gs>
                <a:gs pos="100000">
                  <a:srgbClr val="00B050">
                    <a:alpha val="27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AU" dirty="0">
              <a:solidFill>
                <a:srgbClr val="FFFFFF"/>
              </a:solidFill>
            </a:endParaRPr>
          </a:p>
        </p:txBody>
      </p:sp>
      <p:sp>
        <p:nvSpPr>
          <p:cNvPr id="64" name="Oval 12"/>
          <p:cNvSpPr>
            <a:spLocks noChangeArrowheads="1"/>
          </p:cNvSpPr>
          <p:nvPr/>
        </p:nvSpPr>
        <p:spPr bwMode="auto">
          <a:xfrm>
            <a:off x="9580775" y="2643522"/>
            <a:ext cx="975494" cy="974036"/>
          </a:xfrm>
          <a:prstGeom prst="ellipse">
            <a:avLst/>
          </a:prstGeom>
          <a:blipFill dpi="0" rotWithShape="1">
            <a:blip r:embed="rId8"/>
            <a:srcRect/>
            <a:tile tx="0" ty="0" sx="18000" sy="18000" flip="none" algn="ctr"/>
          </a:blipFill>
          <a:ln w="25400">
            <a:gradFill>
              <a:gsLst>
                <a:gs pos="0">
                  <a:srgbClr val="FFC000">
                    <a:alpha val="83000"/>
                  </a:srgbClr>
                </a:gs>
                <a:gs pos="35000">
                  <a:srgbClr val="FFFF00">
                    <a:alpha val="77000"/>
                  </a:srgbClr>
                </a:gs>
                <a:gs pos="66000">
                  <a:srgbClr val="92D050">
                    <a:alpha val="58000"/>
                  </a:srgbClr>
                </a:gs>
                <a:gs pos="100000">
                  <a:srgbClr val="00B050">
                    <a:alpha val="27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ndParaRPr>
          </a:p>
        </p:txBody>
      </p:sp>
      <p:sp>
        <p:nvSpPr>
          <p:cNvPr id="98" name="TextBox 17"/>
          <p:cNvSpPr txBox="1"/>
          <p:nvPr/>
        </p:nvSpPr>
        <p:spPr>
          <a:xfrm>
            <a:off x="1283470" y="1460663"/>
            <a:ext cx="1415772" cy="338554"/>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99" name="TextBox 18"/>
          <p:cNvSpPr txBox="1"/>
          <p:nvPr/>
        </p:nvSpPr>
        <p:spPr>
          <a:xfrm>
            <a:off x="1287172" y="1783748"/>
            <a:ext cx="1928163" cy="784830"/>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a:t>
            </a:r>
          </a:p>
        </p:txBody>
      </p:sp>
      <p:sp>
        <p:nvSpPr>
          <p:cNvPr id="100" name="TextBox 17"/>
          <p:cNvSpPr txBox="1"/>
          <p:nvPr/>
        </p:nvSpPr>
        <p:spPr>
          <a:xfrm>
            <a:off x="2922702" y="5222675"/>
            <a:ext cx="1415772" cy="338554"/>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101" name="TextBox 18"/>
          <p:cNvSpPr txBox="1"/>
          <p:nvPr/>
        </p:nvSpPr>
        <p:spPr>
          <a:xfrm>
            <a:off x="2926404" y="5545760"/>
            <a:ext cx="2760021" cy="553998"/>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a:t>
            </a:r>
          </a:p>
        </p:txBody>
      </p:sp>
      <p:sp>
        <p:nvSpPr>
          <p:cNvPr id="102" name="TextBox 17"/>
          <p:cNvSpPr txBox="1"/>
          <p:nvPr/>
        </p:nvSpPr>
        <p:spPr>
          <a:xfrm>
            <a:off x="4318711" y="1123832"/>
            <a:ext cx="1415772" cy="338554"/>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103" name="TextBox 18"/>
          <p:cNvSpPr txBox="1"/>
          <p:nvPr/>
        </p:nvSpPr>
        <p:spPr>
          <a:xfrm>
            <a:off x="4322413" y="1446917"/>
            <a:ext cx="2735612" cy="553998"/>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a:t>
            </a:r>
          </a:p>
        </p:txBody>
      </p:sp>
      <p:sp>
        <p:nvSpPr>
          <p:cNvPr id="104" name="TextBox 17"/>
          <p:cNvSpPr txBox="1"/>
          <p:nvPr/>
        </p:nvSpPr>
        <p:spPr>
          <a:xfrm>
            <a:off x="6045580" y="4830260"/>
            <a:ext cx="1415772" cy="338554"/>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105" name="TextBox 18"/>
          <p:cNvSpPr txBox="1"/>
          <p:nvPr/>
        </p:nvSpPr>
        <p:spPr>
          <a:xfrm>
            <a:off x="6049283" y="5153345"/>
            <a:ext cx="2194584" cy="784830"/>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a:t>
            </a:r>
          </a:p>
        </p:txBody>
      </p:sp>
      <p:sp>
        <p:nvSpPr>
          <p:cNvPr id="106" name="TextBox 17"/>
          <p:cNvSpPr txBox="1"/>
          <p:nvPr/>
        </p:nvSpPr>
        <p:spPr>
          <a:xfrm>
            <a:off x="7323290" y="1409525"/>
            <a:ext cx="1415772" cy="338554"/>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107" name="TextBox 18"/>
          <p:cNvSpPr txBox="1"/>
          <p:nvPr/>
        </p:nvSpPr>
        <p:spPr>
          <a:xfrm>
            <a:off x="7326992" y="1732610"/>
            <a:ext cx="2824162" cy="553998"/>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a:t>
            </a:r>
          </a:p>
        </p:txBody>
      </p:sp>
      <p:sp>
        <p:nvSpPr>
          <p:cNvPr id="108" name="TextBox 17"/>
          <p:cNvSpPr txBox="1"/>
          <p:nvPr/>
        </p:nvSpPr>
        <p:spPr>
          <a:xfrm>
            <a:off x="9139290" y="3713796"/>
            <a:ext cx="1415772" cy="338554"/>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109" name="TextBox 18"/>
          <p:cNvSpPr txBox="1"/>
          <p:nvPr/>
        </p:nvSpPr>
        <p:spPr>
          <a:xfrm>
            <a:off x="9142993" y="4036881"/>
            <a:ext cx="2194584" cy="784830"/>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a:t>
            </a:r>
          </a:p>
        </p:txBody>
      </p:sp>
      <p:sp>
        <p:nvSpPr>
          <p:cNvPr id="37" name="文本框 36"/>
          <p:cNvSpPr txBox="1"/>
          <p:nvPr/>
        </p:nvSpPr>
        <p:spPr>
          <a:xfrm>
            <a:off x="4825998" y="362160"/>
            <a:ext cx="2824161" cy="523220"/>
          </a:xfrm>
          <a:prstGeom prst="rect">
            <a:avLst/>
          </a:prstGeom>
          <a:noFill/>
        </p:spPr>
        <p:txBody>
          <a:bodyPr wrap="square" rtlCol="0">
            <a:spAutoFit/>
          </a:bodyPr>
          <a:lstStyle/>
          <a:p>
            <a:pPr algn="dist"/>
            <a:r>
              <a:rPr lang="zh-CN" altLang="en-US" sz="2800" dirty="0">
                <a:gradFill>
                  <a:gsLst>
                    <a:gs pos="0">
                      <a:srgbClr val="FFC000">
                        <a:alpha val="97000"/>
                      </a:srgbClr>
                    </a:gs>
                    <a:gs pos="32000">
                      <a:srgbClr val="FFFF00">
                        <a:alpha val="89000"/>
                      </a:srgbClr>
                    </a:gs>
                    <a:gs pos="63000">
                      <a:srgbClr val="92D050">
                        <a:alpha val="50000"/>
                      </a:srgbClr>
                    </a:gs>
                    <a:gs pos="100000">
                      <a:srgbClr val="00B050">
                        <a:alpha val="26000"/>
                      </a:srgbClr>
                    </a:gs>
                  </a:gsLst>
                  <a:lin ang="5400000" scaled="1"/>
                </a:gradFill>
              </a:rPr>
              <a:t>Title text added</a:t>
            </a:r>
          </a:p>
        </p:txBody>
      </p:sp>
      <p:cxnSp>
        <p:nvCxnSpPr>
          <p:cNvPr id="38" name="直接连接符 37"/>
          <p:cNvCxnSpPr>
            <a:cxnSpLocks/>
          </p:cNvCxnSpPr>
          <p:nvPr/>
        </p:nvCxnSpPr>
        <p:spPr>
          <a:xfrm>
            <a:off x="5288185" y="971754"/>
            <a:ext cx="1615630" cy="0"/>
          </a:xfrm>
          <a:prstGeom prst="line">
            <a:avLst/>
          </a:prstGeom>
          <a:noFill/>
          <a:ln w="22225">
            <a:gradFill flip="none" rotWithShape="1">
              <a:gsLst>
                <a:gs pos="0">
                  <a:schemeClr val="bg1">
                    <a:alpha val="0"/>
                  </a:schemeClr>
                </a:gs>
                <a:gs pos="50000">
                  <a:schemeClr val="bg1"/>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495957980"/>
      </p:ext>
    </p:extLst>
  </p:cSld>
  <p:clrMapOvr>
    <a:masterClrMapping/>
  </p:clrMapOvr>
  <mc:AlternateContent xmlns:mc="http://schemas.openxmlformats.org/markup-compatibility/2006" xmlns:p14="http://schemas.microsoft.com/office/powerpoint/2010/main">
    <mc:Choice Requires="p14">
      <p:transition spd="slow" p14:dur="900" advTm="4000">
        <p14:warp dir="in"/>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8"/>
                                        </p:tgtEl>
                                        <p:attrNameLst>
                                          <p:attrName>style.visibility</p:attrName>
                                        </p:attrNameLst>
                                      </p:cBhvr>
                                      <p:to>
                                        <p:strVal val="visible"/>
                                      </p:to>
                                    </p:set>
                                    <p:anim calcmode="lin" valueType="num">
                                      <p:cBhvr>
                                        <p:cTn id="13" dur="500" fill="hold"/>
                                        <p:tgtEl>
                                          <p:spTgt spid="98"/>
                                        </p:tgtEl>
                                        <p:attrNameLst>
                                          <p:attrName>ppt_w</p:attrName>
                                        </p:attrNameLst>
                                      </p:cBhvr>
                                      <p:tavLst>
                                        <p:tav tm="0">
                                          <p:val>
                                            <p:fltVal val="0"/>
                                          </p:val>
                                        </p:tav>
                                        <p:tav tm="100000">
                                          <p:val>
                                            <p:strVal val="#ppt_w"/>
                                          </p:val>
                                        </p:tav>
                                      </p:tavLst>
                                    </p:anim>
                                    <p:anim calcmode="lin" valueType="num">
                                      <p:cBhvr>
                                        <p:cTn id="14" dur="500" fill="hold"/>
                                        <p:tgtEl>
                                          <p:spTgt spid="98"/>
                                        </p:tgtEl>
                                        <p:attrNameLst>
                                          <p:attrName>ppt_h</p:attrName>
                                        </p:attrNameLst>
                                      </p:cBhvr>
                                      <p:tavLst>
                                        <p:tav tm="0">
                                          <p:val>
                                            <p:fltVal val="0"/>
                                          </p:val>
                                        </p:tav>
                                        <p:tav tm="100000">
                                          <p:val>
                                            <p:strVal val="#ppt_h"/>
                                          </p:val>
                                        </p:tav>
                                      </p:tavLst>
                                    </p:anim>
                                    <p:animEffect transition="in" filter="fade">
                                      <p:cBhvr>
                                        <p:cTn id="15" dur="500"/>
                                        <p:tgtEl>
                                          <p:spTgt spid="98"/>
                                        </p:tgtEl>
                                      </p:cBhvr>
                                    </p:animEffect>
                                  </p:childTnLst>
                                </p:cTn>
                              </p:par>
                              <p:par>
                                <p:cTn id="16" presetID="2" presetClass="entr" presetSubtype="8" decel="100000" fill="hold" grpId="0"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additive="base">
                                        <p:cTn id="18" dur="1000" fill="hold"/>
                                        <p:tgtEl>
                                          <p:spTgt spid="99"/>
                                        </p:tgtEl>
                                        <p:attrNameLst>
                                          <p:attrName>ppt_x</p:attrName>
                                        </p:attrNameLst>
                                      </p:cBhvr>
                                      <p:tavLst>
                                        <p:tav tm="0">
                                          <p:val>
                                            <p:strVal val="0-#ppt_w/2"/>
                                          </p:val>
                                        </p:tav>
                                        <p:tav tm="100000">
                                          <p:val>
                                            <p:strVal val="#ppt_x"/>
                                          </p:val>
                                        </p:tav>
                                      </p:tavLst>
                                    </p:anim>
                                    <p:anim calcmode="lin" valueType="num">
                                      <p:cBhvr additive="base">
                                        <p:cTn id="19" dur="1000" fill="hold"/>
                                        <p:tgtEl>
                                          <p:spTgt spid="99"/>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left)">
                                      <p:cBhvr>
                                        <p:cTn id="23" dur="500"/>
                                        <p:tgtEl>
                                          <p:spTgt spid="5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100"/>
                                        </p:tgtEl>
                                        <p:attrNameLst>
                                          <p:attrName>style.visibility</p:attrName>
                                        </p:attrNameLst>
                                      </p:cBhvr>
                                      <p:to>
                                        <p:strVal val="visible"/>
                                      </p:to>
                                    </p:set>
                                    <p:anim calcmode="lin" valueType="num">
                                      <p:cBhvr>
                                        <p:cTn id="32" dur="500" fill="hold"/>
                                        <p:tgtEl>
                                          <p:spTgt spid="100"/>
                                        </p:tgtEl>
                                        <p:attrNameLst>
                                          <p:attrName>ppt_w</p:attrName>
                                        </p:attrNameLst>
                                      </p:cBhvr>
                                      <p:tavLst>
                                        <p:tav tm="0">
                                          <p:val>
                                            <p:fltVal val="0"/>
                                          </p:val>
                                        </p:tav>
                                        <p:tav tm="100000">
                                          <p:val>
                                            <p:strVal val="#ppt_w"/>
                                          </p:val>
                                        </p:tav>
                                      </p:tavLst>
                                    </p:anim>
                                    <p:anim calcmode="lin" valueType="num">
                                      <p:cBhvr>
                                        <p:cTn id="33" dur="500" fill="hold"/>
                                        <p:tgtEl>
                                          <p:spTgt spid="100"/>
                                        </p:tgtEl>
                                        <p:attrNameLst>
                                          <p:attrName>ppt_h</p:attrName>
                                        </p:attrNameLst>
                                      </p:cBhvr>
                                      <p:tavLst>
                                        <p:tav tm="0">
                                          <p:val>
                                            <p:fltVal val="0"/>
                                          </p:val>
                                        </p:tav>
                                        <p:tav tm="100000">
                                          <p:val>
                                            <p:strVal val="#ppt_h"/>
                                          </p:val>
                                        </p:tav>
                                      </p:tavLst>
                                    </p:anim>
                                    <p:animEffect transition="in" filter="fade">
                                      <p:cBhvr>
                                        <p:cTn id="34" dur="500"/>
                                        <p:tgtEl>
                                          <p:spTgt spid="100"/>
                                        </p:tgtEl>
                                      </p:cBhvr>
                                    </p:animEffect>
                                  </p:childTnLst>
                                </p:cTn>
                              </p:par>
                              <p:par>
                                <p:cTn id="35" presetID="2" presetClass="entr" presetSubtype="8" decel="100000" fill="hold" grpId="0" nodeType="withEffect">
                                  <p:stCondLst>
                                    <p:cond delay="0"/>
                                  </p:stCondLst>
                                  <p:childTnLst>
                                    <p:set>
                                      <p:cBhvr>
                                        <p:cTn id="36" dur="1" fill="hold">
                                          <p:stCondLst>
                                            <p:cond delay="0"/>
                                          </p:stCondLst>
                                        </p:cTn>
                                        <p:tgtEl>
                                          <p:spTgt spid="101"/>
                                        </p:tgtEl>
                                        <p:attrNameLst>
                                          <p:attrName>style.visibility</p:attrName>
                                        </p:attrNameLst>
                                      </p:cBhvr>
                                      <p:to>
                                        <p:strVal val="visible"/>
                                      </p:to>
                                    </p:set>
                                    <p:anim calcmode="lin" valueType="num">
                                      <p:cBhvr additive="base">
                                        <p:cTn id="37" dur="1000" fill="hold"/>
                                        <p:tgtEl>
                                          <p:spTgt spid="101"/>
                                        </p:tgtEl>
                                        <p:attrNameLst>
                                          <p:attrName>ppt_x</p:attrName>
                                        </p:attrNameLst>
                                      </p:cBhvr>
                                      <p:tavLst>
                                        <p:tav tm="0">
                                          <p:val>
                                            <p:strVal val="0-#ppt_w/2"/>
                                          </p:val>
                                        </p:tav>
                                        <p:tav tm="100000">
                                          <p:val>
                                            <p:strVal val="#ppt_x"/>
                                          </p:val>
                                        </p:tav>
                                      </p:tavLst>
                                    </p:anim>
                                    <p:anim calcmode="lin" valueType="num">
                                      <p:cBhvr additive="base">
                                        <p:cTn id="38" dur="1000" fill="hold"/>
                                        <p:tgtEl>
                                          <p:spTgt spid="101"/>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22" presetClass="entr" presetSubtype="8" fill="hold" nodeType="after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wipe(left)">
                                      <p:cBhvr>
                                        <p:cTn id="42" dur="500"/>
                                        <p:tgtEl>
                                          <p:spTgt spid="55"/>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anim calcmode="lin" valueType="num">
                                      <p:cBhvr>
                                        <p:cTn id="45" dur="500" fill="hold"/>
                                        <p:tgtEl>
                                          <p:spTgt spid="60"/>
                                        </p:tgtEl>
                                        <p:attrNameLst>
                                          <p:attrName>ppt_w</p:attrName>
                                        </p:attrNameLst>
                                      </p:cBhvr>
                                      <p:tavLst>
                                        <p:tav tm="0">
                                          <p:val>
                                            <p:fltVal val="0"/>
                                          </p:val>
                                        </p:tav>
                                        <p:tav tm="100000">
                                          <p:val>
                                            <p:strVal val="#ppt_w"/>
                                          </p:val>
                                        </p:tav>
                                      </p:tavLst>
                                    </p:anim>
                                    <p:anim calcmode="lin" valueType="num">
                                      <p:cBhvr>
                                        <p:cTn id="46" dur="500" fill="hold"/>
                                        <p:tgtEl>
                                          <p:spTgt spid="60"/>
                                        </p:tgtEl>
                                        <p:attrNameLst>
                                          <p:attrName>ppt_h</p:attrName>
                                        </p:attrNameLst>
                                      </p:cBhvr>
                                      <p:tavLst>
                                        <p:tav tm="0">
                                          <p:val>
                                            <p:fltVal val="0"/>
                                          </p:val>
                                        </p:tav>
                                        <p:tav tm="100000">
                                          <p:val>
                                            <p:strVal val="#ppt_h"/>
                                          </p:val>
                                        </p:tav>
                                      </p:tavLst>
                                    </p:anim>
                                    <p:animEffect transition="in" filter="fade">
                                      <p:cBhvr>
                                        <p:cTn id="47" dur="500"/>
                                        <p:tgtEl>
                                          <p:spTgt spid="60"/>
                                        </p:tgtEl>
                                      </p:cBhvr>
                                    </p:animEffect>
                                  </p:childTnLst>
                                </p:cTn>
                              </p:par>
                            </p:childTnLst>
                          </p:cTn>
                        </p:par>
                        <p:par>
                          <p:cTn id="48" fill="hold">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102"/>
                                        </p:tgtEl>
                                        <p:attrNameLst>
                                          <p:attrName>style.visibility</p:attrName>
                                        </p:attrNameLst>
                                      </p:cBhvr>
                                      <p:to>
                                        <p:strVal val="visible"/>
                                      </p:to>
                                    </p:set>
                                    <p:anim calcmode="lin" valueType="num">
                                      <p:cBhvr>
                                        <p:cTn id="51" dur="500" fill="hold"/>
                                        <p:tgtEl>
                                          <p:spTgt spid="102"/>
                                        </p:tgtEl>
                                        <p:attrNameLst>
                                          <p:attrName>ppt_w</p:attrName>
                                        </p:attrNameLst>
                                      </p:cBhvr>
                                      <p:tavLst>
                                        <p:tav tm="0">
                                          <p:val>
                                            <p:fltVal val="0"/>
                                          </p:val>
                                        </p:tav>
                                        <p:tav tm="100000">
                                          <p:val>
                                            <p:strVal val="#ppt_w"/>
                                          </p:val>
                                        </p:tav>
                                      </p:tavLst>
                                    </p:anim>
                                    <p:anim calcmode="lin" valueType="num">
                                      <p:cBhvr>
                                        <p:cTn id="52" dur="500" fill="hold"/>
                                        <p:tgtEl>
                                          <p:spTgt spid="102"/>
                                        </p:tgtEl>
                                        <p:attrNameLst>
                                          <p:attrName>ppt_h</p:attrName>
                                        </p:attrNameLst>
                                      </p:cBhvr>
                                      <p:tavLst>
                                        <p:tav tm="0">
                                          <p:val>
                                            <p:fltVal val="0"/>
                                          </p:val>
                                        </p:tav>
                                        <p:tav tm="100000">
                                          <p:val>
                                            <p:strVal val="#ppt_h"/>
                                          </p:val>
                                        </p:tav>
                                      </p:tavLst>
                                    </p:anim>
                                    <p:animEffect transition="in" filter="fade">
                                      <p:cBhvr>
                                        <p:cTn id="53" dur="500"/>
                                        <p:tgtEl>
                                          <p:spTgt spid="102"/>
                                        </p:tgtEl>
                                      </p:cBhvr>
                                    </p:animEffect>
                                  </p:childTnLst>
                                </p:cTn>
                              </p:par>
                              <p:par>
                                <p:cTn id="54" presetID="2" presetClass="entr" presetSubtype="8" decel="10000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 calcmode="lin" valueType="num">
                                      <p:cBhvr additive="base">
                                        <p:cTn id="56" dur="1000" fill="hold"/>
                                        <p:tgtEl>
                                          <p:spTgt spid="103"/>
                                        </p:tgtEl>
                                        <p:attrNameLst>
                                          <p:attrName>ppt_x</p:attrName>
                                        </p:attrNameLst>
                                      </p:cBhvr>
                                      <p:tavLst>
                                        <p:tav tm="0">
                                          <p:val>
                                            <p:strVal val="0-#ppt_w/2"/>
                                          </p:val>
                                        </p:tav>
                                        <p:tav tm="100000">
                                          <p:val>
                                            <p:strVal val="#ppt_x"/>
                                          </p:val>
                                        </p:tav>
                                      </p:tavLst>
                                    </p:anim>
                                    <p:anim calcmode="lin" valueType="num">
                                      <p:cBhvr additive="base">
                                        <p:cTn id="57" dur="1000" fill="hold"/>
                                        <p:tgtEl>
                                          <p:spTgt spid="103"/>
                                        </p:tgtEl>
                                        <p:attrNameLst>
                                          <p:attrName>ppt_y</p:attrName>
                                        </p:attrNameLst>
                                      </p:cBhvr>
                                      <p:tavLst>
                                        <p:tav tm="0">
                                          <p:val>
                                            <p:strVal val="#ppt_y"/>
                                          </p:val>
                                        </p:tav>
                                        <p:tav tm="100000">
                                          <p:val>
                                            <p:strVal val="#ppt_y"/>
                                          </p:val>
                                        </p:tav>
                                      </p:tavLst>
                                    </p:anim>
                                  </p:childTnLst>
                                </p:cTn>
                              </p:par>
                            </p:childTnLst>
                          </p:cTn>
                        </p:par>
                        <p:par>
                          <p:cTn id="58" fill="hold">
                            <p:stCondLst>
                              <p:cond delay="4500"/>
                            </p:stCondLst>
                            <p:childTnLst>
                              <p:par>
                                <p:cTn id="59" presetID="22" presetClass="entr" presetSubtype="8"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left)">
                                      <p:cBhvr>
                                        <p:cTn id="61" dur="500"/>
                                        <p:tgtEl>
                                          <p:spTgt spid="5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 calcmode="lin" valueType="num">
                                      <p:cBhvr>
                                        <p:cTn id="64" dur="500" fill="hold"/>
                                        <p:tgtEl>
                                          <p:spTgt spid="61"/>
                                        </p:tgtEl>
                                        <p:attrNameLst>
                                          <p:attrName>ppt_w</p:attrName>
                                        </p:attrNameLst>
                                      </p:cBhvr>
                                      <p:tavLst>
                                        <p:tav tm="0">
                                          <p:val>
                                            <p:fltVal val="0"/>
                                          </p:val>
                                        </p:tav>
                                        <p:tav tm="100000">
                                          <p:val>
                                            <p:strVal val="#ppt_w"/>
                                          </p:val>
                                        </p:tav>
                                      </p:tavLst>
                                    </p:anim>
                                    <p:anim calcmode="lin" valueType="num">
                                      <p:cBhvr>
                                        <p:cTn id="65" dur="500" fill="hold"/>
                                        <p:tgtEl>
                                          <p:spTgt spid="61"/>
                                        </p:tgtEl>
                                        <p:attrNameLst>
                                          <p:attrName>ppt_h</p:attrName>
                                        </p:attrNameLst>
                                      </p:cBhvr>
                                      <p:tavLst>
                                        <p:tav tm="0">
                                          <p:val>
                                            <p:fltVal val="0"/>
                                          </p:val>
                                        </p:tav>
                                        <p:tav tm="100000">
                                          <p:val>
                                            <p:strVal val="#ppt_h"/>
                                          </p:val>
                                        </p:tav>
                                      </p:tavLst>
                                    </p:anim>
                                    <p:animEffect transition="in" filter="fade">
                                      <p:cBhvr>
                                        <p:cTn id="66" dur="500"/>
                                        <p:tgtEl>
                                          <p:spTgt spid="61"/>
                                        </p:tgtEl>
                                      </p:cBhvr>
                                    </p:animEffect>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104"/>
                                        </p:tgtEl>
                                        <p:attrNameLst>
                                          <p:attrName>style.visibility</p:attrName>
                                        </p:attrNameLst>
                                      </p:cBhvr>
                                      <p:to>
                                        <p:strVal val="visible"/>
                                      </p:to>
                                    </p:set>
                                    <p:anim calcmode="lin" valueType="num">
                                      <p:cBhvr>
                                        <p:cTn id="70" dur="500" fill="hold"/>
                                        <p:tgtEl>
                                          <p:spTgt spid="104"/>
                                        </p:tgtEl>
                                        <p:attrNameLst>
                                          <p:attrName>ppt_w</p:attrName>
                                        </p:attrNameLst>
                                      </p:cBhvr>
                                      <p:tavLst>
                                        <p:tav tm="0">
                                          <p:val>
                                            <p:fltVal val="0"/>
                                          </p:val>
                                        </p:tav>
                                        <p:tav tm="100000">
                                          <p:val>
                                            <p:strVal val="#ppt_w"/>
                                          </p:val>
                                        </p:tav>
                                      </p:tavLst>
                                    </p:anim>
                                    <p:anim calcmode="lin" valueType="num">
                                      <p:cBhvr>
                                        <p:cTn id="71" dur="500" fill="hold"/>
                                        <p:tgtEl>
                                          <p:spTgt spid="104"/>
                                        </p:tgtEl>
                                        <p:attrNameLst>
                                          <p:attrName>ppt_h</p:attrName>
                                        </p:attrNameLst>
                                      </p:cBhvr>
                                      <p:tavLst>
                                        <p:tav tm="0">
                                          <p:val>
                                            <p:fltVal val="0"/>
                                          </p:val>
                                        </p:tav>
                                        <p:tav tm="100000">
                                          <p:val>
                                            <p:strVal val="#ppt_h"/>
                                          </p:val>
                                        </p:tav>
                                      </p:tavLst>
                                    </p:anim>
                                    <p:animEffect transition="in" filter="fade">
                                      <p:cBhvr>
                                        <p:cTn id="72" dur="500"/>
                                        <p:tgtEl>
                                          <p:spTgt spid="104"/>
                                        </p:tgtEl>
                                      </p:cBhvr>
                                    </p:animEffect>
                                  </p:childTnLst>
                                </p:cTn>
                              </p:par>
                              <p:par>
                                <p:cTn id="73" presetID="2" presetClass="entr" presetSubtype="8" decel="100000" fill="hold" grpId="0" nodeType="withEffect">
                                  <p:stCondLst>
                                    <p:cond delay="0"/>
                                  </p:stCondLst>
                                  <p:childTnLst>
                                    <p:set>
                                      <p:cBhvr>
                                        <p:cTn id="74" dur="1" fill="hold">
                                          <p:stCondLst>
                                            <p:cond delay="0"/>
                                          </p:stCondLst>
                                        </p:cTn>
                                        <p:tgtEl>
                                          <p:spTgt spid="105"/>
                                        </p:tgtEl>
                                        <p:attrNameLst>
                                          <p:attrName>style.visibility</p:attrName>
                                        </p:attrNameLst>
                                      </p:cBhvr>
                                      <p:to>
                                        <p:strVal val="visible"/>
                                      </p:to>
                                    </p:set>
                                    <p:anim calcmode="lin" valueType="num">
                                      <p:cBhvr additive="base">
                                        <p:cTn id="75" dur="1000" fill="hold"/>
                                        <p:tgtEl>
                                          <p:spTgt spid="105"/>
                                        </p:tgtEl>
                                        <p:attrNameLst>
                                          <p:attrName>ppt_x</p:attrName>
                                        </p:attrNameLst>
                                      </p:cBhvr>
                                      <p:tavLst>
                                        <p:tav tm="0">
                                          <p:val>
                                            <p:strVal val="0-#ppt_w/2"/>
                                          </p:val>
                                        </p:tav>
                                        <p:tav tm="100000">
                                          <p:val>
                                            <p:strVal val="#ppt_x"/>
                                          </p:val>
                                        </p:tav>
                                      </p:tavLst>
                                    </p:anim>
                                    <p:anim calcmode="lin" valueType="num">
                                      <p:cBhvr additive="base">
                                        <p:cTn id="76" dur="1000" fill="hold"/>
                                        <p:tgtEl>
                                          <p:spTgt spid="105"/>
                                        </p:tgtEl>
                                        <p:attrNameLst>
                                          <p:attrName>ppt_y</p:attrName>
                                        </p:attrNameLst>
                                      </p:cBhvr>
                                      <p:tavLst>
                                        <p:tav tm="0">
                                          <p:val>
                                            <p:strVal val="#ppt_y"/>
                                          </p:val>
                                        </p:tav>
                                        <p:tav tm="100000">
                                          <p:val>
                                            <p:strVal val="#ppt_y"/>
                                          </p:val>
                                        </p:tav>
                                      </p:tavLst>
                                    </p:anim>
                                  </p:childTnLst>
                                </p:cTn>
                              </p:par>
                            </p:childTnLst>
                          </p:cTn>
                        </p:par>
                        <p:par>
                          <p:cTn id="77" fill="hold">
                            <p:stCondLst>
                              <p:cond delay="6000"/>
                            </p:stCondLst>
                            <p:childTnLst>
                              <p:par>
                                <p:cTn id="78" presetID="22" presetClass="entr" presetSubtype="8"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Effect transition="in" filter="wipe(left)">
                                      <p:cBhvr>
                                        <p:cTn id="80" dur="500"/>
                                        <p:tgtEl>
                                          <p:spTgt spid="56"/>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p:cTn id="83" dur="500" fill="hold"/>
                                        <p:tgtEl>
                                          <p:spTgt spid="62"/>
                                        </p:tgtEl>
                                        <p:attrNameLst>
                                          <p:attrName>ppt_w</p:attrName>
                                        </p:attrNameLst>
                                      </p:cBhvr>
                                      <p:tavLst>
                                        <p:tav tm="0">
                                          <p:val>
                                            <p:fltVal val="0"/>
                                          </p:val>
                                        </p:tav>
                                        <p:tav tm="100000">
                                          <p:val>
                                            <p:strVal val="#ppt_w"/>
                                          </p:val>
                                        </p:tav>
                                      </p:tavLst>
                                    </p:anim>
                                    <p:anim calcmode="lin" valueType="num">
                                      <p:cBhvr>
                                        <p:cTn id="84" dur="500" fill="hold"/>
                                        <p:tgtEl>
                                          <p:spTgt spid="62"/>
                                        </p:tgtEl>
                                        <p:attrNameLst>
                                          <p:attrName>ppt_h</p:attrName>
                                        </p:attrNameLst>
                                      </p:cBhvr>
                                      <p:tavLst>
                                        <p:tav tm="0">
                                          <p:val>
                                            <p:fltVal val="0"/>
                                          </p:val>
                                        </p:tav>
                                        <p:tav tm="100000">
                                          <p:val>
                                            <p:strVal val="#ppt_h"/>
                                          </p:val>
                                        </p:tav>
                                      </p:tavLst>
                                    </p:anim>
                                    <p:animEffect transition="in" filter="fade">
                                      <p:cBhvr>
                                        <p:cTn id="85" dur="500"/>
                                        <p:tgtEl>
                                          <p:spTgt spid="62"/>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06"/>
                                        </p:tgtEl>
                                        <p:attrNameLst>
                                          <p:attrName>style.visibility</p:attrName>
                                        </p:attrNameLst>
                                      </p:cBhvr>
                                      <p:to>
                                        <p:strVal val="visible"/>
                                      </p:to>
                                    </p:set>
                                    <p:anim calcmode="lin" valueType="num">
                                      <p:cBhvr>
                                        <p:cTn id="89" dur="500" fill="hold"/>
                                        <p:tgtEl>
                                          <p:spTgt spid="106"/>
                                        </p:tgtEl>
                                        <p:attrNameLst>
                                          <p:attrName>ppt_w</p:attrName>
                                        </p:attrNameLst>
                                      </p:cBhvr>
                                      <p:tavLst>
                                        <p:tav tm="0">
                                          <p:val>
                                            <p:fltVal val="0"/>
                                          </p:val>
                                        </p:tav>
                                        <p:tav tm="100000">
                                          <p:val>
                                            <p:strVal val="#ppt_w"/>
                                          </p:val>
                                        </p:tav>
                                      </p:tavLst>
                                    </p:anim>
                                    <p:anim calcmode="lin" valueType="num">
                                      <p:cBhvr>
                                        <p:cTn id="90" dur="500" fill="hold"/>
                                        <p:tgtEl>
                                          <p:spTgt spid="106"/>
                                        </p:tgtEl>
                                        <p:attrNameLst>
                                          <p:attrName>ppt_h</p:attrName>
                                        </p:attrNameLst>
                                      </p:cBhvr>
                                      <p:tavLst>
                                        <p:tav tm="0">
                                          <p:val>
                                            <p:fltVal val="0"/>
                                          </p:val>
                                        </p:tav>
                                        <p:tav tm="100000">
                                          <p:val>
                                            <p:strVal val="#ppt_h"/>
                                          </p:val>
                                        </p:tav>
                                      </p:tavLst>
                                    </p:anim>
                                    <p:animEffect transition="in" filter="fade">
                                      <p:cBhvr>
                                        <p:cTn id="91" dur="500"/>
                                        <p:tgtEl>
                                          <p:spTgt spid="106"/>
                                        </p:tgtEl>
                                      </p:cBhvr>
                                    </p:animEffect>
                                  </p:childTnLst>
                                </p:cTn>
                              </p:par>
                              <p:par>
                                <p:cTn id="92" presetID="2" presetClass="entr" presetSubtype="8" decel="100000" fill="hold" grpId="0" nodeType="withEffect">
                                  <p:stCondLst>
                                    <p:cond delay="0"/>
                                  </p:stCondLst>
                                  <p:childTnLst>
                                    <p:set>
                                      <p:cBhvr>
                                        <p:cTn id="93" dur="1" fill="hold">
                                          <p:stCondLst>
                                            <p:cond delay="0"/>
                                          </p:stCondLst>
                                        </p:cTn>
                                        <p:tgtEl>
                                          <p:spTgt spid="107"/>
                                        </p:tgtEl>
                                        <p:attrNameLst>
                                          <p:attrName>style.visibility</p:attrName>
                                        </p:attrNameLst>
                                      </p:cBhvr>
                                      <p:to>
                                        <p:strVal val="visible"/>
                                      </p:to>
                                    </p:set>
                                    <p:anim calcmode="lin" valueType="num">
                                      <p:cBhvr additive="base">
                                        <p:cTn id="94" dur="1000" fill="hold"/>
                                        <p:tgtEl>
                                          <p:spTgt spid="107"/>
                                        </p:tgtEl>
                                        <p:attrNameLst>
                                          <p:attrName>ppt_x</p:attrName>
                                        </p:attrNameLst>
                                      </p:cBhvr>
                                      <p:tavLst>
                                        <p:tav tm="0">
                                          <p:val>
                                            <p:strVal val="0-#ppt_w/2"/>
                                          </p:val>
                                        </p:tav>
                                        <p:tav tm="100000">
                                          <p:val>
                                            <p:strVal val="#ppt_x"/>
                                          </p:val>
                                        </p:tav>
                                      </p:tavLst>
                                    </p:anim>
                                    <p:anim calcmode="lin" valueType="num">
                                      <p:cBhvr additive="base">
                                        <p:cTn id="95" dur="1000" fill="hold"/>
                                        <p:tgtEl>
                                          <p:spTgt spid="107"/>
                                        </p:tgtEl>
                                        <p:attrNameLst>
                                          <p:attrName>ppt_y</p:attrName>
                                        </p:attrNameLst>
                                      </p:cBhvr>
                                      <p:tavLst>
                                        <p:tav tm="0">
                                          <p:val>
                                            <p:strVal val="#ppt_y"/>
                                          </p:val>
                                        </p:tav>
                                        <p:tav tm="100000">
                                          <p:val>
                                            <p:strVal val="#ppt_y"/>
                                          </p:val>
                                        </p:tav>
                                      </p:tavLst>
                                    </p:anim>
                                  </p:childTnLst>
                                </p:cTn>
                              </p:par>
                            </p:childTnLst>
                          </p:cTn>
                        </p:par>
                        <p:par>
                          <p:cTn id="96" fill="hold">
                            <p:stCondLst>
                              <p:cond delay="7500"/>
                            </p:stCondLst>
                            <p:childTnLst>
                              <p:par>
                                <p:cTn id="97" presetID="22" presetClass="entr" presetSubtype="8" fill="hold" nodeType="after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wipe(left)">
                                      <p:cBhvr>
                                        <p:cTn id="99" dur="500"/>
                                        <p:tgtEl>
                                          <p:spTgt spid="54"/>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64"/>
                                        </p:tgtEl>
                                        <p:attrNameLst>
                                          <p:attrName>style.visibility</p:attrName>
                                        </p:attrNameLst>
                                      </p:cBhvr>
                                      <p:to>
                                        <p:strVal val="visible"/>
                                      </p:to>
                                    </p:set>
                                    <p:anim calcmode="lin" valueType="num">
                                      <p:cBhvr>
                                        <p:cTn id="102" dur="500" fill="hold"/>
                                        <p:tgtEl>
                                          <p:spTgt spid="64"/>
                                        </p:tgtEl>
                                        <p:attrNameLst>
                                          <p:attrName>ppt_w</p:attrName>
                                        </p:attrNameLst>
                                      </p:cBhvr>
                                      <p:tavLst>
                                        <p:tav tm="0">
                                          <p:val>
                                            <p:fltVal val="0"/>
                                          </p:val>
                                        </p:tav>
                                        <p:tav tm="100000">
                                          <p:val>
                                            <p:strVal val="#ppt_w"/>
                                          </p:val>
                                        </p:tav>
                                      </p:tavLst>
                                    </p:anim>
                                    <p:anim calcmode="lin" valueType="num">
                                      <p:cBhvr>
                                        <p:cTn id="103" dur="500" fill="hold"/>
                                        <p:tgtEl>
                                          <p:spTgt spid="64"/>
                                        </p:tgtEl>
                                        <p:attrNameLst>
                                          <p:attrName>ppt_h</p:attrName>
                                        </p:attrNameLst>
                                      </p:cBhvr>
                                      <p:tavLst>
                                        <p:tav tm="0">
                                          <p:val>
                                            <p:fltVal val="0"/>
                                          </p:val>
                                        </p:tav>
                                        <p:tav tm="100000">
                                          <p:val>
                                            <p:strVal val="#ppt_h"/>
                                          </p:val>
                                        </p:tav>
                                      </p:tavLst>
                                    </p:anim>
                                    <p:animEffect transition="in" filter="fade">
                                      <p:cBhvr>
                                        <p:cTn id="104" dur="500"/>
                                        <p:tgtEl>
                                          <p:spTgt spid="64"/>
                                        </p:tgtEl>
                                      </p:cBhvr>
                                    </p:animEffect>
                                  </p:childTnLst>
                                </p:cTn>
                              </p:par>
                            </p:childTnLst>
                          </p:cTn>
                        </p:par>
                        <p:par>
                          <p:cTn id="105" fill="hold">
                            <p:stCondLst>
                              <p:cond delay="8000"/>
                            </p:stCondLst>
                            <p:childTnLst>
                              <p:par>
                                <p:cTn id="106" presetID="53" presetClass="entr" presetSubtype="16" fill="hold" grpId="0" nodeType="afterEffect">
                                  <p:stCondLst>
                                    <p:cond delay="0"/>
                                  </p:stCondLst>
                                  <p:childTnLst>
                                    <p:set>
                                      <p:cBhvr>
                                        <p:cTn id="107" dur="1" fill="hold">
                                          <p:stCondLst>
                                            <p:cond delay="0"/>
                                          </p:stCondLst>
                                        </p:cTn>
                                        <p:tgtEl>
                                          <p:spTgt spid="108"/>
                                        </p:tgtEl>
                                        <p:attrNameLst>
                                          <p:attrName>style.visibility</p:attrName>
                                        </p:attrNameLst>
                                      </p:cBhvr>
                                      <p:to>
                                        <p:strVal val="visible"/>
                                      </p:to>
                                    </p:set>
                                    <p:anim calcmode="lin" valueType="num">
                                      <p:cBhvr>
                                        <p:cTn id="108" dur="500" fill="hold"/>
                                        <p:tgtEl>
                                          <p:spTgt spid="108"/>
                                        </p:tgtEl>
                                        <p:attrNameLst>
                                          <p:attrName>ppt_w</p:attrName>
                                        </p:attrNameLst>
                                      </p:cBhvr>
                                      <p:tavLst>
                                        <p:tav tm="0">
                                          <p:val>
                                            <p:fltVal val="0"/>
                                          </p:val>
                                        </p:tav>
                                        <p:tav tm="100000">
                                          <p:val>
                                            <p:strVal val="#ppt_w"/>
                                          </p:val>
                                        </p:tav>
                                      </p:tavLst>
                                    </p:anim>
                                    <p:anim calcmode="lin" valueType="num">
                                      <p:cBhvr>
                                        <p:cTn id="109" dur="500" fill="hold"/>
                                        <p:tgtEl>
                                          <p:spTgt spid="108"/>
                                        </p:tgtEl>
                                        <p:attrNameLst>
                                          <p:attrName>ppt_h</p:attrName>
                                        </p:attrNameLst>
                                      </p:cBhvr>
                                      <p:tavLst>
                                        <p:tav tm="0">
                                          <p:val>
                                            <p:fltVal val="0"/>
                                          </p:val>
                                        </p:tav>
                                        <p:tav tm="100000">
                                          <p:val>
                                            <p:strVal val="#ppt_h"/>
                                          </p:val>
                                        </p:tav>
                                      </p:tavLst>
                                    </p:anim>
                                    <p:animEffect transition="in" filter="fade">
                                      <p:cBhvr>
                                        <p:cTn id="110" dur="500"/>
                                        <p:tgtEl>
                                          <p:spTgt spid="108"/>
                                        </p:tgtEl>
                                      </p:cBhvr>
                                    </p:animEffect>
                                  </p:childTnLst>
                                </p:cTn>
                              </p:par>
                              <p:par>
                                <p:cTn id="111" presetID="2" presetClass="entr" presetSubtype="8" decel="100000" fill="hold" grpId="0" nodeType="withEffect">
                                  <p:stCondLst>
                                    <p:cond delay="0"/>
                                  </p:stCondLst>
                                  <p:childTnLst>
                                    <p:set>
                                      <p:cBhvr>
                                        <p:cTn id="112" dur="1" fill="hold">
                                          <p:stCondLst>
                                            <p:cond delay="0"/>
                                          </p:stCondLst>
                                        </p:cTn>
                                        <p:tgtEl>
                                          <p:spTgt spid="109"/>
                                        </p:tgtEl>
                                        <p:attrNameLst>
                                          <p:attrName>style.visibility</p:attrName>
                                        </p:attrNameLst>
                                      </p:cBhvr>
                                      <p:to>
                                        <p:strVal val="visible"/>
                                      </p:to>
                                    </p:set>
                                    <p:anim calcmode="lin" valueType="num">
                                      <p:cBhvr additive="base">
                                        <p:cTn id="113" dur="1000" fill="hold"/>
                                        <p:tgtEl>
                                          <p:spTgt spid="109"/>
                                        </p:tgtEl>
                                        <p:attrNameLst>
                                          <p:attrName>ppt_x</p:attrName>
                                        </p:attrNameLst>
                                      </p:cBhvr>
                                      <p:tavLst>
                                        <p:tav tm="0">
                                          <p:val>
                                            <p:strVal val="0-#ppt_w/2"/>
                                          </p:val>
                                        </p:tav>
                                        <p:tav tm="100000">
                                          <p:val>
                                            <p:strVal val="#ppt_x"/>
                                          </p:val>
                                        </p:tav>
                                      </p:tavLst>
                                    </p:anim>
                                    <p:anim calcmode="lin" valueType="num">
                                      <p:cBhvr additive="base">
                                        <p:cTn id="114" dur="10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3" grpId="0" animBg="1"/>
      <p:bldP spid="64" grpId="0" animBg="1"/>
      <p:bldP spid="98" grpId="0"/>
      <p:bldP spid="99" grpId="0"/>
      <p:bldP spid="100" grpId="0"/>
      <p:bldP spid="101" grpId="0"/>
      <p:bldP spid="102" grpId="0"/>
      <p:bldP spid="103" grpId="0"/>
      <p:bldP spid="104" grpId="0"/>
      <p:bldP spid="105" grpId="0"/>
      <p:bldP spid="106" grpId="0"/>
      <p:bldP spid="107" grpId="0"/>
      <p:bldP spid="108" grpId="0"/>
      <p:bldP spid="10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1320800" y="1574800"/>
            <a:ext cx="977900" cy="977900"/>
          </a:xfrm>
          <a:prstGeom prst="ellipse">
            <a:avLst/>
          </a:prstGeom>
          <a:noFill/>
          <a:ln>
            <a:gradFill flip="none" rotWithShape="1">
              <a:gsLst>
                <a:gs pos="0">
                  <a:srgbClr val="FFC000">
                    <a:alpha val="83000"/>
                  </a:srgbClr>
                </a:gs>
                <a:gs pos="36000">
                  <a:srgbClr val="FFFF00">
                    <a:alpha val="72000"/>
                  </a:srgbClr>
                </a:gs>
                <a:gs pos="62000">
                  <a:srgbClr val="92D050">
                    <a:alpha val="60000"/>
                  </a:srgbClr>
                </a:gs>
                <a:gs pos="89000">
                  <a:srgbClr val="00B050">
                    <a:alpha val="2000"/>
                  </a:srgb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 name="椭圆 8"/>
          <p:cNvSpPr/>
          <p:nvPr/>
        </p:nvSpPr>
        <p:spPr>
          <a:xfrm>
            <a:off x="4775200" y="1574800"/>
            <a:ext cx="977900" cy="977900"/>
          </a:xfrm>
          <a:prstGeom prst="ellipse">
            <a:avLst/>
          </a:prstGeom>
          <a:noFill/>
          <a:ln>
            <a:gradFill flip="none" rotWithShape="1">
              <a:gsLst>
                <a:gs pos="0">
                  <a:srgbClr val="FFC000">
                    <a:alpha val="83000"/>
                  </a:srgbClr>
                </a:gs>
                <a:gs pos="36000">
                  <a:srgbClr val="FFFF00">
                    <a:alpha val="72000"/>
                  </a:srgbClr>
                </a:gs>
                <a:gs pos="62000">
                  <a:srgbClr val="92D050">
                    <a:alpha val="60000"/>
                  </a:srgbClr>
                </a:gs>
                <a:gs pos="89000">
                  <a:srgbClr val="00B050">
                    <a:alpha val="2000"/>
                  </a:srgb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 name="椭圆 9"/>
          <p:cNvSpPr/>
          <p:nvPr/>
        </p:nvSpPr>
        <p:spPr>
          <a:xfrm>
            <a:off x="8229600" y="1574800"/>
            <a:ext cx="977900" cy="977900"/>
          </a:xfrm>
          <a:prstGeom prst="ellipse">
            <a:avLst/>
          </a:prstGeom>
          <a:noFill/>
          <a:ln>
            <a:gradFill flip="none" rotWithShape="1">
              <a:gsLst>
                <a:gs pos="0">
                  <a:srgbClr val="FFC000">
                    <a:alpha val="83000"/>
                  </a:srgbClr>
                </a:gs>
                <a:gs pos="36000">
                  <a:srgbClr val="FFFF00">
                    <a:alpha val="72000"/>
                  </a:srgbClr>
                </a:gs>
                <a:gs pos="62000">
                  <a:srgbClr val="92D050">
                    <a:alpha val="60000"/>
                  </a:srgbClr>
                </a:gs>
                <a:gs pos="89000">
                  <a:srgbClr val="00B050">
                    <a:alpha val="2000"/>
                  </a:srgb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椭圆 10"/>
          <p:cNvSpPr/>
          <p:nvPr/>
        </p:nvSpPr>
        <p:spPr>
          <a:xfrm>
            <a:off x="1320800" y="3806106"/>
            <a:ext cx="977900" cy="977900"/>
          </a:xfrm>
          <a:prstGeom prst="ellipse">
            <a:avLst/>
          </a:prstGeom>
          <a:noFill/>
          <a:ln>
            <a:gradFill flip="none" rotWithShape="1">
              <a:gsLst>
                <a:gs pos="0">
                  <a:srgbClr val="FFC000">
                    <a:alpha val="83000"/>
                  </a:srgbClr>
                </a:gs>
                <a:gs pos="36000">
                  <a:srgbClr val="FFFF00">
                    <a:alpha val="72000"/>
                  </a:srgbClr>
                </a:gs>
                <a:gs pos="62000">
                  <a:srgbClr val="92D050">
                    <a:alpha val="60000"/>
                  </a:srgbClr>
                </a:gs>
                <a:gs pos="89000">
                  <a:srgbClr val="00B050">
                    <a:alpha val="2000"/>
                  </a:srgb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椭圆 11"/>
          <p:cNvSpPr/>
          <p:nvPr/>
        </p:nvSpPr>
        <p:spPr>
          <a:xfrm>
            <a:off x="4775200" y="3806106"/>
            <a:ext cx="977900" cy="977900"/>
          </a:xfrm>
          <a:prstGeom prst="ellipse">
            <a:avLst/>
          </a:prstGeom>
          <a:noFill/>
          <a:ln>
            <a:gradFill flip="none" rotWithShape="1">
              <a:gsLst>
                <a:gs pos="0">
                  <a:srgbClr val="FFC000">
                    <a:alpha val="83000"/>
                  </a:srgbClr>
                </a:gs>
                <a:gs pos="36000">
                  <a:srgbClr val="FFFF00">
                    <a:alpha val="72000"/>
                  </a:srgbClr>
                </a:gs>
                <a:gs pos="62000">
                  <a:srgbClr val="92D050">
                    <a:alpha val="60000"/>
                  </a:srgbClr>
                </a:gs>
                <a:gs pos="89000">
                  <a:srgbClr val="00B050">
                    <a:alpha val="2000"/>
                  </a:srgb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椭圆 12"/>
          <p:cNvSpPr/>
          <p:nvPr/>
        </p:nvSpPr>
        <p:spPr>
          <a:xfrm>
            <a:off x="8229600" y="3806106"/>
            <a:ext cx="977900" cy="977900"/>
          </a:xfrm>
          <a:prstGeom prst="ellipse">
            <a:avLst/>
          </a:prstGeom>
          <a:noFill/>
          <a:ln>
            <a:gradFill flip="none" rotWithShape="1">
              <a:gsLst>
                <a:gs pos="0">
                  <a:srgbClr val="FFC000">
                    <a:alpha val="83000"/>
                  </a:srgbClr>
                </a:gs>
                <a:gs pos="36000">
                  <a:srgbClr val="FFFF00">
                    <a:alpha val="72000"/>
                  </a:srgbClr>
                </a:gs>
                <a:gs pos="62000">
                  <a:srgbClr val="92D050">
                    <a:alpha val="60000"/>
                  </a:srgbClr>
                </a:gs>
                <a:gs pos="89000">
                  <a:srgbClr val="00B050">
                    <a:alpha val="2000"/>
                  </a:srgb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Freeform 5"/>
          <p:cNvSpPr>
            <a:spLocks noEditPoints="1"/>
          </p:cNvSpPr>
          <p:nvPr/>
        </p:nvSpPr>
        <p:spPr bwMode="auto">
          <a:xfrm>
            <a:off x="8535988" y="4112494"/>
            <a:ext cx="365124" cy="365124"/>
          </a:xfrm>
          <a:custGeom>
            <a:avLst/>
            <a:gdLst>
              <a:gd name="T0" fmla="*/ 40 w 128"/>
              <a:gd name="T1" fmla="*/ 56 h 128"/>
              <a:gd name="T2" fmla="*/ 56 w 128"/>
              <a:gd name="T3" fmla="*/ 40 h 128"/>
              <a:gd name="T4" fmla="*/ 40 w 128"/>
              <a:gd name="T5" fmla="*/ 24 h 128"/>
              <a:gd name="T6" fmla="*/ 24 w 128"/>
              <a:gd name="T7" fmla="*/ 40 h 128"/>
              <a:gd name="T8" fmla="*/ 40 w 128"/>
              <a:gd name="T9" fmla="*/ 56 h 128"/>
              <a:gd name="T10" fmla="*/ 40 w 128"/>
              <a:gd name="T11" fmla="*/ 32 h 128"/>
              <a:gd name="T12" fmla="*/ 48 w 128"/>
              <a:gd name="T13" fmla="*/ 40 h 128"/>
              <a:gd name="T14" fmla="*/ 40 w 128"/>
              <a:gd name="T15" fmla="*/ 48 h 128"/>
              <a:gd name="T16" fmla="*/ 32 w 128"/>
              <a:gd name="T17" fmla="*/ 40 h 128"/>
              <a:gd name="T18" fmla="*/ 40 w 128"/>
              <a:gd name="T19" fmla="*/ 32 h 128"/>
              <a:gd name="T20" fmla="*/ 96 w 128"/>
              <a:gd name="T21" fmla="*/ 70 h 128"/>
              <a:gd name="T22" fmla="*/ 95 w 128"/>
              <a:gd name="T23" fmla="*/ 69 h 128"/>
              <a:gd name="T24" fmla="*/ 91 w 128"/>
              <a:gd name="T25" fmla="*/ 68 h 128"/>
              <a:gd name="T26" fmla="*/ 89 w 128"/>
              <a:gd name="T27" fmla="*/ 69 h 128"/>
              <a:gd name="T28" fmla="*/ 89 w 128"/>
              <a:gd name="T29" fmla="*/ 70 h 128"/>
              <a:gd name="T30" fmla="*/ 53 w 128"/>
              <a:gd name="T31" fmla="*/ 105 h 128"/>
              <a:gd name="T32" fmla="*/ 53 w 128"/>
              <a:gd name="T33" fmla="*/ 111 h 128"/>
              <a:gd name="T34" fmla="*/ 58 w 128"/>
              <a:gd name="T35" fmla="*/ 111 h 128"/>
              <a:gd name="T36" fmla="*/ 92 w 128"/>
              <a:gd name="T37" fmla="*/ 77 h 128"/>
              <a:gd name="T38" fmla="*/ 105 w 128"/>
              <a:gd name="T39" fmla="*/ 91 h 128"/>
              <a:gd name="T40" fmla="*/ 111 w 128"/>
              <a:gd name="T41" fmla="*/ 91 h 128"/>
              <a:gd name="T42" fmla="*/ 111 w 128"/>
              <a:gd name="T43" fmla="*/ 85 h 128"/>
              <a:gd name="T44" fmla="*/ 96 w 128"/>
              <a:gd name="T45" fmla="*/ 70 h 128"/>
              <a:gd name="T46" fmla="*/ 116 w 128"/>
              <a:gd name="T47" fmla="*/ 0 h 128"/>
              <a:gd name="T48" fmla="*/ 12 w 128"/>
              <a:gd name="T49" fmla="*/ 0 h 128"/>
              <a:gd name="T50" fmla="*/ 0 w 128"/>
              <a:gd name="T51" fmla="*/ 12 h 128"/>
              <a:gd name="T52" fmla="*/ 0 w 128"/>
              <a:gd name="T53" fmla="*/ 116 h 128"/>
              <a:gd name="T54" fmla="*/ 12 w 128"/>
              <a:gd name="T55" fmla="*/ 128 h 128"/>
              <a:gd name="T56" fmla="*/ 116 w 128"/>
              <a:gd name="T57" fmla="*/ 128 h 128"/>
              <a:gd name="T58" fmla="*/ 128 w 128"/>
              <a:gd name="T59" fmla="*/ 116 h 128"/>
              <a:gd name="T60" fmla="*/ 128 w 128"/>
              <a:gd name="T61" fmla="*/ 12 h 128"/>
              <a:gd name="T62" fmla="*/ 116 w 128"/>
              <a:gd name="T63" fmla="*/ 0 h 128"/>
              <a:gd name="T64" fmla="*/ 120 w 128"/>
              <a:gd name="T65" fmla="*/ 112 h 128"/>
              <a:gd name="T66" fmla="*/ 112 w 128"/>
              <a:gd name="T67" fmla="*/ 120 h 128"/>
              <a:gd name="T68" fmla="*/ 16 w 128"/>
              <a:gd name="T69" fmla="*/ 120 h 128"/>
              <a:gd name="T70" fmla="*/ 8 w 128"/>
              <a:gd name="T71" fmla="*/ 112 h 128"/>
              <a:gd name="T72" fmla="*/ 8 w 128"/>
              <a:gd name="T73" fmla="*/ 16 h 128"/>
              <a:gd name="T74" fmla="*/ 16 w 128"/>
              <a:gd name="T75" fmla="*/ 8 h 128"/>
              <a:gd name="T76" fmla="*/ 112 w 128"/>
              <a:gd name="T77" fmla="*/ 8 h 128"/>
              <a:gd name="T78" fmla="*/ 120 w 128"/>
              <a:gd name="T79" fmla="*/ 16 h 128"/>
              <a:gd name="T80" fmla="*/ 120 w 128"/>
              <a:gd name="T81" fmla="*/ 112 h 128"/>
              <a:gd name="T82" fmla="*/ 55 w 128"/>
              <a:gd name="T83" fmla="*/ 95 h 128"/>
              <a:gd name="T84" fmla="*/ 55 w 128"/>
              <a:gd name="T85" fmla="*/ 89 h 128"/>
              <a:gd name="T86" fmla="*/ 44 w 128"/>
              <a:gd name="T87" fmla="*/ 78 h 128"/>
              <a:gd name="T88" fmla="*/ 43 w 128"/>
              <a:gd name="T89" fmla="*/ 77 h 128"/>
              <a:gd name="T90" fmla="*/ 39 w 128"/>
              <a:gd name="T91" fmla="*/ 76 h 128"/>
              <a:gd name="T92" fmla="*/ 37 w 128"/>
              <a:gd name="T93" fmla="*/ 77 h 128"/>
              <a:gd name="T94" fmla="*/ 37 w 128"/>
              <a:gd name="T95" fmla="*/ 78 h 128"/>
              <a:gd name="T96" fmla="*/ 17 w 128"/>
              <a:gd name="T97" fmla="*/ 97 h 128"/>
              <a:gd name="T98" fmla="*/ 17 w 128"/>
              <a:gd name="T99" fmla="*/ 103 h 128"/>
              <a:gd name="T100" fmla="*/ 22 w 128"/>
              <a:gd name="T101" fmla="*/ 103 h 128"/>
              <a:gd name="T102" fmla="*/ 40 w 128"/>
              <a:gd name="T103" fmla="*/ 85 h 128"/>
              <a:gd name="T104" fmla="*/ 49 w 128"/>
              <a:gd name="T105" fmla="*/ 95 h 128"/>
              <a:gd name="T106" fmla="*/ 55 w 128"/>
              <a:gd name="T107" fmla="*/ 9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8" h="128">
                <a:moveTo>
                  <a:pt x="40" y="56"/>
                </a:moveTo>
                <a:cubicBezTo>
                  <a:pt x="49" y="56"/>
                  <a:pt x="56" y="49"/>
                  <a:pt x="56" y="40"/>
                </a:cubicBezTo>
                <a:cubicBezTo>
                  <a:pt x="56" y="31"/>
                  <a:pt x="49" y="24"/>
                  <a:pt x="40" y="24"/>
                </a:cubicBezTo>
                <a:cubicBezTo>
                  <a:pt x="31" y="24"/>
                  <a:pt x="24" y="31"/>
                  <a:pt x="24" y="40"/>
                </a:cubicBezTo>
                <a:cubicBezTo>
                  <a:pt x="24" y="49"/>
                  <a:pt x="31" y="56"/>
                  <a:pt x="40" y="56"/>
                </a:cubicBezTo>
                <a:close/>
                <a:moveTo>
                  <a:pt x="40" y="32"/>
                </a:moveTo>
                <a:cubicBezTo>
                  <a:pt x="44" y="32"/>
                  <a:pt x="48" y="36"/>
                  <a:pt x="48" y="40"/>
                </a:cubicBezTo>
                <a:cubicBezTo>
                  <a:pt x="48" y="44"/>
                  <a:pt x="44" y="48"/>
                  <a:pt x="40" y="48"/>
                </a:cubicBezTo>
                <a:cubicBezTo>
                  <a:pt x="36" y="48"/>
                  <a:pt x="32" y="44"/>
                  <a:pt x="32" y="40"/>
                </a:cubicBezTo>
                <a:cubicBezTo>
                  <a:pt x="32" y="36"/>
                  <a:pt x="36" y="32"/>
                  <a:pt x="40" y="32"/>
                </a:cubicBezTo>
                <a:close/>
                <a:moveTo>
                  <a:pt x="96" y="70"/>
                </a:moveTo>
                <a:cubicBezTo>
                  <a:pt x="96" y="70"/>
                  <a:pt x="95" y="69"/>
                  <a:pt x="95" y="69"/>
                </a:cubicBezTo>
                <a:cubicBezTo>
                  <a:pt x="94" y="68"/>
                  <a:pt x="92" y="68"/>
                  <a:pt x="91" y="68"/>
                </a:cubicBezTo>
                <a:cubicBezTo>
                  <a:pt x="90" y="68"/>
                  <a:pt x="90" y="69"/>
                  <a:pt x="89" y="69"/>
                </a:cubicBezTo>
                <a:cubicBezTo>
                  <a:pt x="89" y="69"/>
                  <a:pt x="89" y="69"/>
                  <a:pt x="89" y="70"/>
                </a:cubicBezTo>
                <a:cubicBezTo>
                  <a:pt x="53" y="105"/>
                  <a:pt x="53" y="105"/>
                  <a:pt x="53" y="105"/>
                </a:cubicBezTo>
                <a:cubicBezTo>
                  <a:pt x="52" y="107"/>
                  <a:pt x="52" y="109"/>
                  <a:pt x="53" y="111"/>
                </a:cubicBezTo>
                <a:cubicBezTo>
                  <a:pt x="55" y="112"/>
                  <a:pt x="57" y="112"/>
                  <a:pt x="58" y="111"/>
                </a:cubicBezTo>
                <a:cubicBezTo>
                  <a:pt x="92" y="77"/>
                  <a:pt x="92" y="77"/>
                  <a:pt x="92" y="77"/>
                </a:cubicBezTo>
                <a:cubicBezTo>
                  <a:pt x="105" y="91"/>
                  <a:pt x="105" y="91"/>
                  <a:pt x="105" y="91"/>
                </a:cubicBezTo>
                <a:cubicBezTo>
                  <a:pt x="107" y="92"/>
                  <a:pt x="109" y="92"/>
                  <a:pt x="111" y="91"/>
                </a:cubicBezTo>
                <a:cubicBezTo>
                  <a:pt x="112" y="89"/>
                  <a:pt x="112" y="87"/>
                  <a:pt x="111" y="85"/>
                </a:cubicBezTo>
                <a:lnTo>
                  <a:pt x="96" y="70"/>
                </a:lnTo>
                <a:close/>
                <a:moveTo>
                  <a:pt x="116" y="0"/>
                </a:moveTo>
                <a:cubicBezTo>
                  <a:pt x="12" y="0"/>
                  <a:pt x="12" y="0"/>
                  <a:pt x="12" y="0"/>
                </a:cubicBezTo>
                <a:cubicBezTo>
                  <a:pt x="5" y="0"/>
                  <a:pt x="0" y="5"/>
                  <a:pt x="0" y="12"/>
                </a:cubicBezTo>
                <a:cubicBezTo>
                  <a:pt x="0" y="116"/>
                  <a:pt x="0" y="116"/>
                  <a:pt x="0" y="116"/>
                </a:cubicBezTo>
                <a:cubicBezTo>
                  <a:pt x="0" y="123"/>
                  <a:pt x="5" y="128"/>
                  <a:pt x="12" y="128"/>
                </a:cubicBezTo>
                <a:cubicBezTo>
                  <a:pt x="116" y="128"/>
                  <a:pt x="116" y="128"/>
                  <a:pt x="116" y="128"/>
                </a:cubicBezTo>
                <a:cubicBezTo>
                  <a:pt x="123" y="128"/>
                  <a:pt x="128" y="123"/>
                  <a:pt x="128" y="116"/>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16"/>
                  <a:pt x="8" y="16"/>
                  <a:pt x="8" y="16"/>
                </a:cubicBezTo>
                <a:cubicBezTo>
                  <a:pt x="8" y="12"/>
                  <a:pt x="12" y="8"/>
                  <a:pt x="16" y="8"/>
                </a:cubicBezTo>
                <a:cubicBezTo>
                  <a:pt x="112" y="8"/>
                  <a:pt x="112" y="8"/>
                  <a:pt x="112" y="8"/>
                </a:cubicBezTo>
                <a:cubicBezTo>
                  <a:pt x="116" y="8"/>
                  <a:pt x="120" y="12"/>
                  <a:pt x="120" y="16"/>
                </a:cubicBezTo>
                <a:lnTo>
                  <a:pt x="120" y="112"/>
                </a:lnTo>
                <a:close/>
                <a:moveTo>
                  <a:pt x="55" y="95"/>
                </a:moveTo>
                <a:cubicBezTo>
                  <a:pt x="56" y="93"/>
                  <a:pt x="56" y="91"/>
                  <a:pt x="55" y="89"/>
                </a:cubicBezTo>
                <a:cubicBezTo>
                  <a:pt x="44" y="78"/>
                  <a:pt x="44" y="78"/>
                  <a:pt x="44" y="78"/>
                </a:cubicBezTo>
                <a:cubicBezTo>
                  <a:pt x="44" y="78"/>
                  <a:pt x="43" y="77"/>
                  <a:pt x="43" y="77"/>
                </a:cubicBezTo>
                <a:cubicBezTo>
                  <a:pt x="42" y="76"/>
                  <a:pt x="40" y="76"/>
                  <a:pt x="39" y="76"/>
                </a:cubicBezTo>
                <a:cubicBezTo>
                  <a:pt x="38" y="76"/>
                  <a:pt x="38" y="77"/>
                  <a:pt x="37" y="77"/>
                </a:cubicBezTo>
                <a:cubicBezTo>
                  <a:pt x="37" y="77"/>
                  <a:pt x="37" y="77"/>
                  <a:pt x="37" y="78"/>
                </a:cubicBezTo>
                <a:cubicBezTo>
                  <a:pt x="17" y="97"/>
                  <a:pt x="17" y="97"/>
                  <a:pt x="17" y="97"/>
                </a:cubicBezTo>
                <a:cubicBezTo>
                  <a:pt x="16" y="99"/>
                  <a:pt x="16" y="101"/>
                  <a:pt x="17" y="103"/>
                </a:cubicBezTo>
                <a:cubicBezTo>
                  <a:pt x="19" y="104"/>
                  <a:pt x="21" y="104"/>
                  <a:pt x="22" y="103"/>
                </a:cubicBezTo>
                <a:cubicBezTo>
                  <a:pt x="40" y="85"/>
                  <a:pt x="40" y="85"/>
                  <a:pt x="40" y="85"/>
                </a:cubicBezTo>
                <a:cubicBezTo>
                  <a:pt x="49" y="95"/>
                  <a:pt x="49" y="95"/>
                  <a:pt x="49" y="95"/>
                </a:cubicBezTo>
                <a:cubicBezTo>
                  <a:pt x="51" y="96"/>
                  <a:pt x="53" y="96"/>
                  <a:pt x="55" y="9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19" name="Freeform 6"/>
          <p:cNvSpPr>
            <a:spLocks noEditPoints="1"/>
          </p:cNvSpPr>
          <p:nvPr/>
        </p:nvSpPr>
        <p:spPr bwMode="auto">
          <a:xfrm>
            <a:off x="8535988" y="1881188"/>
            <a:ext cx="365124" cy="365124"/>
          </a:xfrm>
          <a:custGeom>
            <a:avLst/>
            <a:gdLst>
              <a:gd name="T0" fmla="*/ 127 w 128"/>
              <a:gd name="T1" fmla="*/ 121 h 128"/>
              <a:gd name="T2" fmla="*/ 92 w 128"/>
              <a:gd name="T3" fmla="*/ 86 h 128"/>
              <a:gd name="T4" fmla="*/ 104 w 128"/>
              <a:gd name="T5" fmla="*/ 52 h 128"/>
              <a:gd name="T6" fmla="*/ 52 w 128"/>
              <a:gd name="T7" fmla="*/ 0 h 128"/>
              <a:gd name="T8" fmla="*/ 0 w 128"/>
              <a:gd name="T9" fmla="*/ 52 h 128"/>
              <a:gd name="T10" fmla="*/ 52 w 128"/>
              <a:gd name="T11" fmla="*/ 104 h 128"/>
              <a:gd name="T12" fmla="*/ 86 w 128"/>
              <a:gd name="T13" fmla="*/ 92 h 128"/>
              <a:gd name="T14" fmla="*/ 121 w 128"/>
              <a:gd name="T15" fmla="*/ 127 h 128"/>
              <a:gd name="T16" fmla="*/ 127 w 128"/>
              <a:gd name="T17" fmla="*/ 127 h 128"/>
              <a:gd name="T18" fmla="*/ 127 w 128"/>
              <a:gd name="T19" fmla="*/ 121 h 128"/>
              <a:gd name="T20" fmla="*/ 52 w 128"/>
              <a:gd name="T21" fmla="*/ 96 h 128"/>
              <a:gd name="T22" fmla="*/ 8 w 128"/>
              <a:gd name="T23" fmla="*/ 52 h 128"/>
              <a:gd name="T24" fmla="*/ 52 w 128"/>
              <a:gd name="T25" fmla="*/ 8 h 128"/>
              <a:gd name="T26" fmla="*/ 96 w 128"/>
              <a:gd name="T27" fmla="*/ 52 h 128"/>
              <a:gd name="T28" fmla="*/ 52 w 128"/>
              <a:gd name="T29" fmla="*/ 9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 h="128">
                <a:moveTo>
                  <a:pt x="127" y="121"/>
                </a:moveTo>
                <a:cubicBezTo>
                  <a:pt x="92" y="86"/>
                  <a:pt x="92" y="86"/>
                  <a:pt x="92" y="86"/>
                </a:cubicBezTo>
                <a:cubicBezTo>
                  <a:pt x="99" y="77"/>
                  <a:pt x="104" y="65"/>
                  <a:pt x="104" y="52"/>
                </a:cubicBezTo>
                <a:cubicBezTo>
                  <a:pt x="104" y="23"/>
                  <a:pt x="81" y="0"/>
                  <a:pt x="52" y="0"/>
                </a:cubicBezTo>
                <a:cubicBezTo>
                  <a:pt x="23" y="0"/>
                  <a:pt x="0" y="23"/>
                  <a:pt x="0" y="52"/>
                </a:cubicBezTo>
                <a:cubicBezTo>
                  <a:pt x="0" y="81"/>
                  <a:pt x="23" y="104"/>
                  <a:pt x="52" y="104"/>
                </a:cubicBezTo>
                <a:cubicBezTo>
                  <a:pt x="65" y="104"/>
                  <a:pt x="77" y="99"/>
                  <a:pt x="86" y="92"/>
                </a:cubicBezTo>
                <a:cubicBezTo>
                  <a:pt x="121" y="127"/>
                  <a:pt x="121" y="127"/>
                  <a:pt x="121" y="127"/>
                </a:cubicBezTo>
                <a:cubicBezTo>
                  <a:pt x="122" y="128"/>
                  <a:pt x="125" y="128"/>
                  <a:pt x="127" y="127"/>
                </a:cubicBezTo>
                <a:cubicBezTo>
                  <a:pt x="128" y="125"/>
                  <a:pt x="128" y="122"/>
                  <a:pt x="127" y="121"/>
                </a:cubicBezTo>
                <a:close/>
                <a:moveTo>
                  <a:pt x="52" y="96"/>
                </a:moveTo>
                <a:cubicBezTo>
                  <a:pt x="28" y="96"/>
                  <a:pt x="8" y="76"/>
                  <a:pt x="8" y="52"/>
                </a:cubicBezTo>
                <a:cubicBezTo>
                  <a:pt x="8" y="28"/>
                  <a:pt x="28" y="8"/>
                  <a:pt x="52" y="8"/>
                </a:cubicBezTo>
                <a:cubicBezTo>
                  <a:pt x="76" y="8"/>
                  <a:pt x="96" y="28"/>
                  <a:pt x="96" y="52"/>
                </a:cubicBezTo>
                <a:cubicBezTo>
                  <a:pt x="96" y="76"/>
                  <a:pt x="76" y="96"/>
                  <a:pt x="52" y="96"/>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20" name="Freeform 7"/>
          <p:cNvSpPr>
            <a:spLocks noEditPoints="1"/>
          </p:cNvSpPr>
          <p:nvPr/>
        </p:nvSpPr>
        <p:spPr bwMode="auto">
          <a:xfrm>
            <a:off x="5081588" y="1881188"/>
            <a:ext cx="365124" cy="365124"/>
          </a:xfrm>
          <a:custGeom>
            <a:avLst/>
            <a:gdLst>
              <a:gd name="T0" fmla="*/ 116 w 128"/>
              <a:gd name="T1" fmla="*/ 0 h 128"/>
              <a:gd name="T2" fmla="*/ 12 w 128"/>
              <a:gd name="T3" fmla="*/ 0 h 128"/>
              <a:gd name="T4" fmla="*/ 0 w 128"/>
              <a:gd name="T5" fmla="*/ 12 h 128"/>
              <a:gd name="T6" fmla="*/ 0 w 128"/>
              <a:gd name="T7" fmla="*/ 92 h 128"/>
              <a:gd name="T8" fmla="*/ 12 w 128"/>
              <a:gd name="T9" fmla="*/ 104 h 128"/>
              <a:gd name="T10" fmla="*/ 44 w 128"/>
              <a:gd name="T11" fmla="*/ 104 h 128"/>
              <a:gd name="T12" fmla="*/ 44 w 128"/>
              <a:gd name="T13" fmla="*/ 120 h 128"/>
              <a:gd name="T14" fmla="*/ 40 w 128"/>
              <a:gd name="T15" fmla="*/ 120 h 128"/>
              <a:gd name="T16" fmla="*/ 36 w 128"/>
              <a:gd name="T17" fmla="*/ 124 h 128"/>
              <a:gd name="T18" fmla="*/ 40 w 128"/>
              <a:gd name="T19" fmla="*/ 128 h 128"/>
              <a:gd name="T20" fmla="*/ 88 w 128"/>
              <a:gd name="T21" fmla="*/ 128 h 128"/>
              <a:gd name="T22" fmla="*/ 92 w 128"/>
              <a:gd name="T23" fmla="*/ 124 h 128"/>
              <a:gd name="T24" fmla="*/ 88 w 128"/>
              <a:gd name="T25" fmla="*/ 120 h 128"/>
              <a:gd name="T26" fmla="*/ 84 w 128"/>
              <a:gd name="T27" fmla="*/ 120 h 128"/>
              <a:gd name="T28" fmla="*/ 84 w 128"/>
              <a:gd name="T29" fmla="*/ 104 h 128"/>
              <a:gd name="T30" fmla="*/ 116 w 128"/>
              <a:gd name="T31" fmla="*/ 104 h 128"/>
              <a:gd name="T32" fmla="*/ 128 w 128"/>
              <a:gd name="T33" fmla="*/ 92 h 128"/>
              <a:gd name="T34" fmla="*/ 128 w 128"/>
              <a:gd name="T35" fmla="*/ 12 h 128"/>
              <a:gd name="T36" fmla="*/ 116 w 128"/>
              <a:gd name="T37" fmla="*/ 0 h 128"/>
              <a:gd name="T38" fmla="*/ 76 w 128"/>
              <a:gd name="T39" fmla="*/ 120 h 128"/>
              <a:gd name="T40" fmla="*/ 52 w 128"/>
              <a:gd name="T41" fmla="*/ 120 h 128"/>
              <a:gd name="T42" fmla="*/ 52 w 128"/>
              <a:gd name="T43" fmla="*/ 104 h 128"/>
              <a:gd name="T44" fmla="*/ 76 w 128"/>
              <a:gd name="T45" fmla="*/ 104 h 128"/>
              <a:gd name="T46" fmla="*/ 76 w 128"/>
              <a:gd name="T47" fmla="*/ 120 h 128"/>
              <a:gd name="T48" fmla="*/ 120 w 128"/>
              <a:gd name="T49" fmla="*/ 88 h 128"/>
              <a:gd name="T50" fmla="*/ 112 w 128"/>
              <a:gd name="T51" fmla="*/ 96 h 128"/>
              <a:gd name="T52" fmla="*/ 16 w 128"/>
              <a:gd name="T53" fmla="*/ 96 h 128"/>
              <a:gd name="T54" fmla="*/ 8 w 128"/>
              <a:gd name="T55" fmla="*/ 88 h 128"/>
              <a:gd name="T56" fmla="*/ 8 w 128"/>
              <a:gd name="T57" fmla="*/ 84 h 128"/>
              <a:gd name="T58" fmla="*/ 120 w 128"/>
              <a:gd name="T59" fmla="*/ 84 h 128"/>
              <a:gd name="T60" fmla="*/ 120 w 128"/>
              <a:gd name="T61" fmla="*/ 88 h 128"/>
              <a:gd name="T62" fmla="*/ 120 w 128"/>
              <a:gd name="T63" fmla="*/ 76 h 128"/>
              <a:gd name="T64" fmla="*/ 8 w 128"/>
              <a:gd name="T65" fmla="*/ 76 h 128"/>
              <a:gd name="T66" fmla="*/ 8 w 128"/>
              <a:gd name="T67" fmla="*/ 16 h 128"/>
              <a:gd name="T68" fmla="*/ 16 w 128"/>
              <a:gd name="T69" fmla="*/ 8 h 128"/>
              <a:gd name="T70" fmla="*/ 112 w 128"/>
              <a:gd name="T71" fmla="*/ 8 h 128"/>
              <a:gd name="T72" fmla="*/ 120 w 128"/>
              <a:gd name="T73" fmla="*/ 16 h 128"/>
              <a:gd name="T74" fmla="*/ 120 w 128"/>
              <a:gd name="T75" fmla="*/ 7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6" y="0"/>
                </a:moveTo>
                <a:cubicBezTo>
                  <a:pt x="12" y="0"/>
                  <a:pt x="12" y="0"/>
                  <a:pt x="12" y="0"/>
                </a:cubicBezTo>
                <a:cubicBezTo>
                  <a:pt x="5" y="0"/>
                  <a:pt x="0" y="5"/>
                  <a:pt x="0" y="12"/>
                </a:cubicBezTo>
                <a:cubicBezTo>
                  <a:pt x="0" y="92"/>
                  <a:pt x="0" y="92"/>
                  <a:pt x="0" y="92"/>
                </a:cubicBezTo>
                <a:cubicBezTo>
                  <a:pt x="0" y="99"/>
                  <a:pt x="5" y="104"/>
                  <a:pt x="12" y="104"/>
                </a:cubicBezTo>
                <a:cubicBezTo>
                  <a:pt x="44" y="104"/>
                  <a:pt x="44" y="104"/>
                  <a:pt x="44" y="104"/>
                </a:cubicBezTo>
                <a:cubicBezTo>
                  <a:pt x="44" y="120"/>
                  <a:pt x="44" y="120"/>
                  <a:pt x="44" y="120"/>
                </a:cubicBezTo>
                <a:cubicBezTo>
                  <a:pt x="40" y="120"/>
                  <a:pt x="40" y="120"/>
                  <a:pt x="40" y="120"/>
                </a:cubicBezTo>
                <a:cubicBezTo>
                  <a:pt x="38" y="120"/>
                  <a:pt x="36" y="122"/>
                  <a:pt x="36" y="124"/>
                </a:cubicBezTo>
                <a:cubicBezTo>
                  <a:pt x="36" y="126"/>
                  <a:pt x="38" y="128"/>
                  <a:pt x="40" y="128"/>
                </a:cubicBezTo>
                <a:cubicBezTo>
                  <a:pt x="88" y="128"/>
                  <a:pt x="88" y="128"/>
                  <a:pt x="88" y="128"/>
                </a:cubicBezTo>
                <a:cubicBezTo>
                  <a:pt x="90" y="128"/>
                  <a:pt x="92" y="126"/>
                  <a:pt x="92" y="124"/>
                </a:cubicBezTo>
                <a:cubicBezTo>
                  <a:pt x="92" y="122"/>
                  <a:pt x="90" y="120"/>
                  <a:pt x="88" y="120"/>
                </a:cubicBezTo>
                <a:cubicBezTo>
                  <a:pt x="84" y="120"/>
                  <a:pt x="84" y="120"/>
                  <a:pt x="84" y="120"/>
                </a:cubicBezTo>
                <a:cubicBezTo>
                  <a:pt x="84" y="104"/>
                  <a:pt x="84" y="104"/>
                  <a:pt x="84" y="104"/>
                </a:cubicBezTo>
                <a:cubicBezTo>
                  <a:pt x="116" y="104"/>
                  <a:pt x="116" y="104"/>
                  <a:pt x="116" y="104"/>
                </a:cubicBezTo>
                <a:cubicBezTo>
                  <a:pt x="123" y="104"/>
                  <a:pt x="128" y="99"/>
                  <a:pt x="128" y="92"/>
                </a:cubicBezTo>
                <a:cubicBezTo>
                  <a:pt x="128" y="12"/>
                  <a:pt x="128" y="12"/>
                  <a:pt x="128" y="12"/>
                </a:cubicBezTo>
                <a:cubicBezTo>
                  <a:pt x="128" y="5"/>
                  <a:pt x="123" y="0"/>
                  <a:pt x="116" y="0"/>
                </a:cubicBezTo>
                <a:close/>
                <a:moveTo>
                  <a:pt x="76" y="120"/>
                </a:moveTo>
                <a:cubicBezTo>
                  <a:pt x="52" y="120"/>
                  <a:pt x="52" y="120"/>
                  <a:pt x="52" y="120"/>
                </a:cubicBezTo>
                <a:cubicBezTo>
                  <a:pt x="52" y="104"/>
                  <a:pt x="52" y="104"/>
                  <a:pt x="52" y="104"/>
                </a:cubicBezTo>
                <a:cubicBezTo>
                  <a:pt x="76" y="104"/>
                  <a:pt x="76" y="104"/>
                  <a:pt x="76" y="104"/>
                </a:cubicBezTo>
                <a:lnTo>
                  <a:pt x="76" y="120"/>
                </a:lnTo>
                <a:close/>
                <a:moveTo>
                  <a:pt x="120" y="88"/>
                </a:moveTo>
                <a:cubicBezTo>
                  <a:pt x="120" y="92"/>
                  <a:pt x="116" y="96"/>
                  <a:pt x="112" y="96"/>
                </a:cubicBezTo>
                <a:cubicBezTo>
                  <a:pt x="16" y="96"/>
                  <a:pt x="16" y="96"/>
                  <a:pt x="16" y="96"/>
                </a:cubicBezTo>
                <a:cubicBezTo>
                  <a:pt x="12" y="96"/>
                  <a:pt x="8" y="92"/>
                  <a:pt x="8" y="88"/>
                </a:cubicBezTo>
                <a:cubicBezTo>
                  <a:pt x="8" y="84"/>
                  <a:pt x="8" y="84"/>
                  <a:pt x="8" y="84"/>
                </a:cubicBezTo>
                <a:cubicBezTo>
                  <a:pt x="120" y="84"/>
                  <a:pt x="120" y="84"/>
                  <a:pt x="120" y="84"/>
                </a:cubicBezTo>
                <a:lnTo>
                  <a:pt x="120" y="88"/>
                </a:lnTo>
                <a:close/>
                <a:moveTo>
                  <a:pt x="120" y="76"/>
                </a:moveTo>
                <a:cubicBezTo>
                  <a:pt x="8" y="76"/>
                  <a:pt x="8" y="76"/>
                  <a:pt x="8" y="76"/>
                </a:cubicBezTo>
                <a:cubicBezTo>
                  <a:pt x="8" y="16"/>
                  <a:pt x="8" y="16"/>
                  <a:pt x="8" y="16"/>
                </a:cubicBezTo>
                <a:cubicBezTo>
                  <a:pt x="8" y="12"/>
                  <a:pt x="12" y="8"/>
                  <a:pt x="16" y="8"/>
                </a:cubicBezTo>
                <a:cubicBezTo>
                  <a:pt x="112" y="8"/>
                  <a:pt x="112" y="8"/>
                  <a:pt x="112" y="8"/>
                </a:cubicBezTo>
                <a:cubicBezTo>
                  <a:pt x="116" y="8"/>
                  <a:pt x="120" y="12"/>
                  <a:pt x="120" y="16"/>
                </a:cubicBezTo>
                <a:lnTo>
                  <a:pt x="120" y="7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21" name="Freeform 8"/>
          <p:cNvSpPr>
            <a:spLocks noEditPoints="1"/>
          </p:cNvSpPr>
          <p:nvPr/>
        </p:nvSpPr>
        <p:spPr bwMode="auto">
          <a:xfrm>
            <a:off x="5081588" y="4112494"/>
            <a:ext cx="365124" cy="365124"/>
          </a:xfrm>
          <a:custGeom>
            <a:avLst/>
            <a:gdLst>
              <a:gd name="T0" fmla="*/ 88 w 128"/>
              <a:gd name="T1" fmla="*/ 60 h 128"/>
              <a:gd name="T2" fmla="*/ 68 w 128"/>
              <a:gd name="T3" fmla="*/ 60 h 128"/>
              <a:gd name="T4" fmla="*/ 68 w 128"/>
              <a:gd name="T5" fmla="*/ 32 h 128"/>
              <a:gd name="T6" fmla="*/ 64 w 128"/>
              <a:gd name="T7" fmla="*/ 28 h 128"/>
              <a:gd name="T8" fmla="*/ 60 w 128"/>
              <a:gd name="T9" fmla="*/ 32 h 128"/>
              <a:gd name="T10" fmla="*/ 60 w 128"/>
              <a:gd name="T11" fmla="*/ 64 h 128"/>
              <a:gd name="T12" fmla="*/ 64 w 128"/>
              <a:gd name="T13" fmla="*/ 68 h 128"/>
              <a:gd name="T14" fmla="*/ 88 w 128"/>
              <a:gd name="T15" fmla="*/ 68 h 128"/>
              <a:gd name="T16" fmla="*/ 92 w 128"/>
              <a:gd name="T17" fmla="*/ 64 h 128"/>
              <a:gd name="T18" fmla="*/ 88 w 128"/>
              <a:gd name="T19" fmla="*/ 60 h 128"/>
              <a:gd name="T20" fmla="*/ 64 w 128"/>
              <a:gd name="T21" fmla="*/ 0 h 128"/>
              <a:gd name="T22" fmla="*/ 0 w 128"/>
              <a:gd name="T23" fmla="*/ 64 h 128"/>
              <a:gd name="T24" fmla="*/ 64 w 128"/>
              <a:gd name="T25" fmla="*/ 128 h 128"/>
              <a:gd name="T26" fmla="*/ 128 w 128"/>
              <a:gd name="T27" fmla="*/ 64 h 128"/>
              <a:gd name="T28" fmla="*/ 64 w 128"/>
              <a:gd name="T29" fmla="*/ 0 h 128"/>
              <a:gd name="T30" fmla="*/ 64 w 128"/>
              <a:gd name="T31" fmla="*/ 120 h 128"/>
              <a:gd name="T32" fmla="*/ 8 w 128"/>
              <a:gd name="T33" fmla="*/ 64 h 128"/>
              <a:gd name="T34" fmla="*/ 64 w 128"/>
              <a:gd name="T35" fmla="*/ 8 h 128"/>
              <a:gd name="T36" fmla="*/ 120 w 128"/>
              <a:gd name="T37" fmla="*/ 64 h 128"/>
              <a:gd name="T38" fmla="*/ 64 w 128"/>
              <a:gd name="T39"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28">
                <a:moveTo>
                  <a:pt x="88" y="60"/>
                </a:moveTo>
                <a:cubicBezTo>
                  <a:pt x="68" y="60"/>
                  <a:pt x="68" y="60"/>
                  <a:pt x="68" y="60"/>
                </a:cubicBezTo>
                <a:cubicBezTo>
                  <a:pt x="68" y="32"/>
                  <a:pt x="68" y="32"/>
                  <a:pt x="68" y="32"/>
                </a:cubicBezTo>
                <a:cubicBezTo>
                  <a:pt x="68" y="30"/>
                  <a:pt x="66" y="28"/>
                  <a:pt x="64" y="28"/>
                </a:cubicBezTo>
                <a:cubicBezTo>
                  <a:pt x="62" y="28"/>
                  <a:pt x="60" y="30"/>
                  <a:pt x="60" y="32"/>
                </a:cubicBezTo>
                <a:cubicBezTo>
                  <a:pt x="60" y="64"/>
                  <a:pt x="60" y="64"/>
                  <a:pt x="60" y="64"/>
                </a:cubicBezTo>
                <a:cubicBezTo>
                  <a:pt x="60" y="66"/>
                  <a:pt x="62" y="68"/>
                  <a:pt x="64" y="68"/>
                </a:cubicBezTo>
                <a:cubicBezTo>
                  <a:pt x="88" y="68"/>
                  <a:pt x="88" y="68"/>
                  <a:pt x="88" y="68"/>
                </a:cubicBezTo>
                <a:cubicBezTo>
                  <a:pt x="90" y="68"/>
                  <a:pt x="92" y="66"/>
                  <a:pt x="92" y="64"/>
                </a:cubicBezTo>
                <a:cubicBezTo>
                  <a:pt x="92" y="62"/>
                  <a:pt x="90" y="60"/>
                  <a:pt x="88" y="60"/>
                </a:cubicBezTo>
                <a:close/>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20"/>
                </a:moveTo>
                <a:cubicBezTo>
                  <a:pt x="33" y="120"/>
                  <a:pt x="8" y="95"/>
                  <a:pt x="8" y="64"/>
                </a:cubicBezTo>
                <a:cubicBezTo>
                  <a:pt x="8" y="33"/>
                  <a:pt x="33" y="8"/>
                  <a:pt x="64" y="8"/>
                </a:cubicBezTo>
                <a:cubicBezTo>
                  <a:pt x="95" y="8"/>
                  <a:pt x="120" y="33"/>
                  <a:pt x="120" y="64"/>
                </a:cubicBezTo>
                <a:cubicBezTo>
                  <a:pt x="120" y="95"/>
                  <a:pt x="95" y="120"/>
                  <a:pt x="64" y="12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22" name="Freeform 9"/>
          <p:cNvSpPr>
            <a:spLocks noEditPoints="1"/>
          </p:cNvSpPr>
          <p:nvPr/>
        </p:nvSpPr>
        <p:spPr bwMode="auto">
          <a:xfrm>
            <a:off x="1619958" y="4105264"/>
            <a:ext cx="379584" cy="379584"/>
          </a:xfrm>
          <a:custGeom>
            <a:avLst/>
            <a:gdLst>
              <a:gd name="T0" fmla="*/ 124 w 133"/>
              <a:gd name="T1" fmla="*/ 9 h 133"/>
              <a:gd name="T2" fmla="*/ 89 w 133"/>
              <a:gd name="T3" fmla="*/ 9 h 133"/>
              <a:gd name="T4" fmla="*/ 16 w 133"/>
              <a:gd name="T5" fmla="*/ 83 h 133"/>
              <a:gd name="T6" fmla="*/ 4 w 133"/>
              <a:gd name="T7" fmla="*/ 129 h 133"/>
              <a:gd name="T8" fmla="*/ 50 w 133"/>
              <a:gd name="T9" fmla="*/ 117 h 133"/>
              <a:gd name="T10" fmla="*/ 124 w 133"/>
              <a:gd name="T11" fmla="*/ 43 h 133"/>
              <a:gd name="T12" fmla="*/ 124 w 133"/>
              <a:gd name="T13" fmla="*/ 9 h 133"/>
              <a:gd name="T14" fmla="*/ 24 w 133"/>
              <a:gd name="T15" fmla="*/ 86 h 133"/>
              <a:gd name="T16" fmla="*/ 84 w 133"/>
              <a:gd name="T17" fmla="*/ 26 h 133"/>
              <a:gd name="T18" fmla="*/ 92 w 133"/>
              <a:gd name="T19" fmla="*/ 35 h 133"/>
              <a:gd name="T20" fmla="*/ 34 w 133"/>
              <a:gd name="T21" fmla="*/ 93 h 133"/>
              <a:gd name="T22" fmla="*/ 32 w 133"/>
              <a:gd name="T23" fmla="*/ 91 h 133"/>
              <a:gd name="T24" fmla="*/ 24 w 133"/>
              <a:gd name="T25" fmla="*/ 86 h 133"/>
              <a:gd name="T26" fmla="*/ 24 w 133"/>
              <a:gd name="T27" fmla="*/ 86 h 133"/>
              <a:gd name="T28" fmla="*/ 11 w 133"/>
              <a:gd name="T29" fmla="*/ 122 h 133"/>
              <a:gd name="T30" fmla="*/ 19 w 133"/>
              <a:gd name="T31" fmla="*/ 93 h 133"/>
              <a:gd name="T32" fmla="*/ 29 w 133"/>
              <a:gd name="T33" fmla="*/ 99 h 133"/>
              <a:gd name="T34" fmla="*/ 33 w 133"/>
              <a:gd name="T35" fmla="*/ 102 h 133"/>
              <a:gd name="T36" fmla="*/ 39 w 133"/>
              <a:gd name="T37" fmla="*/ 114 h 133"/>
              <a:gd name="T38" fmla="*/ 11 w 133"/>
              <a:gd name="T39" fmla="*/ 122 h 133"/>
              <a:gd name="T40" fmla="*/ 47 w 133"/>
              <a:gd name="T41" fmla="*/ 109 h 133"/>
              <a:gd name="T42" fmla="*/ 46 w 133"/>
              <a:gd name="T43" fmla="*/ 110 h 133"/>
              <a:gd name="T44" fmla="*/ 41 w 133"/>
              <a:gd name="T45" fmla="*/ 99 h 133"/>
              <a:gd name="T46" fmla="*/ 40 w 133"/>
              <a:gd name="T47" fmla="*/ 99 h 133"/>
              <a:gd name="T48" fmla="*/ 98 w 133"/>
              <a:gd name="T49" fmla="*/ 41 h 133"/>
              <a:gd name="T50" fmla="*/ 107 w 133"/>
              <a:gd name="T51" fmla="*/ 49 h 133"/>
              <a:gd name="T52" fmla="*/ 47 w 133"/>
              <a:gd name="T53" fmla="*/ 109 h 133"/>
              <a:gd name="T54" fmla="*/ 118 w 133"/>
              <a:gd name="T55" fmla="*/ 38 h 133"/>
              <a:gd name="T56" fmla="*/ 112 w 133"/>
              <a:gd name="T57" fmla="*/ 44 h 133"/>
              <a:gd name="T58" fmla="*/ 89 w 133"/>
              <a:gd name="T59" fmla="*/ 20 h 133"/>
              <a:gd name="T60" fmla="*/ 95 w 133"/>
              <a:gd name="T61" fmla="*/ 15 h 133"/>
              <a:gd name="T62" fmla="*/ 118 w 133"/>
              <a:gd name="T63" fmla="*/ 15 h 133"/>
              <a:gd name="T64" fmla="*/ 118 w 133"/>
              <a:gd name="T65" fmla="*/ 3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3">
                <a:moveTo>
                  <a:pt x="124" y="9"/>
                </a:moveTo>
                <a:cubicBezTo>
                  <a:pt x="114" y="0"/>
                  <a:pt x="99" y="0"/>
                  <a:pt x="89" y="9"/>
                </a:cubicBezTo>
                <a:cubicBezTo>
                  <a:pt x="16" y="83"/>
                  <a:pt x="16" y="83"/>
                  <a:pt x="16" y="83"/>
                </a:cubicBezTo>
                <a:cubicBezTo>
                  <a:pt x="7" y="91"/>
                  <a:pt x="0" y="124"/>
                  <a:pt x="4" y="129"/>
                </a:cubicBezTo>
                <a:cubicBezTo>
                  <a:pt x="9" y="133"/>
                  <a:pt x="42" y="126"/>
                  <a:pt x="50" y="117"/>
                </a:cubicBezTo>
                <a:cubicBezTo>
                  <a:pt x="124" y="43"/>
                  <a:pt x="124" y="43"/>
                  <a:pt x="124" y="43"/>
                </a:cubicBezTo>
                <a:cubicBezTo>
                  <a:pt x="133" y="34"/>
                  <a:pt x="133" y="19"/>
                  <a:pt x="124" y="9"/>
                </a:cubicBezTo>
                <a:close/>
                <a:moveTo>
                  <a:pt x="24" y="86"/>
                </a:moveTo>
                <a:cubicBezTo>
                  <a:pt x="84" y="26"/>
                  <a:pt x="84" y="26"/>
                  <a:pt x="84" y="26"/>
                </a:cubicBezTo>
                <a:cubicBezTo>
                  <a:pt x="92" y="35"/>
                  <a:pt x="92" y="35"/>
                  <a:pt x="92" y="35"/>
                </a:cubicBezTo>
                <a:cubicBezTo>
                  <a:pt x="34" y="93"/>
                  <a:pt x="34" y="93"/>
                  <a:pt x="34" y="93"/>
                </a:cubicBezTo>
                <a:cubicBezTo>
                  <a:pt x="32" y="91"/>
                  <a:pt x="32" y="91"/>
                  <a:pt x="32" y="91"/>
                </a:cubicBezTo>
                <a:cubicBezTo>
                  <a:pt x="30" y="88"/>
                  <a:pt x="27" y="87"/>
                  <a:pt x="24" y="86"/>
                </a:cubicBezTo>
                <a:cubicBezTo>
                  <a:pt x="24" y="86"/>
                  <a:pt x="24" y="86"/>
                  <a:pt x="24" y="86"/>
                </a:cubicBezTo>
                <a:close/>
                <a:moveTo>
                  <a:pt x="11" y="122"/>
                </a:moveTo>
                <a:cubicBezTo>
                  <a:pt x="10" y="120"/>
                  <a:pt x="14" y="104"/>
                  <a:pt x="19" y="93"/>
                </a:cubicBezTo>
                <a:cubicBezTo>
                  <a:pt x="23" y="94"/>
                  <a:pt x="26" y="96"/>
                  <a:pt x="29" y="99"/>
                </a:cubicBezTo>
                <a:cubicBezTo>
                  <a:pt x="33" y="102"/>
                  <a:pt x="33" y="102"/>
                  <a:pt x="33" y="102"/>
                </a:cubicBezTo>
                <a:cubicBezTo>
                  <a:pt x="36" y="105"/>
                  <a:pt x="38" y="110"/>
                  <a:pt x="39" y="114"/>
                </a:cubicBezTo>
                <a:cubicBezTo>
                  <a:pt x="28" y="119"/>
                  <a:pt x="13" y="123"/>
                  <a:pt x="11" y="122"/>
                </a:cubicBezTo>
                <a:close/>
                <a:moveTo>
                  <a:pt x="47" y="109"/>
                </a:moveTo>
                <a:cubicBezTo>
                  <a:pt x="47" y="109"/>
                  <a:pt x="46" y="110"/>
                  <a:pt x="46" y="110"/>
                </a:cubicBezTo>
                <a:cubicBezTo>
                  <a:pt x="45" y="106"/>
                  <a:pt x="44" y="102"/>
                  <a:pt x="41" y="99"/>
                </a:cubicBezTo>
                <a:cubicBezTo>
                  <a:pt x="40" y="99"/>
                  <a:pt x="40" y="99"/>
                  <a:pt x="40" y="99"/>
                </a:cubicBezTo>
                <a:cubicBezTo>
                  <a:pt x="98" y="41"/>
                  <a:pt x="98" y="41"/>
                  <a:pt x="98" y="41"/>
                </a:cubicBezTo>
                <a:cubicBezTo>
                  <a:pt x="107" y="49"/>
                  <a:pt x="107" y="49"/>
                  <a:pt x="107" y="49"/>
                </a:cubicBezTo>
                <a:lnTo>
                  <a:pt x="47" y="109"/>
                </a:lnTo>
                <a:close/>
                <a:moveTo>
                  <a:pt x="118" y="38"/>
                </a:moveTo>
                <a:cubicBezTo>
                  <a:pt x="112" y="44"/>
                  <a:pt x="112" y="44"/>
                  <a:pt x="112" y="44"/>
                </a:cubicBezTo>
                <a:cubicBezTo>
                  <a:pt x="89" y="20"/>
                  <a:pt x="89" y="20"/>
                  <a:pt x="89" y="20"/>
                </a:cubicBezTo>
                <a:cubicBezTo>
                  <a:pt x="95" y="15"/>
                  <a:pt x="95" y="15"/>
                  <a:pt x="95" y="15"/>
                </a:cubicBezTo>
                <a:cubicBezTo>
                  <a:pt x="101" y="8"/>
                  <a:pt x="112" y="8"/>
                  <a:pt x="118" y="15"/>
                </a:cubicBezTo>
                <a:cubicBezTo>
                  <a:pt x="125" y="21"/>
                  <a:pt x="125" y="31"/>
                  <a:pt x="118" y="38"/>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23" name="Freeform 10"/>
          <p:cNvSpPr>
            <a:spLocks noEditPoints="1"/>
          </p:cNvSpPr>
          <p:nvPr/>
        </p:nvSpPr>
        <p:spPr bwMode="auto">
          <a:xfrm>
            <a:off x="1627188" y="1915532"/>
            <a:ext cx="365124" cy="296437"/>
          </a:xfrm>
          <a:custGeom>
            <a:avLst/>
            <a:gdLst>
              <a:gd name="T0" fmla="*/ 116 w 128"/>
              <a:gd name="T1" fmla="*/ 16 h 104"/>
              <a:gd name="T2" fmla="*/ 100 w 128"/>
              <a:gd name="T3" fmla="*/ 16 h 104"/>
              <a:gd name="T4" fmla="*/ 84 w 128"/>
              <a:gd name="T5" fmla="*/ 0 h 104"/>
              <a:gd name="T6" fmla="*/ 44 w 128"/>
              <a:gd name="T7" fmla="*/ 0 h 104"/>
              <a:gd name="T8" fmla="*/ 28 w 128"/>
              <a:gd name="T9" fmla="*/ 16 h 104"/>
              <a:gd name="T10" fmla="*/ 12 w 128"/>
              <a:gd name="T11" fmla="*/ 16 h 104"/>
              <a:gd name="T12" fmla="*/ 0 w 128"/>
              <a:gd name="T13" fmla="*/ 28 h 104"/>
              <a:gd name="T14" fmla="*/ 0 w 128"/>
              <a:gd name="T15" fmla="*/ 92 h 104"/>
              <a:gd name="T16" fmla="*/ 12 w 128"/>
              <a:gd name="T17" fmla="*/ 104 h 104"/>
              <a:gd name="T18" fmla="*/ 116 w 128"/>
              <a:gd name="T19" fmla="*/ 104 h 104"/>
              <a:gd name="T20" fmla="*/ 128 w 128"/>
              <a:gd name="T21" fmla="*/ 92 h 104"/>
              <a:gd name="T22" fmla="*/ 128 w 128"/>
              <a:gd name="T23" fmla="*/ 28 h 104"/>
              <a:gd name="T24" fmla="*/ 116 w 128"/>
              <a:gd name="T25" fmla="*/ 16 h 104"/>
              <a:gd name="T26" fmla="*/ 120 w 128"/>
              <a:gd name="T27" fmla="*/ 88 h 104"/>
              <a:gd name="T28" fmla="*/ 112 w 128"/>
              <a:gd name="T29" fmla="*/ 96 h 104"/>
              <a:gd name="T30" fmla="*/ 16 w 128"/>
              <a:gd name="T31" fmla="*/ 96 h 104"/>
              <a:gd name="T32" fmla="*/ 8 w 128"/>
              <a:gd name="T33" fmla="*/ 88 h 104"/>
              <a:gd name="T34" fmla="*/ 8 w 128"/>
              <a:gd name="T35" fmla="*/ 32 h 104"/>
              <a:gd name="T36" fmla="*/ 16 w 128"/>
              <a:gd name="T37" fmla="*/ 24 h 104"/>
              <a:gd name="T38" fmla="*/ 32 w 128"/>
              <a:gd name="T39" fmla="*/ 24 h 104"/>
              <a:gd name="T40" fmla="*/ 48 w 128"/>
              <a:gd name="T41" fmla="*/ 8 h 104"/>
              <a:gd name="T42" fmla="*/ 80 w 128"/>
              <a:gd name="T43" fmla="*/ 8 h 104"/>
              <a:gd name="T44" fmla="*/ 96 w 128"/>
              <a:gd name="T45" fmla="*/ 24 h 104"/>
              <a:gd name="T46" fmla="*/ 112 w 128"/>
              <a:gd name="T47" fmla="*/ 24 h 104"/>
              <a:gd name="T48" fmla="*/ 120 w 128"/>
              <a:gd name="T49" fmla="*/ 32 h 104"/>
              <a:gd name="T50" fmla="*/ 120 w 128"/>
              <a:gd name="T51" fmla="*/ 88 h 104"/>
              <a:gd name="T52" fmla="*/ 64 w 128"/>
              <a:gd name="T53" fmla="*/ 28 h 104"/>
              <a:gd name="T54" fmla="*/ 36 w 128"/>
              <a:gd name="T55" fmla="*/ 56 h 104"/>
              <a:gd name="T56" fmla="*/ 64 w 128"/>
              <a:gd name="T57" fmla="*/ 84 h 104"/>
              <a:gd name="T58" fmla="*/ 92 w 128"/>
              <a:gd name="T59" fmla="*/ 56 h 104"/>
              <a:gd name="T60" fmla="*/ 64 w 128"/>
              <a:gd name="T61" fmla="*/ 28 h 104"/>
              <a:gd name="T62" fmla="*/ 64 w 128"/>
              <a:gd name="T63" fmla="*/ 76 h 104"/>
              <a:gd name="T64" fmla="*/ 44 w 128"/>
              <a:gd name="T65" fmla="*/ 56 h 104"/>
              <a:gd name="T66" fmla="*/ 64 w 128"/>
              <a:gd name="T67" fmla="*/ 36 h 104"/>
              <a:gd name="T68" fmla="*/ 84 w 128"/>
              <a:gd name="T69" fmla="*/ 56 h 104"/>
              <a:gd name="T70" fmla="*/ 64 w 128"/>
              <a:gd name="T71" fmla="*/ 7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04">
                <a:moveTo>
                  <a:pt x="116" y="16"/>
                </a:moveTo>
                <a:cubicBezTo>
                  <a:pt x="116" y="16"/>
                  <a:pt x="114" y="16"/>
                  <a:pt x="100" y="16"/>
                </a:cubicBezTo>
                <a:cubicBezTo>
                  <a:pt x="96" y="16"/>
                  <a:pt x="88" y="0"/>
                  <a:pt x="84" y="0"/>
                </a:cubicBezTo>
                <a:cubicBezTo>
                  <a:pt x="74" y="0"/>
                  <a:pt x="54" y="0"/>
                  <a:pt x="44" y="0"/>
                </a:cubicBezTo>
                <a:cubicBezTo>
                  <a:pt x="40" y="0"/>
                  <a:pt x="32" y="16"/>
                  <a:pt x="28" y="16"/>
                </a:cubicBezTo>
                <a:cubicBezTo>
                  <a:pt x="14" y="16"/>
                  <a:pt x="12" y="16"/>
                  <a:pt x="12" y="16"/>
                </a:cubicBezTo>
                <a:cubicBezTo>
                  <a:pt x="5" y="16"/>
                  <a:pt x="0" y="21"/>
                  <a:pt x="0" y="28"/>
                </a:cubicBezTo>
                <a:cubicBezTo>
                  <a:pt x="0" y="92"/>
                  <a:pt x="0" y="92"/>
                  <a:pt x="0" y="92"/>
                </a:cubicBezTo>
                <a:cubicBezTo>
                  <a:pt x="0" y="99"/>
                  <a:pt x="5" y="104"/>
                  <a:pt x="12" y="104"/>
                </a:cubicBezTo>
                <a:cubicBezTo>
                  <a:pt x="116" y="104"/>
                  <a:pt x="116" y="104"/>
                  <a:pt x="116" y="104"/>
                </a:cubicBezTo>
                <a:cubicBezTo>
                  <a:pt x="123" y="104"/>
                  <a:pt x="128" y="99"/>
                  <a:pt x="128" y="92"/>
                </a:cubicBezTo>
                <a:cubicBezTo>
                  <a:pt x="128" y="28"/>
                  <a:pt x="128" y="28"/>
                  <a:pt x="128" y="28"/>
                </a:cubicBezTo>
                <a:cubicBezTo>
                  <a:pt x="128" y="21"/>
                  <a:pt x="123" y="16"/>
                  <a:pt x="116" y="16"/>
                </a:cubicBezTo>
                <a:close/>
                <a:moveTo>
                  <a:pt x="120" y="88"/>
                </a:moveTo>
                <a:cubicBezTo>
                  <a:pt x="120" y="92"/>
                  <a:pt x="116" y="96"/>
                  <a:pt x="112" y="96"/>
                </a:cubicBezTo>
                <a:cubicBezTo>
                  <a:pt x="16" y="96"/>
                  <a:pt x="16" y="96"/>
                  <a:pt x="16" y="96"/>
                </a:cubicBezTo>
                <a:cubicBezTo>
                  <a:pt x="12" y="96"/>
                  <a:pt x="8" y="92"/>
                  <a:pt x="8" y="88"/>
                </a:cubicBezTo>
                <a:cubicBezTo>
                  <a:pt x="8" y="32"/>
                  <a:pt x="8" y="32"/>
                  <a:pt x="8" y="32"/>
                </a:cubicBezTo>
                <a:cubicBezTo>
                  <a:pt x="8" y="28"/>
                  <a:pt x="12" y="24"/>
                  <a:pt x="16" y="24"/>
                </a:cubicBezTo>
                <a:cubicBezTo>
                  <a:pt x="16" y="24"/>
                  <a:pt x="20" y="24"/>
                  <a:pt x="32" y="24"/>
                </a:cubicBezTo>
                <a:cubicBezTo>
                  <a:pt x="36" y="24"/>
                  <a:pt x="44" y="8"/>
                  <a:pt x="48" y="8"/>
                </a:cubicBezTo>
                <a:cubicBezTo>
                  <a:pt x="58" y="8"/>
                  <a:pt x="70" y="8"/>
                  <a:pt x="80" y="8"/>
                </a:cubicBezTo>
                <a:cubicBezTo>
                  <a:pt x="84" y="8"/>
                  <a:pt x="92" y="24"/>
                  <a:pt x="96" y="24"/>
                </a:cubicBezTo>
                <a:cubicBezTo>
                  <a:pt x="108" y="24"/>
                  <a:pt x="112" y="24"/>
                  <a:pt x="112" y="24"/>
                </a:cubicBezTo>
                <a:cubicBezTo>
                  <a:pt x="116" y="24"/>
                  <a:pt x="120" y="28"/>
                  <a:pt x="120" y="32"/>
                </a:cubicBezTo>
                <a:lnTo>
                  <a:pt x="120" y="88"/>
                </a:lnTo>
                <a:close/>
                <a:moveTo>
                  <a:pt x="64" y="28"/>
                </a:moveTo>
                <a:cubicBezTo>
                  <a:pt x="49" y="28"/>
                  <a:pt x="36" y="41"/>
                  <a:pt x="36" y="56"/>
                </a:cubicBezTo>
                <a:cubicBezTo>
                  <a:pt x="36" y="71"/>
                  <a:pt x="49" y="84"/>
                  <a:pt x="64" y="84"/>
                </a:cubicBezTo>
                <a:cubicBezTo>
                  <a:pt x="79" y="84"/>
                  <a:pt x="92" y="71"/>
                  <a:pt x="92" y="56"/>
                </a:cubicBezTo>
                <a:cubicBezTo>
                  <a:pt x="92" y="41"/>
                  <a:pt x="79" y="28"/>
                  <a:pt x="64" y="28"/>
                </a:cubicBezTo>
                <a:close/>
                <a:moveTo>
                  <a:pt x="64" y="76"/>
                </a:moveTo>
                <a:cubicBezTo>
                  <a:pt x="53" y="76"/>
                  <a:pt x="44" y="67"/>
                  <a:pt x="44" y="56"/>
                </a:cubicBezTo>
                <a:cubicBezTo>
                  <a:pt x="44" y="45"/>
                  <a:pt x="53" y="36"/>
                  <a:pt x="64" y="36"/>
                </a:cubicBezTo>
                <a:cubicBezTo>
                  <a:pt x="75" y="36"/>
                  <a:pt x="84" y="45"/>
                  <a:pt x="84" y="56"/>
                </a:cubicBezTo>
                <a:cubicBezTo>
                  <a:pt x="84" y="67"/>
                  <a:pt x="75" y="76"/>
                  <a:pt x="64" y="76"/>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25" name="TextBox 17"/>
          <p:cNvSpPr txBox="1"/>
          <p:nvPr/>
        </p:nvSpPr>
        <p:spPr>
          <a:xfrm>
            <a:off x="2428477" y="1894473"/>
            <a:ext cx="1415772" cy="338554"/>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26" name="TextBox 18"/>
          <p:cNvSpPr txBox="1"/>
          <p:nvPr/>
        </p:nvSpPr>
        <p:spPr>
          <a:xfrm>
            <a:off x="1320800" y="2600135"/>
            <a:ext cx="3073400" cy="784830"/>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 Your content is hit here, or by copying your text.</a:t>
            </a:r>
          </a:p>
        </p:txBody>
      </p:sp>
      <p:sp>
        <p:nvSpPr>
          <p:cNvPr id="27" name="TextBox 17"/>
          <p:cNvSpPr txBox="1"/>
          <p:nvPr/>
        </p:nvSpPr>
        <p:spPr>
          <a:xfrm>
            <a:off x="5882877" y="1894473"/>
            <a:ext cx="1415772" cy="338554"/>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28" name="TextBox 18"/>
          <p:cNvSpPr txBox="1"/>
          <p:nvPr/>
        </p:nvSpPr>
        <p:spPr>
          <a:xfrm>
            <a:off x="4775200" y="2600135"/>
            <a:ext cx="3073400" cy="784830"/>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 Your content is hit here, or by copying your text.</a:t>
            </a:r>
          </a:p>
        </p:txBody>
      </p:sp>
      <p:sp>
        <p:nvSpPr>
          <p:cNvPr id="29" name="TextBox 17"/>
          <p:cNvSpPr txBox="1"/>
          <p:nvPr/>
        </p:nvSpPr>
        <p:spPr>
          <a:xfrm>
            <a:off x="9337277" y="1894473"/>
            <a:ext cx="1415772" cy="338554"/>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30" name="TextBox 18"/>
          <p:cNvSpPr txBox="1"/>
          <p:nvPr/>
        </p:nvSpPr>
        <p:spPr>
          <a:xfrm>
            <a:off x="8229600" y="2600135"/>
            <a:ext cx="3073400" cy="784830"/>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 Your content is hit here, or by copying your text.</a:t>
            </a:r>
          </a:p>
        </p:txBody>
      </p:sp>
      <p:sp>
        <p:nvSpPr>
          <p:cNvPr id="36" name="TextBox 17"/>
          <p:cNvSpPr txBox="1"/>
          <p:nvPr/>
        </p:nvSpPr>
        <p:spPr>
          <a:xfrm>
            <a:off x="2428477" y="4125779"/>
            <a:ext cx="1415772" cy="338554"/>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37" name="TextBox 18"/>
          <p:cNvSpPr txBox="1"/>
          <p:nvPr/>
        </p:nvSpPr>
        <p:spPr>
          <a:xfrm>
            <a:off x="1320800" y="4845729"/>
            <a:ext cx="3073400" cy="784830"/>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 Your content is hit here, or by copying your text.</a:t>
            </a:r>
          </a:p>
        </p:txBody>
      </p:sp>
      <p:sp>
        <p:nvSpPr>
          <p:cNvPr id="38" name="TextBox 17"/>
          <p:cNvSpPr txBox="1"/>
          <p:nvPr/>
        </p:nvSpPr>
        <p:spPr>
          <a:xfrm>
            <a:off x="5882877" y="4125779"/>
            <a:ext cx="1415772" cy="338554"/>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39" name="TextBox 18"/>
          <p:cNvSpPr txBox="1"/>
          <p:nvPr/>
        </p:nvSpPr>
        <p:spPr>
          <a:xfrm>
            <a:off x="4775200" y="4845729"/>
            <a:ext cx="3073400" cy="784830"/>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 Your content is hit here, or by copying your text.</a:t>
            </a:r>
          </a:p>
        </p:txBody>
      </p:sp>
      <p:sp>
        <p:nvSpPr>
          <p:cNvPr id="40" name="TextBox 17"/>
          <p:cNvSpPr txBox="1"/>
          <p:nvPr/>
        </p:nvSpPr>
        <p:spPr>
          <a:xfrm>
            <a:off x="9337277" y="4125779"/>
            <a:ext cx="1415772" cy="338554"/>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41" name="TextBox 18"/>
          <p:cNvSpPr txBox="1"/>
          <p:nvPr/>
        </p:nvSpPr>
        <p:spPr>
          <a:xfrm>
            <a:off x="8229600" y="4845729"/>
            <a:ext cx="3073400" cy="784830"/>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 Your content is hit here, or by copying your text.</a:t>
            </a:r>
          </a:p>
        </p:txBody>
      </p:sp>
      <p:sp>
        <p:nvSpPr>
          <p:cNvPr id="32" name="文本框 31"/>
          <p:cNvSpPr txBox="1"/>
          <p:nvPr/>
        </p:nvSpPr>
        <p:spPr>
          <a:xfrm>
            <a:off x="4623758" y="362160"/>
            <a:ext cx="2742243" cy="523220"/>
          </a:xfrm>
          <a:prstGeom prst="rect">
            <a:avLst/>
          </a:prstGeom>
          <a:noFill/>
        </p:spPr>
        <p:txBody>
          <a:bodyPr wrap="square" rtlCol="0">
            <a:spAutoFit/>
          </a:bodyPr>
          <a:lstStyle/>
          <a:p>
            <a:pPr algn="dist"/>
            <a:r>
              <a:rPr lang="zh-CN" altLang="en-US" sz="2800" dirty="0">
                <a:gradFill>
                  <a:gsLst>
                    <a:gs pos="0">
                      <a:srgbClr val="FFC000">
                        <a:alpha val="97000"/>
                      </a:srgbClr>
                    </a:gs>
                    <a:gs pos="32000">
                      <a:srgbClr val="FFFF00">
                        <a:alpha val="89000"/>
                      </a:srgbClr>
                    </a:gs>
                    <a:gs pos="63000">
                      <a:srgbClr val="92D050">
                        <a:alpha val="50000"/>
                      </a:srgbClr>
                    </a:gs>
                    <a:gs pos="100000">
                      <a:srgbClr val="00B050">
                        <a:alpha val="26000"/>
                      </a:srgbClr>
                    </a:gs>
                  </a:gsLst>
                  <a:lin ang="5400000" scaled="1"/>
                </a:gradFill>
              </a:rPr>
              <a:t>Title text added</a:t>
            </a:r>
          </a:p>
        </p:txBody>
      </p:sp>
      <p:cxnSp>
        <p:nvCxnSpPr>
          <p:cNvPr id="33" name="直接连接符 32"/>
          <p:cNvCxnSpPr>
            <a:cxnSpLocks/>
          </p:cNvCxnSpPr>
          <p:nvPr/>
        </p:nvCxnSpPr>
        <p:spPr>
          <a:xfrm>
            <a:off x="5288185" y="971754"/>
            <a:ext cx="1615630" cy="0"/>
          </a:xfrm>
          <a:prstGeom prst="line">
            <a:avLst/>
          </a:prstGeom>
          <a:noFill/>
          <a:ln w="22225">
            <a:gradFill flip="none" rotWithShape="1">
              <a:gsLst>
                <a:gs pos="0">
                  <a:schemeClr val="bg1">
                    <a:alpha val="0"/>
                  </a:schemeClr>
                </a:gs>
                <a:gs pos="50000">
                  <a:schemeClr val="bg1"/>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617388188"/>
      </p:ext>
    </p:extLst>
  </p:cSld>
  <p:clrMapOvr>
    <a:masterClrMapping/>
  </p:clrMapOvr>
  <mc:AlternateContent xmlns:mc="http://schemas.openxmlformats.org/markup-compatibility/2006" xmlns:p14="http://schemas.microsoft.com/office/powerpoint/2010/main">
    <mc:Choice Requires="p14">
      <p:transition spd="slow" p14:dur="900" advTm="4000">
        <p14:warp dir="in"/>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ppt_w</p:attrName>
                                        </p:attrNameLst>
                                      </p:cBhvr>
                                      <p:tavLst>
                                        <p:tav tm="0" fmla="#ppt_w*sin(2.5*pi*$)">
                                          <p:val>
                                            <p:fltVal val="0"/>
                                          </p:val>
                                        </p:tav>
                                        <p:tav tm="100000">
                                          <p:val>
                                            <p:fltVal val="1"/>
                                          </p:val>
                                        </p:tav>
                                      </p:tavLst>
                                    </p:anim>
                                    <p:anim calcmode="lin" valueType="num">
                                      <p:cBhvr>
                                        <p:cTn id="9" dur="1000" fill="hold"/>
                                        <p:tgtEl>
                                          <p:spTgt spid="8"/>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ppt_w</p:attrName>
                                        </p:attrNameLst>
                                      </p:cBhvr>
                                      <p:tavLst>
                                        <p:tav tm="0" fmla="#ppt_w*sin(2.5*pi*$)">
                                          <p:val>
                                            <p:fltVal val="0"/>
                                          </p:val>
                                        </p:tav>
                                        <p:tav tm="100000">
                                          <p:val>
                                            <p:fltVal val="1"/>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ppt_w</p:attrName>
                                        </p:attrNameLst>
                                      </p:cBhvr>
                                      <p:tavLst>
                                        <p:tav tm="0" fmla="#ppt_w*sin(2.5*pi*$)">
                                          <p:val>
                                            <p:fltVal val="0"/>
                                          </p:val>
                                        </p:tav>
                                        <p:tav tm="100000">
                                          <p:val>
                                            <p:fltVal val="1"/>
                                          </p:val>
                                        </p:tav>
                                      </p:tavLst>
                                    </p:anim>
                                    <p:anim calcmode="lin" valueType="num">
                                      <p:cBhvr>
                                        <p:cTn id="19" dur="1000" fill="hold"/>
                                        <p:tgtEl>
                                          <p:spTgt spid="22"/>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ppt_w</p:attrName>
                                        </p:attrNameLst>
                                      </p:cBhvr>
                                      <p:tavLst>
                                        <p:tav tm="0" fmla="#ppt_w*sin(2.5*pi*$)">
                                          <p:val>
                                            <p:fltVal val="0"/>
                                          </p:val>
                                        </p:tav>
                                        <p:tav tm="100000">
                                          <p:val>
                                            <p:fltVal val="1"/>
                                          </p:val>
                                        </p:tav>
                                      </p:tavLst>
                                    </p:anim>
                                    <p:anim calcmode="lin" valueType="num">
                                      <p:cBhvr>
                                        <p:cTn id="24" dur="1000" fill="hold"/>
                                        <p:tgtEl>
                                          <p:spTgt spid="23"/>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ppt_w</p:attrName>
                                        </p:attrNameLst>
                                      </p:cBhvr>
                                      <p:tavLst>
                                        <p:tav tm="0" fmla="#ppt_w*sin(2.5*pi*$)">
                                          <p:val>
                                            <p:fltVal val="0"/>
                                          </p:val>
                                        </p:tav>
                                        <p:tav tm="100000">
                                          <p:val>
                                            <p:fltVal val="1"/>
                                          </p:val>
                                        </p:tav>
                                      </p:tavLst>
                                    </p:anim>
                                    <p:anim calcmode="lin" valueType="num">
                                      <p:cBhvr>
                                        <p:cTn id="29" dur="1000" fill="hold"/>
                                        <p:tgtEl>
                                          <p:spTgt spid="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ppt_w</p:attrName>
                                        </p:attrNameLst>
                                      </p:cBhvr>
                                      <p:tavLst>
                                        <p:tav tm="0" fmla="#ppt_w*sin(2.5*pi*$)">
                                          <p:val>
                                            <p:fltVal val="0"/>
                                          </p:val>
                                        </p:tav>
                                        <p:tav tm="100000">
                                          <p:val>
                                            <p:fltVal val="1"/>
                                          </p:val>
                                        </p:tav>
                                      </p:tavLst>
                                    </p:anim>
                                    <p:anim calcmode="lin" valueType="num">
                                      <p:cBhvr>
                                        <p:cTn id="34" dur="1000" fill="hold"/>
                                        <p:tgtEl>
                                          <p:spTgt spid="12"/>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ppt_w</p:attrName>
                                        </p:attrNameLst>
                                      </p:cBhvr>
                                      <p:tavLst>
                                        <p:tav tm="0" fmla="#ppt_w*sin(2.5*pi*$)">
                                          <p:val>
                                            <p:fltVal val="0"/>
                                          </p:val>
                                        </p:tav>
                                        <p:tav tm="100000">
                                          <p:val>
                                            <p:fltVal val="1"/>
                                          </p:val>
                                        </p:tav>
                                      </p:tavLst>
                                    </p:anim>
                                    <p:anim calcmode="lin" valueType="num">
                                      <p:cBhvr>
                                        <p:cTn id="39" dur="1000" fill="hold"/>
                                        <p:tgtEl>
                                          <p:spTgt spid="20"/>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ppt_w</p:attrName>
                                        </p:attrNameLst>
                                      </p:cBhvr>
                                      <p:tavLst>
                                        <p:tav tm="0" fmla="#ppt_w*sin(2.5*pi*$)">
                                          <p:val>
                                            <p:fltVal val="0"/>
                                          </p:val>
                                        </p:tav>
                                        <p:tav tm="100000">
                                          <p:val>
                                            <p:fltVal val="1"/>
                                          </p:val>
                                        </p:tav>
                                      </p:tavLst>
                                    </p:anim>
                                    <p:anim calcmode="lin" valueType="num">
                                      <p:cBhvr>
                                        <p:cTn id="44" dur="1000" fill="hold"/>
                                        <p:tgtEl>
                                          <p:spTgt spid="21"/>
                                        </p:tgtEl>
                                        <p:attrNameLst>
                                          <p:attrName>ppt_h</p:attrName>
                                        </p:attrNameLst>
                                      </p:cBhvr>
                                      <p:tavLst>
                                        <p:tav tm="0">
                                          <p:val>
                                            <p:strVal val="#ppt_h"/>
                                          </p:val>
                                        </p:tav>
                                        <p:tav tm="100000">
                                          <p:val>
                                            <p:strVal val="#ppt_h"/>
                                          </p:val>
                                        </p:tav>
                                      </p:tavLst>
                                    </p:anim>
                                  </p:childTnLst>
                                </p:cTn>
                              </p:par>
                              <p:par>
                                <p:cTn id="45" presetID="45"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ppt_w</p:attrName>
                                        </p:attrNameLst>
                                      </p:cBhvr>
                                      <p:tavLst>
                                        <p:tav tm="0" fmla="#ppt_w*sin(2.5*pi*$)">
                                          <p:val>
                                            <p:fltVal val="0"/>
                                          </p:val>
                                        </p:tav>
                                        <p:tav tm="100000">
                                          <p:val>
                                            <p:fltVal val="1"/>
                                          </p:val>
                                        </p:tav>
                                      </p:tavLst>
                                    </p:anim>
                                    <p:anim calcmode="lin" valueType="num">
                                      <p:cBhvr>
                                        <p:cTn id="49" dur="1000" fill="hold"/>
                                        <p:tgtEl>
                                          <p:spTgt spid="10"/>
                                        </p:tgtEl>
                                        <p:attrNameLst>
                                          <p:attrName>ppt_h</p:attrName>
                                        </p:attrNameLst>
                                      </p:cBhvr>
                                      <p:tavLst>
                                        <p:tav tm="0">
                                          <p:val>
                                            <p:strVal val="#ppt_h"/>
                                          </p:val>
                                        </p:tav>
                                        <p:tav tm="100000">
                                          <p:val>
                                            <p:strVal val="#ppt_h"/>
                                          </p:val>
                                        </p:tav>
                                      </p:tavLst>
                                    </p:anim>
                                  </p:childTnLst>
                                </p:cTn>
                              </p:par>
                              <p:par>
                                <p:cTn id="50" presetID="45"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ppt_w</p:attrName>
                                        </p:attrNameLst>
                                      </p:cBhvr>
                                      <p:tavLst>
                                        <p:tav tm="0" fmla="#ppt_w*sin(2.5*pi*$)">
                                          <p:val>
                                            <p:fltVal val="0"/>
                                          </p:val>
                                        </p:tav>
                                        <p:tav tm="100000">
                                          <p:val>
                                            <p:fltVal val="1"/>
                                          </p:val>
                                        </p:tav>
                                      </p:tavLst>
                                    </p:anim>
                                    <p:anim calcmode="lin" valueType="num">
                                      <p:cBhvr>
                                        <p:cTn id="54" dur="1000" fill="hold"/>
                                        <p:tgtEl>
                                          <p:spTgt spid="13"/>
                                        </p:tgtEl>
                                        <p:attrNameLst>
                                          <p:attrName>ppt_h</p:attrName>
                                        </p:attrNameLst>
                                      </p:cBhvr>
                                      <p:tavLst>
                                        <p:tav tm="0">
                                          <p:val>
                                            <p:strVal val="#ppt_h"/>
                                          </p:val>
                                        </p:tav>
                                        <p:tav tm="100000">
                                          <p:val>
                                            <p:strVal val="#ppt_h"/>
                                          </p:val>
                                        </p:tav>
                                      </p:tavLst>
                                    </p:anim>
                                  </p:childTnLst>
                                </p:cTn>
                              </p:par>
                              <p:par>
                                <p:cTn id="55" presetID="45"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ppt_w</p:attrName>
                                        </p:attrNameLst>
                                      </p:cBhvr>
                                      <p:tavLst>
                                        <p:tav tm="0" fmla="#ppt_w*sin(2.5*pi*$)">
                                          <p:val>
                                            <p:fltVal val="0"/>
                                          </p:val>
                                        </p:tav>
                                        <p:tav tm="100000">
                                          <p:val>
                                            <p:fltVal val="1"/>
                                          </p:val>
                                        </p:tav>
                                      </p:tavLst>
                                    </p:anim>
                                    <p:anim calcmode="lin" valueType="num">
                                      <p:cBhvr>
                                        <p:cTn id="59" dur="1000" fill="hold"/>
                                        <p:tgtEl>
                                          <p:spTgt spid="18"/>
                                        </p:tgtEl>
                                        <p:attrNameLst>
                                          <p:attrName>ppt_h</p:attrName>
                                        </p:attrNameLst>
                                      </p:cBhvr>
                                      <p:tavLst>
                                        <p:tav tm="0">
                                          <p:val>
                                            <p:strVal val="#ppt_h"/>
                                          </p:val>
                                        </p:tav>
                                        <p:tav tm="100000">
                                          <p:val>
                                            <p:strVal val="#ppt_h"/>
                                          </p:val>
                                        </p:tav>
                                      </p:tavLst>
                                    </p:anim>
                                  </p:childTnLst>
                                </p:cTn>
                              </p:par>
                              <p:par>
                                <p:cTn id="60" presetID="45"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ppt_w</p:attrName>
                                        </p:attrNameLst>
                                      </p:cBhvr>
                                      <p:tavLst>
                                        <p:tav tm="0" fmla="#ppt_w*sin(2.5*pi*$)">
                                          <p:val>
                                            <p:fltVal val="0"/>
                                          </p:val>
                                        </p:tav>
                                        <p:tav tm="100000">
                                          <p:val>
                                            <p:fltVal val="1"/>
                                          </p:val>
                                        </p:tav>
                                      </p:tavLst>
                                    </p:anim>
                                    <p:anim calcmode="lin" valueType="num">
                                      <p:cBhvr>
                                        <p:cTn id="64" dur="1000" fill="hold"/>
                                        <p:tgtEl>
                                          <p:spTgt spid="19"/>
                                        </p:tgtEl>
                                        <p:attrNameLst>
                                          <p:attrName>ppt_h</p:attrName>
                                        </p:attrNameLst>
                                      </p:cBhvr>
                                      <p:tavLst>
                                        <p:tav tm="0">
                                          <p:val>
                                            <p:strVal val="#ppt_h"/>
                                          </p:val>
                                        </p:tav>
                                        <p:tav tm="100000">
                                          <p:val>
                                            <p:strVal val="#ppt_h"/>
                                          </p:val>
                                        </p:tav>
                                      </p:tavLst>
                                    </p:anim>
                                  </p:childTnLst>
                                </p:cTn>
                              </p:par>
                              <p:par>
                                <p:cTn id="65" presetID="53" presetClass="entr" presetSubtype="16"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fltVal val="0"/>
                                          </p:val>
                                        </p:tav>
                                        <p:tav tm="100000">
                                          <p:val>
                                            <p:strVal val="#ppt_w"/>
                                          </p:val>
                                        </p:tav>
                                      </p:tavLst>
                                    </p:anim>
                                    <p:anim calcmode="lin" valueType="num">
                                      <p:cBhvr>
                                        <p:cTn id="68" dur="500" fill="hold"/>
                                        <p:tgtEl>
                                          <p:spTgt spid="25"/>
                                        </p:tgtEl>
                                        <p:attrNameLst>
                                          <p:attrName>ppt_h</p:attrName>
                                        </p:attrNameLst>
                                      </p:cBhvr>
                                      <p:tavLst>
                                        <p:tav tm="0">
                                          <p:val>
                                            <p:fltVal val="0"/>
                                          </p:val>
                                        </p:tav>
                                        <p:tav tm="100000">
                                          <p:val>
                                            <p:strVal val="#ppt_h"/>
                                          </p:val>
                                        </p:tav>
                                      </p:tavLst>
                                    </p:anim>
                                    <p:animEffect transition="in" filter="fade">
                                      <p:cBhvr>
                                        <p:cTn id="69" dur="500"/>
                                        <p:tgtEl>
                                          <p:spTgt spid="2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fltVal val="0"/>
                                          </p:val>
                                        </p:tav>
                                        <p:tav tm="100000">
                                          <p:val>
                                            <p:strVal val="#ppt_h"/>
                                          </p:val>
                                        </p:tav>
                                      </p:tavLst>
                                    </p:anim>
                                    <p:animEffect transition="in" filter="fade">
                                      <p:cBhvr>
                                        <p:cTn id="79" dur="500"/>
                                        <p:tgtEl>
                                          <p:spTgt spid="2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 calcmode="lin" valueType="num">
                                      <p:cBhvr>
                                        <p:cTn id="82" dur="500" fill="hold"/>
                                        <p:tgtEl>
                                          <p:spTgt spid="36"/>
                                        </p:tgtEl>
                                        <p:attrNameLst>
                                          <p:attrName>ppt_w</p:attrName>
                                        </p:attrNameLst>
                                      </p:cBhvr>
                                      <p:tavLst>
                                        <p:tav tm="0">
                                          <p:val>
                                            <p:fltVal val="0"/>
                                          </p:val>
                                        </p:tav>
                                        <p:tav tm="100000">
                                          <p:val>
                                            <p:strVal val="#ppt_w"/>
                                          </p:val>
                                        </p:tav>
                                      </p:tavLst>
                                    </p:anim>
                                    <p:anim calcmode="lin" valueType="num">
                                      <p:cBhvr>
                                        <p:cTn id="83" dur="500" fill="hold"/>
                                        <p:tgtEl>
                                          <p:spTgt spid="36"/>
                                        </p:tgtEl>
                                        <p:attrNameLst>
                                          <p:attrName>ppt_h</p:attrName>
                                        </p:attrNameLst>
                                      </p:cBhvr>
                                      <p:tavLst>
                                        <p:tav tm="0">
                                          <p:val>
                                            <p:fltVal val="0"/>
                                          </p:val>
                                        </p:tav>
                                        <p:tav tm="100000">
                                          <p:val>
                                            <p:strVal val="#ppt_h"/>
                                          </p:val>
                                        </p:tav>
                                      </p:tavLst>
                                    </p:anim>
                                    <p:animEffect transition="in" filter="fade">
                                      <p:cBhvr>
                                        <p:cTn id="84" dur="500"/>
                                        <p:tgtEl>
                                          <p:spTgt spid="3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childTnLst>
                                </p:cTn>
                              </p:par>
                            </p:childTnLst>
                          </p:cTn>
                        </p:par>
                        <p:par>
                          <p:cTn id="95" fill="hold">
                            <p:stCondLst>
                              <p:cond delay="1000"/>
                            </p:stCondLst>
                            <p:childTnLst>
                              <p:par>
                                <p:cTn id="96" presetID="2" presetClass="entr" presetSubtype="8" decel="100000" fill="hold" grpId="0" nodeType="afterEffect">
                                  <p:stCondLst>
                                    <p:cond delay="0"/>
                                  </p:stCondLst>
                                  <p:childTnLst>
                                    <p:set>
                                      <p:cBhvr>
                                        <p:cTn id="97" dur="1" fill="hold">
                                          <p:stCondLst>
                                            <p:cond delay="0"/>
                                          </p:stCondLst>
                                        </p:cTn>
                                        <p:tgtEl>
                                          <p:spTgt spid="26"/>
                                        </p:tgtEl>
                                        <p:attrNameLst>
                                          <p:attrName>style.visibility</p:attrName>
                                        </p:attrNameLst>
                                      </p:cBhvr>
                                      <p:to>
                                        <p:strVal val="visible"/>
                                      </p:to>
                                    </p:set>
                                    <p:anim calcmode="lin" valueType="num">
                                      <p:cBhvr additive="base">
                                        <p:cTn id="98" dur="1000" fill="hold"/>
                                        <p:tgtEl>
                                          <p:spTgt spid="26"/>
                                        </p:tgtEl>
                                        <p:attrNameLst>
                                          <p:attrName>ppt_x</p:attrName>
                                        </p:attrNameLst>
                                      </p:cBhvr>
                                      <p:tavLst>
                                        <p:tav tm="0">
                                          <p:val>
                                            <p:strVal val="0-#ppt_w/2"/>
                                          </p:val>
                                        </p:tav>
                                        <p:tav tm="100000">
                                          <p:val>
                                            <p:strVal val="#ppt_x"/>
                                          </p:val>
                                        </p:tav>
                                      </p:tavLst>
                                    </p:anim>
                                    <p:anim calcmode="lin" valueType="num">
                                      <p:cBhvr additive="base">
                                        <p:cTn id="99" dur="1000" fill="hold"/>
                                        <p:tgtEl>
                                          <p:spTgt spid="26"/>
                                        </p:tgtEl>
                                        <p:attrNameLst>
                                          <p:attrName>ppt_y</p:attrName>
                                        </p:attrNameLst>
                                      </p:cBhvr>
                                      <p:tavLst>
                                        <p:tav tm="0">
                                          <p:val>
                                            <p:strVal val="#ppt_y"/>
                                          </p:val>
                                        </p:tav>
                                        <p:tav tm="100000">
                                          <p:val>
                                            <p:strVal val="#ppt_y"/>
                                          </p:val>
                                        </p:tav>
                                      </p:tavLst>
                                    </p:anim>
                                  </p:childTnLst>
                                </p:cTn>
                              </p:par>
                              <p:par>
                                <p:cTn id="100" presetID="2" presetClass="entr" presetSubtype="8" decel="100000"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additive="base">
                                        <p:cTn id="102" dur="1000" fill="hold"/>
                                        <p:tgtEl>
                                          <p:spTgt spid="28"/>
                                        </p:tgtEl>
                                        <p:attrNameLst>
                                          <p:attrName>ppt_x</p:attrName>
                                        </p:attrNameLst>
                                      </p:cBhvr>
                                      <p:tavLst>
                                        <p:tav tm="0">
                                          <p:val>
                                            <p:strVal val="0-#ppt_w/2"/>
                                          </p:val>
                                        </p:tav>
                                        <p:tav tm="100000">
                                          <p:val>
                                            <p:strVal val="#ppt_x"/>
                                          </p:val>
                                        </p:tav>
                                      </p:tavLst>
                                    </p:anim>
                                    <p:anim calcmode="lin" valueType="num">
                                      <p:cBhvr additive="base">
                                        <p:cTn id="103" dur="1000" fill="hold"/>
                                        <p:tgtEl>
                                          <p:spTgt spid="28"/>
                                        </p:tgtEl>
                                        <p:attrNameLst>
                                          <p:attrName>ppt_y</p:attrName>
                                        </p:attrNameLst>
                                      </p:cBhvr>
                                      <p:tavLst>
                                        <p:tav tm="0">
                                          <p:val>
                                            <p:strVal val="#ppt_y"/>
                                          </p:val>
                                        </p:tav>
                                        <p:tav tm="100000">
                                          <p:val>
                                            <p:strVal val="#ppt_y"/>
                                          </p:val>
                                        </p:tav>
                                      </p:tavLst>
                                    </p:anim>
                                  </p:childTnLst>
                                </p:cTn>
                              </p:par>
                              <p:par>
                                <p:cTn id="104" presetID="2" presetClass="entr" presetSubtype="8" decel="100000" fill="hold" grpId="0" nodeType="withEffect">
                                  <p:stCondLst>
                                    <p:cond delay="0"/>
                                  </p:stCondLst>
                                  <p:childTnLst>
                                    <p:set>
                                      <p:cBhvr>
                                        <p:cTn id="105" dur="1" fill="hold">
                                          <p:stCondLst>
                                            <p:cond delay="0"/>
                                          </p:stCondLst>
                                        </p:cTn>
                                        <p:tgtEl>
                                          <p:spTgt spid="30"/>
                                        </p:tgtEl>
                                        <p:attrNameLst>
                                          <p:attrName>style.visibility</p:attrName>
                                        </p:attrNameLst>
                                      </p:cBhvr>
                                      <p:to>
                                        <p:strVal val="visible"/>
                                      </p:to>
                                    </p:set>
                                    <p:anim calcmode="lin" valueType="num">
                                      <p:cBhvr additive="base">
                                        <p:cTn id="106" dur="1000" fill="hold"/>
                                        <p:tgtEl>
                                          <p:spTgt spid="30"/>
                                        </p:tgtEl>
                                        <p:attrNameLst>
                                          <p:attrName>ppt_x</p:attrName>
                                        </p:attrNameLst>
                                      </p:cBhvr>
                                      <p:tavLst>
                                        <p:tav tm="0">
                                          <p:val>
                                            <p:strVal val="0-#ppt_w/2"/>
                                          </p:val>
                                        </p:tav>
                                        <p:tav tm="100000">
                                          <p:val>
                                            <p:strVal val="#ppt_x"/>
                                          </p:val>
                                        </p:tav>
                                      </p:tavLst>
                                    </p:anim>
                                    <p:anim calcmode="lin" valueType="num">
                                      <p:cBhvr additive="base">
                                        <p:cTn id="107" dur="1000" fill="hold"/>
                                        <p:tgtEl>
                                          <p:spTgt spid="30"/>
                                        </p:tgtEl>
                                        <p:attrNameLst>
                                          <p:attrName>ppt_y</p:attrName>
                                        </p:attrNameLst>
                                      </p:cBhvr>
                                      <p:tavLst>
                                        <p:tav tm="0">
                                          <p:val>
                                            <p:strVal val="#ppt_y"/>
                                          </p:val>
                                        </p:tav>
                                        <p:tav tm="100000">
                                          <p:val>
                                            <p:strVal val="#ppt_y"/>
                                          </p:val>
                                        </p:tav>
                                      </p:tavLst>
                                    </p:anim>
                                  </p:childTnLst>
                                </p:cTn>
                              </p:par>
                              <p:par>
                                <p:cTn id="108" presetID="2" presetClass="entr" presetSubtype="8" decel="100000" fill="hold" grpId="0" nodeType="withEffect">
                                  <p:stCondLst>
                                    <p:cond delay="0"/>
                                  </p:stCondLst>
                                  <p:childTnLst>
                                    <p:set>
                                      <p:cBhvr>
                                        <p:cTn id="109" dur="1" fill="hold">
                                          <p:stCondLst>
                                            <p:cond delay="0"/>
                                          </p:stCondLst>
                                        </p:cTn>
                                        <p:tgtEl>
                                          <p:spTgt spid="37"/>
                                        </p:tgtEl>
                                        <p:attrNameLst>
                                          <p:attrName>style.visibility</p:attrName>
                                        </p:attrNameLst>
                                      </p:cBhvr>
                                      <p:to>
                                        <p:strVal val="visible"/>
                                      </p:to>
                                    </p:set>
                                    <p:anim calcmode="lin" valueType="num">
                                      <p:cBhvr additive="base">
                                        <p:cTn id="110" dur="1000" fill="hold"/>
                                        <p:tgtEl>
                                          <p:spTgt spid="37"/>
                                        </p:tgtEl>
                                        <p:attrNameLst>
                                          <p:attrName>ppt_x</p:attrName>
                                        </p:attrNameLst>
                                      </p:cBhvr>
                                      <p:tavLst>
                                        <p:tav tm="0">
                                          <p:val>
                                            <p:strVal val="0-#ppt_w/2"/>
                                          </p:val>
                                        </p:tav>
                                        <p:tav tm="100000">
                                          <p:val>
                                            <p:strVal val="#ppt_x"/>
                                          </p:val>
                                        </p:tav>
                                      </p:tavLst>
                                    </p:anim>
                                    <p:anim calcmode="lin" valueType="num">
                                      <p:cBhvr additive="base">
                                        <p:cTn id="111" dur="1000" fill="hold"/>
                                        <p:tgtEl>
                                          <p:spTgt spid="37"/>
                                        </p:tgtEl>
                                        <p:attrNameLst>
                                          <p:attrName>ppt_y</p:attrName>
                                        </p:attrNameLst>
                                      </p:cBhvr>
                                      <p:tavLst>
                                        <p:tav tm="0">
                                          <p:val>
                                            <p:strVal val="#ppt_y"/>
                                          </p:val>
                                        </p:tav>
                                        <p:tav tm="100000">
                                          <p:val>
                                            <p:strVal val="#ppt_y"/>
                                          </p:val>
                                        </p:tav>
                                      </p:tavLst>
                                    </p:anim>
                                  </p:childTnLst>
                                </p:cTn>
                              </p:par>
                              <p:par>
                                <p:cTn id="112" presetID="2" presetClass="entr" presetSubtype="8" decel="100000" fill="hold" grpId="0" nodeType="withEffect">
                                  <p:stCondLst>
                                    <p:cond delay="0"/>
                                  </p:stCondLst>
                                  <p:childTnLst>
                                    <p:set>
                                      <p:cBhvr>
                                        <p:cTn id="113" dur="1" fill="hold">
                                          <p:stCondLst>
                                            <p:cond delay="0"/>
                                          </p:stCondLst>
                                        </p:cTn>
                                        <p:tgtEl>
                                          <p:spTgt spid="39"/>
                                        </p:tgtEl>
                                        <p:attrNameLst>
                                          <p:attrName>style.visibility</p:attrName>
                                        </p:attrNameLst>
                                      </p:cBhvr>
                                      <p:to>
                                        <p:strVal val="visible"/>
                                      </p:to>
                                    </p:set>
                                    <p:anim calcmode="lin" valueType="num">
                                      <p:cBhvr additive="base">
                                        <p:cTn id="114" dur="1000" fill="hold"/>
                                        <p:tgtEl>
                                          <p:spTgt spid="39"/>
                                        </p:tgtEl>
                                        <p:attrNameLst>
                                          <p:attrName>ppt_x</p:attrName>
                                        </p:attrNameLst>
                                      </p:cBhvr>
                                      <p:tavLst>
                                        <p:tav tm="0">
                                          <p:val>
                                            <p:strVal val="0-#ppt_w/2"/>
                                          </p:val>
                                        </p:tav>
                                        <p:tav tm="100000">
                                          <p:val>
                                            <p:strVal val="#ppt_x"/>
                                          </p:val>
                                        </p:tav>
                                      </p:tavLst>
                                    </p:anim>
                                    <p:anim calcmode="lin" valueType="num">
                                      <p:cBhvr additive="base">
                                        <p:cTn id="115" dur="1000" fill="hold"/>
                                        <p:tgtEl>
                                          <p:spTgt spid="39"/>
                                        </p:tgtEl>
                                        <p:attrNameLst>
                                          <p:attrName>ppt_y</p:attrName>
                                        </p:attrNameLst>
                                      </p:cBhvr>
                                      <p:tavLst>
                                        <p:tav tm="0">
                                          <p:val>
                                            <p:strVal val="#ppt_y"/>
                                          </p:val>
                                        </p:tav>
                                        <p:tav tm="100000">
                                          <p:val>
                                            <p:strVal val="#ppt_y"/>
                                          </p:val>
                                        </p:tav>
                                      </p:tavLst>
                                    </p:anim>
                                  </p:childTnLst>
                                </p:cTn>
                              </p:par>
                              <p:par>
                                <p:cTn id="116" presetID="2" presetClass="entr" presetSubtype="8" decel="100000" fill="hold" grpId="0" nodeType="withEffect">
                                  <p:stCondLst>
                                    <p:cond delay="0"/>
                                  </p:stCondLst>
                                  <p:childTnLst>
                                    <p:set>
                                      <p:cBhvr>
                                        <p:cTn id="117" dur="1" fill="hold">
                                          <p:stCondLst>
                                            <p:cond delay="0"/>
                                          </p:stCondLst>
                                        </p:cTn>
                                        <p:tgtEl>
                                          <p:spTgt spid="41"/>
                                        </p:tgtEl>
                                        <p:attrNameLst>
                                          <p:attrName>style.visibility</p:attrName>
                                        </p:attrNameLst>
                                      </p:cBhvr>
                                      <p:to>
                                        <p:strVal val="visible"/>
                                      </p:to>
                                    </p:set>
                                    <p:anim calcmode="lin" valueType="num">
                                      <p:cBhvr additive="base">
                                        <p:cTn id="118" dur="1000" fill="hold"/>
                                        <p:tgtEl>
                                          <p:spTgt spid="41"/>
                                        </p:tgtEl>
                                        <p:attrNameLst>
                                          <p:attrName>ppt_x</p:attrName>
                                        </p:attrNameLst>
                                      </p:cBhvr>
                                      <p:tavLst>
                                        <p:tav tm="0">
                                          <p:val>
                                            <p:strVal val="0-#ppt_w/2"/>
                                          </p:val>
                                        </p:tav>
                                        <p:tav tm="100000">
                                          <p:val>
                                            <p:strVal val="#ppt_x"/>
                                          </p:val>
                                        </p:tav>
                                      </p:tavLst>
                                    </p:anim>
                                    <p:anim calcmode="lin" valueType="num">
                                      <p:cBhvr additive="base">
                                        <p:cTn id="119" dur="1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8" grpId="0" animBg="1"/>
      <p:bldP spid="19" grpId="0" animBg="1"/>
      <p:bldP spid="20" grpId="0" animBg="1"/>
      <p:bldP spid="21" grpId="0" animBg="1"/>
      <p:bldP spid="22" grpId="0" animBg="1"/>
      <p:bldP spid="23" grpId="0" animBg="1"/>
      <p:bldP spid="25" grpId="0"/>
      <p:bldP spid="26" grpId="0"/>
      <p:bldP spid="27" grpId="0"/>
      <p:bldP spid="28" grpId="0"/>
      <p:bldP spid="29" grpId="0"/>
      <p:bldP spid="30" grpId="0"/>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Freeform 1"/>
          <p:cNvSpPr>
            <a:spLocks/>
          </p:cNvSpPr>
          <p:nvPr/>
        </p:nvSpPr>
        <p:spPr bwMode="auto">
          <a:xfrm>
            <a:off x="9681755" y="2376800"/>
            <a:ext cx="1575644" cy="1773976"/>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noFill/>
          <a:ln>
            <a:gradFill flip="none" rotWithShape="1">
              <a:gsLst>
                <a:gs pos="0">
                  <a:srgbClr val="FFC000">
                    <a:alpha val="83000"/>
                  </a:srgbClr>
                </a:gs>
                <a:gs pos="36000">
                  <a:srgbClr val="FFFF00">
                    <a:alpha val="72000"/>
                  </a:srgbClr>
                </a:gs>
                <a:gs pos="62000">
                  <a:srgbClr val="92D050">
                    <a:alpha val="60000"/>
                  </a:srgbClr>
                </a:gs>
                <a:gs pos="89000">
                  <a:srgbClr val="00B050">
                    <a:alpha val="2000"/>
                  </a:srgb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rPr>
              <a:t>4.7</a:t>
            </a:r>
          </a:p>
        </p:txBody>
      </p:sp>
      <p:sp>
        <p:nvSpPr>
          <p:cNvPr id="90" name="Freeform 2"/>
          <p:cNvSpPr>
            <a:spLocks/>
          </p:cNvSpPr>
          <p:nvPr/>
        </p:nvSpPr>
        <p:spPr bwMode="auto">
          <a:xfrm>
            <a:off x="10176484" y="2181646"/>
            <a:ext cx="574456" cy="646764"/>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gradFill flip="none" rotWithShape="1">
            <a:gsLst>
              <a:gs pos="0">
                <a:srgbClr val="FFC000">
                  <a:alpha val="73000"/>
                </a:srgbClr>
              </a:gs>
              <a:gs pos="32000">
                <a:srgbClr val="92D050">
                  <a:alpha val="66000"/>
                </a:srgbClr>
              </a:gs>
              <a:gs pos="100000">
                <a:srgbClr val="00B0F0">
                  <a:alpha val="0"/>
                </a:srgbClr>
              </a:gs>
              <a:gs pos="66000">
                <a:srgbClr val="00B050">
                  <a:alpha val="7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latin typeface="Arial"/>
              <a:ea typeface="微软雅黑"/>
            </a:endParaRPr>
          </a:p>
        </p:txBody>
      </p:sp>
      <p:sp>
        <p:nvSpPr>
          <p:cNvPr id="91" name="Freeform 1"/>
          <p:cNvSpPr>
            <a:spLocks/>
          </p:cNvSpPr>
          <p:nvPr/>
        </p:nvSpPr>
        <p:spPr bwMode="auto">
          <a:xfrm>
            <a:off x="7606505" y="1393748"/>
            <a:ext cx="1575644" cy="1773976"/>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noFill/>
          <a:ln>
            <a:gradFill flip="none" rotWithShape="1">
              <a:gsLst>
                <a:gs pos="0">
                  <a:srgbClr val="FFC000">
                    <a:alpha val="83000"/>
                  </a:srgbClr>
                </a:gs>
                <a:gs pos="36000">
                  <a:srgbClr val="FFFF00">
                    <a:alpha val="72000"/>
                  </a:srgbClr>
                </a:gs>
                <a:gs pos="62000">
                  <a:srgbClr val="92D050">
                    <a:alpha val="60000"/>
                  </a:srgbClr>
                </a:gs>
                <a:gs pos="89000">
                  <a:srgbClr val="00B050">
                    <a:alpha val="2000"/>
                  </a:srgb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rPr>
              <a:t>9.2</a:t>
            </a:r>
          </a:p>
        </p:txBody>
      </p:sp>
      <p:sp>
        <p:nvSpPr>
          <p:cNvPr id="92" name="Freeform 2"/>
          <p:cNvSpPr>
            <a:spLocks/>
          </p:cNvSpPr>
          <p:nvPr/>
        </p:nvSpPr>
        <p:spPr bwMode="auto">
          <a:xfrm>
            <a:off x="8101234" y="1198594"/>
            <a:ext cx="574456" cy="646764"/>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gradFill flip="none" rotWithShape="1">
            <a:gsLst>
              <a:gs pos="0">
                <a:srgbClr val="FFC000">
                  <a:alpha val="73000"/>
                </a:srgbClr>
              </a:gs>
              <a:gs pos="32000">
                <a:srgbClr val="92D050">
                  <a:alpha val="66000"/>
                </a:srgbClr>
              </a:gs>
              <a:gs pos="100000">
                <a:srgbClr val="00B0F0">
                  <a:alpha val="0"/>
                </a:srgbClr>
              </a:gs>
              <a:gs pos="66000">
                <a:srgbClr val="00B050">
                  <a:alpha val="7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latin typeface="Arial"/>
              <a:ea typeface="微软雅黑"/>
            </a:endParaRPr>
          </a:p>
        </p:txBody>
      </p:sp>
      <p:sp>
        <p:nvSpPr>
          <p:cNvPr id="93" name="Freeform 1"/>
          <p:cNvSpPr>
            <a:spLocks/>
          </p:cNvSpPr>
          <p:nvPr/>
        </p:nvSpPr>
        <p:spPr bwMode="auto">
          <a:xfrm>
            <a:off x="5351419" y="1837739"/>
            <a:ext cx="1575644" cy="1773976"/>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noFill/>
          <a:ln>
            <a:gradFill flip="none" rotWithShape="1">
              <a:gsLst>
                <a:gs pos="0">
                  <a:srgbClr val="FFC000">
                    <a:alpha val="83000"/>
                  </a:srgbClr>
                </a:gs>
                <a:gs pos="36000">
                  <a:srgbClr val="FFFF00">
                    <a:alpha val="72000"/>
                  </a:srgbClr>
                </a:gs>
                <a:gs pos="62000">
                  <a:srgbClr val="92D050">
                    <a:alpha val="60000"/>
                  </a:srgbClr>
                </a:gs>
                <a:gs pos="89000">
                  <a:srgbClr val="00B050">
                    <a:alpha val="2000"/>
                  </a:srgb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rPr>
              <a:t>1.6</a:t>
            </a:r>
          </a:p>
        </p:txBody>
      </p:sp>
      <p:sp>
        <p:nvSpPr>
          <p:cNvPr id="94" name="Freeform 2"/>
          <p:cNvSpPr>
            <a:spLocks/>
          </p:cNvSpPr>
          <p:nvPr/>
        </p:nvSpPr>
        <p:spPr bwMode="auto">
          <a:xfrm>
            <a:off x="5846148" y="1642585"/>
            <a:ext cx="574456" cy="646764"/>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gradFill flip="none" rotWithShape="1">
            <a:gsLst>
              <a:gs pos="0">
                <a:srgbClr val="FFC000">
                  <a:alpha val="73000"/>
                </a:srgbClr>
              </a:gs>
              <a:gs pos="32000">
                <a:srgbClr val="92D050">
                  <a:alpha val="66000"/>
                </a:srgbClr>
              </a:gs>
              <a:gs pos="100000">
                <a:srgbClr val="00B0F0">
                  <a:alpha val="0"/>
                </a:srgbClr>
              </a:gs>
              <a:gs pos="66000">
                <a:srgbClr val="00B050">
                  <a:alpha val="7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latin typeface="Arial"/>
              <a:ea typeface="微软雅黑"/>
            </a:endParaRPr>
          </a:p>
        </p:txBody>
      </p:sp>
      <p:sp>
        <p:nvSpPr>
          <p:cNvPr id="95" name="Freeform 1"/>
          <p:cNvSpPr>
            <a:spLocks/>
          </p:cNvSpPr>
          <p:nvPr/>
        </p:nvSpPr>
        <p:spPr bwMode="auto">
          <a:xfrm>
            <a:off x="3009061" y="2424269"/>
            <a:ext cx="1575644" cy="1773976"/>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noFill/>
          <a:ln>
            <a:gradFill flip="none" rotWithShape="1">
              <a:gsLst>
                <a:gs pos="0">
                  <a:srgbClr val="FFC000">
                    <a:alpha val="83000"/>
                  </a:srgbClr>
                </a:gs>
                <a:gs pos="36000">
                  <a:srgbClr val="FFFF00">
                    <a:alpha val="72000"/>
                  </a:srgbClr>
                </a:gs>
                <a:gs pos="62000">
                  <a:srgbClr val="92D050">
                    <a:alpha val="60000"/>
                  </a:srgbClr>
                </a:gs>
                <a:gs pos="89000">
                  <a:srgbClr val="00B050">
                    <a:alpha val="2000"/>
                  </a:srgb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rPr>
              <a:t>5.8</a:t>
            </a:r>
          </a:p>
        </p:txBody>
      </p:sp>
      <p:sp>
        <p:nvSpPr>
          <p:cNvPr id="96" name="Freeform 2"/>
          <p:cNvSpPr>
            <a:spLocks/>
          </p:cNvSpPr>
          <p:nvPr/>
        </p:nvSpPr>
        <p:spPr bwMode="auto">
          <a:xfrm>
            <a:off x="3503790" y="2229115"/>
            <a:ext cx="574456" cy="646764"/>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gradFill flip="none" rotWithShape="1">
            <a:gsLst>
              <a:gs pos="0">
                <a:srgbClr val="FFC000">
                  <a:alpha val="73000"/>
                </a:srgbClr>
              </a:gs>
              <a:gs pos="32000">
                <a:srgbClr val="92D050">
                  <a:alpha val="66000"/>
                </a:srgbClr>
              </a:gs>
              <a:gs pos="100000">
                <a:srgbClr val="00B0F0">
                  <a:alpha val="0"/>
                </a:srgbClr>
              </a:gs>
              <a:gs pos="66000">
                <a:srgbClr val="00B050">
                  <a:alpha val="7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latin typeface="Arial"/>
              <a:ea typeface="微软雅黑"/>
            </a:endParaRPr>
          </a:p>
        </p:txBody>
      </p:sp>
      <p:sp>
        <p:nvSpPr>
          <p:cNvPr id="97" name="Freeform 1"/>
          <p:cNvSpPr>
            <a:spLocks/>
          </p:cNvSpPr>
          <p:nvPr/>
        </p:nvSpPr>
        <p:spPr bwMode="auto">
          <a:xfrm>
            <a:off x="919163" y="1352709"/>
            <a:ext cx="1575644" cy="1773976"/>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noFill/>
          <a:ln>
            <a:gradFill flip="none" rotWithShape="1">
              <a:gsLst>
                <a:gs pos="0">
                  <a:srgbClr val="FFC000">
                    <a:alpha val="83000"/>
                  </a:srgbClr>
                </a:gs>
                <a:gs pos="36000">
                  <a:srgbClr val="FFFF00">
                    <a:alpha val="72000"/>
                  </a:srgbClr>
                </a:gs>
                <a:gs pos="62000">
                  <a:srgbClr val="92D050">
                    <a:alpha val="60000"/>
                  </a:srgbClr>
                </a:gs>
                <a:gs pos="89000">
                  <a:srgbClr val="00B050">
                    <a:alpha val="2000"/>
                  </a:srgb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rPr>
              <a:t>3.9</a:t>
            </a:r>
          </a:p>
        </p:txBody>
      </p:sp>
      <p:sp>
        <p:nvSpPr>
          <p:cNvPr id="98" name="Freeform 2"/>
          <p:cNvSpPr>
            <a:spLocks/>
          </p:cNvSpPr>
          <p:nvPr/>
        </p:nvSpPr>
        <p:spPr bwMode="auto">
          <a:xfrm>
            <a:off x="1413892" y="1157555"/>
            <a:ext cx="574456" cy="646764"/>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gradFill flip="none" rotWithShape="1">
            <a:gsLst>
              <a:gs pos="0">
                <a:srgbClr val="FFC000">
                  <a:alpha val="73000"/>
                </a:srgbClr>
              </a:gs>
              <a:gs pos="32000">
                <a:srgbClr val="92D050">
                  <a:alpha val="66000"/>
                </a:srgbClr>
              </a:gs>
              <a:gs pos="100000">
                <a:srgbClr val="00B0F0">
                  <a:alpha val="0"/>
                </a:srgbClr>
              </a:gs>
              <a:gs pos="66000">
                <a:srgbClr val="00B050">
                  <a:alpha val="7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latin typeface="Arial"/>
              <a:ea typeface="微软雅黑"/>
            </a:endParaRPr>
          </a:p>
        </p:txBody>
      </p:sp>
      <p:sp>
        <p:nvSpPr>
          <p:cNvPr id="114" name="TextBox 53"/>
          <p:cNvSpPr txBox="1"/>
          <p:nvPr/>
        </p:nvSpPr>
        <p:spPr>
          <a:xfrm>
            <a:off x="910632" y="3777895"/>
            <a:ext cx="1656183" cy="692497"/>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a:t>
            </a:r>
          </a:p>
        </p:txBody>
      </p:sp>
      <p:sp>
        <p:nvSpPr>
          <p:cNvPr id="115" name="TextBox 54"/>
          <p:cNvSpPr txBox="1"/>
          <p:nvPr/>
        </p:nvSpPr>
        <p:spPr>
          <a:xfrm>
            <a:off x="910630" y="3427147"/>
            <a:ext cx="1415772" cy="338554"/>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117" name="TextBox 75"/>
          <p:cNvSpPr txBox="1"/>
          <p:nvPr/>
        </p:nvSpPr>
        <p:spPr>
          <a:xfrm>
            <a:off x="2998863" y="4901622"/>
            <a:ext cx="1656183" cy="692497"/>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a:t>
            </a:r>
          </a:p>
        </p:txBody>
      </p:sp>
      <p:sp>
        <p:nvSpPr>
          <p:cNvPr id="118" name="TextBox 76"/>
          <p:cNvSpPr txBox="1"/>
          <p:nvPr/>
        </p:nvSpPr>
        <p:spPr>
          <a:xfrm>
            <a:off x="2998861" y="4550874"/>
            <a:ext cx="1415772" cy="338554"/>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120" name="TextBox 95"/>
          <p:cNvSpPr txBox="1"/>
          <p:nvPr/>
        </p:nvSpPr>
        <p:spPr>
          <a:xfrm>
            <a:off x="5335521" y="4255417"/>
            <a:ext cx="1656183" cy="692497"/>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a:t>
            </a:r>
          </a:p>
        </p:txBody>
      </p:sp>
      <p:sp>
        <p:nvSpPr>
          <p:cNvPr id="121" name="TextBox 96"/>
          <p:cNvSpPr txBox="1"/>
          <p:nvPr/>
        </p:nvSpPr>
        <p:spPr>
          <a:xfrm>
            <a:off x="5335519" y="3904669"/>
            <a:ext cx="1415772" cy="338554"/>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123" name="TextBox 115"/>
          <p:cNvSpPr txBox="1"/>
          <p:nvPr/>
        </p:nvSpPr>
        <p:spPr>
          <a:xfrm>
            <a:off x="7607375" y="3790099"/>
            <a:ext cx="1656183" cy="692497"/>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a:t>
            </a:r>
          </a:p>
        </p:txBody>
      </p:sp>
      <p:sp>
        <p:nvSpPr>
          <p:cNvPr id="124" name="TextBox 116"/>
          <p:cNvSpPr txBox="1"/>
          <p:nvPr/>
        </p:nvSpPr>
        <p:spPr>
          <a:xfrm>
            <a:off x="7607373" y="3439351"/>
            <a:ext cx="1415772" cy="338554"/>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126" name="TextBox 135"/>
          <p:cNvSpPr txBox="1"/>
          <p:nvPr/>
        </p:nvSpPr>
        <p:spPr>
          <a:xfrm>
            <a:off x="9673224" y="4840347"/>
            <a:ext cx="1656183" cy="692497"/>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a:t>
            </a:r>
          </a:p>
        </p:txBody>
      </p:sp>
      <p:sp>
        <p:nvSpPr>
          <p:cNvPr id="127" name="TextBox 136"/>
          <p:cNvSpPr txBox="1"/>
          <p:nvPr/>
        </p:nvSpPr>
        <p:spPr>
          <a:xfrm>
            <a:off x="9673222" y="4489599"/>
            <a:ext cx="1415772" cy="338554"/>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168" name="Freeform 5"/>
          <p:cNvSpPr>
            <a:spLocks noEditPoints="1"/>
          </p:cNvSpPr>
          <p:nvPr/>
        </p:nvSpPr>
        <p:spPr bwMode="auto">
          <a:xfrm>
            <a:off x="8245630" y="1396998"/>
            <a:ext cx="285665" cy="249957"/>
          </a:xfrm>
          <a:custGeom>
            <a:avLst/>
            <a:gdLst>
              <a:gd name="T0" fmla="*/ 77 w 128"/>
              <a:gd name="T1" fmla="*/ 93 h 112"/>
              <a:gd name="T2" fmla="*/ 72 w 128"/>
              <a:gd name="T3" fmla="*/ 98 h 112"/>
              <a:gd name="T4" fmla="*/ 72 w 128"/>
              <a:gd name="T5" fmla="*/ 64 h 112"/>
              <a:gd name="T6" fmla="*/ 68 w 128"/>
              <a:gd name="T7" fmla="*/ 60 h 112"/>
              <a:gd name="T8" fmla="*/ 68 w 128"/>
              <a:gd name="T9" fmla="*/ 60 h 112"/>
              <a:gd name="T10" fmla="*/ 64 w 128"/>
              <a:gd name="T11" fmla="*/ 64 h 112"/>
              <a:gd name="T12" fmla="*/ 64 w 128"/>
              <a:gd name="T13" fmla="*/ 98 h 112"/>
              <a:gd name="T14" fmla="*/ 59 w 128"/>
              <a:gd name="T15" fmla="*/ 93 h 112"/>
              <a:gd name="T16" fmla="*/ 53 w 128"/>
              <a:gd name="T17" fmla="*/ 93 h 112"/>
              <a:gd name="T18" fmla="*/ 53 w 128"/>
              <a:gd name="T19" fmla="*/ 99 h 112"/>
              <a:gd name="T20" fmla="*/ 65 w 128"/>
              <a:gd name="T21" fmla="*/ 111 h 112"/>
              <a:gd name="T22" fmla="*/ 68 w 128"/>
              <a:gd name="T23" fmla="*/ 112 h 112"/>
              <a:gd name="T24" fmla="*/ 71 w 128"/>
              <a:gd name="T25" fmla="*/ 111 h 112"/>
              <a:gd name="T26" fmla="*/ 83 w 128"/>
              <a:gd name="T27" fmla="*/ 99 h 112"/>
              <a:gd name="T28" fmla="*/ 83 w 128"/>
              <a:gd name="T29" fmla="*/ 93 h 112"/>
              <a:gd name="T30" fmla="*/ 77 w 128"/>
              <a:gd name="T31" fmla="*/ 93 h 112"/>
              <a:gd name="T32" fmla="*/ 111 w 128"/>
              <a:gd name="T33" fmla="*/ 43 h 112"/>
              <a:gd name="T34" fmla="*/ 111 w 128"/>
              <a:gd name="T35" fmla="*/ 43 h 112"/>
              <a:gd name="T36" fmla="*/ 101 w 128"/>
              <a:gd name="T37" fmla="*/ 12 h 112"/>
              <a:gd name="T38" fmla="*/ 77 w 128"/>
              <a:gd name="T39" fmla="*/ 1 h 112"/>
              <a:gd name="T40" fmla="*/ 43 w 128"/>
              <a:gd name="T41" fmla="*/ 21 h 112"/>
              <a:gd name="T42" fmla="*/ 43 w 128"/>
              <a:gd name="T43" fmla="*/ 21 h 112"/>
              <a:gd name="T44" fmla="*/ 37 w 128"/>
              <a:gd name="T45" fmla="*/ 20 h 112"/>
              <a:gd name="T46" fmla="*/ 26 w 128"/>
              <a:gd name="T47" fmla="*/ 25 h 112"/>
              <a:gd name="T48" fmla="*/ 12 w 128"/>
              <a:gd name="T49" fmla="*/ 50 h 112"/>
              <a:gd name="T50" fmla="*/ 12 w 128"/>
              <a:gd name="T51" fmla="*/ 51 h 112"/>
              <a:gd name="T52" fmla="*/ 0 w 128"/>
              <a:gd name="T53" fmla="*/ 70 h 112"/>
              <a:gd name="T54" fmla="*/ 0 w 128"/>
              <a:gd name="T55" fmla="*/ 74 h 112"/>
              <a:gd name="T56" fmla="*/ 22 w 128"/>
              <a:gd name="T57" fmla="*/ 96 h 112"/>
              <a:gd name="T58" fmla="*/ 40 w 128"/>
              <a:gd name="T59" fmla="*/ 96 h 112"/>
              <a:gd name="T60" fmla="*/ 40 w 128"/>
              <a:gd name="T61" fmla="*/ 96 h 112"/>
              <a:gd name="T62" fmla="*/ 44 w 128"/>
              <a:gd name="T63" fmla="*/ 92 h 112"/>
              <a:gd name="T64" fmla="*/ 40 w 128"/>
              <a:gd name="T65" fmla="*/ 88 h 112"/>
              <a:gd name="T66" fmla="*/ 24 w 128"/>
              <a:gd name="T67" fmla="*/ 88 h 112"/>
              <a:gd name="T68" fmla="*/ 8 w 128"/>
              <a:gd name="T69" fmla="*/ 72 h 112"/>
              <a:gd name="T70" fmla="*/ 23 w 128"/>
              <a:gd name="T71" fmla="*/ 56 h 112"/>
              <a:gd name="T72" fmla="*/ 20 w 128"/>
              <a:gd name="T73" fmla="*/ 46 h 112"/>
              <a:gd name="T74" fmla="*/ 38 w 128"/>
              <a:gd name="T75" fmla="*/ 28 h 112"/>
              <a:gd name="T76" fmla="*/ 48 w 128"/>
              <a:gd name="T77" fmla="*/ 31 h 112"/>
              <a:gd name="T78" fmla="*/ 76 w 128"/>
              <a:gd name="T79" fmla="*/ 8 h 112"/>
              <a:gd name="T80" fmla="*/ 104 w 128"/>
              <a:gd name="T81" fmla="*/ 36 h 112"/>
              <a:gd name="T82" fmla="*/ 101 w 128"/>
              <a:gd name="T83" fmla="*/ 48 h 112"/>
              <a:gd name="T84" fmla="*/ 120 w 128"/>
              <a:gd name="T85" fmla="*/ 68 h 112"/>
              <a:gd name="T86" fmla="*/ 100 w 128"/>
              <a:gd name="T87" fmla="*/ 88 h 112"/>
              <a:gd name="T88" fmla="*/ 96 w 128"/>
              <a:gd name="T89" fmla="*/ 88 h 112"/>
              <a:gd name="T90" fmla="*/ 92 w 128"/>
              <a:gd name="T91" fmla="*/ 92 h 112"/>
              <a:gd name="T92" fmla="*/ 96 w 128"/>
              <a:gd name="T93" fmla="*/ 96 h 112"/>
              <a:gd name="T94" fmla="*/ 96 w 128"/>
              <a:gd name="T95" fmla="*/ 96 h 112"/>
              <a:gd name="T96" fmla="*/ 98 w 128"/>
              <a:gd name="T97" fmla="*/ 96 h 112"/>
              <a:gd name="T98" fmla="*/ 127 w 128"/>
              <a:gd name="T99" fmla="*/ 70 h 112"/>
              <a:gd name="T100" fmla="*/ 111 w 128"/>
              <a:gd name="T101" fmla="*/ 4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8" h="112">
                <a:moveTo>
                  <a:pt x="77" y="93"/>
                </a:moveTo>
                <a:cubicBezTo>
                  <a:pt x="72" y="98"/>
                  <a:pt x="72" y="98"/>
                  <a:pt x="72" y="98"/>
                </a:cubicBezTo>
                <a:cubicBezTo>
                  <a:pt x="72" y="64"/>
                  <a:pt x="72" y="64"/>
                  <a:pt x="72" y="64"/>
                </a:cubicBezTo>
                <a:cubicBezTo>
                  <a:pt x="72" y="62"/>
                  <a:pt x="70" y="60"/>
                  <a:pt x="68" y="60"/>
                </a:cubicBezTo>
                <a:cubicBezTo>
                  <a:pt x="68" y="60"/>
                  <a:pt x="68" y="60"/>
                  <a:pt x="68" y="60"/>
                </a:cubicBezTo>
                <a:cubicBezTo>
                  <a:pt x="66" y="60"/>
                  <a:pt x="64" y="62"/>
                  <a:pt x="64" y="64"/>
                </a:cubicBezTo>
                <a:cubicBezTo>
                  <a:pt x="64" y="98"/>
                  <a:pt x="64" y="98"/>
                  <a:pt x="64" y="98"/>
                </a:cubicBezTo>
                <a:cubicBezTo>
                  <a:pt x="59" y="93"/>
                  <a:pt x="59" y="93"/>
                  <a:pt x="59" y="93"/>
                </a:cubicBezTo>
                <a:cubicBezTo>
                  <a:pt x="58" y="92"/>
                  <a:pt x="55" y="92"/>
                  <a:pt x="53" y="93"/>
                </a:cubicBezTo>
                <a:cubicBezTo>
                  <a:pt x="52" y="95"/>
                  <a:pt x="52" y="98"/>
                  <a:pt x="53" y="99"/>
                </a:cubicBezTo>
                <a:cubicBezTo>
                  <a:pt x="65" y="111"/>
                  <a:pt x="65" y="111"/>
                  <a:pt x="65" y="111"/>
                </a:cubicBezTo>
                <a:cubicBezTo>
                  <a:pt x="66" y="112"/>
                  <a:pt x="67" y="112"/>
                  <a:pt x="68" y="112"/>
                </a:cubicBezTo>
                <a:cubicBezTo>
                  <a:pt x="69" y="112"/>
                  <a:pt x="70" y="112"/>
                  <a:pt x="71" y="111"/>
                </a:cubicBezTo>
                <a:cubicBezTo>
                  <a:pt x="83" y="99"/>
                  <a:pt x="83" y="99"/>
                  <a:pt x="83" y="99"/>
                </a:cubicBezTo>
                <a:cubicBezTo>
                  <a:pt x="84" y="98"/>
                  <a:pt x="84" y="95"/>
                  <a:pt x="83" y="93"/>
                </a:cubicBezTo>
                <a:cubicBezTo>
                  <a:pt x="81" y="92"/>
                  <a:pt x="78" y="92"/>
                  <a:pt x="77" y="93"/>
                </a:cubicBezTo>
                <a:close/>
                <a:moveTo>
                  <a:pt x="111" y="43"/>
                </a:moveTo>
                <a:cubicBezTo>
                  <a:pt x="111" y="43"/>
                  <a:pt x="111" y="43"/>
                  <a:pt x="111" y="43"/>
                </a:cubicBezTo>
                <a:cubicBezTo>
                  <a:pt x="113" y="34"/>
                  <a:pt x="111" y="24"/>
                  <a:pt x="101" y="12"/>
                </a:cubicBezTo>
                <a:cubicBezTo>
                  <a:pt x="95" y="5"/>
                  <a:pt x="86" y="1"/>
                  <a:pt x="77" y="1"/>
                </a:cubicBezTo>
                <a:cubicBezTo>
                  <a:pt x="62" y="0"/>
                  <a:pt x="49" y="8"/>
                  <a:pt x="43" y="21"/>
                </a:cubicBezTo>
                <a:cubicBezTo>
                  <a:pt x="43" y="21"/>
                  <a:pt x="43" y="21"/>
                  <a:pt x="43" y="21"/>
                </a:cubicBezTo>
                <a:cubicBezTo>
                  <a:pt x="41" y="21"/>
                  <a:pt x="39" y="20"/>
                  <a:pt x="37" y="20"/>
                </a:cubicBezTo>
                <a:cubicBezTo>
                  <a:pt x="33" y="21"/>
                  <a:pt x="29" y="22"/>
                  <a:pt x="26" y="25"/>
                </a:cubicBezTo>
                <a:cubicBezTo>
                  <a:pt x="12" y="35"/>
                  <a:pt x="11" y="43"/>
                  <a:pt x="12" y="50"/>
                </a:cubicBezTo>
                <a:cubicBezTo>
                  <a:pt x="12" y="50"/>
                  <a:pt x="12" y="50"/>
                  <a:pt x="12" y="51"/>
                </a:cubicBezTo>
                <a:cubicBezTo>
                  <a:pt x="5" y="54"/>
                  <a:pt x="0" y="62"/>
                  <a:pt x="0" y="70"/>
                </a:cubicBezTo>
                <a:cubicBezTo>
                  <a:pt x="0" y="74"/>
                  <a:pt x="0" y="74"/>
                  <a:pt x="0" y="74"/>
                </a:cubicBezTo>
                <a:cubicBezTo>
                  <a:pt x="0" y="86"/>
                  <a:pt x="10" y="96"/>
                  <a:pt x="22" y="96"/>
                </a:cubicBezTo>
                <a:cubicBezTo>
                  <a:pt x="40" y="96"/>
                  <a:pt x="40" y="96"/>
                  <a:pt x="40" y="96"/>
                </a:cubicBezTo>
                <a:cubicBezTo>
                  <a:pt x="40" y="96"/>
                  <a:pt x="40" y="96"/>
                  <a:pt x="40" y="96"/>
                </a:cubicBezTo>
                <a:cubicBezTo>
                  <a:pt x="42" y="96"/>
                  <a:pt x="44" y="94"/>
                  <a:pt x="44" y="92"/>
                </a:cubicBezTo>
                <a:cubicBezTo>
                  <a:pt x="44" y="90"/>
                  <a:pt x="42" y="88"/>
                  <a:pt x="40" y="88"/>
                </a:cubicBezTo>
                <a:cubicBezTo>
                  <a:pt x="24" y="88"/>
                  <a:pt x="24" y="88"/>
                  <a:pt x="24" y="88"/>
                </a:cubicBezTo>
                <a:cubicBezTo>
                  <a:pt x="15" y="88"/>
                  <a:pt x="8" y="81"/>
                  <a:pt x="8" y="72"/>
                </a:cubicBezTo>
                <a:cubicBezTo>
                  <a:pt x="8" y="64"/>
                  <a:pt x="15" y="57"/>
                  <a:pt x="23" y="56"/>
                </a:cubicBezTo>
                <a:cubicBezTo>
                  <a:pt x="21" y="53"/>
                  <a:pt x="20" y="50"/>
                  <a:pt x="20" y="46"/>
                </a:cubicBezTo>
                <a:cubicBezTo>
                  <a:pt x="20" y="36"/>
                  <a:pt x="28" y="28"/>
                  <a:pt x="38" y="28"/>
                </a:cubicBezTo>
                <a:cubicBezTo>
                  <a:pt x="42" y="28"/>
                  <a:pt x="46" y="29"/>
                  <a:pt x="48" y="31"/>
                </a:cubicBezTo>
                <a:cubicBezTo>
                  <a:pt x="51" y="18"/>
                  <a:pt x="62" y="8"/>
                  <a:pt x="76" y="8"/>
                </a:cubicBezTo>
                <a:cubicBezTo>
                  <a:pt x="91" y="8"/>
                  <a:pt x="104" y="21"/>
                  <a:pt x="104" y="36"/>
                </a:cubicBezTo>
                <a:cubicBezTo>
                  <a:pt x="104" y="40"/>
                  <a:pt x="103" y="44"/>
                  <a:pt x="101" y="48"/>
                </a:cubicBezTo>
                <a:cubicBezTo>
                  <a:pt x="112" y="49"/>
                  <a:pt x="120" y="57"/>
                  <a:pt x="120" y="68"/>
                </a:cubicBezTo>
                <a:cubicBezTo>
                  <a:pt x="120" y="79"/>
                  <a:pt x="111" y="88"/>
                  <a:pt x="100" y="88"/>
                </a:cubicBezTo>
                <a:cubicBezTo>
                  <a:pt x="96" y="88"/>
                  <a:pt x="96" y="88"/>
                  <a:pt x="96" y="88"/>
                </a:cubicBezTo>
                <a:cubicBezTo>
                  <a:pt x="94" y="88"/>
                  <a:pt x="92" y="90"/>
                  <a:pt x="92" y="92"/>
                </a:cubicBezTo>
                <a:cubicBezTo>
                  <a:pt x="92" y="94"/>
                  <a:pt x="94" y="96"/>
                  <a:pt x="96" y="96"/>
                </a:cubicBezTo>
                <a:cubicBezTo>
                  <a:pt x="96" y="96"/>
                  <a:pt x="96" y="96"/>
                  <a:pt x="96" y="96"/>
                </a:cubicBezTo>
                <a:cubicBezTo>
                  <a:pt x="98" y="96"/>
                  <a:pt x="98" y="96"/>
                  <a:pt x="98" y="96"/>
                </a:cubicBezTo>
                <a:cubicBezTo>
                  <a:pt x="113" y="96"/>
                  <a:pt x="127" y="85"/>
                  <a:pt x="127" y="70"/>
                </a:cubicBezTo>
                <a:cubicBezTo>
                  <a:pt x="128" y="58"/>
                  <a:pt x="121" y="47"/>
                  <a:pt x="111" y="43"/>
                </a:cubicBezTo>
                <a:close/>
              </a:path>
            </a:pathLst>
          </a:custGeom>
          <a:gradFill flip="none" rotWithShape="1">
            <a:gsLst>
              <a:gs pos="0">
                <a:srgbClr val="9096AE"/>
              </a:gs>
              <a:gs pos="100000">
                <a:srgbClr val="F1F1F5"/>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169" name="Freeform 6"/>
          <p:cNvSpPr>
            <a:spLocks noEditPoints="1"/>
          </p:cNvSpPr>
          <p:nvPr/>
        </p:nvSpPr>
        <p:spPr bwMode="auto">
          <a:xfrm>
            <a:off x="5991013" y="1840989"/>
            <a:ext cx="284726" cy="249957"/>
          </a:xfrm>
          <a:custGeom>
            <a:avLst/>
            <a:gdLst>
              <a:gd name="T0" fmla="*/ 71 w 128"/>
              <a:gd name="T1" fmla="*/ 61 h 112"/>
              <a:gd name="T2" fmla="*/ 68 w 128"/>
              <a:gd name="T3" fmla="*/ 60 h 112"/>
              <a:gd name="T4" fmla="*/ 65 w 128"/>
              <a:gd name="T5" fmla="*/ 61 h 112"/>
              <a:gd name="T6" fmla="*/ 53 w 128"/>
              <a:gd name="T7" fmla="*/ 73 h 112"/>
              <a:gd name="T8" fmla="*/ 53 w 128"/>
              <a:gd name="T9" fmla="*/ 79 h 112"/>
              <a:gd name="T10" fmla="*/ 60 w 128"/>
              <a:gd name="T11" fmla="*/ 79 h 112"/>
              <a:gd name="T12" fmla="*/ 64 w 128"/>
              <a:gd name="T13" fmla="*/ 74 h 112"/>
              <a:gd name="T14" fmla="*/ 64 w 128"/>
              <a:gd name="T15" fmla="*/ 108 h 112"/>
              <a:gd name="T16" fmla="*/ 68 w 128"/>
              <a:gd name="T17" fmla="*/ 112 h 112"/>
              <a:gd name="T18" fmla="*/ 68 w 128"/>
              <a:gd name="T19" fmla="*/ 112 h 112"/>
              <a:gd name="T20" fmla="*/ 72 w 128"/>
              <a:gd name="T21" fmla="*/ 108 h 112"/>
              <a:gd name="T22" fmla="*/ 72 w 128"/>
              <a:gd name="T23" fmla="*/ 74 h 112"/>
              <a:gd name="T24" fmla="*/ 77 w 128"/>
              <a:gd name="T25" fmla="*/ 79 h 112"/>
              <a:gd name="T26" fmla="*/ 83 w 128"/>
              <a:gd name="T27" fmla="*/ 79 h 112"/>
              <a:gd name="T28" fmla="*/ 83 w 128"/>
              <a:gd name="T29" fmla="*/ 73 h 112"/>
              <a:gd name="T30" fmla="*/ 71 w 128"/>
              <a:gd name="T31" fmla="*/ 61 h 112"/>
              <a:gd name="T32" fmla="*/ 111 w 128"/>
              <a:gd name="T33" fmla="*/ 43 h 112"/>
              <a:gd name="T34" fmla="*/ 111 w 128"/>
              <a:gd name="T35" fmla="*/ 43 h 112"/>
              <a:gd name="T36" fmla="*/ 101 w 128"/>
              <a:gd name="T37" fmla="*/ 12 h 112"/>
              <a:gd name="T38" fmla="*/ 77 w 128"/>
              <a:gd name="T39" fmla="*/ 1 h 112"/>
              <a:gd name="T40" fmla="*/ 43 w 128"/>
              <a:gd name="T41" fmla="*/ 21 h 112"/>
              <a:gd name="T42" fmla="*/ 43 w 128"/>
              <a:gd name="T43" fmla="*/ 21 h 112"/>
              <a:gd name="T44" fmla="*/ 37 w 128"/>
              <a:gd name="T45" fmla="*/ 20 h 112"/>
              <a:gd name="T46" fmla="*/ 26 w 128"/>
              <a:gd name="T47" fmla="*/ 25 h 112"/>
              <a:gd name="T48" fmla="*/ 12 w 128"/>
              <a:gd name="T49" fmla="*/ 50 h 112"/>
              <a:gd name="T50" fmla="*/ 12 w 128"/>
              <a:gd name="T51" fmla="*/ 51 h 112"/>
              <a:gd name="T52" fmla="*/ 0 w 128"/>
              <a:gd name="T53" fmla="*/ 70 h 112"/>
              <a:gd name="T54" fmla="*/ 0 w 128"/>
              <a:gd name="T55" fmla="*/ 74 h 112"/>
              <a:gd name="T56" fmla="*/ 22 w 128"/>
              <a:gd name="T57" fmla="*/ 96 h 112"/>
              <a:gd name="T58" fmla="*/ 40 w 128"/>
              <a:gd name="T59" fmla="*/ 96 h 112"/>
              <a:gd name="T60" fmla="*/ 40 w 128"/>
              <a:gd name="T61" fmla="*/ 96 h 112"/>
              <a:gd name="T62" fmla="*/ 44 w 128"/>
              <a:gd name="T63" fmla="*/ 92 h 112"/>
              <a:gd name="T64" fmla="*/ 40 w 128"/>
              <a:gd name="T65" fmla="*/ 88 h 112"/>
              <a:gd name="T66" fmla="*/ 24 w 128"/>
              <a:gd name="T67" fmla="*/ 88 h 112"/>
              <a:gd name="T68" fmla="*/ 8 w 128"/>
              <a:gd name="T69" fmla="*/ 72 h 112"/>
              <a:gd name="T70" fmla="*/ 23 w 128"/>
              <a:gd name="T71" fmla="*/ 56 h 112"/>
              <a:gd name="T72" fmla="*/ 20 w 128"/>
              <a:gd name="T73" fmla="*/ 46 h 112"/>
              <a:gd name="T74" fmla="*/ 38 w 128"/>
              <a:gd name="T75" fmla="*/ 28 h 112"/>
              <a:gd name="T76" fmla="*/ 48 w 128"/>
              <a:gd name="T77" fmla="*/ 31 h 112"/>
              <a:gd name="T78" fmla="*/ 76 w 128"/>
              <a:gd name="T79" fmla="*/ 8 h 112"/>
              <a:gd name="T80" fmla="*/ 104 w 128"/>
              <a:gd name="T81" fmla="*/ 36 h 112"/>
              <a:gd name="T82" fmla="*/ 101 w 128"/>
              <a:gd name="T83" fmla="*/ 48 h 112"/>
              <a:gd name="T84" fmla="*/ 120 w 128"/>
              <a:gd name="T85" fmla="*/ 68 h 112"/>
              <a:gd name="T86" fmla="*/ 100 w 128"/>
              <a:gd name="T87" fmla="*/ 88 h 112"/>
              <a:gd name="T88" fmla="*/ 96 w 128"/>
              <a:gd name="T89" fmla="*/ 88 h 112"/>
              <a:gd name="T90" fmla="*/ 92 w 128"/>
              <a:gd name="T91" fmla="*/ 92 h 112"/>
              <a:gd name="T92" fmla="*/ 96 w 128"/>
              <a:gd name="T93" fmla="*/ 96 h 112"/>
              <a:gd name="T94" fmla="*/ 96 w 128"/>
              <a:gd name="T95" fmla="*/ 96 h 112"/>
              <a:gd name="T96" fmla="*/ 98 w 128"/>
              <a:gd name="T97" fmla="*/ 96 h 112"/>
              <a:gd name="T98" fmla="*/ 127 w 128"/>
              <a:gd name="T99" fmla="*/ 70 h 112"/>
              <a:gd name="T100" fmla="*/ 111 w 128"/>
              <a:gd name="T101" fmla="*/ 4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8" h="112">
                <a:moveTo>
                  <a:pt x="71" y="61"/>
                </a:moveTo>
                <a:cubicBezTo>
                  <a:pt x="71" y="60"/>
                  <a:pt x="69" y="60"/>
                  <a:pt x="68" y="60"/>
                </a:cubicBezTo>
                <a:cubicBezTo>
                  <a:pt x="67" y="60"/>
                  <a:pt x="66" y="60"/>
                  <a:pt x="65" y="61"/>
                </a:cubicBezTo>
                <a:cubicBezTo>
                  <a:pt x="53" y="73"/>
                  <a:pt x="53" y="73"/>
                  <a:pt x="53" y="73"/>
                </a:cubicBezTo>
                <a:cubicBezTo>
                  <a:pt x="52" y="74"/>
                  <a:pt x="52" y="77"/>
                  <a:pt x="53" y="79"/>
                </a:cubicBezTo>
                <a:cubicBezTo>
                  <a:pt x="55" y="80"/>
                  <a:pt x="58" y="80"/>
                  <a:pt x="60" y="79"/>
                </a:cubicBezTo>
                <a:cubicBezTo>
                  <a:pt x="64" y="74"/>
                  <a:pt x="64" y="74"/>
                  <a:pt x="64" y="74"/>
                </a:cubicBezTo>
                <a:cubicBezTo>
                  <a:pt x="64" y="108"/>
                  <a:pt x="64" y="108"/>
                  <a:pt x="64" y="108"/>
                </a:cubicBezTo>
                <a:cubicBezTo>
                  <a:pt x="64" y="110"/>
                  <a:pt x="66" y="112"/>
                  <a:pt x="68" y="112"/>
                </a:cubicBezTo>
                <a:cubicBezTo>
                  <a:pt x="68" y="112"/>
                  <a:pt x="68" y="112"/>
                  <a:pt x="68" y="112"/>
                </a:cubicBezTo>
                <a:cubicBezTo>
                  <a:pt x="70" y="112"/>
                  <a:pt x="72" y="110"/>
                  <a:pt x="72" y="108"/>
                </a:cubicBezTo>
                <a:cubicBezTo>
                  <a:pt x="72" y="74"/>
                  <a:pt x="72" y="74"/>
                  <a:pt x="72" y="74"/>
                </a:cubicBezTo>
                <a:cubicBezTo>
                  <a:pt x="77" y="79"/>
                  <a:pt x="77" y="79"/>
                  <a:pt x="77" y="79"/>
                </a:cubicBezTo>
                <a:cubicBezTo>
                  <a:pt x="78" y="80"/>
                  <a:pt x="81" y="80"/>
                  <a:pt x="83" y="79"/>
                </a:cubicBezTo>
                <a:cubicBezTo>
                  <a:pt x="85" y="77"/>
                  <a:pt x="85" y="74"/>
                  <a:pt x="83" y="73"/>
                </a:cubicBezTo>
                <a:lnTo>
                  <a:pt x="71" y="61"/>
                </a:lnTo>
                <a:close/>
                <a:moveTo>
                  <a:pt x="111" y="43"/>
                </a:moveTo>
                <a:cubicBezTo>
                  <a:pt x="111" y="43"/>
                  <a:pt x="111" y="43"/>
                  <a:pt x="111" y="43"/>
                </a:cubicBezTo>
                <a:cubicBezTo>
                  <a:pt x="113" y="34"/>
                  <a:pt x="111" y="24"/>
                  <a:pt x="101" y="12"/>
                </a:cubicBezTo>
                <a:cubicBezTo>
                  <a:pt x="95" y="5"/>
                  <a:pt x="86" y="1"/>
                  <a:pt x="77" y="1"/>
                </a:cubicBezTo>
                <a:cubicBezTo>
                  <a:pt x="62" y="0"/>
                  <a:pt x="49" y="8"/>
                  <a:pt x="43" y="21"/>
                </a:cubicBezTo>
                <a:cubicBezTo>
                  <a:pt x="43" y="21"/>
                  <a:pt x="43" y="21"/>
                  <a:pt x="43" y="21"/>
                </a:cubicBezTo>
                <a:cubicBezTo>
                  <a:pt x="41" y="21"/>
                  <a:pt x="39" y="20"/>
                  <a:pt x="37" y="20"/>
                </a:cubicBezTo>
                <a:cubicBezTo>
                  <a:pt x="33" y="21"/>
                  <a:pt x="29" y="22"/>
                  <a:pt x="26" y="25"/>
                </a:cubicBezTo>
                <a:cubicBezTo>
                  <a:pt x="12" y="35"/>
                  <a:pt x="11" y="43"/>
                  <a:pt x="12" y="50"/>
                </a:cubicBezTo>
                <a:cubicBezTo>
                  <a:pt x="12" y="50"/>
                  <a:pt x="12" y="50"/>
                  <a:pt x="12" y="51"/>
                </a:cubicBezTo>
                <a:cubicBezTo>
                  <a:pt x="5" y="54"/>
                  <a:pt x="0" y="62"/>
                  <a:pt x="0" y="70"/>
                </a:cubicBezTo>
                <a:cubicBezTo>
                  <a:pt x="0" y="74"/>
                  <a:pt x="0" y="74"/>
                  <a:pt x="0" y="74"/>
                </a:cubicBezTo>
                <a:cubicBezTo>
                  <a:pt x="0" y="86"/>
                  <a:pt x="10" y="96"/>
                  <a:pt x="22" y="96"/>
                </a:cubicBezTo>
                <a:cubicBezTo>
                  <a:pt x="40" y="96"/>
                  <a:pt x="40" y="96"/>
                  <a:pt x="40" y="96"/>
                </a:cubicBezTo>
                <a:cubicBezTo>
                  <a:pt x="40" y="96"/>
                  <a:pt x="40" y="96"/>
                  <a:pt x="40" y="96"/>
                </a:cubicBezTo>
                <a:cubicBezTo>
                  <a:pt x="42" y="96"/>
                  <a:pt x="44" y="94"/>
                  <a:pt x="44" y="92"/>
                </a:cubicBezTo>
                <a:cubicBezTo>
                  <a:pt x="44" y="90"/>
                  <a:pt x="42" y="88"/>
                  <a:pt x="40" y="88"/>
                </a:cubicBezTo>
                <a:cubicBezTo>
                  <a:pt x="24" y="88"/>
                  <a:pt x="24" y="88"/>
                  <a:pt x="24" y="88"/>
                </a:cubicBezTo>
                <a:cubicBezTo>
                  <a:pt x="15" y="88"/>
                  <a:pt x="8" y="81"/>
                  <a:pt x="8" y="72"/>
                </a:cubicBezTo>
                <a:cubicBezTo>
                  <a:pt x="8" y="64"/>
                  <a:pt x="15" y="57"/>
                  <a:pt x="23" y="56"/>
                </a:cubicBezTo>
                <a:cubicBezTo>
                  <a:pt x="21" y="53"/>
                  <a:pt x="20" y="50"/>
                  <a:pt x="20" y="46"/>
                </a:cubicBezTo>
                <a:cubicBezTo>
                  <a:pt x="20" y="36"/>
                  <a:pt x="28" y="28"/>
                  <a:pt x="38" y="28"/>
                </a:cubicBezTo>
                <a:cubicBezTo>
                  <a:pt x="42" y="28"/>
                  <a:pt x="46" y="29"/>
                  <a:pt x="48" y="31"/>
                </a:cubicBezTo>
                <a:cubicBezTo>
                  <a:pt x="51" y="18"/>
                  <a:pt x="62" y="8"/>
                  <a:pt x="76" y="8"/>
                </a:cubicBezTo>
                <a:cubicBezTo>
                  <a:pt x="91" y="8"/>
                  <a:pt x="104" y="21"/>
                  <a:pt x="104" y="36"/>
                </a:cubicBezTo>
                <a:cubicBezTo>
                  <a:pt x="104" y="40"/>
                  <a:pt x="103" y="44"/>
                  <a:pt x="101" y="48"/>
                </a:cubicBezTo>
                <a:cubicBezTo>
                  <a:pt x="112" y="49"/>
                  <a:pt x="120" y="57"/>
                  <a:pt x="120" y="68"/>
                </a:cubicBezTo>
                <a:cubicBezTo>
                  <a:pt x="120" y="79"/>
                  <a:pt x="111" y="88"/>
                  <a:pt x="100" y="88"/>
                </a:cubicBezTo>
                <a:cubicBezTo>
                  <a:pt x="96" y="88"/>
                  <a:pt x="96" y="88"/>
                  <a:pt x="96" y="88"/>
                </a:cubicBezTo>
                <a:cubicBezTo>
                  <a:pt x="94" y="88"/>
                  <a:pt x="92" y="90"/>
                  <a:pt x="92" y="92"/>
                </a:cubicBezTo>
                <a:cubicBezTo>
                  <a:pt x="92" y="94"/>
                  <a:pt x="94" y="96"/>
                  <a:pt x="96" y="96"/>
                </a:cubicBezTo>
                <a:cubicBezTo>
                  <a:pt x="96" y="96"/>
                  <a:pt x="96" y="96"/>
                  <a:pt x="96" y="96"/>
                </a:cubicBezTo>
                <a:cubicBezTo>
                  <a:pt x="98" y="96"/>
                  <a:pt x="98" y="96"/>
                  <a:pt x="98" y="96"/>
                </a:cubicBezTo>
                <a:cubicBezTo>
                  <a:pt x="113" y="96"/>
                  <a:pt x="127" y="85"/>
                  <a:pt x="127" y="70"/>
                </a:cubicBezTo>
                <a:cubicBezTo>
                  <a:pt x="128" y="58"/>
                  <a:pt x="121" y="47"/>
                  <a:pt x="111" y="43"/>
                </a:cubicBezTo>
                <a:close/>
              </a:path>
            </a:pathLst>
          </a:custGeom>
          <a:gradFill flip="none" rotWithShape="1">
            <a:gsLst>
              <a:gs pos="0">
                <a:srgbClr val="9096AE"/>
              </a:gs>
              <a:gs pos="100000">
                <a:srgbClr val="F1F1F5"/>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170" name="Freeform 7"/>
          <p:cNvSpPr>
            <a:spLocks noEditPoints="1"/>
          </p:cNvSpPr>
          <p:nvPr/>
        </p:nvSpPr>
        <p:spPr bwMode="auto">
          <a:xfrm>
            <a:off x="1576611" y="1338104"/>
            <a:ext cx="249018" cy="285666"/>
          </a:xfrm>
          <a:custGeom>
            <a:avLst/>
            <a:gdLst>
              <a:gd name="T0" fmla="*/ 81 w 112"/>
              <a:gd name="T1" fmla="*/ 20 h 128"/>
              <a:gd name="T2" fmla="*/ 75 w 112"/>
              <a:gd name="T3" fmla="*/ 22 h 128"/>
              <a:gd name="T4" fmla="*/ 77 w 112"/>
              <a:gd name="T5" fmla="*/ 28 h 128"/>
              <a:gd name="T6" fmla="*/ 104 w 112"/>
              <a:gd name="T7" fmla="*/ 72 h 128"/>
              <a:gd name="T8" fmla="*/ 56 w 112"/>
              <a:gd name="T9" fmla="*/ 120 h 128"/>
              <a:gd name="T10" fmla="*/ 8 w 112"/>
              <a:gd name="T11" fmla="*/ 72 h 128"/>
              <a:gd name="T12" fmla="*/ 35 w 112"/>
              <a:gd name="T13" fmla="*/ 28 h 128"/>
              <a:gd name="T14" fmla="*/ 37 w 112"/>
              <a:gd name="T15" fmla="*/ 22 h 128"/>
              <a:gd name="T16" fmla="*/ 31 w 112"/>
              <a:gd name="T17" fmla="*/ 20 h 128"/>
              <a:gd name="T18" fmla="*/ 0 w 112"/>
              <a:gd name="T19" fmla="*/ 71 h 128"/>
              <a:gd name="T20" fmla="*/ 56 w 112"/>
              <a:gd name="T21" fmla="*/ 128 h 128"/>
              <a:gd name="T22" fmla="*/ 112 w 112"/>
              <a:gd name="T23" fmla="*/ 71 h 128"/>
              <a:gd name="T24" fmla="*/ 81 w 112"/>
              <a:gd name="T25" fmla="*/ 20 h 128"/>
              <a:gd name="T26" fmla="*/ 56 w 112"/>
              <a:gd name="T27" fmla="*/ 48 h 128"/>
              <a:gd name="T28" fmla="*/ 60 w 112"/>
              <a:gd name="T29" fmla="*/ 44 h 128"/>
              <a:gd name="T30" fmla="*/ 60 w 112"/>
              <a:gd name="T31" fmla="*/ 4 h 128"/>
              <a:gd name="T32" fmla="*/ 56 w 112"/>
              <a:gd name="T33" fmla="*/ 0 h 128"/>
              <a:gd name="T34" fmla="*/ 52 w 112"/>
              <a:gd name="T35" fmla="*/ 4 h 128"/>
              <a:gd name="T36" fmla="*/ 52 w 112"/>
              <a:gd name="T37" fmla="*/ 44 h 128"/>
              <a:gd name="T38" fmla="*/ 56 w 112"/>
              <a:gd name="T39" fmla="*/ 4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28">
                <a:moveTo>
                  <a:pt x="81" y="20"/>
                </a:moveTo>
                <a:cubicBezTo>
                  <a:pt x="78" y="19"/>
                  <a:pt x="76" y="20"/>
                  <a:pt x="75" y="22"/>
                </a:cubicBezTo>
                <a:cubicBezTo>
                  <a:pt x="74" y="24"/>
                  <a:pt x="75" y="27"/>
                  <a:pt x="77" y="28"/>
                </a:cubicBezTo>
                <a:cubicBezTo>
                  <a:pt x="93" y="36"/>
                  <a:pt x="104" y="53"/>
                  <a:pt x="104" y="72"/>
                </a:cubicBezTo>
                <a:cubicBezTo>
                  <a:pt x="104" y="98"/>
                  <a:pt x="82" y="120"/>
                  <a:pt x="56" y="120"/>
                </a:cubicBezTo>
                <a:cubicBezTo>
                  <a:pt x="30" y="120"/>
                  <a:pt x="8" y="98"/>
                  <a:pt x="8" y="72"/>
                </a:cubicBezTo>
                <a:cubicBezTo>
                  <a:pt x="8" y="53"/>
                  <a:pt x="19" y="36"/>
                  <a:pt x="35" y="28"/>
                </a:cubicBezTo>
                <a:cubicBezTo>
                  <a:pt x="37" y="27"/>
                  <a:pt x="38" y="24"/>
                  <a:pt x="37" y="22"/>
                </a:cubicBezTo>
                <a:cubicBezTo>
                  <a:pt x="36" y="20"/>
                  <a:pt x="33" y="19"/>
                  <a:pt x="31" y="20"/>
                </a:cubicBezTo>
                <a:cubicBezTo>
                  <a:pt x="12" y="30"/>
                  <a:pt x="0" y="50"/>
                  <a:pt x="0" y="71"/>
                </a:cubicBezTo>
                <a:cubicBezTo>
                  <a:pt x="0" y="103"/>
                  <a:pt x="25" y="128"/>
                  <a:pt x="56" y="128"/>
                </a:cubicBezTo>
                <a:cubicBezTo>
                  <a:pt x="87" y="128"/>
                  <a:pt x="112" y="103"/>
                  <a:pt x="112" y="71"/>
                </a:cubicBezTo>
                <a:cubicBezTo>
                  <a:pt x="112" y="50"/>
                  <a:pt x="100" y="30"/>
                  <a:pt x="81" y="20"/>
                </a:cubicBezTo>
                <a:close/>
                <a:moveTo>
                  <a:pt x="56" y="48"/>
                </a:moveTo>
                <a:cubicBezTo>
                  <a:pt x="58" y="48"/>
                  <a:pt x="60" y="46"/>
                  <a:pt x="60" y="44"/>
                </a:cubicBezTo>
                <a:cubicBezTo>
                  <a:pt x="60" y="4"/>
                  <a:pt x="60" y="4"/>
                  <a:pt x="60" y="4"/>
                </a:cubicBezTo>
                <a:cubicBezTo>
                  <a:pt x="60" y="2"/>
                  <a:pt x="58" y="0"/>
                  <a:pt x="56" y="0"/>
                </a:cubicBezTo>
                <a:cubicBezTo>
                  <a:pt x="54" y="0"/>
                  <a:pt x="52" y="2"/>
                  <a:pt x="52" y="4"/>
                </a:cubicBezTo>
                <a:cubicBezTo>
                  <a:pt x="52" y="44"/>
                  <a:pt x="52" y="44"/>
                  <a:pt x="52" y="44"/>
                </a:cubicBezTo>
                <a:cubicBezTo>
                  <a:pt x="52" y="46"/>
                  <a:pt x="54" y="48"/>
                  <a:pt x="56" y="48"/>
                </a:cubicBezTo>
                <a:close/>
              </a:path>
            </a:pathLst>
          </a:custGeom>
          <a:gradFill flip="none" rotWithShape="1">
            <a:gsLst>
              <a:gs pos="0">
                <a:srgbClr val="9096AE"/>
              </a:gs>
              <a:gs pos="100000">
                <a:srgbClr val="F1F1F5"/>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171" name="Freeform 8"/>
          <p:cNvSpPr>
            <a:spLocks noEditPoints="1"/>
          </p:cNvSpPr>
          <p:nvPr/>
        </p:nvSpPr>
        <p:spPr bwMode="auto">
          <a:xfrm>
            <a:off x="3692821" y="2410134"/>
            <a:ext cx="196395" cy="284726"/>
          </a:xfrm>
          <a:custGeom>
            <a:avLst/>
            <a:gdLst>
              <a:gd name="T0" fmla="*/ 44 w 88"/>
              <a:gd name="T1" fmla="*/ 0 h 128"/>
              <a:gd name="T2" fmla="*/ 0 w 88"/>
              <a:gd name="T3" fmla="*/ 64 h 128"/>
              <a:gd name="T4" fmla="*/ 40 w 88"/>
              <a:gd name="T5" fmla="*/ 108 h 128"/>
              <a:gd name="T6" fmla="*/ 40 w 88"/>
              <a:gd name="T7" fmla="*/ 124 h 128"/>
              <a:gd name="T8" fmla="*/ 44 w 88"/>
              <a:gd name="T9" fmla="*/ 128 h 128"/>
              <a:gd name="T10" fmla="*/ 48 w 88"/>
              <a:gd name="T11" fmla="*/ 124 h 128"/>
              <a:gd name="T12" fmla="*/ 48 w 88"/>
              <a:gd name="T13" fmla="*/ 108 h 128"/>
              <a:gd name="T14" fmla="*/ 88 w 88"/>
              <a:gd name="T15" fmla="*/ 64 h 128"/>
              <a:gd name="T16" fmla="*/ 44 w 88"/>
              <a:gd name="T17" fmla="*/ 0 h 128"/>
              <a:gd name="T18" fmla="*/ 48 w 88"/>
              <a:gd name="T19" fmla="*/ 100 h 128"/>
              <a:gd name="T20" fmla="*/ 48 w 88"/>
              <a:gd name="T21" fmla="*/ 85 h 128"/>
              <a:gd name="T22" fmla="*/ 63 w 88"/>
              <a:gd name="T23" fmla="*/ 70 h 128"/>
              <a:gd name="T24" fmla="*/ 63 w 88"/>
              <a:gd name="T25" fmla="*/ 65 h 128"/>
              <a:gd name="T26" fmla="*/ 57 w 88"/>
              <a:gd name="T27" fmla="*/ 65 h 128"/>
              <a:gd name="T28" fmla="*/ 48 w 88"/>
              <a:gd name="T29" fmla="*/ 74 h 128"/>
              <a:gd name="T30" fmla="*/ 48 w 88"/>
              <a:gd name="T31" fmla="*/ 44 h 128"/>
              <a:gd name="T32" fmla="*/ 44 w 88"/>
              <a:gd name="T33" fmla="*/ 40 h 128"/>
              <a:gd name="T34" fmla="*/ 40 w 88"/>
              <a:gd name="T35" fmla="*/ 44 h 128"/>
              <a:gd name="T36" fmla="*/ 40 w 88"/>
              <a:gd name="T37" fmla="*/ 63 h 128"/>
              <a:gd name="T38" fmla="*/ 31 w 88"/>
              <a:gd name="T39" fmla="*/ 53 h 128"/>
              <a:gd name="T40" fmla="*/ 25 w 88"/>
              <a:gd name="T41" fmla="*/ 53 h 128"/>
              <a:gd name="T42" fmla="*/ 25 w 88"/>
              <a:gd name="T43" fmla="*/ 59 h 128"/>
              <a:gd name="T44" fmla="*/ 37 w 88"/>
              <a:gd name="T45" fmla="*/ 71 h 128"/>
              <a:gd name="T46" fmla="*/ 40 w 88"/>
              <a:gd name="T47" fmla="*/ 72 h 128"/>
              <a:gd name="T48" fmla="*/ 40 w 88"/>
              <a:gd name="T49" fmla="*/ 84 h 128"/>
              <a:gd name="T50" fmla="*/ 40 w 88"/>
              <a:gd name="T51" fmla="*/ 85 h 128"/>
              <a:gd name="T52" fmla="*/ 40 w 88"/>
              <a:gd name="T53" fmla="*/ 100 h 128"/>
              <a:gd name="T54" fmla="*/ 8 w 88"/>
              <a:gd name="T55" fmla="*/ 64 h 128"/>
              <a:gd name="T56" fmla="*/ 44 w 88"/>
              <a:gd name="T57" fmla="*/ 9 h 128"/>
              <a:gd name="T58" fmla="*/ 80 w 88"/>
              <a:gd name="T59" fmla="*/ 64 h 128"/>
              <a:gd name="T60" fmla="*/ 48 w 88"/>
              <a:gd name="T61" fmla="*/ 10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36" y="0"/>
                  <a:pt x="0" y="40"/>
                  <a:pt x="0" y="64"/>
                </a:cubicBezTo>
                <a:cubicBezTo>
                  <a:pt x="0" y="87"/>
                  <a:pt x="18" y="106"/>
                  <a:pt x="40" y="108"/>
                </a:cubicBezTo>
                <a:cubicBezTo>
                  <a:pt x="40" y="124"/>
                  <a:pt x="40" y="124"/>
                  <a:pt x="40" y="124"/>
                </a:cubicBezTo>
                <a:cubicBezTo>
                  <a:pt x="40" y="126"/>
                  <a:pt x="42" y="128"/>
                  <a:pt x="44" y="128"/>
                </a:cubicBezTo>
                <a:cubicBezTo>
                  <a:pt x="46" y="128"/>
                  <a:pt x="48" y="126"/>
                  <a:pt x="48" y="124"/>
                </a:cubicBezTo>
                <a:cubicBezTo>
                  <a:pt x="48" y="108"/>
                  <a:pt x="48" y="108"/>
                  <a:pt x="48" y="108"/>
                </a:cubicBezTo>
                <a:cubicBezTo>
                  <a:pt x="70" y="106"/>
                  <a:pt x="88" y="87"/>
                  <a:pt x="88" y="64"/>
                </a:cubicBezTo>
                <a:cubicBezTo>
                  <a:pt x="88" y="40"/>
                  <a:pt x="52" y="0"/>
                  <a:pt x="44" y="0"/>
                </a:cubicBezTo>
                <a:close/>
                <a:moveTo>
                  <a:pt x="48" y="100"/>
                </a:moveTo>
                <a:cubicBezTo>
                  <a:pt x="48" y="85"/>
                  <a:pt x="48" y="85"/>
                  <a:pt x="48" y="85"/>
                </a:cubicBezTo>
                <a:cubicBezTo>
                  <a:pt x="63" y="70"/>
                  <a:pt x="63" y="70"/>
                  <a:pt x="63" y="70"/>
                </a:cubicBezTo>
                <a:cubicBezTo>
                  <a:pt x="64" y="69"/>
                  <a:pt x="64" y="67"/>
                  <a:pt x="63" y="65"/>
                </a:cubicBezTo>
                <a:cubicBezTo>
                  <a:pt x="61" y="64"/>
                  <a:pt x="59" y="64"/>
                  <a:pt x="57" y="65"/>
                </a:cubicBezTo>
                <a:cubicBezTo>
                  <a:pt x="48" y="74"/>
                  <a:pt x="48" y="74"/>
                  <a:pt x="48" y="74"/>
                </a:cubicBezTo>
                <a:cubicBezTo>
                  <a:pt x="48" y="44"/>
                  <a:pt x="48" y="44"/>
                  <a:pt x="48" y="44"/>
                </a:cubicBezTo>
                <a:cubicBezTo>
                  <a:pt x="48" y="42"/>
                  <a:pt x="46" y="40"/>
                  <a:pt x="44" y="40"/>
                </a:cubicBezTo>
                <a:cubicBezTo>
                  <a:pt x="42" y="40"/>
                  <a:pt x="40" y="42"/>
                  <a:pt x="40" y="44"/>
                </a:cubicBezTo>
                <a:cubicBezTo>
                  <a:pt x="40" y="63"/>
                  <a:pt x="40" y="63"/>
                  <a:pt x="40" y="63"/>
                </a:cubicBezTo>
                <a:cubicBezTo>
                  <a:pt x="31" y="53"/>
                  <a:pt x="31" y="53"/>
                  <a:pt x="31" y="53"/>
                </a:cubicBezTo>
                <a:cubicBezTo>
                  <a:pt x="29" y="52"/>
                  <a:pt x="27" y="52"/>
                  <a:pt x="25" y="53"/>
                </a:cubicBezTo>
                <a:cubicBezTo>
                  <a:pt x="24" y="55"/>
                  <a:pt x="24" y="57"/>
                  <a:pt x="25" y="59"/>
                </a:cubicBezTo>
                <a:cubicBezTo>
                  <a:pt x="37" y="71"/>
                  <a:pt x="37" y="71"/>
                  <a:pt x="37" y="71"/>
                </a:cubicBezTo>
                <a:cubicBezTo>
                  <a:pt x="38" y="72"/>
                  <a:pt x="39" y="72"/>
                  <a:pt x="40" y="72"/>
                </a:cubicBezTo>
                <a:cubicBezTo>
                  <a:pt x="40" y="84"/>
                  <a:pt x="40" y="84"/>
                  <a:pt x="40" y="84"/>
                </a:cubicBezTo>
                <a:cubicBezTo>
                  <a:pt x="40" y="84"/>
                  <a:pt x="40" y="84"/>
                  <a:pt x="40" y="85"/>
                </a:cubicBezTo>
                <a:cubicBezTo>
                  <a:pt x="40" y="100"/>
                  <a:pt x="40" y="100"/>
                  <a:pt x="40" y="100"/>
                </a:cubicBezTo>
                <a:cubicBezTo>
                  <a:pt x="22" y="98"/>
                  <a:pt x="8" y="82"/>
                  <a:pt x="8" y="64"/>
                </a:cubicBezTo>
                <a:cubicBezTo>
                  <a:pt x="8" y="46"/>
                  <a:pt x="35" y="14"/>
                  <a:pt x="44" y="9"/>
                </a:cubicBezTo>
                <a:cubicBezTo>
                  <a:pt x="53" y="14"/>
                  <a:pt x="80" y="46"/>
                  <a:pt x="80" y="64"/>
                </a:cubicBezTo>
                <a:cubicBezTo>
                  <a:pt x="80" y="82"/>
                  <a:pt x="66" y="98"/>
                  <a:pt x="48" y="100"/>
                </a:cubicBezTo>
                <a:close/>
              </a:path>
            </a:pathLst>
          </a:custGeom>
          <a:gradFill flip="none" rotWithShape="1">
            <a:gsLst>
              <a:gs pos="0">
                <a:srgbClr val="9096AE"/>
              </a:gs>
              <a:gs pos="100000">
                <a:srgbClr val="F1F1F5"/>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172" name="Freeform 9"/>
          <p:cNvSpPr>
            <a:spLocks noEditPoints="1"/>
          </p:cNvSpPr>
          <p:nvPr/>
        </p:nvSpPr>
        <p:spPr bwMode="auto">
          <a:xfrm>
            <a:off x="10316651" y="2357967"/>
            <a:ext cx="294122" cy="294122"/>
          </a:xfrm>
          <a:custGeom>
            <a:avLst/>
            <a:gdLst>
              <a:gd name="T0" fmla="*/ 124 w 132"/>
              <a:gd name="T1" fmla="*/ 19 h 132"/>
              <a:gd name="T2" fmla="*/ 113 w 132"/>
              <a:gd name="T3" fmla="*/ 8 h 132"/>
              <a:gd name="T4" fmla="*/ 83 w 132"/>
              <a:gd name="T5" fmla="*/ 8 h 132"/>
              <a:gd name="T6" fmla="*/ 80 w 132"/>
              <a:gd name="T7" fmla="*/ 11 h 132"/>
              <a:gd name="T8" fmla="*/ 67 w 132"/>
              <a:gd name="T9" fmla="*/ 23 h 132"/>
              <a:gd name="T10" fmla="*/ 67 w 132"/>
              <a:gd name="T11" fmla="*/ 29 h 132"/>
              <a:gd name="T12" fmla="*/ 70 w 132"/>
              <a:gd name="T13" fmla="*/ 30 h 132"/>
              <a:gd name="T14" fmla="*/ 73 w 132"/>
              <a:gd name="T15" fmla="*/ 29 h 132"/>
              <a:gd name="T16" fmla="*/ 86 w 132"/>
              <a:gd name="T17" fmla="*/ 16 h 132"/>
              <a:gd name="T18" fmla="*/ 88 w 132"/>
              <a:gd name="T19" fmla="*/ 13 h 132"/>
              <a:gd name="T20" fmla="*/ 107 w 132"/>
              <a:gd name="T21" fmla="*/ 14 h 132"/>
              <a:gd name="T22" fmla="*/ 118 w 132"/>
              <a:gd name="T23" fmla="*/ 24 h 132"/>
              <a:gd name="T24" fmla="*/ 118 w 132"/>
              <a:gd name="T25" fmla="*/ 42 h 132"/>
              <a:gd name="T26" fmla="*/ 92 w 132"/>
              <a:gd name="T27" fmla="*/ 69 h 132"/>
              <a:gd name="T28" fmla="*/ 81 w 132"/>
              <a:gd name="T29" fmla="*/ 78 h 132"/>
              <a:gd name="T30" fmla="*/ 61 w 132"/>
              <a:gd name="T31" fmla="*/ 79 h 132"/>
              <a:gd name="T32" fmla="*/ 56 w 132"/>
              <a:gd name="T33" fmla="*/ 74 h 132"/>
              <a:gd name="T34" fmla="*/ 56 w 132"/>
              <a:gd name="T35" fmla="*/ 73 h 132"/>
              <a:gd name="T36" fmla="*/ 56 w 132"/>
              <a:gd name="T37" fmla="*/ 73 h 132"/>
              <a:gd name="T38" fmla="*/ 53 w 132"/>
              <a:gd name="T39" fmla="*/ 71 h 132"/>
              <a:gd name="T40" fmla="*/ 47 w 132"/>
              <a:gd name="T41" fmla="*/ 71 h 132"/>
              <a:gd name="T42" fmla="*/ 47 w 132"/>
              <a:gd name="T43" fmla="*/ 76 h 132"/>
              <a:gd name="T44" fmla="*/ 51 w 132"/>
              <a:gd name="T45" fmla="*/ 80 h 132"/>
              <a:gd name="T46" fmla="*/ 56 w 132"/>
              <a:gd name="T47" fmla="*/ 84 h 132"/>
              <a:gd name="T48" fmla="*/ 56 w 132"/>
              <a:gd name="T49" fmla="*/ 85 h 132"/>
              <a:gd name="T50" fmla="*/ 57 w 132"/>
              <a:gd name="T51" fmla="*/ 85 h 132"/>
              <a:gd name="T52" fmla="*/ 85 w 132"/>
              <a:gd name="T53" fmla="*/ 85 h 132"/>
              <a:gd name="T54" fmla="*/ 86 w 132"/>
              <a:gd name="T55" fmla="*/ 85 h 132"/>
              <a:gd name="T56" fmla="*/ 86 w 132"/>
              <a:gd name="T57" fmla="*/ 84 h 132"/>
              <a:gd name="T58" fmla="*/ 87 w 132"/>
              <a:gd name="T59" fmla="*/ 84 h 132"/>
              <a:gd name="T60" fmla="*/ 124 w 132"/>
              <a:gd name="T61" fmla="*/ 48 h 132"/>
              <a:gd name="T62" fmla="*/ 124 w 132"/>
              <a:gd name="T63" fmla="*/ 19 h 132"/>
              <a:gd name="T64" fmla="*/ 58 w 132"/>
              <a:gd name="T65" fmla="*/ 103 h 132"/>
              <a:gd name="T66" fmla="*/ 50 w 132"/>
              <a:gd name="T67" fmla="*/ 111 h 132"/>
              <a:gd name="T68" fmla="*/ 43 w 132"/>
              <a:gd name="T69" fmla="*/ 118 h 132"/>
              <a:gd name="T70" fmla="*/ 26 w 132"/>
              <a:gd name="T71" fmla="*/ 118 h 132"/>
              <a:gd name="T72" fmla="*/ 14 w 132"/>
              <a:gd name="T73" fmla="*/ 106 h 132"/>
              <a:gd name="T74" fmla="*/ 14 w 132"/>
              <a:gd name="T75" fmla="*/ 88 h 132"/>
              <a:gd name="T76" fmla="*/ 52 w 132"/>
              <a:gd name="T77" fmla="*/ 50 h 132"/>
              <a:gd name="T78" fmla="*/ 70 w 132"/>
              <a:gd name="T79" fmla="*/ 50 h 132"/>
              <a:gd name="T80" fmla="*/ 76 w 132"/>
              <a:gd name="T81" fmla="*/ 56 h 132"/>
              <a:gd name="T82" fmla="*/ 79 w 132"/>
              <a:gd name="T83" fmla="*/ 59 h 132"/>
              <a:gd name="T84" fmla="*/ 82 w 132"/>
              <a:gd name="T85" fmla="*/ 60 h 132"/>
              <a:gd name="T86" fmla="*/ 85 w 132"/>
              <a:gd name="T87" fmla="*/ 59 h 132"/>
              <a:gd name="T88" fmla="*/ 85 w 132"/>
              <a:gd name="T89" fmla="*/ 53 h 132"/>
              <a:gd name="T90" fmla="*/ 82 w 132"/>
              <a:gd name="T91" fmla="*/ 50 h 132"/>
              <a:gd name="T92" fmla="*/ 76 w 132"/>
              <a:gd name="T93" fmla="*/ 44 h 132"/>
              <a:gd name="T94" fmla="*/ 46 w 132"/>
              <a:gd name="T95" fmla="*/ 44 h 132"/>
              <a:gd name="T96" fmla="*/ 8 w 132"/>
              <a:gd name="T97" fmla="*/ 82 h 132"/>
              <a:gd name="T98" fmla="*/ 8 w 132"/>
              <a:gd name="T99" fmla="*/ 112 h 132"/>
              <a:gd name="T100" fmla="*/ 20 w 132"/>
              <a:gd name="T101" fmla="*/ 124 h 132"/>
              <a:gd name="T102" fmla="*/ 49 w 132"/>
              <a:gd name="T103" fmla="*/ 124 h 132"/>
              <a:gd name="T104" fmla="*/ 52 w 132"/>
              <a:gd name="T105" fmla="*/ 121 h 132"/>
              <a:gd name="T106" fmla="*/ 64 w 132"/>
              <a:gd name="T107" fmla="*/ 109 h 132"/>
              <a:gd name="T108" fmla="*/ 64 w 132"/>
              <a:gd name="T109" fmla="*/ 103 h 132"/>
              <a:gd name="T110" fmla="*/ 58 w 132"/>
              <a:gd name="T111" fmla="*/ 10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 h="132">
                <a:moveTo>
                  <a:pt x="124" y="19"/>
                </a:moveTo>
                <a:cubicBezTo>
                  <a:pt x="113" y="8"/>
                  <a:pt x="113" y="8"/>
                  <a:pt x="113" y="8"/>
                </a:cubicBezTo>
                <a:cubicBezTo>
                  <a:pt x="104" y="0"/>
                  <a:pt x="91" y="0"/>
                  <a:pt x="83" y="8"/>
                </a:cubicBezTo>
                <a:cubicBezTo>
                  <a:pt x="80" y="11"/>
                  <a:pt x="80" y="11"/>
                  <a:pt x="80" y="11"/>
                </a:cubicBezTo>
                <a:cubicBezTo>
                  <a:pt x="67" y="23"/>
                  <a:pt x="67" y="23"/>
                  <a:pt x="67" y="23"/>
                </a:cubicBezTo>
                <a:cubicBezTo>
                  <a:pt x="65" y="25"/>
                  <a:pt x="65" y="27"/>
                  <a:pt x="67" y="29"/>
                </a:cubicBezTo>
                <a:cubicBezTo>
                  <a:pt x="68" y="30"/>
                  <a:pt x="69" y="30"/>
                  <a:pt x="70" y="30"/>
                </a:cubicBezTo>
                <a:cubicBezTo>
                  <a:pt x="71" y="30"/>
                  <a:pt x="72" y="30"/>
                  <a:pt x="73" y="29"/>
                </a:cubicBezTo>
                <a:cubicBezTo>
                  <a:pt x="86" y="16"/>
                  <a:pt x="86" y="16"/>
                  <a:pt x="86" y="16"/>
                </a:cubicBezTo>
                <a:cubicBezTo>
                  <a:pt x="88" y="13"/>
                  <a:pt x="88" y="13"/>
                  <a:pt x="88" y="13"/>
                </a:cubicBezTo>
                <a:cubicBezTo>
                  <a:pt x="93" y="9"/>
                  <a:pt x="102" y="9"/>
                  <a:pt x="107" y="14"/>
                </a:cubicBezTo>
                <a:cubicBezTo>
                  <a:pt x="118" y="24"/>
                  <a:pt x="118" y="24"/>
                  <a:pt x="118" y="24"/>
                </a:cubicBezTo>
                <a:cubicBezTo>
                  <a:pt x="123" y="29"/>
                  <a:pt x="123" y="37"/>
                  <a:pt x="118" y="42"/>
                </a:cubicBezTo>
                <a:cubicBezTo>
                  <a:pt x="92" y="69"/>
                  <a:pt x="92" y="69"/>
                  <a:pt x="92" y="69"/>
                </a:cubicBezTo>
                <a:cubicBezTo>
                  <a:pt x="81" y="78"/>
                  <a:pt x="81" y="78"/>
                  <a:pt x="81" y="78"/>
                </a:cubicBezTo>
                <a:cubicBezTo>
                  <a:pt x="76" y="83"/>
                  <a:pt x="66" y="83"/>
                  <a:pt x="61" y="79"/>
                </a:cubicBezTo>
                <a:cubicBezTo>
                  <a:pt x="56" y="74"/>
                  <a:pt x="56" y="74"/>
                  <a:pt x="56" y="74"/>
                </a:cubicBezTo>
                <a:cubicBezTo>
                  <a:pt x="56" y="74"/>
                  <a:pt x="56" y="74"/>
                  <a:pt x="56" y="73"/>
                </a:cubicBezTo>
                <a:cubicBezTo>
                  <a:pt x="56" y="73"/>
                  <a:pt x="56" y="73"/>
                  <a:pt x="56" y="73"/>
                </a:cubicBezTo>
                <a:cubicBezTo>
                  <a:pt x="53" y="71"/>
                  <a:pt x="53" y="71"/>
                  <a:pt x="53" y="71"/>
                </a:cubicBezTo>
                <a:cubicBezTo>
                  <a:pt x="51" y="69"/>
                  <a:pt x="49" y="69"/>
                  <a:pt x="47" y="71"/>
                </a:cubicBezTo>
                <a:cubicBezTo>
                  <a:pt x="45" y="72"/>
                  <a:pt x="45" y="75"/>
                  <a:pt x="47" y="76"/>
                </a:cubicBezTo>
                <a:cubicBezTo>
                  <a:pt x="51" y="80"/>
                  <a:pt x="51" y="80"/>
                  <a:pt x="51" y="80"/>
                </a:cubicBezTo>
                <a:cubicBezTo>
                  <a:pt x="56" y="84"/>
                  <a:pt x="56" y="84"/>
                  <a:pt x="56" y="84"/>
                </a:cubicBezTo>
                <a:cubicBezTo>
                  <a:pt x="56" y="85"/>
                  <a:pt x="56" y="85"/>
                  <a:pt x="56" y="85"/>
                </a:cubicBezTo>
                <a:cubicBezTo>
                  <a:pt x="56" y="85"/>
                  <a:pt x="57" y="85"/>
                  <a:pt x="57" y="85"/>
                </a:cubicBezTo>
                <a:cubicBezTo>
                  <a:pt x="65" y="92"/>
                  <a:pt x="77" y="91"/>
                  <a:pt x="85" y="85"/>
                </a:cubicBezTo>
                <a:cubicBezTo>
                  <a:pt x="86" y="85"/>
                  <a:pt x="86" y="85"/>
                  <a:pt x="86" y="85"/>
                </a:cubicBezTo>
                <a:cubicBezTo>
                  <a:pt x="86" y="85"/>
                  <a:pt x="86" y="84"/>
                  <a:pt x="86" y="84"/>
                </a:cubicBezTo>
                <a:cubicBezTo>
                  <a:pt x="87" y="84"/>
                  <a:pt x="87" y="84"/>
                  <a:pt x="87" y="84"/>
                </a:cubicBezTo>
                <a:cubicBezTo>
                  <a:pt x="124" y="48"/>
                  <a:pt x="124" y="48"/>
                  <a:pt x="124" y="48"/>
                </a:cubicBezTo>
                <a:cubicBezTo>
                  <a:pt x="132" y="40"/>
                  <a:pt x="132" y="27"/>
                  <a:pt x="124" y="19"/>
                </a:cubicBezTo>
                <a:close/>
                <a:moveTo>
                  <a:pt x="58" y="103"/>
                </a:moveTo>
                <a:cubicBezTo>
                  <a:pt x="50" y="111"/>
                  <a:pt x="50" y="111"/>
                  <a:pt x="50" y="111"/>
                </a:cubicBezTo>
                <a:cubicBezTo>
                  <a:pt x="43" y="118"/>
                  <a:pt x="43" y="118"/>
                  <a:pt x="43" y="118"/>
                </a:cubicBezTo>
                <a:cubicBezTo>
                  <a:pt x="39" y="123"/>
                  <a:pt x="31" y="123"/>
                  <a:pt x="26" y="118"/>
                </a:cubicBezTo>
                <a:cubicBezTo>
                  <a:pt x="14" y="106"/>
                  <a:pt x="14" y="106"/>
                  <a:pt x="14" y="106"/>
                </a:cubicBezTo>
                <a:cubicBezTo>
                  <a:pt x="9" y="101"/>
                  <a:pt x="9" y="93"/>
                  <a:pt x="14" y="88"/>
                </a:cubicBezTo>
                <a:cubicBezTo>
                  <a:pt x="52" y="50"/>
                  <a:pt x="52" y="50"/>
                  <a:pt x="52" y="50"/>
                </a:cubicBezTo>
                <a:cubicBezTo>
                  <a:pt x="57" y="45"/>
                  <a:pt x="65" y="45"/>
                  <a:pt x="70" y="50"/>
                </a:cubicBezTo>
                <a:cubicBezTo>
                  <a:pt x="76" y="56"/>
                  <a:pt x="76" y="56"/>
                  <a:pt x="76" y="56"/>
                </a:cubicBezTo>
                <a:cubicBezTo>
                  <a:pt x="79" y="59"/>
                  <a:pt x="79" y="59"/>
                  <a:pt x="79" y="59"/>
                </a:cubicBezTo>
                <a:cubicBezTo>
                  <a:pt x="80" y="60"/>
                  <a:pt x="81" y="60"/>
                  <a:pt x="82" y="60"/>
                </a:cubicBezTo>
                <a:cubicBezTo>
                  <a:pt x="83" y="60"/>
                  <a:pt x="84" y="60"/>
                  <a:pt x="85" y="59"/>
                </a:cubicBezTo>
                <a:cubicBezTo>
                  <a:pt x="86" y="57"/>
                  <a:pt x="86" y="55"/>
                  <a:pt x="85" y="53"/>
                </a:cubicBezTo>
                <a:cubicBezTo>
                  <a:pt x="82" y="50"/>
                  <a:pt x="82" y="50"/>
                  <a:pt x="82" y="50"/>
                </a:cubicBezTo>
                <a:cubicBezTo>
                  <a:pt x="76" y="44"/>
                  <a:pt x="76" y="44"/>
                  <a:pt x="76" y="44"/>
                </a:cubicBezTo>
                <a:cubicBezTo>
                  <a:pt x="68" y="36"/>
                  <a:pt x="55" y="36"/>
                  <a:pt x="46" y="44"/>
                </a:cubicBezTo>
                <a:cubicBezTo>
                  <a:pt x="8" y="82"/>
                  <a:pt x="8" y="82"/>
                  <a:pt x="8" y="82"/>
                </a:cubicBezTo>
                <a:cubicBezTo>
                  <a:pt x="0" y="91"/>
                  <a:pt x="0" y="104"/>
                  <a:pt x="8" y="112"/>
                </a:cubicBezTo>
                <a:cubicBezTo>
                  <a:pt x="20" y="124"/>
                  <a:pt x="20" y="124"/>
                  <a:pt x="20" y="124"/>
                </a:cubicBezTo>
                <a:cubicBezTo>
                  <a:pt x="28" y="132"/>
                  <a:pt x="41" y="132"/>
                  <a:pt x="49" y="124"/>
                </a:cubicBezTo>
                <a:cubicBezTo>
                  <a:pt x="52" y="121"/>
                  <a:pt x="52" y="121"/>
                  <a:pt x="52" y="121"/>
                </a:cubicBezTo>
                <a:cubicBezTo>
                  <a:pt x="64" y="109"/>
                  <a:pt x="64" y="109"/>
                  <a:pt x="64" y="109"/>
                </a:cubicBezTo>
                <a:cubicBezTo>
                  <a:pt x="66" y="107"/>
                  <a:pt x="66" y="105"/>
                  <a:pt x="64" y="103"/>
                </a:cubicBezTo>
                <a:cubicBezTo>
                  <a:pt x="63" y="101"/>
                  <a:pt x="60" y="101"/>
                  <a:pt x="58" y="103"/>
                </a:cubicBezTo>
                <a:close/>
              </a:path>
            </a:pathLst>
          </a:custGeom>
          <a:gradFill flip="none" rotWithShape="1">
            <a:gsLst>
              <a:gs pos="0">
                <a:srgbClr val="9096AE"/>
              </a:gs>
              <a:gs pos="100000">
                <a:srgbClr val="F1F1F5"/>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3" name="文本框 32"/>
          <p:cNvSpPr txBox="1"/>
          <p:nvPr/>
        </p:nvSpPr>
        <p:spPr>
          <a:xfrm>
            <a:off x="4520242" y="362160"/>
            <a:ext cx="2845759" cy="523220"/>
          </a:xfrm>
          <a:prstGeom prst="rect">
            <a:avLst/>
          </a:prstGeom>
          <a:noFill/>
        </p:spPr>
        <p:txBody>
          <a:bodyPr wrap="square" rtlCol="0">
            <a:spAutoFit/>
          </a:bodyPr>
          <a:lstStyle/>
          <a:p>
            <a:pPr algn="dist"/>
            <a:r>
              <a:rPr lang="zh-CN" altLang="en-US" sz="2800" dirty="0">
                <a:gradFill>
                  <a:gsLst>
                    <a:gs pos="0">
                      <a:srgbClr val="FFC000">
                        <a:alpha val="97000"/>
                      </a:srgbClr>
                    </a:gs>
                    <a:gs pos="32000">
                      <a:srgbClr val="FFFF00">
                        <a:alpha val="89000"/>
                      </a:srgbClr>
                    </a:gs>
                    <a:gs pos="63000">
                      <a:srgbClr val="92D050">
                        <a:alpha val="50000"/>
                      </a:srgbClr>
                    </a:gs>
                    <a:gs pos="100000">
                      <a:srgbClr val="00B050">
                        <a:alpha val="26000"/>
                      </a:srgbClr>
                    </a:gs>
                  </a:gsLst>
                  <a:lin ang="5400000" scaled="1"/>
                </a:gradFill>
              </a:rPr>
              <a:t>Title text added</a:t>
            </a:r>
          </a:p>
        </p:txBody>
      </p:sp>
      <p:cxnSp>
        <p:nvCxnSpPr>
          <p:cNvPr id="34" name="直接连接符 33"/>
          <p:cNvCxnSpPr>
            <a:cxnSpLocks/>
          </p:cNvCxnSpPr>
          <p:nvPr/>
        </p:nvCxnSpPr>
        <p:spPr>
          <a:xfrm>
            <a:off x="5288185" y="971754"/>
            <a:ext cx="1615630" cy="0"/>
          </a:xfrm>
          <a:prstGeom prst="line">
            <a:avLst/>
          </a:prstGeom>
          <a:noFill/>
          <a:ln w="22225">
            <a:gradFill flip="none" rotWithShape="1">
              <a:gsLst>
                <a:gs pos="0">
                  <a:schemeClr val="bg1">
                    <a:alpha val="0"/>
                  </a:schemeClr>
                </a:gs>
                <a:gs pos="50000">
                  <a:schemeClr val="bg1"/>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574912113"/>
      </p:ext>
    </p:extLst>
  </p:cSld>
  <p:clrMapOvr>
    <a:masterClrMapping/>
  </p:clrMapOvr>
  <mc:AlternateContent xmlns:mc="http://schemas.openxmlformats.org/markup-compatibility/2006" xmlns:p14="http://schemas.microsoft.com/office/powerpoint/2010/main">
    <mc:Choice Requires="p14">
      <p:transition spd="slow" p14:dur="900" advTm="4000">
        <p14:warp dir="in"/>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64" presetClass="path" presetSubtype="0" decel="30000" fill="hold" grpId="1" nodeType="withEffect">
                                  <p:stCondLst>
                                    <p:cond delay="0"/>
                                  </p:stCondLst>
                                  <p:childTnLst>
                                    <p:animMotion origin="layout" path="M -3.95833E-6 0.03889 L -3.95833E-6 -0.14815 " pathEditMode="relative" rAng="0" ptsTypes="AA">
                                      <p:cBhvr>
                                        <p:cTn id="9" dur="750" spd="-100000" fill="hold"/>
                                        <p:tgtEl>
                                          <p:spTgt spid="97"/>
                                        </p:tgtEl>
                                        <p:attrNameLst>
                                          <p:attrName>ppt_x</p:attrName>
                                          <p:attrName>ppt_y</p:attrName>
                                        </p:attrNameLst>
                                      </p:cBhvr>
                                      <p:rCtr x="0" y="-9352"/>
                                    </p:animMotion>
                                  </p:childTnLst>
                                </p:cTn>
                              </p:par>
                              <p:par>
                                <p:cTn id="10" presetID="64" presetClass="path" presetSubtype="0" accel="30000" decel="30000" fill="hold" grpId="2" nodeType="withEffect">
                                  <p:stCondLst>
                                    <p:cond delay="750"/>
                                  </p:stCondLst>
                                  <p:childTnLst>
                                    <p:animMotion origin="layout" path="M -3.95833E-6 0.03843 L -3.95833E-6 -3.7037E-7 " pathEditMode="relative" rAng="0" ptsTypes="AA">
                                      <p:cBhvr>
                                        <p:cTn id="11" dur="750" fill="hold"/>
                                        <p:tgtEl>
                                          <p:spTgt spid="97"/>
                                        </p:tgtEl>
                                        <p:attrNameLst>
                                          <p:attrName>ppt_x</p:attrName>
                                          <p:attrName>ppt_y</p:attrName>
                                        </p:attrNameLst>
                                      </p:cBhvr>
                                      <p:rCtr x="0" y="-1921"/>
                                    </p:animMotion>
                                  </p:childTnLst>
                                </p:cTn>
                              </p:par>
                              <p:par>
                                <p:cTn id="12" presetID="10" presetClass="entr" presetSubtype="0" fill="hold" grpId="0" nodeType="withEffect">
                                  <p:stCondLst>
                                    <p:cond delay="0"/>
                                  </p:stCondLst>
                                  <p:childTnLst>
                                    <p:set>
                                      <p:cBhvr>
                                        <p:cTn id="13" dur="1" fill="hold">
                                          <p:stCondLst>
                                            <p:cond delay="0"/>
                                          </p:stCondLst>
                                        </p:cTn>
                                        <p:tgtEl>
                                          <p:spTgt spid="98"/>
                                        </p:tgtEl>
                                        <p:attrNameLst>
                                          <p:attrName>style.visibility</p:attrName>
                                        </p:attrNameLst>
                                      </p:cBhvr>
                                      <p:to>
                                        <p:strVal val="visible"/>
                                      </p:to>
                                    </p:set>
                                    <p:animEffect transition="in" filter="fade">
                                      <p:cBhvr>
                                        <p:cTn id="14" dur="500"/>
                                        <p:tgtEl>
                                          <p:spTgt spid="98"/>
                                        </p:tgtEl>
                                      </p:cBhvr>
                                    </p:animEffect>
                                  </p:childTnLst>
                                </p:cTn>
                              </p:par>
                              <p:par>
                                <p:cTn id="15" presetID="42" presetClass="path" presetSubtype="0" decel="30000" fill="hold" grpId="1" nodeType="withEffect">
                                  <p:stCondLst>
                                    <p:cond delay="0"/>
                                  </p:stCondLst>
                                  <p:childTnLst>
                                    <p:animMotion origin="layout" path="M -3.33333E-6 -0.03981 L -3.33333E-6 0.14815 " pathEditMode="relative" rAng="0" ptsTypes="AA">
                                      <p:cBhvr>
                                        <p:cTn id="16" dur="750" spd="-100000" fill="hold"/>
                                        <p:tgtEl>
                                          <p:spTgt spid="98"/>
                                        </p:tgtEl>
                                        <p:attrNameLst>
                                          <p:attrName>ppt_x</p:attrName>
                                          <p:attrName>ppt_y</p:attrName>
                                        </p:attrNameLst>
                                      </p:cBhvr>
                                      <p:rCtr x="0" y="9398"/>
                                    </p:animMotion>
                                  </p:childTnLst>
                                </p:cTn>
                              </p:par>
                              <p:par>
                                <p:cTn id="17" presetID="42" presetClass="path" presetSubtype="0" accel="30000" decel="30000" fill="hold" grpId="2" nodeType="withEffect">
                                  <p:stCondLst>
                                    <p:cond delay="750"/>
                                  </p:stCondLst>
                                  <p:childTnLst>
                                    <p:animMotion origin="layout" path="M -3.33333E-6 -0.03981 L -3.33333E-6 -2.22222E-6 " pathEditMode="relative" rAng="0" ptsTypes="AA">
                                      <p:cBhvr>
                                        <p:cTn id="18" dur="750" fill="hold"/>
                                        <p:tgtEl>
                                          <p:spTgt spid="98"/>
                                        </p:tgtEl>
                                        <p:attrNameLst>
                                          <p:attrName>ppt_x</p:attrName>
                                          <p:attrName>ppt_y</p:attrName>
                                        </p:attrNameLst>
                                      </p:cBhvr>
                                      <p:rCtr x="0" y="1991"/>
                                    </p:animMotion>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70"/>
                                        </p:tgtEl>
                                        <p:attrNameLst>
                                          <p:attrName>style.visibility</p:attrName>
                                        </p:attrNameLst>
                                      </p:cBhvr>
                                      <p:to>
                                        <p:strVal val="visible"/>
                                      </p:to>
                                    </p:set>
                                    <p:animEffect transition="in" filter="fade">
                                      <p:cBhvr>
                                        <p:cTn id="22" dur="500"/>
                                        <p:tgtEl>
                                          <p:spTgt spid="17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5"/>
                                        </p:tgtEl>
                                        <p:attrNameLst>
                                          <p:attrName>style.visibility</p:attrName>
                                        </p:attrNameLst>
                                      </p:cBhvr>
                                      <p:to>
                                        <p:strVal val="visible"/>
                                      </p:to>
                                    </p:set>
                                    <p:animEffect transition="in" filter="fade">
                                      <p:cBhvr>
                                        <p:cTn id="25" dur="500"/>
                                        <p:tgtEl>
                                          <p:spTgt spid="115"/>
                                        </p:tgtEl>
                                      </p:cBhvr>
                                    </p:animEffect>
                                  </p:childTnLst>
                                </p:cTn>
                              </p:par>
                              <p:par>
                                <p:cTn id="26" presetID="2" presetClass="entr" presetSubtype="8" decel="100000" fill="hold" grpId="0" nodeType="withEffect">
                                  <p:stCondLst>
                                    <p:cond delay="0"/>
                                  </p:stCondLst>
                                  <p:childTnLst>
                                    <p:set>
                                      <p:cBhvr>
                                        <p:cTn id="27" dur="1" fill="hold">
                                          <p:stCondLst>
                                            <p:cond delay="0"/>
                                          </p:stCondLst>
                                        </p:cTn>
                                        <p:tgtEl>
                                          <p:spTgt spid="114"/>
                                        </p:tgtEl>
                                        <p:attrNameLst>
                                          <p:attrName>style.visibility</p:attrName>
                                        </p:attrNameLst>
                                      </p:cBhvr>
                                      <p:to>
                                        <p:strVal val="visible"/>
                                      </p:to>
                                    </p:set>
                                    <p:anim calcmode="lin" valueType="num">
                                      <p:cBhvr additive="base">
                                        <p:cTn id="28" dur="1000" fill="hold"/>
                                        <p:tgtEl>
                                          <p:spTgt spid="114"/>
                                        </p:tgtEl>
                                        <p:attrNameLst>
                                          <p:attrName>ppt_x</p:attrName>
                                        </p:attrNameLst>
                                      </p:cBhvr>
                                      <p:tavLst>
                                        <p:tav tm="0">
                                          <p:val>
                                            <p:strVal val="0-#ppt_w/2"/>
                                          </p:val>
                                        </p:tav>
                                        <p:tav tm="100000">
                                          <p:val>
                                            <p:strVal val="#ppt_x"/>
                                          </p:val>
                                        </p:tav>
                                      </p:tavLst>
                                    </p:anim>
                                    <p:anim calcmode="lin" valueType="num">
                                      <p:cBhvr additive="base">
                                        <p:cTn id="29" dur="1000" fill="hold"/>
                                        <p:tgtEl>
                                          <p:spTgt spid="11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95"/>
                                        </p:tgtEl>
                                        <p:attrNameLst>
                                          <p:attrName>style.visibility</p:attrName>
                                        </p:attrNameLst>
                                      </p:cBhvr>
                                      <p:to>
                                        <p:strVal val="visible"/>
                                      </p:to>
                                    </p:set>
                                    <p:animEffect transition="in" filter="fade">
                                      <p:cBhvr>
                                        <p:cTn id="33" dur="500"/>
                                        <p:tgtEl>
                                          <p:spTgt spid="95"/>
                                        </p:tgtEl>
                                      </p:cBhvr>
                                    </p:animEffect>
                                  </p:childTnLst>
                                </p:cTn>
                              </p:par>
                              <p:par>
                                <p:cTn id="34" presetID="64" presetClass="path" presetSubtype="0" decel="30000" fill="hold" grpId="1" nodeType="withEffect">
                                  <p:stCondLst>
                                    <p:cond delay="0"/>
                                  </p:stCondLst>
                                  <p:childTnLst>
                                    <p:animMotion origin="layout" path="M 1.875E-6 0.03889 L 1.875E-6 -0.14815 " pathEditMode="relative" rAng="0" ptsTypes="AA">
                                      <p:cBhvr>
                                        <p:cTn id="35" dur="750" spd="-100000" fill="hold"/>
                                        <p:tgtEl>
                                          <p:spTgt spid="95"/>
                                        </p:tgtEl>
                                        <p:attrNameLst>
                                          <p:attrName>ppt_x</p:attrName>
                                          <p:attrName>ppt_y</p:attrName>
                                        </p:attrNameLst>
                                      </p:cBhvr>
                                      <p:rCtr x="0" y="-9352"/>
                                    </p:animMotion>
                                  </p:childTnLst>
                                </p:cTn>
                              </p:par>
                              <p:par>
                                <p:cTn id="36" presetID="64" presetClass="path" presetSubtype="0" accel="30000" decel="30000" fill="hold" grpId="2" nodeType="withEffect">
                                  <p:stCondLst>
                                    <p:cond delay="750"/>
                                  </p:stCondLst>
                                  <p:childTnLst>
                                    <p:animMotion origin="layout" path="M 1.875E-6 0.03843 L 1.875E-6 -3.7037E-7 " pathEditMode="relative" rAng="0" ptsTypes="AA">
                                      <p:cBhvr>
                                        <p:cTn id="37" dur="750" fill="hold"/>
                                        <p:tgtEl>
                                          <p:spTgt spid="95"/>
                                        </p:tgtEl>
                                        <p:attrNameLst>
                                          <p:attrName>ppt_x</p:attrName>
                                          <p:attrName>ppt_y</p:attrName>
                                        </p:attrNameLst>
                                      </p:cBhvr>
                                      <p:rCtr x="0" y="-1921"/>
                                    </p:animMotion>
                                  </p:childTnLst>
                                </p:cTn>
                              </p:par>
                              <p:par>
                                <p:cTn id="38" presetID="10" presetClass="entr" presetSubtype="0" fill="hold" grpId="0" nodeType="withEffect">
                                  <p:stCondLst>
                                    <p:cond delay="0"/>
                                  </p:stCondLst>
                                  <p:childTnLst>
                                    <p:set>
                                      <p:cBhvr>
                                        <p:cTn id="39" dur="1" fill="hold">
                                          <p:stCondLst>
                                            <p:cond delay="0"/>
                                          </p:stCondLst>
                                        </p:cTn>
                                        <p:tgtEl>
                                          <p:spTgt spid="96"/>
                                        </p:tgtEl>
                                        <p:attrNameLst>
                                          <p:attrName>style.visibility</p:attrName>
                                        </p:attrNameLst>
                                      </p:cBhvr>
                                      <p:to>
                                        <p:strVal val="visible"/>
                                      </p:to>
                                    </p:set>
                                    <p:animEffect transition="in" filter="fade">
                                      <p:cBhvr>
                                        <p:cTn id="40" dur="500"/>
                                        <p:tgtEl>
                                          <p:spTgt spid="96"/>
                                        </p:tgtEl>
                                      </p:cBhvr>
                                    </p:animEffect>
                                  </p:childTnLst>
                                </p:cTn>
                              </p:par>
                              <p:par>
                                <p:cTn id="41" presetID="42" presetClass="path" presetSubtype="0" decel="30000" fill="hold" grpId="1" nodeType="withEffect">
                                  <p:stCondLst>
                                    <p:cond delay="0"/>
                                  </p:stCondLst>
                                  <p:childTnLst>
                                    <p:animMotion origin="layout" path="M 2.5E-6 -0.03981 L 2.5E-6 0.14815 " pathEditMode="relative" rAng="0" ptsTypes="AA">
                                      <p:cBhvr>
                                        <p:cTn id="42" dur="750" spd="-100000" fill="hold"/>
                                        <p:tgtEl>
                                          <p:spTgt spid="96"/>
                                        </p:tgtEl>
                                        <p:attrNameLst>
                                          <p:attrName>ppt_x</p:attrName>
                                          <p:attrName>ppt_y</p:attrName>
                                        </p:attrNameLst>
                                      </p:cBhvr>
                                      <p:rCtr x="0" y="9398"/>
                                    </p:animMotion>
                                  </p:childTnLst>
                                </p:cTn>
                              </p:par>
                              <p:par>
                                <p:cTn id="43" presetID="42" presetClass="path" presetSubtype="0" accel="30000" decel="30000" fill="hold" grpId="2" nodeType="withEffect">
                                  <p:stCondLst>
                                    <p:cond delay="750"/>
                                  </p:stCondLst>
                                  <p:childTnLst>
                                    <p:animMotion origin="layout" path="M 2.5E-6 -0.03981 L 2.5E-6 -2.22222E-6 " pathEditMode="relative" rAng="0" ptsTypes="AA">
                                      <p:cBhvr>
                                        <p:cTn id="44" dur="750" fill="hold"/>
                                        <p:tgtEl>
                                          <p:spTgt spid="96"/>
                                        </p:tgtEl>
                                        <p:attrNameLst>
                                          <p:attrName>ppt_x</p:attrName>
                                          <p:attrName>ppt_y</p:attrName>
                                        </p:attrNameLst>
                                      </p:cBhvr>
                                      <p:rCtr x="0" y="1991"/>
                                    </p:animMotion>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171"/>
                                        </p:tgtEl>
                                        <p:attrNameLst>
                                          <p:attrName>style.visibility</p:attrName>
                                        </p:attrNameLst>
                                      </p:cBhvr>
                                      <p:to>
                                        <p:strVal val="visible"/>
                                      </p:to>
                                    </p:set>
                                    <p:animEffect transition="in" filter="fade">
                                      <p:cBhvr>
                                        <p:cTn id="48" dur="500"/>
                                        <p:tgtEl>
                                          <p:spTgt spid="17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fade">
                                      <p:cBhvr>
                                        <p:cTn id="51" dur="500"/>
                                        <p:tgtEl>
                                          <p:spTgt spid="118"/>
                                        </p:tgtEl>
                                      </p:cBhvr>
                                    </p:animEffect>
                                  </p:childTnLst>
                                </p:cTn>
                              </p:par>
                              <p:par>
                                <p:cTn id="52" presetID="2" presetClass="entr" presetSubtype="8" decel="100000" fill="hold" grpId="0" nodeType="withEffect">
                                  <p:stCondLst>
                                    <p:cond delay="0"/>
                                  </p:stCondLst>
                                  <p:childTnLst>
                                    <p:set>
                                      <p:cBhvr>
                                        <p:cTn id="53" dur="1" fill="hold">
                                          <p:stCondLst>
                                            <p:cond delay="0"/>
                                          </p:stCondLst>
                                        </p:cTn>
                                        <p:tgtEl>
                                          <p:spTgt spid="117"/>
                                        </p:tgtEl>
                                        <p:attrNameLst>
                                          <p:attrName>style.visibility</p:attrName>
                                        </p:attrNameLst>
                                      </p:cBhvr>
                                      <p:to>
                                        <p:strVal val="visible"/>
                                      </p:to>
                                    </p:set>
                                    <p:anim calcmode="lin" valueType="num">
                                      <p:cBhvr additive="base">
                                        <p:cTn id="54" dur="1000" fill="hold"/>
                                        <p:tgtEl>
                                          <p:spTgt spid="117"/>
                                        </p:tgtEl>
                                        <p:attrNameLst>
                                          <p:attrName>ppt_x</p:attrName>
                                        </p:attrNameLst>
                                      </p:cBhvr>
                                      <p:tavLst>
                                        <p:tav tm="0">
                                          <p:val>
                                            <p:strVal val="0-#ppt_w/2"/>
                                          </p:val>
                                        </p:tav>
                                        <p:tav tm="100000">
                                          <p:val>
                                            <p:strVal val="#ppt_x"/>
                                          </p:val>
                                        </p:tav>
                                      </p:tavLst>
                                    </p:anim>
                                    <p:anim calcmode="lin" valueType="num">
                                      <p:cBhvr additive="base">
                                        <p:cTn id="55" dur="1000" fill="hold"/>
                                        <p:tgtEl>
                                          <p:spTgt spid="117"/>
                                        </p:tgtEl>
                                        <p:attrNameLst>
                                          <p:attrName>ppt_y</p:attrName>
                                        </p:attrNameLst>
                                      </p:cBhvr>
                                      <p:tavLst>
                                        <p:tav tm="0">
                                          <p:val>
                                            <p:strVal val="#ppt_y"/>
                                          </p:val>
                                        </p:tav>
                                        <p:tav tm="100000">
                                          <p:val>
                                            <p:strVal val="#ppt_y"/>
                                          </p:val>
                                        </p:tav>
                                      </p:tavLst>
                                    </p:anim>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93"/>
                                        </p:tgtEl>
                                        <p:attrNameLst>
                                          <p:attrName>style.visibility</p:attrName>
                                        </p:attrNameLst>
                                      </p:cBhvr>
                                      <p:to>
                                        <p:strVal val="visible"/>
                                      </p:to>
                                    </p:set>
                                    <p:animEffect transition="in" filter="fade">
                                      <p:cBhvr>
                                        <p:cTn id="59" dur="500"/>
                                        <p:tgtEl>
                                          <p:spTgt spid="93"/>
                                        </p:tgtEl>
                                      </p:cBhvr>
                                    </p:animEffect>
                                  </p:childTnLst>
                                </p:cTn>
                              </p:par>
                              <p:par>
                                <p:cTn id="60" presetID="64" presetClass="path" presetSubtype="0" decel="30000" fill="hold" grpId="1" nodeType="withEffect">
                                  <p:stCondLst>
                                    <p:cond delay="0"/>
                                  </p:stCondLst>
                                  <p:childTnLst>
                                    <p:animMotion origin="layout" path="M 4.375E-6 0.03889 L 4.375E-6 -0.14815 " pathEditMode="relative" rAng="0" ptsTypes="AA">
                                      <p:cBhvr>
                                        <p:cTn id="61" dur="750" spd="-100000" fill="hold"/>
                                        <p:tgtEl>
                                          <p:spTgt spid="93"/>
                                        </p:tgtEl>
                                        <p:attrNameLst>
                                          <p:attrName>ppt_x</p:attrName>
                                          <p:attrName>ppt_y</p:attrName>
                                        </p:attrNameLst>
                                      </p:cBhvr>
                                      <p:rCtr x="0" y="-9352"/>
                                    </p:animMotion>
                                  </p:childTnLst>
                                </p:cTn>
                              </p:par>
                              <p:par>
                                <p:cTn id="62" presetID="64" presetClass="path" presetSubtype="0" accel="30000" decel="30000" fill="hold" grpId="2" nodeType="withEffect">
                                  <p:stCondLst>
                                    <p:cond delay="750"/>
                                  </p:stCondLst>
                                  <p:childTnLst>
                                    <p:animMotion origin="layout" path="M 4.375E-6 0.03843 L 4.375E-6 -2.22222E-6 " pathEditMode="relative" rAng="0" ptsTypes="AA">
                                      <p:cBhvr>
                                        <p:cTn id="63" dur="750" fill="hold"/>
                                        <p:tgtEl>
                                          <p:spTgt spid="93"/>
                                        </p:tgtEl>
                                        <p:attrNameLst>
                                          <p:attrName>ppt_x</p:attrName>
                                          <p:attrName>ppt_y</p:attrName>
                                        </p:attrNameLst>
                                      </p:cBhvr>
                                      <p:rCtr x="0" y="-1921"/>
                                    </p:animMotion>
                                  </p:childTnLst>
                                </p:cTn>
                              </p:par>
                              <p:par>
                                <p:cTn id="64" presetID="10" presetClass="entr" presetSubtype="0" fill="hold" grpId="0" nodeType="with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500"/>
                                        <p:tgtEl>
                                          <p:spTgt spid="94"/>
                                        </p:tgtEl>
                                      </p:cBhvr>
                                    </p:animEffect>
                                  </p:childTnLst>
                                </p:cTn>
                              </p:par>
                              <p:par>
                                <p:cTn id="67" presetID="42" presetClass="path" presetSubtype="0" decel="30000" fill="hold" grpId="1" nodeType="withEffect">
                                  <p:stCondLst>
                                    <p:cond delay="0"/>
                                  </p:stCondLst>
                                  <p:childTnLst>
                                    <p:animMotion origin="layout" path="M -4.79167E-6 -0.03981 L -4.79167E-6 0.14815 " pathEditMode="relative" rAng="0" ptsTypes="AA">
                                      <p:cBhvr>
                                        <p:cTn id="68" dur="750" spd="-100000" fill="hold"/>
                                        <p:tgtEl>
                                          <p:spTgt spid="94"/>
                                        </p:tgtEl>
                                        <p:attrNameLst>
                                          <p:attrName>ppt_x</p:attrName>
                                          <p:attrName>ppt_y</p:attrName>
                                        </p:attrNameLst>
                                      </p:cBhvr>
                                      <p:rCtr x="0" y="9398"/>
                                    </p:animMotion>
                                  </p:childTnLst>
                                </p:cTn>
                              </p:par>
                              <p:par>
                                <p:cTn id="69" presetID="42" presetClass="path" presetSubtype="0" accel="30000" decel="30000" fill="hold" grpId="2" nodeType="withEffect">
                                  <p:stCondLst>
                                    <p:cond delay="750"/>
                                  </p:stCondLst>
                                  <p:childTnLst>
                                    <p:animMotion origin="layout" path="M -4.79167E-6 -0.03981 L -4.79167E-6 -4.07407E-6 " pathEditMode="relative" rAng="0" ptsTypes="AA">
                                      <p:cBhvr>
                                        <p:cTn id="70" dur="750" fill="hold"/>
                                        <p:tgtEl>
                                          <p:spTgt spid="94"/>
                                        </p:tgtEl>
                                        <p:attrNameLst>
                                          <p:attrName>ppt_x</p:attrName>
                                          <p:attrName>ppt_y</p:attrName>
                                        </p:attrNameLst>
                                      </p:cBhvr>
                                      <p:rCtr x="0" y="1991"/>
                                    </p:animMotion>
                                  </p:childTnLst>
                                </p:cTn>
                              </p:par>
                            </p:childTnLst>
                          </p:cTn>
                        </p:par>
                        <p:par>
                          <p:cTn id="71" fill="hold">
                            <p:stCondLst>
                              <p:cond delay="6500"/>
                            </p:stCondLst>
                            <p:childTnLst>
                              <p:par>
                                <p:cTn id="72" presetID="10" presetClass="entr" presetSubtype="0" fill="hold" grpId="0" nodeType="afterEffect">
                                  <p:stCondLst>
                                    <p:cond delay="0"/>
                                  </p:stCondLst>
                                  <p:childTnLst>
                                    <p:set>
                                      <p:cBhvr>
                                        <p:cTn id="73" dur="1" fill="hold">
                                          <p:stCondLst>
                                            <p:cond delay="0"/>
                                          </p:stCondLst>
                                        </p:cTn>
                                        <p:tgtEl>
                                          <p:spTgt spid="169"/>
                                        </p:tgtEl>
                                        <p:attrNameLst>
                                          <p:attrName>style.visibility</p:attrName>
                                        </p:attrNameLst>
                                      </p:cBhvr>
                                      <p:to>
                                        <p:strVal val="visible"/>
                                      </p:to>
                                    </p:set>
                                    <p:animEffect transition="in" filter="fade">
                                      <p:cBhvr>
                                        <p:cTn id="74" dur="500"/>
                                        <p:tgtEl>
                                          <p:spTgt spid="16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21"/>
                                        </p:tgtEl>
                                        <p:attrNameLst>
                                          <p:attrName>style.visibility</p:attrName>
                                        </p:attrNameLst>
                                      </p:cBhvr>
                                      <p:to>
                                        <p:strVal val="visible"/>
                                      </p:to>
                                    </p:set>
                                    <p:animEffect transition="in" filter="fade">
                                      <p:cBhvr>
                                        <p:cTn id="77" dur="500"/>
                                        <p:tgtEl>
                                          <p:spTgt spid="121"/>
                                        </p:tgtEl>
                                      </p:cBhvr>
                                    </p:animEffect>
                                  </p:childTnLst>
                                </p:cTn>
                              </p:par>
                              <p:par>
                                <p:cTn id="78" presetID="2" presetClass="entr" presetSubtype="8" decel="100000" fill="hold" grpId="0" nodeType="withEffect">
                                  <p:stCondLst>
                                    <p:cond delay="0"/>
                                  </p:stCondLst>
                                  <p:childTnLst>
                                    <p:set>
                                      <p:cBhvr>
                                        <p:cTn id="79" dur="1" fill="hold">
                                          <p:stCondLst>
                                            <p:cond delay="0"/>
                                          </p:stCondLst>
                                        </p:cTn>
                                        <p:tgtEl>
                                          <p:spTgt spid="120"/>
                                        </p:tgtEl>
                                        <p:attrNameLst>
                                          <p:attrName>style.visibility</p:attrName>
                                        </p:attrNameLst>
                                      </p:cBhvr>
                                      <p:to>
                                        <p:strVal val="visible"/>
                                      </p:to>
                                    </p:set>
                                    <p:anim calcmode="lin" valueType="num">
                                      <p:cBhvr additive="base">
                                        <p:cTn id="80" dur="1000" fill="hold"/>
                                        <p:tgtEl>
                                          <p:spTgt spid="120"/>
                                        </p:tgtEl>
                                        <p:attrNameLst>
                                          <p:attrName>ppt_x</p:attrName>
                                        </p:attrNameLst>
                                      </p:cBhvr>
                                      <p:tavLst>
                                        <p:tav tm="0">
                                          <p:val>
                                            <p:strVal val="0-#ppt_w/2"/>
                                          </p:val>
                                        </p:tav>
                                        <p:tav tm="100000">
                                          <p:val>
                                            <p:strVal val="#ppt_x"/>
                                          </p:val>
                                        </p:tav>
                                      </p:tavLst>
                                    </p:anim>
                                    <p:anim calcmode="lin" valueType="num">
                                      <p:cBhvr additive="base">
                                        <p:cTn id="81" dur="1000" fill="hold"/>
                                        <p:tgtEl>
                                          <p:spTgt spid="120"/>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10" presetClass="entr" presetSubtype="0" fill="hold" grpId="0" nodeType="afterEffect">
                                  <p:stCondLst>
                                    <p:cond delay="0"/>
                                  </p:stCondLst>
                                  <p:childTnLst>
                                    <p:set>
                                      <p:cBhvr>
                                        <p:cTn id="84" dur="1" fill="hold">
                                          <p:stCondLst>
                                            <p:cond delay="0"/>
                                          </p:stCondLst>
                                        </p:cTn>
                                        <p:tgtEl>
                                          <p:spTgt spid="91"/>
                                        </p:tgtEl>
                                        <p:attrNameLst>
                                          <p:attrName>style.visibility</p:attrName>
                                        </p:attrNameLst>
                                      </p:cBhvr>
                                      <p:to>
                                        <p:strVal val="visible"/>
                                      </p:to>
                                    </p:set>
                                    <p:animEffect transition="in" filter="fade">
                                      <p:cBhvr>
                                        <p:cTn id="85" dur="500"/>
                                        <p:tgtEl>
                                          <p:spTgt spid="91"/>
                                        </p:tgtEl>
                                      </p:cBhvr>
                                    </p:animEffect>
                                  </p:childTnLst>
                                </p:cTn>
                              </p:par>
                              <p:par>
                                <p:cTn id="86" presetID="64" presetClass="path" presetSubtype="0" decel="30000" fill="hold" grpId="1" nodeType="withEffect">
                                  <p:stCondLst>
                                    <p:cond delay="0"/>
                                  </p:stCondLst>
                                  <p:childTnLst>
                                    <p:animMotion origin="layout" path="M -1.45833E-6 0.03889 L -1.45833E-6 -0.14815 " pathEditMode="relative" rAng="0" ptsTypes="AA">
                                      <p:cBhvr>
                                        <p:cTn id="87" dur="750" spd="-100000" fill="hold"/>
                                        <p:tgtEl>
                                          <p:spTgt spid="91"/>
                                        </p:tgtEl>
                                        <p:attrNameLst>
                                          <p:attrName>ppt_x</p:attrName>
                                          <p:attrName>ppt_y</p:attrName>
                                        </p:attrNameLst>
                                      </p:cBhvr>
                                      <p:rCtr x="0" y="-9352"/>
                                    </p:animMotion>
                                  </p:childTnLst>
                                </p:cTn>
                              </p:par>
                              <p:par>
                                <p:cTn id="88" presetID="64" presetClass="path" presetSubtype="0" accel="30000" decel="30000" fill="hold" grpId="2" nodeType="withEffect">
                                  <p:stCondLst>
                                    <p:cond delay="750"/>
                                  </p:stCondLst>
                                  <p:childTnLst>
                                    <p:animMotion origin="layout" path="M -1.45833E-6 0.03842 L -1.45833E-6 2.59259E-6 " pathEditMode="relative" rAng="0" ptsTypes="AA">
                                      <p:cBhvr>
                                        <p:cTn id="89" dur="750" fill="hold"/>
                                        <p:tgtEl>
                                          <p:spTgt spid="91"/>
                                        </p:tgtEl>
                                        <p:attrNameLst>
                                          <p:attrName>ppt_x</p:attrName>
                                          <p:attrName>ppt_y</p:attrName>
                                        </p:attrNameLst>
                                      </p:cBhvr>
                                      <p:rCtr x="0" y="-1921"/>
                                    </p:animMotion>
                                  </p:childTnLst>
                                </p:cTn>
                              </p:par>
                              <p:par>
                                <p:cTn id="90" presetID="10" presetClass="entr" presetSubtype="0" fill="hold" grpId="0" nodeType="withEffect">
                                  <p:stCondLst>
                                    <p:cond delay="0"/>
                                  </p:stCondLst>
                                  <p:childTnLst>
                                    <p:set>
                                      <p:cBhvr>
                                        <p:cTn id="91" dur="1" fill="hold">
                                          <p:stCondLst>
                                            <p:cond delay="0"/>
                                          </p:stCondLst>
                                        </p:cTn>
                                        <p:tgtEl>
                                          <p:spTgt spid="92"/>
                                        </p:tgtEl>
                                        <p:attrNameLst>
                                          <p:attrName>style.visibility</p:attrName>
                                        </p:attrNameLst>
                                      </p:cBhvr>
                                      <p:to>
                                        <p:strVal val="visible"/>
                                      </p:to>
                                    </p:set>
                                    <p:animEffect transition="in" filter="fade">
                                      <p:cBhvr>
                                        <p:cTn id="92" dur="500"/>
                                        <p:tgtEl>
                                          <p:spTgt spid="92"/>
                                        </p:tgtEl>
                                      </p:cBhvr>
                                    </p:animEffect>
                                  </p:childTnLst>
                                </p:cTn>
                              </p:par>
                              <p:par>
                                <p:cTn id="93" presetID="42" presetClass="path" presetSubtype="0" decel="30000" fill="hold" grpId="1" nodeType="withEffect">
                                  <p:stCondLst>
                                    <p:cond delay="0"/>
                                  </p:stCondLst>
                                  <p:childTnLst>
                                    <p:animMotion origin="layout" path="M -8.33333E-7 -0.03982 L -8.33333E-7 0.14815 " pathEditMode="relative" rAng="0" ptsTypes="AA">
                                      <p:cBhvr>
                                        <p:cTn id="94" dur="750" spd="-100000" fill="hold"/>
                                        <p:tgtEl>
                                          <p:spTgt spid="92"/>
                                        </p:tgtEl>
                                        <p:attrNameLst>
                                          <p:attrName>ppt_x</p:attrName>
                                          <p:attrName>ppt_y</p:attrName>
                                        </p:attrNameLst>
                                      </p:cBhvr>
                                      <p:rCtr x="0" y="9398"/>
                                    </p:animMotion>
                                  </p:childTnLst>
                                </p:cTn>
                              </p:par>
                              <p:par>
                                <p:cTn id="95" presetID="42" presetClass="path" presetSubtype="0" accel="30000" decel="30000" fill="hold" grpId="2" nodeType="withEffect">
                                  <p:stCondLst>
                                    <p:cond delay="750"/>
                                  </p:stCondLst>
                                  <p:childTnLst>
                                    <p:animMotion origin="layout" path="M -8.33333E-7 -0.03982 L -8.33333E-7 7.40741E-7 " pathEditMode="relative" rAng="0" ptsTypes="AA">
                                      <p:cBhvr>
                                        <p:cTn id="96" dur="750" fill="hold"/>
                                        <p:tgtEl>
                                          <p:spTgt spid="92"/>
                                        </p:tgtEl>
                                        <p:attrNameLst>
                                          <p:attrName>ppt_x</p:attrName>
                                          <p:attrName>ppt_y</p:attrName>
                                        </p:attrNameLst>
                                      </p:cBhvr>
                                      <p:rCtr x="0" y="1991"/>
                                    </p:animMotion>
                                  </p:childTnLst>
                                </p:cTn>
                              </p:par>
                            </p:childTnLst>
                          </p:cTn>
                        </p:par>
                        <p:par>
                          <p:cTn id="97" fill="hold">
                            <p:stCondLst>
                              <p:cond delay="9000"/>
                            </p:stCondLst>
                            <p:childTnLst>
                              <p:par>
                                <p:cTn id="98" presetID="10" presetClass="entr" presetSubtype="0" fill="hold" grpId="0" nodeType="afterEffect">
                                  <p:stCondLst>
                                    <p:cond delay="0"/>
                                  </p:stCondLst>
                                  <p:childTnLst>
                                    <p:set>
                                      <p:cBhvr>
                                        <p:cTn id="99" dur="1" fill="hold">
                                          <p:stCondLst>
                                            <p:cond delay="0"/>
                                          </p:stCondLst>
                                        </p:cTn>
                                        <p:tgtEl>
                                          <p:spTgt spid="168"/>
                                        </p:tgtEl>
                                        <p:attrNameLst>
                                          <p:attrName>style.visibility</p:attrName>
                                        </p:attrNameLst>
                                      </p:cBhvr>
                                      <p:to>
                                        <p:strVal val="visible"/>
                                      </p:to>
                                    </p:set>
                                    <p:animEffect transition="in" filter="fade">
                                      <p:cBhvr>
                                        <p:cTn id="100" dur="500"/>
                                        <p:tgtEl>
                                          <p:spTgt spid="16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24"/>
                                        </p:tgtEl>
                                        <p:attrNameLst>
                                          <p:attrName>style.visibility</p:attrName>
                                        </p:attrNameLst>
                                      </p:cBhvr>
                                      <p:to>
                                        <p:strVal val="visible"/>
                                      </p:to>
                                    </p:set>
                                    <p:animEffect transition="in" filter="fade">
                                      <p:cBhvr>
                                        <p:cTn id="103" dur="500"/>
                                        <p:tgtEl>
                                          <p:spTgt spid="124"/>
                                        </p:tgtEl>
                                      </p:cBhvr>
                                    </p:animEffect>
                                  </p:childTnLst>
                                </p:cTn>
                              </p:par>
                              <p:par>
                                <p:cTn id="104" presetID="2" presetClass="entr" presetSubtype="8" decel="100000" fill="hold" grpId="0" nodeType="with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1000" fill="hold"/>
                                        <p:tgtEl>
                                          <p:spTgt spid="123"/>
                                        </p:tgtEl>
                                        <p:attrNameLst>
                                          <p:attrName>ppt_x</p:attrName>
                                        </p:attrNameLst>
                                      </p:cBhvr>
                                      <p:tavLst>
                                        <p:tav tm="0">
                                          <p:val>
                                            <p:strVal val="0-#ppt_w/2"/>
                                          </p:val>
                                        </p:tav>
                                        <p:tav tm="100000">
                                          <p:val>
                                            <p:strVal val="#ppt_x"/>
                                          </p:val>
                                        </p:tav>
                                      </p:tavLst>
                                    </p:anim>
                                    <p:anim calcmode="lin" valueType="num">
                                      <p:cBhvr additive="base">
                                        <p:cTn id="107" dur="1000" fill="hold"/>
                                        <p:tgtEl>
                                          <p:spTgt spid="12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10" presetClass="entr" presetSubtype="0" fill="hold" grpId="0" nodeType="afterEffect">
                                  <p:stCondLst>
                                    <p:cond delay="0"/>
                                  </p:stCondLst>
                                  <p:childTnLst>
                                    <p:set>
                                      <p:cBhvr>
                                        <p:cTn id="110" dur="1" fill="hold">
                                          <p:stCondLst>
                                            <p:cond delay="0"/>
                                          </p:stCondLst>
                                        </p:cTn>
                                        <p:tgtEl>
                                          <p:spTgt spid="89"/>
                                        </p:tgtEl>
                                        <p:attrNameLst>
                                          <p:attrName>style.visibility</p:attrName>
                                        </p:attrNameLst>
                                      </p:cBhvr>
                                      <p:to>
                                        <p:strVal val="visible"/>
                                      </p:to>
                                    </p:set>
                                    <p:animEffect transition="in" filter="fade">
                                      <p:cBhvr>
                                        <p:cTn id="111" dur="500"/>
                                        <p:tgtEl>
                                          <p:spTgt spid="89"/>
                                        </p:tgtEl>
                                      </p:cBhvr>
                                    </p:animEffect>
                                  </p:childTnLst>
                                </p:cTn>
                              </p:par>
                              <p:par>
                                <p:cTn id="112" presetID="64" presetClass="path" presetSubtype="0" decel="30000" fill="hold" grpId="1" nodeType="withEffect">
                                  <p:stCondLst>
                                    <p:cond delay="0"/>
                                  </p:stCondLst>
                                  <p:childTnLst>
                                    <p:animMotion origin="layout" path="M -3.95833E-6 0.03888 L -3.95833E-6 -0.14815 " pathEditMode="relative" rAng="0" ptsTypes="AA">
                                      <p:cBhvr>
                                        <p:cTn id="113" dur="750" spd="-100000" fill="hold"/>
                                        <p:tgtEl>
                                          <p:spTgt spid="89"/>
                                        </p:tgtEl>
                                        <p:attrNameLst>
                                          <p:attrName>ppt_x</p:attrName>
                                          <p:attrName>ppt_y</p:attrName>
                                        </p:attrNameLst>
                                      </p:cBhvr>
                                      <p:rCtr x="0" y="-9352"/>
                                    </p:animMotion>
                                  </p:childTnLst>
                                </p:cTn>
                              </p:par>
                              <p:par>
                                <p:cTn id="114" presetID="64" presetClass="path" presetSubtype="0" accel="30000" decel="30000" fill="hold" grpId="2" nodeType="withEffect">
                                  <p:stCondLst>
                                    <p:cond delay="750"/>
                                  </p:stCondLst>
                                  <p:childTnLst>
                                    <p:animMotion origin="layout" path="M -3.95833E-6 0.03842 L -3.95833E-6 4.07407E-6 " pathEditMode="relative" rAng="0" ptsTypes="AA">
                                      <p:cBhvr>
                                        <p:cTn id="115" dur="750" fill="hold"/>
                                        <p:tgtEl>
                                          <p:spTgt spid="89"/>
                                        </p:tgtEl>
                                        <p:attrNameLst>
                                          <p:attrName>ppt_x</p:attrName>
                                          <p:attrName>ppt_y</p:attrName>
                                        </p:attrNameLst>
                                      </p:cBhvr>
                                      <p:rCtr x="0" y="-1921"/>
                                    </p:animMotion>
                                  </p:childTnLst>
                                </p:cTn>
                              </p:par>
                              <p:par>
                                <p:cTn id="116" presetID="10" presetClass="entr" presetSubtype="0" fill="hold" grpId="0" nodeType="withEffect">
                                  <p:stCondLst>
                                    <p:cond delay="0"/>
                                  </p:stCondLst>
                                  <p:childTnLst>
                                    <p:set>
                                      <p:cBhvr>
                                        <p:cTn id="117" dur="1" fill="hold">
                                          <p:stCondLst>
                                            <p:cond delay="0"/>
                                          </p:stCondLst>
                                        </p:cTn>
                                        <p:tgtEl>
                                          <p:spTgt spid="90"/>
                                        </p:tgtEl>
                                        <p:attrNameLst>
                                          <p:attrName>style.visibility</p:attrName>
                                        </p:attrNameLst>
                                      </p:cBhvr>
                                      <p:to>
                                        <p:strVal val="visible"/>
                                      </p:to>
                                    </p:set>
                                    <p:animEffect transition="in" filter="fade">
                                      <p:cBhvr>
                                        <p:cTn id="118" dur="500"/>
                                        <p:tgtEl>
                                          <p:spTgt spid="90"/>
                                        </p:tgtEl>
                                      </p:cBhvr>
                                    </p:animEffect>
                                  </p:childTnLst>
                                </p:cTn>
                              </p:par>
                              <p:par>
                                <p:cTn id="119" presetID="42" presetClass="path" presetSubtype="0" decel="30000" fill="hold" grpId="1" nodeType="withEffect">
                                  <p:stCondLst>
                                    <p:cond delay="0"/>
                                  </p:stCondLst>
                                  <p:childTnLst>
                                    <p:animMotion origin="layout" path="M -3.125E-6 -0.03982 L -3.125E-6 0.14815 " pathEditMode="relative" rAng="0" ptsTypes="AA">
                                      <p:cBhvr>
                                        <p:cTn id="120" dur="750" spd="-100000" fill="hold"/>
                                        <p:tgtEl>
                                          <p:spTgt spid="90"/>
                                        </p:tgtEl>
                                        <p:attrNameLst>
                                          <p:attrName>ppt_x</p:attrName>
                                          <p:attrName>ppt_y</p:attrName>
                                        </p:attrNameLst>
                                      </p:cBhvr>
                                      <p:rCtr x="0" y="9398"/>
                                    </p:animMotion>
                                  </p:childTnLst>
                                </p:cTn>
                              </p:par>
                              <p:par>
                                <p:cTn id="121" presetID="42" presetClass="path" presetSubtype="0" accel="30000" decel="30000" fill="hold" grpId="2" nodeType="withEffect">
                                  <p:stCondLst>
                                    <p:cond delay="750"/>
                                  </p:stCondLst>
                                  <p:childTnLst>
                                    <p:animMotion origin="layout" path="M -3.125E-6 -0.03982 L -3.125E-6 2.22222E-6 " pathEditMode="relative" rAng="0" ptsTypes="AA">
                                      <p:cBhvr>
                                        <p:cTn id="122" dur="750" fill="hold"/>
                                        <p:tgtEl>
                                          <p:spTgt spid="90"/>
                                        </p:tgtEl>
                                        <p:attrNameLst>
                                          <p:attrName>ppt_x</p:attrName>
                                          <p:attrName>ppt_y</p:attrName>
                                        </p:attrNameLst>
                                      </p:cBhvr>
                                      <p:rCtr x="0" y="1991"/>
                                    </p:animMotion>
                                  </p:childTnLst>
                                </p:cTn>
                              </p:par>
                            </p:childTnLst>
                          </p:cTn>
                        </p:par>
                        <p:par>
                          <p:cTn id="123" fill="hold">
                            <p:stCondLst>
                              <p:cond delay="11500"/>
                            </p:stCondLst>
                            <p:childTnLst>
                              <p:par>
                                <p:cTn id="124" presetID="10" presetClass="entr" presetSubtype="0" fill="hold" grpId="0" nodeType="afterEffect">
                                  <p:stCondLst>
                                    <p:cond delay="0"/>
                                  </p:stCondLst>
                                  <p:childTnLst>
                                    <p:set>
                                      <p:cBhvr>
                                        <p:cTn id="125" dur="1" fill="hold">
                                          <p:stCondLst>
                                            <p:cond delay="0"/>
                                          </p:stCondLst>
                                        </p:cTn>
                                        <p:tgtEl>
                                          <p:spTgt spid="172"/>
                                        </p:tgtEl>
                                        <p:attrNameLst>
                                          <p:attrName>style.visibility</p:attrName>
                                        </p:attrNameLst>
                                      </p:cBhvr>
                                      <p:to>
                                        <p:strVal val="visible"/>
                                      </p:to>
                                    </p:set>
                                    <p:animEffect transition="in" filter="fade">
                                      <p:cBhvr>
                                        <p:cTn id="126" dur="500"/>
                                        <p:tgtEl>
                                          <p:spTgt spid="172"/>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500"/>
                                        <p:tgtEl>
                                          <p:spTgt spid="127"/>
                                        </p:tgtEl>
                                      </p:cBhvr>
                                    </p:animEffect>
                                  </p:childTnLst>
                                </p:cTn>
                              </p:par>
                              <p:par>
                                <p:cTn id="130" presetID="2" presetClass="entr" presetSubtype="8" decel="100000" fill="hold" grpId="0" nodeType="withEffect">
                                  <p:stCondLst>
                                    <p:cond delay="0"/>
                                  </p:stCondLst>
                                  <p:childTnLst>
                                    <p:set>
                                      <p:cBhvr>
                                        <p:cTn id="131" dur="1" fill="hold">
                                          <p:stCondLst>
                                            <p:cond delay="0"/>
                                          </p:stCondLst>
                                        </p:cTn>
                                        <p:tgtEl>
                                          <p:spTgt spid="126"/>
                                        </p:tgtEl>
                                        <p:attrNameLst>
                                          <p:attrName>style.visibility</p:attrName>
                                        </p:attrNameLst>
                                      </p:cBhvr>
                                      <p:to>
                                        <p:strVal val="visible"/>
                                      </p:to>
                                    </p:set>
                                    <p:anim calcmode="lin" valueType="num">
                                      <p:cBhvr additive="base">
                                        <p:cTn id="132" dur="1000" fill="hold"/>
                                        <p:tgtEl>
                                          <p:spTgt spid="126"/>
                                        </p:tgtEl>
                                        <p:attrNameLst>
                                          <p:attrName>ppt_x</p:attrName>
                                        </p:attrNameLst>
                                      </p:cBhvr>
                                      <p:tavLst>
                                        <p:tav tm="0">
                                          <p:val>
                                            <p:strVal val="0-#ppt_w/2"/>
                                          </p:val>
                                        </p:tav>
                                        <p:tav tm="100000">
                                          <p:val>
                                            <p:strVal val="#ppt_x"/>
                                          </p:val>
                                        </p:tav>
                                      </p:tavLst>
                                    </p:anim>
                                    <p:anim calcmode="lin" valueType="num">
                                      <p:cBhvr additive="base">
                                        <p:cTn id="133" dur="1000" fill="hold"/>
                                        <p:tgtEl>
                                          <p:spTgt spid="1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9" grpId="1" animBg="1"/>
      <p:bldP spid="89" grpId="2" animBg="1"/>
      <p:bldP spid="90" grpId="0" animBg="1"/>
      <p:bldP spid="90" grpId="1" animBg="1"/>
      <p:bldP spid="90" grpId="2" animBg="1"/>
      <p:bldP spid="91" grpId="0" animBg="1"/>
      <p:bldP spid="91" grpId="1" animBg="1"/>
      <p:bldP spid="91" grpId="2" animBg="1"/>
      <p:bldP spid="92" grpId="0" animBg="1"/>
      <p:bldP spid="92" grpId="1" animBg="1"/>
      <p:bldP spid="92" grpId="2" animBg="1"/>
      <p:bldP spid="93" grpId="0" animBg="1"/>
      <p:bldP spid="93" grpId="1" animBg="1"/>
      <p:bldP spid="93" grpId="2" animBg="1"/>
      <p:bldP spid="94" grpId="0" animBg="1"/>
      <p:bldP spid="94" grpId="1" animBg="1"/>
      <p:bldP spid="94" grpId="2" animBg="1"/>
      <p:bldP spid="95" grpId="0" animBg="1"/>
      <p:bldP spid="95" grpId="1" animBg="1"/>
      <p:bldP spid="95" grpId="2" animBg="1"/>
      <p:bldP spid="96" grpId="0" animBg="1"/>
      <p:bldP spid="96" grpId="1" animBg="1"/>
      <p:bldP spid="96" grpId="2" animBg="1"/>
      <p:bldP spid="97" grpId="0" animBg="1"/>
      <p:bldP spid="97" grpId="1" animBg="1"/>
      <p:bldP spid="97" grpId="2" animBg="1"/>
      <p:bldP spid="98" grpId="0" animBg="1"/>
      <p:bldP spid="98" grpId="1" animBg="1"/>
      <p:bldP spid="98" grpId="2" animBg="1"/>
      <p:bldP spid="114" grpId="0"/>
      <p:bldP spid="115" grpId="0"/>
      <p:bldP spid="117" grpId="0"/>
      <p:bldP spid="118" grpId="0"/>
      <p:bldP spid="120" grpId="0"/>
      <p:bldP spid="121" grpId="0"/>
      <p:bldP spid="123" grpId="0"/>
      <p:bldP spid="124" grpId="0"/>
      <p:bldP spid="126" grpId="0"/>
      <p:bldP spid="127" grpId="0"/>
      <p:bldP spid="168" grpId="0" animBg="1"/>
      <p:bldP spid="169" grpId="0" animBg="1"/>
      <p:bldP spid="170" grpId="0" animBg="1"/>
      <p:bldP spid="171" grpId="0" animBg="1"/>
      <p:bldP spid="1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17"/>
          <p:cNvCxnSpPr>
            <a:endCxn id="15" idx="0"/>
          </p:cNvCxnSpPr>
          <p:nvPr/>
        </p:nvCxnSpPr>
        <p:spPr>
          <a:xfrm>
            <a:off x="1333210" y="2505542"/>
            <a:ext cx="0" cy="74668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9"/>
          <p:cNvCxnSpPr>
            <a:stCxn id="16" idx="4"/>
            <a:endCxn id="24" idx="0"/>
          </p:cNvCxnSpPr>
          <p:nvPr/>
        </p:nvCxnSpPr>
        <p:spPr>
          <a:xfrm>
            <a:off x="2886676" y="3403354"/>
            <a:ext cx="4011" cy="79192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20"/>
          <p:cNvCxnSpPr>
            <a:stCxn id="19" idx="4"/>
            <a:endCxn id="27" idx="0"/>
          </p:cNvCxnSpPr>
          <p:nvPr/>
        </p:nvCxnSpPr>
        <p:spPr>
          <a:xfrm>
            <a:off x="5993608" y="3403354"/>
            <a:ext cx="4329" cy="79192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21"/>
          <p:cNvCxnSpPr>
            <a:stCxn id="20" idx="4"/>
            <a:endCxn id="28" idx="0"/>
          </p:cNvCxnSpPr>
          <p:nvPr/>
        </p:nvCxnSpPr>
        <p:spPr>
          <a:xfrm>
            <a:off x="9100538" y="3403354"/>
            <a:ext cx="0" cy="79192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22"/>
          <p:cNvCxnSpPr>
            <a:stCxn id="26" idx="4"/>
            <a:endCxn id="17" idx="0"/>
          </p:cNvCxnSpPr>
          <p:nvPr/>
        </p:nvCxnSpPr>
        <p:spPr>
          <a:xfrm>
            <a:off x="7546011" y="2518232"/>
            <a:ext cx="1063" cy="73399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23"/>
          <p:cNvCxnSpPr>
            <a:stCxn id="25" idx="4"/>
            <a:endCxn id="18" idx="0"/>
          </p:cNvCxnSpPr>
          <p:nvPr/>
        </p:nvCxnSpPr>
        <p:spPr>
          <a:xfrm flipH="1">
            <a:off x="4440142" y="2518232"/>
            <a:ext cx="1649" cy="73399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24"/>
          <p:cNvSpPr/>
          <p:nvPr/>
        </p:nvSpPr>
        <p:spPr>
          <a:xfrm>
            <a:off x="1333210" y="3310156"/>
            <a:ext cx="9558627"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mn-ea"/>
            </a:endParaRPr>
          </a:p>
        </p:txBody>
      </p:sp>
      <p:sp>
        <p:nvSpPr>
          <p:cNvPr id="15" name="Oval 25"/>
          <p:cNvSpPr>
            <a:spLocks noChangeAspect="1"/>
          </p:cNvSpPr>
          <p:nvPr/>
        </p:nvSpPr>
        <p:spPr>
          <a:xfrm>
            <a:off x="1257645" y="3252224"/>
            <a:ext cx="151130" cy="151130"/>
          </a:xfrm>
          <a:prstGeom prst="ellipse">
            <a:avLst/>
          </a:prstGeom>
          <a:gradFill flip="none" rotWithShape="1">
            <a:gsLst>
              <a:gs pos="0">
                <a:srgbClr val="FFC000">
                  <a:alpha val="85000"/>
                </a:srgbClr>
              </a:gs>
              <a:gs pos="32000">
                <a:srgbClr val="92D050">
                  <a:alpha val="69000"/>
                </a:srgbClr>
              </a:gs>
              <a:gs pos="100000">
                <a:srgbClr val="00B0F0">
                  <a:alpha val="0"/>
                </a:srgbClr>
              </a:gs>
              <a:gs pos="66000">
                <a:srgbClr val="00B050">
                  <a:alpha val="42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a:solidFill>
                  <a:srgbClr val="FFFFFF"/>
                </a:solidFill>
                <a:latin typeface="Arial"/>
                <a:ea typeface="微软雅黑"/>
              </a:rPr>
              <a:t> </a:t>
            </a:r>
            <a:endParaRPr lang="en-US" dirty="0">
              <a:solidFill>
                <a:srgbClr val="FFFFFF"/>
              </a:solidFill>
              <a:latin typeface="Arial"/>
              <a:ea typeface="微软雅黑"/>
            </a:endParaRPr>
          </a:p>
        </p:txBody>
      </p:sp>
      <p:sp>
        <p:nvSpPr>
          <p:cNvPr id="16" name="Oval 26"/>
          <p:cNvSpPr>
            <a:spLocks noChangeAspect="1"/>
          </p:cNvSpPr>
          <p:nvPr/>
        </p:nvSpPr>
        <p:spPr>
          <a:xfrm>
            <a:off x="2811111" y="3252224"/>
            <a:ext cx="151130" cy="151130"/>
          </a:xfrm>
          <a:prstGeom prst="ellipse">
            <a:avLst/>
          </a:prstGeom>
          <a:gradFill flip="none" rotWithShape="1">
            <a:gsLst>
              <a:gs pos="0">
                <a:srgbClr val="FFC000">
                  <a:alpha val="85000"/>
                </a:srgbClr>
              </a:gs>
              <a:gs pos="32000">
                <a:srgbClr val="92D050">
                  <a:alpha val="69000"/>
                </a:srgbClr>
              </a:gs>
              <a:gs pos="100000">
                <a:srgbClr val="00B0F0">
                  <a:alpha val="0"/>
                </a:srgbClr>
              </a:gs>
              <a:gs pos="66000">
                <a:srgbClr val="00B050">
                  <a:alpha val="42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latin typeface="Arial"/>
              <a:ea typeface="微软雅黑"/>
            </a:endParaRPr>
          </a:p>
        </p:txBody>
      </p:sp>
      <p:sp>
        <p:nvSpPr>
          <p:cNvPr id="17" name="Oval 27"/>
          <p:cNvSpPr>
            <a:spLocks noChangeAspect="1"/>
          </p:cNvSpPr>
          <p:nvPr/>
        </p:nvSpPr>
        <p:spPr>
          <a:xfrm>
            <a:off x="7471509" y="3252224"/>
            <a:ext cx="151130" cy="151130"/>
          </a:xfrm>
          <a:prstGeom prst="ellipse">
            <a:avLst/>
          </a:prstGeom>
          <a:gradFill flip="none" rotWithShape="1">
            <a:gsLst>
              <a:gs pos="0">
                <a:srgbClr val="FFC000">
                  <a:alpha val="85000"/>
                </a:srgbClr>
              </a:gs>
              <a:gs pos="32000">
                <a:srgbClr val="92D050">
                  <a:alpha val="69000"/>
                </a:srgbClr>
              </a:gs>
              <a:gs pos="100000">
                <a:srgbClr val="00B0F0">
                  <a:alpha val="0"/>
                </a:srgbClr>
              </a:gs>
              <a:gs pos="66000">
                <a:srgbClr val="00B050">
                  <a:alpha val="42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latin typeface="Arial"/>
              <a:ea typeface="微软雅黑"/>
            </a:endParaRPr>
          </a:p>
        </p:txBody>
      </p:sp>
      <p:sp>
        <p:nvSpPr>
          <p:cNvPr id="18" name="Oval 28"/>
          <p:cNvSpPr>
            <a:spLocks noChangeAspect="1"/>
          </p:cNvSpPr>
          <p:nvPr/>
        </p:nvSpPr>
        <p:spPr>
          <a:xfrm>
            <a:off x="4364577" y="3252224"/>
            <a:ext cx="151130" cy="151130"/>
          </a:xfrm>
          <a:prstGeom prst="ellipse">
            <a:avLst/>
          </a:prstGeom>
          <a:gradFill flip="none" rotWithShape="1">
            <a:gsLst>
              <a:gs pos="0">
                <a:srgbClr val="FFC000">
                  <a:alpha val="85000"/>
                </a:srgbClr>
              </a:gs>
              <a:gs pos="32000">
                <a:srgbClr val="92D050">
                  <a:alpha val="69000"/>
                </a:srgbClr>
              </a:gs>
              <a:gs pos="100000">
                <a:srgbClr val="00B0F0">
                  <a:alpha val="0"/>
                </a:srgbClr>
              </a:gs>
              <a:gs pos="66000">
                <a:srgbClr val="00B050">
                  <a:alpha val="42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latin typeface="Arial"/>
              <a:ea typeface="微软雅黑"/>
            </a:endParaRPr>
          </a:p>
        </p:txBody>
      </p:sp>
      <p:sp>
        <p:nvSpPr>
          <p:cNvPr id="19" name="Oval 29"/>
          <p:cNvSpPr>
            <a:spLocks noChangeAspect="1"/>
          </p:cNvSpPr>
          <p:nvPr/>
        </p:nvSpPr>
        <p:spPr>
          <a:xfrm>
            <a:off x="5918043" y="3252224"/>
            <a:ext cx="151130" cy="151130"/>
          </a:xfrm>
          <a:prstGeom prst="ellipse">
            <a:avLst/>
          </a:prstGeom>
          <a:gradFill flip="none" rotWithShape="1">
            <a:gsLst>
              <a:gs pos="0">
                <a:srgbClr val="FFC000">
                  <a:alpha val="85000"/>
                </a:srgbClr>
              </a:gs>
              <a:gs pos="32000">
                <a:srgbClr val="92D050">
                  <a:alpha val="69000"/>
                </a:srgbClr>
              </a:gs>
              <a:gs pos="100000">
                <a:srgbClr val="00B0F0">
                  <a:alpha val="0"/>
                </a:srgbClr>
              </a:gs>
              <a:gs pos="66000">
                <a:srgbClr val="00B050">
                  <a:alpha val="42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latin typeface="Arial"/>
              <a:ea typeface="微软雅黑"/>
            </a:endParaRPr>
          </a:p>
        </p:txBody>
      </p:sp>
      <p:sp>
        <p:nvSpPr>
          <p:cNvPr id="20" name="Oval 34"/>
          <p:cNvSpPr>
            <a:spLocks noChangeAspect="1"/>
          </p:cNvSpPr>
          <p:nvPr/>
        </p:nvSpPr>
        <p:spPr>
          <a:xfrm>
            <a:off x="9024973" y="3252224"/>
            <a:ext cx="151130" cy="151130"/>
          </a:xfrm>
          <a:prstGeom prst="ellipse">
            <a:avLst/>
          </a:prstGeom>
          <a:gradFill flip="none" rotWithShape="1">
            <a:gsLst>
              <a:gs pos="0">
                <a:srgbClr val="FFC000">
                  <a:alpha val="85000"/>
                </a:srgbClr>
              </a:gs>
              <a:gs pos="32000">
                <a:srgbClr val="92D050">
                  <a:alpha val="69000"/>
                </a:srgbClr>
              </a:gs>
              <a:gs pos="100000">
                <a:srgbClr val="00B0F0">
                  <a:alpha val="0"/>
                </a:srgbClr>
              </a:gs>
              <a:gs pos="66000">
                <a:srgbClr val="00B050">
                  <a:alpha val="42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latin typeface="Arial"/>
              <a:ea typeface="微软雅黑"/>
            </a:endParaRPr>
          </a:p>
        </p:txBody>
      </p:sp>
      <p:sp>
        <p:nvSpPr>
          <p:cNvPr id="23" name="Oval 49"/>
          <p:cNvSpPr>
            <a:spLocks noChangeAspect="1"/>
          </p:cNvSpPr>
          <p:nvPr/>
        </p:nvSpPr>
        <p:spPr>
          <a:xfrm>
            <a:off x="933909" y="1719632"/>
            <a:ext cx="798602" cy="798600"/>
          </a:xfrm>
          <a:prstGeom prst="ellipse">
            <a:avLst/>
          </a:prstGeom>
          <a:noFill/>
          <a:ln>
            <a:gradFill flip="none" rotWithShape="1">
              <a:gsLst>
                <a:gs pos="0">
                  <a:srgbClr val="FFC000">
                    <a:alpha val="83000"/>
                  </a:srgbClr>
                </a:gs>
                <a:gs pos="36000">
                  <a:srgbClr val="FFFF00">
                    <a:alpha val="72000"/>
                  </a:srgbClr>
                </a:gs>
                <a:gs pos="62000">
                  <a:srgbClr val="92D050">
                    <a:alpha val="60000"/>
                  </a:srgbClr>
                </a:gs>
                <a:gs pos="89000">
                  <a:srgbClr val="00B050">
                    <a:alpha val="2000"/>
                  </a:srgb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24" name="Oval 50"/>
          <p:cNvSpPr>
            <a:spLocks noChangeAspect="1"/>
          </p:cNvSpPr>
          <p:nvPr/>
        </p:nvSpPr>
        <p:spPr>
          <a:xfrm>
            <a:off x="2491386" y="4195278"/>
            <a:ext cx="798602" cy="798600"/>
          </a:xfrm>
          <a:prstGeom prst="ellipse">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25" name="Oval 53"/>
          <p:cNvSpPr>
            <a:spLocks noChangeAspect="1"/>
          </p:cNvSpPr>
          <p:nvPr/>
        </p:nvSpPr>
        <p:spPr>
          <a:xfrm>
            <a:off x="4042490" y="1719632"/>
            <a:ext cx="798602" cy="798600"/>
          </a:xfrm>
          <a:prstGeom prst="ellipse">
            <a:avLst/>
          </a:prstGeom>
          <a:noFill/>
          <a:ln>
            <a:gradFill flip="none" rotWithShape="1">
              <a:gsLst>
                <a:gs pos="0">
                  <a:srgbClr val="FFC000">
                    <a:alpha val="83000"/>
                  </a:srgbClr>
                </a:gs>
                <a:gs pos="36000">
                  <a:srgbClr val="FFFF00">
                    <a:alpha val="72000"/>
                  </a:srgbClr>
                </a:gs>
                <a:gs pos="62000">
                  <a:srgbClr val="92D050">
                    <a:alpha val="60000"/>
                  </a:srgbClr>
                </a:gs>
                <a:gs pos="89000">
                  <a:srgbClr val="00B050">
                    <a:alpha val="2000"/>
                  </a:srgb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lt1"/>
              </a:solidFill>
            </a:endParaRPr>
          </a:p>
        </p:txBody>
      </p:sp>
      <p:sp>
        <p:nvSpPr>
          <p:cNvPr id="26" name="Oval 55"/>
          <p:cNvSpPr>
            <a:spLocks noChangeAspect="1"/>
          </p:cNvSpPr>
          <p:nvPr/>
        </p:nvSpPr>
        <p:spPr>
          <a:xfrm>
            <a:off x="7146710" y="1719632"/>
            <a:ext cx="798602" cy="798600"/>
          </a:xfrm>
          <a:prstGeom prst="ellipse">
            <a:avLst/>
          </a:prstGeom>
          <a:noFill/>
          <a:ln>
            <a:gradFill flip="none" rotWithShape="1">
              <a:gsLst>
                <a:gs pos="0">
                  <a:srgbClr val="FFC000">
                    <a:alpha val="83000"/>
                  </a:srgbClr>
                </a:gs>
                <a:gs pos="36000">
                  <a:srgbClr val="FFFF00">
                    <a:alpha val="72000"/>
                  </a:srgbClr>
                </a:gs>
                <a:gs pos="62000">
                  <a:srgbClr val="92D050">
                    <a:alpha val="60000"/>
                  </a:srgbClr>
                </a:gs>
                <a:gs pos="89000">
                  <a:srgbClr val="00B050">
                    <a:alpha val="2000"/>
                  </a:srgb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lt1"/>
              </a:solidFill>
            </a:endParaRPr>
          </a:p>
        </p:txBody>
      </p:sp>
      <p:sp>
        <p:nvSpPr>
          <p:cNvPr id="27" name="Oval 57"/>
          <p:cNvSpPr>
            <a:spLocks noChangeAspect="1"/>
          </p:cNvSpPr>
          <p:nvPr/>
        </p:nvSpPr>
        <p:spPr>
          <a:xfrm>
            <a:off x="5598636" y="4195278"/>
            <a:ext cx="798602" cy="798600"/>
          </a:xfrm>
          <a:prstGeom prst="ellipse">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28" name="Oval 59"/>
          <p:cNvSpPr>
            <a:spLocks noChangeAspect="1"/>
          </p:cNvSpPr>
          <p:nvPr/>
        </p:nvSpPr>
        <p:spPr>
          <a:xfrm>
            <a:off x="8701237" y="4195278"/>
            <a:ext cx="798602" cy="798600"/>
          </a:xfrm>
          <a:prstGeom prst="ellipse">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38" name="Freeform 5"/>
          <p:cNvSpPr>
            <a:spLocks noEditPoints="1"/>
          </p:cNvSpPr>
          <p:nvPr/>
        </p:nvSpPr>
        <p:spPr bwMode="auto">
          <a:xfrm>
            <a:off x="7407659" y="1949085"/>
            <a:ext cx="276704" cy="339694"/>
          </a:xfrm>
          <a:custGeom>
            <a:avLst/>
            <a:gdLst>
              <a:gd name="T0" fmla="*/ 88 w 104"/>
              <a:gd name="T1" fmla="*/ 80 h 128"/>
              <a:gd name="T2" fmla="*/ 100 w 104"/>
              <a:gd name="T3" fmla="*/ 48 h 128"/>
              <a:gd name="T4" fmla="*/ 52 w 104"/>
              <a:gd name="T5" fmla="*/ 0 h 128"/>
              <a:gd name="T6" fmla="*/ 4 w 104"/>
              <a:gd name="T7" fmla="*/ 48 h 128"/>
              <a:gd name="T8" fmla="*/ 16 w 104"/>
              <a:gd name="T9" fmla="*/ 80 h 128"/>
              <a:gd name="T10" fmla="*/ 0 w 104"/>
              <a:gd name="T11" fmla="*/ 108 h 128"/>
              <a:gd name="T12" fmla="*/ 21 w 104"/>
              <a:gd name="T13" fmla="*/ 111 h 128"/>
              <a:gd name="T14" fmla="*/ 34 w 104"/>
              <a:gd name="T15" fmla="*/ 128 h 128"/>
              <a:gd name="T16" fmla="*/ 52 w 104"/>
              <a:gd name="T17" fmla="*/ 97 h 128"/>
              <a:gd name="T18" fmla="*/ 70 w 104"/>
              <a:gd name="T19" fmla="*/ 128 h 128"/>
              <a:gd name="T20" fmla="*/ 83 w 104"/>
              <a:gd name="T21" fmla="*/ 111 h 128"/>
              <a:gd name="T22" fmla="*/ 104 w 104"/>
              <a:gd name="T23" fmla="*/ 108 h 128"/>
              <a:gd name="T24" fmla="*/ 88 w 104"/>
              <a:gd name="T25" fmla="*/ 80 h 128"/>
              <a:gd name="T26" fmla="*/ 32 w 104"/>
              <a:gd name="T27" fmla="*/ 116 h 128"/>
              <a:gd name="T28" fmla="*/ 26 w 104"/>
              <a:gd name="T29" fmla="*/ 103 h 128"/>
              <a:gd name="T30" fmla="*/ 12 w 104"/>
              <a:gd name="T31" fmla="*/ 104 h 128"/>
              <a:gd name="T32" fmla="*/ 22 w 104"/>
              <a:gd name="T33" fmla="*/ 85 h 128"/>
              <a:gd name="T34" fmla="*/ 44 w 104"/>
              <a:gd name="T35" fmla="*/ 95 h 128"/>
              <a:gd name="T36" fmla="*/ 32 w 104"/>
              <a:gd name="T37" fmla="*/ 116 h 128"/>
              <a:gd name="T38" fmla="*/ 12 w 104"/>
              <a:gd name="T39" fmla="*/ 48 h 128"/>
              <a:gd name="T40" fmla="*/ 52 w 104"/>
              <a:gd name="T41" fmla="*/ 8 h 128"/>
              <a:gd name="T42" fmla="*/ 92 w 104"/>
              <a:gd name="T43" fmla="*/ 48 h 128"/>
              <a:gd name="T44" fmla="*/ 52 w 104"/>
              <a:gd name="T45" fmla="*/ 88 h 128"/>
              <a:gd name="T46" fmla="*/ 12 w 104"/>
              <a:gd name="T47" fmla="*/ 48 h 128"/>
              <a:gd name="T48" fmla="*/ 78 w 104"/>
              <a:gd name="T49" fmla="*/ 103 h 128"/>
              <a:gd name="T50" fmla="*/ 72 w 104"/>
              <a:gd name="T51" fmla="*/ 116 h 128"/>
              <a:gd name="T52" fmla="*/ 60 w 104"/>
              <a:gd name="T53" fmla="*/ 95 h 128"/>
              <a:gd name="T54" fmla="*/ 82 w 104"/>
              <a:gd name="T55" fmla="*/ 85 h 128"/>
              <a:gd name="T56" fmla="*/ 92 w 104"/>
              <a:gd name="T57" fmla="*/ 104 h 128"/>
              <a:gd name="T58" fmla="*/ 78 w 104"/>
              <a:gd name="T59" fmla="*/ 103 h 128"/>
              <a:gd name="T60" fmla="*/ 52 w 104"/>
              <a:gd name="T61" fmla="*/ 20 h 128"/>
              <a:gd name="T62" fmla="*/ 24 w 104"/>
              <a:gd name="T63" fmla="*/ 48 h 128"/>
              <a:gd name="T64" fmla="*/ 52 w 104"/>
              <a:gd name="T65" fmla="*/ 76 h 128"/>
              <a:gd name="T66" fmla="*/ 80 w 104"/>
              <a:gd name="T67" fmla="*/ 48 h 128"/>
              <a:gd name="T68" fmla="*/ 52 w 104"/>
              <a:gd name="T69" fmla="*/ 20 h 128"/>
              <a:gd name="T70" fmla="*/ 52 w 104"/>
              <a:gd name="T71" fmla="*/ 68 h 128"/>
              <a:gd name="T72" fmla="*/ 32 w 104"/>
              <a:gd name="T73" fmla="*/ 48 h 128"/>
              <a:gd name="T74" fmla="*/ 52 w 104"/>
              <a:gd name="T75" fmla="*/ 28 h 128"/>
              <a:gd name="T76" fmla="*/ 72 w 104"/>
              <a:gd name="T77" fmla="*/ 48 h 128"/>
              <a:gd name="T78" fmla="*/ 52 w 104"/>
              <a:gd name="T79" fmla="*/ 6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 h="128">
                <a:moveTo>
                  <a:pt x="88" y="80"/>
                </a:moveTo>
                <a:cubicBezTo>
                  <a:pt x="95" y="71"/>
                  <a:pt x="100" y="60"/>
                  <a:pt x="100" y="48"/>
                </a:cubicBezTo>
                <a:cubicBezTo>
                  <a:pt x="100" y="21"/>
                  <a:pt x="79" y="0"/>
                  <a:pt x="52" y="0"/>
                </a:cubicBezTo>
                <a:cubicBezTo>
                  <a:pt x="25" y="0"/>
                  <a:pt x="4" y="21"/>
                  <a:pt x="4" y="48"/>
                </a:cubicBezTo>
                <a:cubicBezTo>
                  <a:pt x="4" y="60"/>
                  <a:pt x="9" y="71"/>
                  <a:pt x="16" y="80"/>
                </a:cubicBezTo>
                <a:cubicBezTo>
                  <a:pt x="9" y="93"/>
                  <a:pt x="0" y="108"/>
                  <a:pt x="0" y="108"/>
                </a:cubicBezTo>
                <a:cubicBezTo>
                  <a:pt x="21" y="111"/>
                  <a:pt x="21" y="111"/>
                  <a:pt x="21" y="111"/>
                </a:cubicBezTo>
                <a:cubicBezTo>
                  <a:pt x="34" y="128"/>
                  <a:pt x="34" y="128"/>
                  <a:pt x="34" y="128"/>
                </a:cubicBezTo>
                <a:cubicBezTo>
                  <a:pt x="34" y="128"/>
                  <a:pt x="44" y="111"/>
                  <a:pt x="52" y="97"/>
                </a:cubicBezTo>
                <a:cubicBezTo>
                  <a:pt x="60" y="111"/>
                  <a:pt x="70" y="128"/>
                  <a:pt x="70" y="128"/>
                </a:cubicBezTo>
                <a:cubicBezTo>
                  <a:pt x="83" y="111"/>
                  <a:pt x="83" y="111"/>
                  <a:pt x="83" y="111"/>
                </a:cubicBezTo>
                <a:cubicBezTo>
                  <a:pt x="104" y="108"/>
                  <a:pt x="104" y="108"/>
                  <a:pt x="104" y="108"/>
                </a:cubicBezTo>
                <a:cubicBezTo>
                  <a:pt x="104" y="108"/>
                  <a:pt x="95" y="93"/>
                  <a:pt x="88" y="80"/>
                </a:cubicBezTo>
                <a:close/>
                <a:moveTo>
                  <a:pt x="32" y="116"/>
                </a:moveTo>
                <a:cubicBezTo>
                  <a:pt x="26" y="103"/>
                  <a:pt x="26" y="103"/>
                  <a:pt x="26" y="103"/>
                </a:cubicBezTo>
                <a:cubicBezTo>
                  <a:pt x="12" y="104"/>
                  <a:pt x="12" y="104"/>
                  <a:pt x="12" y="104"/>
                </a:cubicBezTo>
                <a:cubicBezTo>
                  <a:pt x="12" y="104"/>
                  <a:pt x="17" y="95"/>
                  <a:pt x="22" y="85"/>
                </a:cubicBezTo>
                <a:cubicBezTo>
                  <a:pt x="28" y="90"/>
                  <a:pt x="35" y="94"/>
                  <a:pt x="44" y="95"/>
                </a:cubicBezTo>
                <a:cubicBezTo>
                  <a:pt x="38" y="105"/>
                  <a:pt x="32" y="116"/>
                  <a:pt x="32" y="116"/>
                </a:cubicBezTo>
                <a:close/>
                <a:moveTo>
                  <a:pt x="12" y="48"/>
                </a:moveTo>
                <a:cubicBezTo>
                  <a:pt x="12" y="26"/>
                  <a:pt x="30" y="8"/>
                  <a:pt x="52" y="8"/>
                </a:cubicBezTo>
                <a:cubicBezTo>
                  <a:pt x="74" y="8"/>
                  <a:pt x="92" y="26"/>
                  <a:pt x="92" y="48"/>
                </a:cubicBezTo>
                <a:cubicBezTo>
                  <a:pt x="92" y="70"/>
                  <a:pt x="74" y="88"/>
                  <a:pt x="52" y="88"/>
                </a:cubicBezTo>
                <a:cubicBezTo>
                  <a:pt x="30" y="88"/>
                  <a:pt x="12" y="70"/>
                  <a:pt x="12" y="48"/>
                </a:cubicBezTo>
                <a:close/>
                <a:moveTo>
                  <a:pt x="78" y="103"/>
                </a:moveTo>
                <a:cubicBezTo>
                  <a:pt x="72" y="116"/>
                  <a:pt x="72" y="116"/>
                  <a:pt x="72" y="116"/>
                </a:cubicBezTo>
                <a:cubicBezTo>
                  <a:pt x="72" y="116"/>
                  <a:pt x="66" y="105"/>
                  <a:pt x="60" y="95"/>
                </a:cubicBezTo>
                <a:cubicBezTo>
                  <a:pt x="69" y="94"/>
                  <a:pt x="76" y="90"/>
                  <a:pt x="82" y="85"/>
                </a:cubicBezTo>
                <a:cubicBezTo>
                  <a:pt x="87" y="95"/>
                  <a:pt x="92" y="104"/>
                  <a:pt x="92" y="104"/>
                </a:cubicBezTo>
                <a:lnTo>
                  <a:pt x="78" y="103"/>
                </a:lnTo>
                <a:close/>
                <a:moveTo>
                  <a:pt x="52" y="20"/>
                </a:moveTo>
                <a:cubicBezTo>
                  <a:pt x="37" y="20"/>
                  <a:pt x="24" y="33"/>
                  <a:pt x="24" y="48"/>
                </a:cubicBezTo>
                <a:cubicBezTo>
                  <a:pt x="24" y="63"/>
                  <a:pt x="37" y="76"/>
                  <a:pt x="52" y="76"/>
                </a:cubicBezTo>
                <a:cubicBezTo>
                  <a:pt x="67" y="76"/>
                  <a:pt x="80" y="63"/>
                  <a:pt x="80" y="48"/>
                </a:cubicBezTo>
                <a:cubicBezTo>
                  <a:pt x="80" y="33"/>
                  <a:pt x="67" y="20"/>
                  <a:pt x="52" y="20"/>
                </a:cubicBezTo>
                <a:close/>
                <a:moveTo>
                  <a:pt x="52" y="68"/>
                </a:moveTo>
                <a:cubicBezTo>
                  <a:pt x="41" y="68"/>
                  <a:pt x="32" y="59"/>
                  <a:pt x="32" y="48"/>
                </a:cubicBezTo>
                <a:cubicBezTo>
                  <a:pt x="32" y="37"/>
                  <a:pt x="41" y="28"/>
                  <a:pt x="52" y="28"/>
                </a:cubicBezTo>
                <a:cubicBezTo>
                  <a:pt x="63" y="28"/>
                  <a:pt x="72" y="37"/>
                  <a:pt x="72" y="48"/>
                </a:cubicBezTo>
                <a:cubicBezTo>
                  <a:pt x="72" y="59"/>
                  <a:pt x="63" y="68"/>
                  <a:pt x="52" y="68"/>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9" name="Freeform 6"/>
          <p:cNvSpPr>
            <a:spLocks noEditPoints="1"/>
          </p:cNvSpPr>
          <p:nvPr/>
        </p:nvSpPr>
        <p:spPr bwMode="auto">
          <a:xfrm>
            <a:off x="5848337" y="4424732"/>
            <a:ext cx="299200" cy="339693"/>
          </a:xfrm>
          <a:custGeom>
            <a:avLst/>
            <a:gdLst>
              <a:gd name="T0" fmla="*/ 60 w 112"/>
              <a:gd name="T1" fmla="*/ 61 h 128"/>
              <a:gd name="T2" fmla="*/ 60 w 112"/>
              <a:gd name="T3" fmla="*/ 40 h 128"/>
              <a:gd name="T4" fmla="*/ 56 w 112"/>
              <a:gd name="T5" fmla="*/ 36 h 128"/>
              <a:gd name="T6" fmla="*/ 52 w 112"/>
              <a:gd name="T7" fmla="*/ 40 h 128"/>
              <a:gd name="T8" fmla="*/ 52 w 112"/>
              <a:gd name="T9" fmla="*/ 61 h 128"/>
              <a:gd name="T10" fmla="*/ 44 w 112"/>
              <a:gd name="T11" fmla="*/ 72 h 128"/>
              <a:gd name="T12" fmla="*/ 56 w 112"/>
              <a:gd name="T13" fmla="*/ 84 h 128"/>
              <a:gd name="T14" fmla="*/ 68 w 112"/>
              <a:gd name="T15" fmla="*/ 72 h 128"/>
              <a:gd name="T16" fmla="*/ 60 w 112"/>
              <a:gd name="T17" fmla="*/ 61 h 128"/>
              <a:gd name="T18" fmla="*/ 60 w 112"/>
              <a:gd name="T19" fmla="*/ 16 h 128"/>
              <a:gd name="T20" fmla="*/ 60 w 112"/>
              <a:gd name="T21" fmla="*/ 8 h 128"/>
              <a:gd name="T22" fmla="*/ 72 w 112"/>
              <a:gd name="T23" fmla="*/ 8 h 128"/>
              <a:gd name="T24" fmla="*/ 76 w 112"/>
              <a:gd name="T25" fmla="*/ 4 h 128"/>
              <a:gd name="T26" fmla="*/ 72 w 112"/>
              <a:gd name="T27" fmla="*/ 0 h 128"/>
              <a:gd name="T28" fmla="*/ 40 w 112"/>
              <a:gd name="T29" fmla="*/ 0 h 128"/>
              <a:gd name="T30" fmla="*/ 36 w 112"/>
              <a:gd name="T31" fmla="*/ 4 h 128"/>
              <a:gd name="T32" fmla="*/ 40 w 112"/>
              <a:gd name="T33" fmla="*/ 8 h 128"/>
              <a:gd name="T34" fmla="*/ 52 w 112"/>
              <a:gd name="T35" fmla="*/ 8 h 128"/>
              <a:gd name="T36" fmla="*/ 52 w 112"/>
              <a:gd name="T37" fmla="*/ 16 h 128"/>
              <a:gd name="T38" fmla="*/ 0 w 112"/>
              <a:gd name="T39" fmla="*/ 72 h 128"/>
              <a:gd name="T40" fmla="*/ 56 w 112"/>
              <a:gd name="T41" fmla="*/ 128 h 128"/>
              <a:gd name="T42" fmla="*/ 112 w 112"/>
              <a:gd name="T43" fmla="*/ 72 h 128"/>
              <a:gd name="T44" fmla="*/ 60 w 112"/>
              <a:gd name="T45" fmla="*/ 16 h 128"/>
              <a:gd name="T46" fmla="*/ 56 w 112"/>
              <a:gd name="T47" fmla="*/ 120 h 128"/>
              <a:gd name="T48" fmla="*/ 8 w 112"/>
              <a:gd name="T49" fmla="*/ 72 h 128"/>
              <a:gd name="T50" fmla="*/ 56 w 112"/>
              <a:gd name="T51" fmla="*/ 24 h 128"/>
              <a:gd name="T52" fmla="*/ 104 w 112"/>
              <a:gd name="T53" fmla="*/ 72 h 128"/>
              <a:gd name="T54" fmla="*/ 56 w 112"/>
              <a:gd name="T55"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 h="128">
                <a:moveTo>
                  <a:pt x="60" y="61"/>
                </a:moveTo>
                <a:cubicBezTo>
                  <a:pt x="60" y="40"/>
                  <a:pt x="60" y="40"/>
                  <a:pt x="60" y="40"/>
                </a:cubicBezTo>
                <a:cubicBezTo>
                  <a:pt x="60" y="38"/>
                  <a:pt x="58" y="36"/>
                  <a:pt x="56" y="36"/>
                </a:cubicBezTo>
                <a:cubicBezTo>
                  <a:pt x="54" y="36"/>
                  <a:pt x="52" y="38"/>
                  <a:pt x="52" y="40"/>
                </a:cubicBezTo>
                <a:cubicBezTo>
                  <a:pt x="52" y="61"/>
                  <a:pt x="52" y="61"/>
                  <a:pt x="52" y="61"/>
                </a:cubicBezTo>
                <a:cubicBezTo>
                  <a:pt x="47" y="62"/>
                  <a:pt x="44" y="67"/>
                  <a:pt x="44" y="72"/>
                </a:cubicBezTo>
                <a:cubicBezTo>
                  <a:pt x="44" y="79"/>
                  <a:pt x="49" y="84"/>
                  <a:pt x="56" y="84"/>
                </a:cubicBezTo>
                <a:cubicBezTo>
                  <a:pt x="63" y="84"/>
                  <a:pt x="68" y="79"/>
                  <a:pt x="68" y="72"/>
                </a:cubicBezTo>
                <a:cubicBezTo>
                  <a:pt x="68" y="67"/>
                  <a:pt x="65" y="62"/>
                  <a:pt x="60" y="61"/>
                </a:cubicBezTo>
                <a:close/>
                <a:moveTo>
                  <a:pt x="60" y="16"/>
                </a:moveTo>
                <a:cubicBezTo>
                  <a:pt x="60" y="8"/>
                  <a:pt x="60" y="8"/>
                  <a:pt x="60" y="8"/>
                </a:cubicBezTo>
                <a:cubicBezTo>
                  <a:pt x="72" y="8"/>
                  <a:pt x="72" y="8"/>
                  <a:pt x="72" y="8"/>
                </a:cubicBezTo>
                <a:cubicBezTo>
                  <a:pt x="74" y="8"/>
                  <a:pt x="76" y="6"/>
                  <a:pt x="76" y="4"/>
                </a:cubicBezTo>
                <a:cubicBezTo>
                  <a:pt x="76" y="2"/>
                  <a:pt x="74" y="0"/>
                  <a:pt x="72" y="0"/>
                </a:cubicBezTo>
                <a:cubicBezTo>
                  <a:pt x="40" y="0"/>
                  <a:pt x="40" y="0"/>
                  <a:pt x="40" y="0"/>
                </a:cubicBezTo>
                <a:cubicBezTo>
                  <a:pt x="38" y="0"/>
                  <a:pt x="36" y="2"/>
                  <a:pt x="36" y="4"/>
                </a:cubicBezTo>
                <a:cubicBezTo>
                  <a:pt x="36" y="6"/>
                  <a:pt x="38" y="8"/>
                  <a:pt x="40" y="8"/>
                </a:cubicBezTo>
                <a:cubicBezTo>
                  <a:pt x="52" y="8"/>
                  <a:pt x="52" y="8"/>
                  <a:pt x="52" y="8"/>
                </a:cubicBezTo>
                <a:cubicBezTo>
                  <a:pt x="52" y="16"/>
                  <a:pt x="52" y="16"/>
                  <a:pt x="52" y="16"/>
                </a:cubicBezTo>
                <a:cubicBezTo>
                  <a:pt x="23" y="18"/>
                  <a:pt x="0" y="42"/>
                  <a:pt x="0" y="72"/>
                </a:cubicBezTo>
                <a:cubicBezTo>
                  <a:pt x="0" y="103"/>
                  <a:pt x="25" y="128"/>
                  <a:pt x="56" y="128"/>
                </a:cubicBezTo>
                <a:cubicBezTo>
                  <a:pt x="87" y="128"/>
                  <a:pt x="112" y="103"/>
                  <a:pt x="112" y="72"/>
                </a:cubicBezTo>
                <a:cubicBezTo>
                  <a:pt x="112" y="42"/>
                  <a:pt x="89" y="18"/>
                  <a:pt x="60" y="16"/>
                </a:cubicBezTo>
                <a:close/>
                <a:moveTo>
                  <a:pt x="56" y="120"/>
                </a:moveTo>
                <a:cubicBezTo>
                  <a:pt x="29" y="120"/>
                  <a:pt x="8" y="99"/>
                  <a:pt x="8" y="72"/>
                </a:cubicBezTo>
                <a:cubicBezTo>
                  <a:pt x="8" y="45"/>
                  <a:pt x="29" y="24"/>
                  <a:pt x="56" y="24"/>
                </a:cubicBezTo>
                <a:cubicBezTo>
                  <a:pt x="83" y="24"/>
                  <a:pt x="104" y="45"/>
                  <a:pt x="104" y="72"/>
                </a:cubicBezTo>
                <a:cubicBezTo>
                  <a:pt x="104" y="99"/>
                  <a:pt x="83" y="120"/>
                  <a:pt x="56" y="12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40" name="Freeform 7"/>
          <p:cNvSpPr>
            <a:spLocks noEditPoints="1"/>
          </p:cNvSpPr>
          <p:nvPr/>
        </p:nvSpPr>
        <p:spPr bwMode="auto">
          <a:xfrm>
            <a:off x="8930129" y="4424169"/>
            <a:ext cx="340818" cy="340818"/>
          </a:xfrm>
          <a:custGeom>
            <a:avLst/>
            <a:gdLst>
              <a:gd name="T0" fmla="*/ 104 w 128"/>
              <a:gd name="T1" fmla="*/ 16 h 128"/>
              <a:gd name="T2" fmla="*/ 104 w 128"/>
              <a:gd name="T3" fmla="*/ 8 h 128"/>
              <a:gd name="T4" fmla="*/ 96 w 128"/>
              <a:gd name="T5" fmla="*/ 0 h 128"/>
              <a:gd name="T6" fmla="*/ 32 w 128"/>
              <a:gd name="T7" fmla="*/ 0 h 128"/>
              <a:gd name="T8" fmla="*/ 24 w 128"/>
              <a:gd name="T9" fmla="*/ 8 h 128"/>
              <a:gd name="T10" fmla="*/ 24 w 128"/>
              <a:gd name="T11" fmla="*/ 16 h 128"/>
              <a:gd name="T12" fmla="*/ 0 w 128"/>
              <a:gd name="T13" fmla="*/ 42 h 128"/>
              <a:gd name="T14" fmla="*/ 24 w 128"/>
              <a:gd name="T15" fmla="*/ 68 h 128"/>
              <a:gd name="T16" fmla="*/ 25 w 128"/>
              <a:gd name="T17" fmla="*/ 68 h 128"/>
              <a:gd name="T18" fmla="*/ 60 w 128"/>
              <a:gd name="T19" fmla="*/ 100 h 128"/>
              <a:gd name="T20" fmla="*/ 60 w 128"/>
              <a:gd name="T21" fmla="*/ 120 h 128"/>
              <a:gd name="T22" fmla="*/ 44 w 128"/>
              <a:gd name="T23" fmla="*/ 120 h 128"/>
              <a:gd name="T24" fmla="*/ 40 w 128"/>
              <a:gd name="T25" fmla="*/ 124 h 128"/>
              <a:gd name="T26" fmla="*/ 44 w 128"/>
              <a:gd name="T27" fmla="*/ 128 h 128"/>
              <a:gd name="T28" fmla="*/ 84 w 128"/>
              <a:gd name="T29" fmla="*/ 128 h 128"/>
              <a:gd name="T30" fmla="*/ 88 w 128"/>
              <a:gd name="T31" fmla="*/ 124 h 128"/>
              <a:gd name="T32" fmla="*/ 84 w 128"/>
              <a:gd name="T33" fmla="*/ 120 h 128"/>
              <a:gd name="T34" fmla="*/ 68 w 128"/>
              <a:gd name="T35" fmla="*/ 120 h 128"/>
              <a:gd name="T36" fmla="*/ 68 w 128"/>
              <a:gd name="T37" fmla="*/ 100 h 128"/>
              <a:gd name="T38" fmla="*/ 103 w 128"/>
              <a:gd name="T39" fmla="*/ 68 h 128"/>
              <a:gd name="T40" fmla="*/ 104 w 128"/>
              <a:gd name="T41" fmla="*/ 68 h 128"/>
              <a:gd name="T42" fmla="*/ 128 w 128"/>
              <a:gd name="T43" fmla="*/ 42 h 128"/>
              <a:gd name="T44" fmla="*/ 104 w 128"/>
              <a:gd name="T45" fmla="*/ 16 h 128"/>
              <a:gd name="T46" fmla="*/ 24 w 128"/>
              <a:gd name="T47" fmla="*/ 60 h 128"/>
              <a:gd name="T48" fmla="*/ 8 w 128"/>
              <a:gd name="T49" fmla="*/ 42 h 128"/>
              <a:gd name="T50" fmla="*/ 24 w 128"/>
              <a:gd name="T51" fmla="*/ 24 h 128"/>
              <a:gd name="T52" fmla="*/ 24 w 128"/>
              <a:gd name="T53" fmla="*/ 60 h 128"/>
              <a:gd name="T54" fmla="*/ 96 w 128"/>
              <a:gd name="T55" fmla="*/ 59 h 128"/>
              <a:gd name="T56" fmla="*/ 64 w 128"/>
              <a:gd name="T57" fmla="*/ 92 h 128"/>
              <a:gd name="T58" fmla="*/ 32 w 128"/>
              <a:gd name="T59" fmla="*/ 59 h 128"/>
              <a:gd name="T60" fmla="*/ 32 w 128"/>
              <a:gd name="T61" fmla="*/ 16 h 128"/>
              <a:gd name="T62" fmla="*/ 40 w 128"/>
              <a:gd name="T63" fmla="*/ 8 h 128"/>
              <a:gd name="T64" fmla="*/ 88 w 128"/>
              <a:gd name="T65" fmla="*/ 8 h 128"/>
              <a:gd name="T66" fmla="*/ 96 w 128"/>
              <a:gd name="T67" fmla="*/ 16 h 128"/>
              <a:gd name="T68" fmla="*/ 96 w 128"/>
              <a:gd name="T69" fmla="*/ 59 h 128"/>
              <a:gd name="T70" fmla="*/ 104 w 128"/>
              <a:gd name="T71" fmla="*/ 60 h 128"/>
              <a:gd name="T72" fmla="*/ 104 w 128"/>
              <a:gd name="T73" fmla="*/ 24 h 128"/>
              <a:gd name="T74" fmla="*/ 120 w 128"/>
              <a:gd name="T75" fmla="*/ 42 h 128"/>
              <a:gd name="T76" fmla="*/ 104 w 128"/>
              <a:gd name="T77"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128">
                <a:moveTo>
                  <a:pt x="104" y="16"/>
                </a:moveTo>
                <a:cubicBezTo>
                  <a:pt x="104" y="8"/>
                  <a:pt x="104" y="8"/>
                  <a:pt x="104" y="8"/>
                </a:cubicBezTo>
                <a:cubicBezTo>
                  <a:pt x="104" y="4"/>
                  <a:pt x="100" y="0"/>
                  <a:pt x="96" y="0"/>
                </a:cubicBezTo>
                <a:cubicBezTo>
                  <a:pt x="32" y="0"/>
                  <a:pt x="32" y="0"/>
                  <a:pt x="32" y="0"/>
                </a:cubicBezTo>
                <a:cubicBezTo>
                  <a:pt x="28" y="0"/>
                  <a:pt x="24" y="4"/>
                  <a:pt x="24" y="8"/>
                </a:cubicBezTo>
                <a:cubicBezTo>
                  <a:pt x="24" y="16"/>
                  <a:pt x="24" y="16"/>
                  <a:pt x="24" y="16"/>
                </a:cubicBezTo>
                <a:cubicBezTo>
                  <a:pt x="11" y="16"/>
                  <a:pt x="0" y="28"/>
                  <a:pt x="0" y="42"/>
                </a:cubicBezTo>
                <a:cubicBezTo>
                  <a:pt x="0" y="56"/>
                  <a:pt x="11" y="68"/>
                  <a:pt x="24" y="68"/>
                </a:cubicBezTo>
                <a:cubicBezTo>
                  <a:pt x="24" y="68"/>
                  <a:pt x="25" y="68"/>
                  <a:pt x="25" y="68"/>
                </a:cubicBezTo>
                <a:cubicBezTo>
                  <a:pt x="28" y="85"/>
                  <a:pt x="42" y="98"/>
                  <a:pt x="60" y="100"/>
                </a:cubicBezTo>
                <a:cubicBezTo>
                  <a:pt x="60" y="120"/>
                  <a:pt x="60" y="120"/>
                  <a:pt x="60" y="120"/>
                </a:cubicBezTo>
                <a:cubicBezTo>
                  <a:pt x="44" y="120"/>
                  <a:pt x="44" y="120"/>
                  <a:pt x="44" y="120"/>
                </a:cubicBezTo>
                <a:cubicBezTo>
                  <a:pt x="42" y="120"/>
                  <a:pt x="40" y="122"/>
                  <a:pt x="40" y="124"/>
                </a:cubicBezTo>
                <a:cubicBezTo>
                  <a:pt x="40" y="126"/>
                  <a:pt x="42" y="128"/>
                  <a:pt x="44" y="128"/>
                </a:cubicBezTo>
                <a:cubicBezTo>
                  <a:pt x="84" y="128"/>
                  <a:pt x="84" y="128"/>
                  <a:pt x="84" y="128"/>
                </a:cubicBezTo>
                <a:cubicBezTo>
                  <a:pt x="86" y="128"/>
                  <a:pt x="88" y="126"/>
                  <a:pt x="88" y="124"/>
                </a:cubicBezTo>
                <a:cubicBezTo>
                  <a:pt x="88" y="122"/>
                  <a:pt x="86" y="120"/>
                  <a:pt x="84" y="120"/>
                </a:cubicBezTo>
                <a:cubicBezTo>
                  <a:pt x="68" y="120"/>
                  <a:pt x="68" y="120"/>
                  <a:pt x="68" y="120"/>
                </a:cubicBezTo>
                <a:cubicBezTo>
                  <a:pt x="68" y="100"/>
                  <a:pt x="68" y="100"/>
                  <a:pt x="68" y="100"/>
                </a:cubicBezTo>
                <a:cubicBezTo>
                  <a:pt x="86" y="98"/>
                  <a:pt x="100" y="85"/>
                  <a:pt x="103" y="68"/>
                </a:cubicBezTo>
                <a:cubicBezTo>
                  <a:pt x="103" y="68"/>
                  <a:pt x="104" y="68"/>
                  <a:pt x="104" y="68"/>
                </a:cubicBezTo>
                <a:cubicBezTo>
                  <a:pt x="117" y="68"/>
                  <a:pt x="128" y="56"/>
                  <a:pt x="128" y="42"/>
                </a:cubicBezTo>
                <a:cubicBezTo>
                  <a:pt x="128" y="28"/>
                  <a:pt x="117" y="16"/>
                  <a:pt x="104" y="16"/>
                </a:cubicBezTo>
                <a:close/>
                <a:moveTo>
                  <a:pt x="24" y="60"/>
                </a:moveTo>
                <a:cubicBezTo>
                  <a:pt x="15" y="60"/>
                  <a:pt x="8" y="52"/>
                  <a:pt x="8" y="42"/>
                </a:cubicBezTo>
                <a:cubicBezTo>
                  <a:pt x="8" y="32"/>
                  <a:pt x="15" y="24"/>
                  <a:pt x="24" y="24"/>
                </a:cubicBezTo>
                <a:lnTo>
                  <a:pt x="24" y="60"/>
                </a:lnTo>
                <a:close/>
                <a:moveTo>
                  <a:pt x="96" y="59"/>
                </a:moveTo>
                <a:cubicBezTo>
                  <a:pt x="96" y="77"/>
                  <a:pt x="82" y="92"/>
                  <a:pt x="64" y="92"/>
                </a:cubicBezTo>
                <a:cubicBezTo>
                  <a:pt x="46" y="92"/>
                  <a:pt x="32" y="77"/>
                  <a:pt x="32" y="59"/>
                </a:cubicBezTo>
                <a:cubicBezTo>
                  <a:pt x="32" y="16"/>
                  <a:pt x="32" y="16"/>
                  <a:pt x="32" y="16"/>
                </a:cubicBezTo>
                <a:cubicBezTo>
                  <a:pt x="32" y="12"/>
                  <a:pt x="36" y="8"/>
                  <a:pt x="40" y="8"/>
                </a:cubicBezTo>
                <a:cubicBezTo>
                  <a:pt x="88" y="8"/>
                  <a:pt x="88" y="8"/>
                  <a:pt x="88" y="8"/>
                </a:cubicBezTo>
                <a:cubicBezTo>
                  <a:pt x="92" y="8"/>
                  <a:pt x="96" y="12"/>
                  <a:pt x="96" y="16"/>
                </a:cubicBezTo>
                <a:lnTo>
                  <a:pt x="96" y="59"/>
                </a:lnTo>
                <a:close/>
                <a:moveTo>
                  <a:pt x="104" y="60"/>
                </a:moveTo>
                <a:cubicBezTo>
                  <a:pt x="104" y="24"/>
                  <a:pt x="104" y="24"/>
                  <a:pt x="104" y="24"/>
                </a:cubicBezTo>
                <a:cubicBezTo>
                  <a:pt x="113" y="24"/>
                  <a:pt x="120" y="32"/>
                  <a:pt x="120" y="42"/>
                </a:cubicBezTo>
                <a:cubicBezTo>
                  <a:pt x="120" y="52"/>
                  <a:pt x="113" y="60"/>
                  <a:pt x="104" y="6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42" name="Freeform 9"/>
          <p:cNvSpPr>
            <a:spLocks noEditPoints="1"/>
          </p:cNvSpPr>
          <p:nvPr/>
        </p:nvSpPr>
        <p:spPr bwMode="auto">
          <a:xfrm>
            <a:off x="2720278" y="4434855"/>
            <a:ext cx="340818" cy="319446"/>
          </a:xfrm>
          <a:custGeom>
            <a:avLst/>
            <a:gdLst>
              <a:gd name="T0" fmla="*/ 100 w 128"/>
              <a:gd name="T1" fmla="*/ 40 h 120"/>
              <a:gd name="T2" fmla="*/ 28 w 128"/>
              <a:gd name="T3" fmla="*/ 40 h 120"/>
              <a:gd name="T4" fmla="*/ 24 w 128"/>
              <a:gd name="T5" fmla="*/ 44 h 120"/>
              <a:gd name="T6" fmla="*/ 28 w 128"/>
              <a:gd name="T7" fmla="*/ 48 h 120"/>
              <a:gd name="T8" fmla="*/ 100 w 128"/>
              <a:gd name="T9" fmla="*/ 48 h 120"/>
              <a:gd name="T10" fmla="*/ 104 w 128"/>
              <a:gd name="T11" fmla="*/ 44 h 120"/>
              <a:gd name="T12" fmla="*/ 100 w 128"/>
              <a:gd name="T13" fmla="*/ 40 h 120"/>
              <a:gd name="T14" fmla="*/ 72 w 128"/>
              <a:gd name="T15" fmla="*/ 56 h 120"/>
              <a:gd name="T16" fmla="*/ 28 w 128"/>
              <a:gd name="T17" fmla="*/ 56 h 120"/>
              <a:gd name="T18" fmla="*/ 24 w 128"/>
              <a:gd name="T19" fmla="*/ 60 h 120"/>
              <a:gd name="T20" fmla="*/ 28 w 128"/>
              <a:gd name="T21" fmla="*/ 64 h 120"/>
              <a:gd name="T22" fmla="*/ 72 w 128"/>
              <a:gd name="T23" fmla="*/ 64 h 120"/>
              <a:gd name="T24" fmla="*/ 76 w 128"/>
              <a:gd name="T25" fmla="*/ 60 h 120"/>
              <a:gd name="T26" fmla="*/ 72 w 128"/>
              <a:gd name="T27" fmla="*/ 56 h 120"/>
              <a:gd name="T28" fmla="*/ 100 w 128"/>
              <a:gd name="T29" fmla="*/ 24 h 120"/>
              <a:gd name="T30" fmla="*/ 28 w 128"/>
              <a:gd name="T31" fmla="*/ 24 h 120"/>
              <a:gd name="T32" fmla="*/ 24 w 128"/>
              <a:gd name="T33" fmla="*/ 28 h 120"/>
              <a:gd name="T34" fmla="*/ 28 w 128"/>
              <a:gd name="T35" fmla="*/ 32 h 120"/>
              <a:gd name="T36" fmla="*/ 100 w 128"/>
              <a:gd name="T37" fmla="*/ 32 h 120"/>
              <a:gd name="T38" fmla="*/ 104 w 128"/>
              <a:gd name="T39" fmla="*/ 28 h 120"/>
              <a:gd name="T40" fmla="*/ 100 w 128"/>
              <a:gd name="T41" fmla="*/ 24 h 120"/>
              <a:gd name="T42" fmla="*/ 116 w 128"/>
              <a:gd name="T43" fmla="*/ 0 h 120"/>
              <a:gd name="T44" fmla="*/ 12 w 128"/>
              <a:gd name="T45" fmla="*/ 0 h 120"/>
              <a:gd name="T46" fmla="*/ 0 w 128"/>
              <a:gd name="T47" fmla="*/ 12 h 120"/>
              <a:gd name="T48" fmla="*/ 0 w 128"/>
              <a:gd name="T49" fmla="*/ 80 h 120"/>
              <a:gd name="T50" fmla="*/ 12 w 128"/>
              <a:gd name="T51" fmla="*/ 92 h 120"/>
              <a:gd name="T52" fmla="*/ 28 w 128"/>
              <a:gd name="T53" fmla="*/ 92 h 120"/>
              <a:gd name="T54" fmla="*/ 28 w 128"/>
              <a:gd name="T55" fmla="*/ 109 h 120"/>
              <a:gd name="T56" fmla="*/ 44 w 128"/>
              <a:gd name="T57" fmla="*/ 114 h 120"/>
              <a:gd name="T58" fmla="*/ 68 w 128"/>
              <a:gd name="T59" fmla="*/ 92 h 120"/>
              <a:gd name="T60" fmla="*/ 116 w 128"/>
              <a:gd name="T61" fmla="*/ 92 h 120"/>
              <a:gd name="T62" fmla="*/ 128 w 128"/>
              <a:gd name="T63" fmla="*/ 80 h 120"/>
              <a:gd name="T64" fmla="*/ 128 w 128"/>
              <a:gd name="T65" fmla="*/ 12 h 120"/>
              <a:gd name="T66" fmla="*/ 116 w 128"/>
              <a:gd name="T67" fmla="*/ 0 h 120"/>
              <a:gd name="T68" fmla="*/ 120 w 128"/>
              <a:gd name="T69" fmla="*/ 76 h 120"/>
              <a:gd name="T70" fmla="*/ 112 w 128"/>
              <a:gd name="T71" fmla="*/ 84 h 120"/>
              <a:gd name="T72" fmla="*/ 66 w 128"/>
              <a:gd name="T73" fmla="*/ 84 h 120"/>
              <a:gd name="T74" fmla="*/ 39 w 128"/>
              <a:gd name="T75" fmla="*/ 108 h 120"/>
              <a:gd name="T76" fmla="*/ 36 w 128"/>
              <a:gd name="T77" fmla="*/ 92 h 120"/>
              <a:gd name="T78" fmla="*/ 36 w 128"/>
              <a:gd name="T79" fmla="*/ 92 h 120"/>
              <a:gd name="T80" fmla="*/ 36 w 128"/>
              <a:gd name="T81" fmla="*/ 84 h 120"/>
              <a:gd name="T82" fmla="*/ 16 w 128"/>
              <a:gd name="T83" fmla="*/ 84 h 120"/>
              <a:gd name="T84" fmla="*/ 8 w 128"/>
              <a:gd name="T85" fmla="*/ 76 h 120"/>
              <a:gd name="T86" fmla="*/ 8 w 128"/>
              <a:gd name="T87" fmla="*/ 16 h 120"/>
              <a:gd name="T88" fmla="*/ 16 w 128"/>
              <a:gd name="T89" fmla="*/ 8 h 120"/>
              <a:gd name="T90" fmla="*/ 112 w 128"/>
              <a:gd name="T91" fmla="*/ 8 h 120"/>
              <a:gd name="T92" fmla="*/ 120 w 128"/>
              <a:gd name="T93" fmla="*/ 16 h 120"/>
              <a:gd name="T94" fmla="*/ 120 w 128"/>
              <a:gd name="T95"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 h="120">
                <a:moveTo>
                  <a:pt x="100" y="40"/>
                </a:moveTo>
                <a:cubicBezTo>
                  <a:pt x="28" y="40"/>
                  <a:pt x="28" y="40"/>
                  <a:pt x="28" y="40"/>
                </a:cubicBezTo>
                <a:cubicBezTo>
                  <a:pt x="26" y="40"/>
                  <a:pt x="24" y="42"/>
                  <a:pt x="24" y="44"/>
                </a:cubicBezTo>
                <a:cubicBezTo>
                  <a:pt x="24" y="46"/>
                  <a:pt x="26" y="48"/>
                  <a:pt x="28" y="48"/>
                </a:cubicBezTo>
                <a:cubicBezTo>
                  <a:pt x="100" y="48"/>
                  <a:pt x="100" y="48"/>
                  <a:pt x="100" y="48"/>
                </a:cubicBezTo>
                <a:cubicBezTo>
                  <a:pt x="102" y="48"/>
                  <a:pt x="104" y="46"/>
                  <a:pt x="104" y="44"/>
                </a:cubicBezTo>
                <a:cubicBezTo>
                  <a:pt x="104" y="42"/>
                  <a:pt x="102" y="40"/>
                  <a:pt x="100" y="40"/>
                </a:cubicBezTo>
                <a:close/>
                <a:moveTo>
                  <a:pt x="72" y="56"/>
                </a:moveTo>
                <a:cubicBezTo>
                  <a:pt x="28" y="56"/>
                  <a:pt x="28" y="56"/>
                  <a:pt x="28" y="56"/>
                </a:cubicBezTo>
                <a:cubicBezTo>
                  <a:pt x="26" y="56"/>
                  <a:pt x="24" y="58"/>
                  <a:pt x="24" y="60"/>
                </a:cubicBezTo>
                <a:cubicBezTo>
                  <a:pt x="24" y="62"/>
                  <a:pt x="26" y="64"/>
                  <a:pt x="28" y="64"/>
                </a:cubicBezTo>
                <a:cubicBezTo>
                  <a:pt x="72" y="64"/>
                  <a:pt x="72" y="64"/>
                  <a:pt x="72" y="64"/>
                </a:cubicBezTo>
                <a:cubicBezTo>
                  <a:pt x="74" y="64"/>
                  <a:pt x="76" y="62"/>
                  <a:pt x="76" y="60"/>
                </a:cubicBezTo>
                <a:cubicBezTo>
                  <a:pt x="76" y="58"/>
                  <a:pt x="74" y="56"/>
                  <a:pt x="72" y="56"/>
                </a:cubicBezTo>
                <a:close/>
                <a:moveTo>
                  <a:pt x="100" y="24"/>
                </a:moveTo>
                <a:cubicBezTo>
                  <a:pt x="28" y="24"/>
                  <a:pt x="28" y="24"/>
                  <a:pt x="28" y="24"/>
                </a:cubicBezTo>
                <a:cubicBezTo>
                  <a:pt x="26" y="24"/>
                  <a:pt x="24" y="26"/>
                  <a:pt x="24" y="28"/>
                </a:cubicBezTo>
                <a:cubicBezTo>
                  <a:pt x="24" y="30"/>
                  <a:pt x="26" y="32"/>
                  <a:pt x="28" y="32"/>
                </a:cubicBezTo>
                <a:cubicBezTo>
                  <a:pt x="100" y="32"/>
                  <a:pt x="100" y="32"/>
                  <a:pt x="100" y="32"/>
                </a:cubicBezTo>
                <a:cubicBezTo>
                  <a:pt x="102" y="32"/>
                  <a:pt x="104" y="30"/>
                  <a:pt x="104" y="28"/>
                </a:cubicBezTo>
                <a:cubicBezTo>
                  <a:pt x="104" y="26"/>
                  <a:pt x="102" y="24"/>
                  <a:pt x="100" y="24"/>
                </a:cubicBezTo>
                <a:close/>
                <a:moveTo>
                  <a:pt x="116" y="0"/>
                </a:moveTo>
                <a:cubicBezTo>
                  <a:pt x="12" y="0"/>
                  <a:pt x="12" y="0"/>
                  <a:pt x="12" y="0"/>
                </a:cubicBezTo>
                <a:cubicBezTo>
                  <a:pt x="5" y="0"/>
                  <a:pt x="0" y="5"/>
                  <a:pt x="0" y="12"/>
                </a:cubicBezTo>
                <a:cubicBezTo>
                  <a:pt x="0" y="80"/>
                  <a:pt x="0" y="80"/>
                  <a:pt x="0" y="80"/>
                </a:cubicBezTo>
                <a:cubicBezTo>
                  <a:pt x="0" y="87"/>
                  <a:pt x="5" y="92"/>
                  <a:pt x="12" y="92"/>
                </a:cubicBezTo>
                <a:cubicBezTo>
                  <a:pt x="28" y="92"/>
                  <a:pt x="28" y="92"/>
                  <a:pt x="28" y="92"/>
                </a:cubicBezTo>
                <a:cubicBezTo>
                  <a:pt x="28" y="109"/>
                  <a:pt x="28" y="109"/>
                  <a:pt x="28" y="109"/>
                </a:cubicBezTo>
                <a:cubicBezTo>
                  <a:pt x="29" y="114"/>
                  <a:pt x="35" y="120"/>
                  <a:pt x="44" y="114"/>
                </a:cubicBezTo>
                <a:cubicBezTo>
                  <a:pt x="68" y="92"/>
                  <a:pt x="68" y="92"/>
                  <a:pt x="68" y="92"/>
                </a:cubicBezTo>
                <a:cubicBezTo>
                  <a:pt x="116" y="92"/>
                  <a:pt x="116" y="92"/>
                  <a:pt x="116" y="92"/>
                </a:cubicBezTo>
                <a:cubicBezTo>
                  <a:pt x="123" y="92"/>
                  <a:pt x="128" y="87"/>
                  <a:pt x="128" y="80"/>
                </a:cubicBezTo>
                <a:cubicBezTo>
                  <a:pt x="128" y="12"/>
                  <a:pt x="128" y="12"/>
                  <a:pt x="128" y="12"/>
                </a:cubicBezTo>
                <a:cubicBezTo>
                  <a:pt x="128" y="5"/>
                  <a:pt x="123" y="0"/>
                  <a:pt x="116" y="0"/>
                </a:cubicBezTo>
                <a:close/>
                <a:moveTo>
                  <a:pt x="120" y="76"/>
                </a:moveTo>
                <a:cubicBezTo>
                  <a:pt x="120" y="80"/>
                  <a:pt x="116" y="84"/>
                  <a:pt x="112" y="84"/>
                </a:cubicBezTo>
                <a:cubicBezTo>
                  <a:pt x="66" y="84"/>
                  <a:pt x="66" y="84"/>
                  <a:pt x="66" y="84"/>
                </a:cubicBezTo>
                <a:cubicBezTo>
                  <a:pt x="39" y="108"/>
                  <a:pt x="39" y="108"/>
                  <a:pt x="39" y="108"/>
                </a:cubicBezTo>
                <a:cubicBezTo>
                  <a:pt x="35" y="113"/>
                  <a:pt x="36" y="99"/>
                  <a:pt x="36" y="92"/>
                </a:cubicBezTo>
                <a:cubicBezTo>
                  <a:pt x="36" y="92"/>
                  <a:pt x="36" y="92"/>
                  <a:pt x="36" y="92"/>
                </a:cubicBezTo>
                <a:cubicBezTo>
                  <a:pt x="36" y="84"/>
                  <a:pt x="36" y="84"/>
                  <a:pt x="36" y="84"/>
                </a:cubicBezTo>
                <a:cubicBezTo>
                  <a:pt x="16" y="84"/>
                  <a:pt x="16" y="84"/>
                  <a:pt x="16" y="84"/>
                </a:cubicBezTo>
                <a:cubicBezTo>
                  <a:pt x="12" y="84"/>
                  <a:pt x="8" y="80"/>
                  <a:pt x="8" y="76"/>
                </a:cubicBezTo>
                <a:cubicBezTo>
                  <a:pt x="8" y="16"/>
                  <a:pt x="8" y="16"/>
                  <a:pt x="8" y="16"/>
                </a:cubicBezTo>
                <a:cubicBezTo>
                  <a:pt x="8" y="12"/>
                  <a:pt x="12" y="8"/>
                  <a:pt x="16" y="8"/>
                </a:cubicBezTo>
                <a:cubicBezTo>
                  <a:pt x="112" y="8"/>
                  <a:pt x="112" y="8"/>
                  <a:pt x="112" y="8"/>
                </a:cubicBezTo>
                <a:cubicBezTo>
                  <a:pt x="116" y="8"/>
                  <a:pt x="120" y="12"/>
                  <a:pt x="120" y="16"/>
                </a:cubicBezTo>
                <a:lnTo>
                  <a:pt x="120" y="7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43" name="Freeform 10"/>
          <p:cNvSpPr>
            <a:spLocks noEditPoints="1"/>
          </p:cNvSpPr>
          <p:nvPr/>
        </p:nvSpPr>
        <p:spPr bwMode="auto">
          <a:xfrm>
            <a:off x="1194858" y="1948523"/>
            <a:ext cx="276704" cy="340819"/>
          </a:xfrm>
          <a:custGeom>
            <a:avLst/>
            <a:gdLst>
              <a:gd name="T0" fmla="*/ 52 w 104"/>
              <a:gd name="T1" fmla="*/ 72 h 128"/>
              <a:gd name="T2" fmla="*/ 36 w 104"/>
              <a:gd name="T3" fmla="*/ 88 h 128"/>
              <a:gd name="T4" fmla="*/ 52 w 104"/>
              <a:gd name="T5" fmla="*/ 104 h 128"/>
              <a:gd name="T6" fmla="*/ 68 w 104"/>
              <a:gd name="T7" fmla="*/ 88 h 128"/>
              <a:gd name="T8" fmla="*/ 52 w 104"/>
              <a:gd name="T9" fmla="*/ 72 h 128"/>
              <a:gd name="T10" fmla="*/ 52 w 104"/>
              <a:gd name="T11" fmla="*/ 96 h 128"/>
              <a:gd name="T12" fmla="*/ 44 w 104"/>
              <a:gd name="T13" fmla="*/ 88 h 128"/>
              <a:gd name="T14" fmla="*/ 52 w 104"/>
              <a:gd name="T15" fmla="*/ 80 h 128"/>
              <a:gd name="T16" fmla="*/ 60 w 104"/>
              <a:gd name="T17" fmla="*/ 88 h 128"/>
              <a:gd name="T18" fmla="*/ 52 w 104"/>
              <a:gd name="T19" fmla="*/ 96 h 128"/>
              <a:gd name="T20" fmla="*/ 92 w 104"/>
              <a:gd name="T21" fmla="*/ 48 h 128"/>
              <a:gd name="T22" fmla="*/ 24 w 104"/>
              <a:gd name="T23" fmla="*/ 48 h 128"/>
              <a:gd name="T24" fmla="*/ 24 w 104"/>
              <a:gd name="T25" fmla="*/ 36 h 128"/>
              <a:gd name="T26" fmla="*/ 52 w 104"/>
              <a:gd name="T27" fmla="*/ 8 h 128"/>
              <a:gd name="T28" fmla="*/ 80 w 104"/>
              <a:gd name="T29" fmla="*/ 32 h 128"/>
              <a:gd name="T30" fmla="*/ 88 w 104"/>
              <a:gd name="T31" fmla="*/ 32 h 128"/>
              <a:gd name="T32" fmla="*/ 52 w 104"/>
              <a:gd name="T33" fmla="*/ 0 h 128"/>
              <a:gd name="T34" fmla="*/ 16 w 104"/>
              <a:gd name="T35" fmla="*/ 36 h 128"/>
              <a:gd name="T36" fmla="*/ 16 w 104"/>
              <a:gd name="T37" fmla="*/ 48 h 128"/>
              <a:gd name="T38" fmla="*/ 12 w 104"/>
              <a:gd name="T39" fmla="*/ 48 h 128"/>
              <a:gd name="T40" fmla="*/ 0 w 104"/>
              <a:gd name="T41" fmla="*/ 60 h 128"/>
              <a:gd name="T42" fmla="*/ 0 w 104"/>
              <a:gd name="T43" fmla="*/ 116 h 128"/>
              <a:gd name="T44" fmla="*/ 12 w 104"/>
              <a:gd name="T45" fmla="*/ 128 h 128"/>
              <a:gd name="T46" fmla="*/ 92 w 104"/>
              <a:gd name="T47" fmla="*/ 128 h 128"/>
              <a:gd name="T48" fmla="*/ 104 w 104"/>
              <a:gd name="T49" fmla="*/ 116 h 128"/>
              <a:gd name="T50" fmla="*/ 104 w 104"/>
              <a:gd name="T51" fmla="*/ 60 h 128"/>
              <a:gd name="T52" fmla="*/ 92 w 104"/>
              <a:gd name="T53" fmla="*/ 48 h 128"/>
              <a:gd name="T54" fmla="*/ 96 w 104"/>
              <a:gd name="T55" fmla="*/ 112 h 128"/>
              <a:gd name="T56" fmla="*/ 88 w 104"/>
              <a:gd name="T57" fmla="*/ 120 h 128"/>
              <a:gd name="T58" fmla="*/ 16 w 104"/>
              <a:gd name="T59" fmla="*/ 120 h 128"/>
              <a:gd name="T60" fmla="*/ 8 w 104"/>
              <a:gd name="T61" fmla="*/ 112 h 128"/>
              <a:gd name="T62" fmla="*/ 8 w 104"/>
              <a:gd name="T63" fmla="*/ 64 h 128"/>
              <a:gd name="T64" fmla="*/ 16 w 104"/>
              <a:gd name="T65" fmla="*/ 56 h 128"/>
              <a:gd name="T66" fmla="*/ 88 w 104"/>
              <a:gd name="T67" fmla="*/ 56 h 128"/>
              <a:gd name="T68" fmla="*/ 96 w 104"/>
              <a:gd name="T69" fmla="*/ 64 h 128"/>
              <a:gd name="T70" fmla="*/ 96 w 104"/>
              <a:gd name="T71"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 h="128">
                <a:moveTo>
                  <a:pt x="52" y="72"/>
                </a:moveTo>
                <a:cubicBezTo>
                  <a:pt x="43" y="72"/>
                  <a:pt x="36" y="79"/>
                  <a:pt x="36" y="88"/>
                </a:cubicBezTo>
                <a:cubicBezTo>
                  <a:pt x="36" y="97"/>
                  <a:pt x="43" y="104"/>
                  <a:pt x="52" y="104"/>
                </a:cubicBezTo>
                <a:cubicBezTo>
                  <a:pt x="61" y="104"/>
                  <a:pt x="68" y="97"/>
                  <a:pt x="68" y="88"/>
                </a:cubicBezTo>
                <a:cubicBezTo>
                  <a:pt x="68" y="79"/>
                  <a:pt x="61" y="72"/>
                  <a:pt x="52" y="72"/>
                </a:cubicBezTo>
                <a:close/>
                <a:moveTo>
                  <a:pt x="52" y="96"/>
                </a:moveTo>
                <a:cubicBezTo>
                  <a:pt x="48" y="96"/>
                  <a:pt x="44" y="92"/>
                  <a:pt x="44" y="88"/>
                </a:cubicBezTo>
                <a:cubicBezTo>
                  <a:pt x="44" y="84"/>
                  <a:pt x="48" y="80"/>
                  <a:pt x="52" y="80"/>
                </a:cubicBezTo>
                <a:cubicBezTo>
                  <a:pt x="56" y="80"/>
                  <a:pt x="60" y="84"/>
                  <a:pt x="60" y="88"/>
                </a:cubicBezTo>
                <a:cubicBezTo>
                  <a:pt x="60" y="92"/>
                  <a:pt x="56" y="96"/>
                  <a:pt x="52" y="96"/>
                </a:cubicBezTo>
                <a:close/>
                <a:moveTo>
                  <a:pt x="92" y="48"/>
                </a:moveTo>
                <a:cubicBezTo>
                  <a:pt x="24" y="48"/>
                  <a:pt x="24" y="48"/>
                  <a:pt x="24" y="48"/>
                </a:cubicBezTo>
                <a:cubicBezTo>
                  <a:pt x="24" y="36"/>
                  <a:pt x="24" y="36"/>
                  <a:pt x="24" y="36"/>
                </a:cubicBezTo>
                <a:cubicBezTo>
                  <a:pt x="24" y="21"/>
                  <a:pt x="37" y="8"/>
                  <a:pt x="52" y="8"/>
                </a:cubicBezTo>
                <a:cubicBezTo>
                  <a:pt x="66" y="8"/>
                  <a:pt x="78" y="18"/>
                  <a:pt x="80" y="32"/>
                </a:cubicBezTo>
                <a:cubicBezTo>
                  <a:pt x="88" y="32"/>
                  <a:pt x="88" y="32"/>
                  <a:pt x="88" y="32"/>
                </a:cubicBezTo>
                <a:cubicBezTo>
                  <a:pt x="86" y="14"/>
                  <a:pt x="71" y="0"/>
                  <a:pt x="52" y="0"/>
                </a:cubicBezTo>
                <a:cubicBezTo>
                  <a:pt x="32" y="0"/>
                  <a:pt x="16" y="16"/>
                  <a:pt x="16" y="36"/>
                </a:cubicBezTo>
                <a:cubicBezTo>
                  <a:pt x="16" y="48"/>
                  <a:pt x="16" y="48"/>
                  <a:pt x="16" y="48"/>
                </a:cubicBezTo>
                <a:cubicBezTo>
                  <a:pt x="12" y="48"/>
                  <a:pt x="12" y="48"/>
                  <a:pt x="12" y="48"/>
                </a:cubicBezTo>
                <a:cubicBezTo>
                  <a:pt x="5" y="48"/>
                  <a:pt x="0" y="53"/>
                  <a:pt x="0" y="60"/>
                </a:cubicBezTo>
                <a:cubicBezTo>
                  <a:pt x="0" y="116"/>
                  <a:pt x="0" y="116"/>
                  <a:pt x="0" y="116"/>
                </a:cubicBezTo>
                <a:cubicBezTo>
                  <a:pt x="0" y="123"/>
                  <a:pt x="5" y="128"/>
                  <a:pt x="12" y="128"/>
                </a:cubicBezTo>
                <a:cubicBezTo>
                  <a:pt x="92" y="128"/>
                  <a:pt x="92" y="128"/>
                  <a:pt x="92" y="128"/>
                </a:cubicBezTo>
                <a:cubicBezTo>
                  <a:pt x="99" y="128"/>
                  <a:pt x="104" y="123"/>
                  <a:pt x="104" y="116"/>
                </a:cubicBezTo>
                <a:cubicBezTo>
                  <a:pt x="104" y="60"/>
                  <a:pt x="104" y="60"/>
                  <a:pt x="104" y="60"/>
                </a:cubicBezTo>
                <a:cubicBezTo>
                  <a:pt x="104" y="53"/>
                  <a:pt x="99" y="48"/>
                  <a:pt x="92" y="48"/>
                </a:cubicBezTo>
                <a:close/>
                <a:moveTo>
                  <a:pt x="96" y="112"/>
                </a:moveTo>
                <a:cubicBezTo>
                  <a:pt x="96" y="116"/>
                  <a:pt x="92" y="120"/>
                  <a:pt x="88" y="120"/>
                </a:cubicBezTo>
                <a:cubicBezTo>
                  <a:pt x="16" y="120"/>
                  <a:pt x="16" y="120"/>
                  <a:pt x="16" y="120"/>
                </a:cubicBezTo>
                <a:cubicBezTo>
                  <a:pt x="12" y="120"/>
                  <a:pt x="8" y="116"/>
                  <a:pt x="8" y="112"/>
                </a:cubicBezTo>
                <a:cubicBezTo>
                  <a:pt x="8" y="64"/>
                  <a:pt x="8" y="64"/>
                  <a:pt x="8" y="64"/>
                </a:cubicBezTo>
                <a:cubicBezTo>
                  <a:pt x="8" y="60"/>
                  <a:pt x="12" y="56"/>
                  <a:pt x="16" y="56"/>
                </a:cubicBezTo>
                <a:cubicBezTo>
                  <a:pt x="88" y="56"/>
                  <a:pt x="88" y="56"/>
                  <a:pt x="88" y="56"/>
                </a:cubicBezTo>
                <a:cubicBezTo>
                  <a:pt x="92" y="56"/>
                  <a:pt x="96" y="60"/>
                  <a:pt x="96" y="64"/>
                </a:cubicBezTo>
                <a:lnTo>
                  <a:pt x="96" y="112"/>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44" name="Freeform 11"/>
          <p:cNvSpPr>
            <a:spLocks noEditPoints="1"/>
          </p:cNvSpPr>
          <p:nvPr/>
        </p:nvSpPr>
        <p:spPr bwMode="auto">
          <a:xfrm>
            <a:off x="4271945" y="1948523"/>
            <a:ext cx="339693" cy="340818"/>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20 h 128"/>
              <a:gd name="T12" fmla="*/ 8 w 128"/>
              <a:gd name="T13" fmla="*/ 64 h 128"/>
              <a:gd name="T14" fmla="*/ 64 w 128"/>
              <a:gd name="T15" fmla="*/ 8 h 128"/>
              <a:gd name="T16" fmla="*/ 120 w 128"/>
              <a:gd name="T17" fmla="*/ 64 h 128"/>
              <a:gd name="T18" fmla="*/ 64 w 128"/>
              <a:gd name="T19" fmla="*/ 120 h 128"/>
              <a:gd name="T20" fmla="*/ 85 w 128"/>
              <a:gd name="T21" fmla="*/ 49 h 128"/>
              <a:gd name="T22" fmla="*/ 60 w 128"/>
              <a:gd name="T23" fmla="*/ 75 h 128"/>
              <a:gd name="T24" fmla="*/ 47 w 128"/>
              <a:gd name="T25" fmla="*/ 61 h 128"/>
              <a:gd name="T26" fmla="*/ 41 w 128"/>
              <a:gd name="T27" fmla="*/ 61 h 128"/>
              <a:gd name="T28" fmla="*/ 41 w 128"/>
              <a:gd name="T29" fmla="*/ 67 h 128"/>
              <a:gd name="T30" fmla="*/ 57 w 128"/>
              <a:gd name="T31" fmla="*/ 82 h 128"/>
              <a:gd name="T32" fmla="*/ 57 w 128"/>
              <a:gd name="T33" fmla="*/ 83 h 128"/>
              <a:gd name="T34" fmla="*/ 60 w 128"/>
              <a:gd name="T35" fmla="*/ 84 h 128"/>
              <a:gd name="T36" fmla="*/ 63 w 128"/>
              <a:gd name="T37" fmla="*/ 83 h 128"/>
              <a:gd name="T38" fmla="*/ 63 w 128"/>
              <a:gd name="T39" fmla="*/ 82 h 128"/>
              <a:gd name="T40" fmla="*/ 91 w 128"/>
              <a:gd name="T41" fmla="*/ 55 h 128"/>
              <a:gd name="T42" fmla="*/ 91 w 128"/>
              <a:gd name="T43" fmla="*/ 49 h 128"/>
              <a:gd name="T44" fmla="*/ 85 w 128"/>
              <a:gd name="T45" fmla="*/ 4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20"/>
                </a:moveTo>
                <a:cubicBezTo>
                  <a:pt x="33" y="120"/>
                  <a:pt x="8" y="95"/>
                  <a:pt x="8" y="64"/>
                </a:cubicBezTo>
                <a:cubicBezTo>
                  <a:pt x="8" y="33"/>
                  <a:pt x="33" y="8"/>
                  <a:pt x="64" y="8"/>
                </a:cubicBezTo>
                <a:cubicBezTo>
                  <a:pt x="95" y="8"/>
                  <a:pt x="120" y="33"/>
                  <a:pt x="120" y="64"/>
                </a:cubicBezTo>
                <a:cubicBezTo>
                  <a:pt x="120" y="95"/>
                  <a:pt x="95" y="120"/>
                  <a:pt x="64" y="120"/>
                </a:cubicBezTo>
                <a:close/>
                <a:moveTo>
                  <a:pt x="85" y="49"/>
                </a:moveTo>
                <a:cubicBezTo>
                  <a:pt x="60" y="75"/>
                  <a:pt x="60" y="75"/>
                  <a:pt x="60" y="75"/>
                </a:cubicBezTo>
                <a:cubicBezTo>
                  <a:pt x="47" y="61"/>
                  <a:pt x="47" y="61"/>
                  <a:pt x="47" y="61"/>
                </a:cubicBezTo>
                <a:cubicBezTo>
                  <a:pt x="45" y="60"/>
                  <a:pt x="43" y="60"/>
                  <a:pt x="41" y="61"/>
                </a:cubicBezTo>
                <a:cubicBezTo>
                  <a:pt x="40" y="63"/>
                  <a:pt x="40" y="65"/>
                  <a:pt x="41" y="67"/>
                </a:cubicBezTo>
                <a:cubicBezTo>
                  <a:pt x="57" y="82"/>
                  <a:pt x="57" y="82"/>
                  <a:pt x="57" y="82"/>
                </a:cubicBezTo>
                <a:cubicBezTo>
                  <a:pt x="57" y="82"/>
                  <a:pt x="57" y="83"/>
                  <a:pt x="57" y="83"/>
                </a:cubicBezTo>
                <a:cubicBezTo>
                  <a:pt x="58" y="84"/>
                  <a:pt x="59" y="84"/>
                  <a:pt x="60" y="84"/>
                </a:cubicBezTo>
                <a:cubicBezTo>
                  <a:pt x="61" y="84"/>
                  <a:pt x="62" y="84"/>
                  <a:pt x="63" y="83"/>
                </a:cubicBezTo>
                <a:cubicBezTo>
                  <a:pt x="63" y="83"/>
                  <a:pt x="63" y="82"/>
                  <a:pt x="63" y="82"/>
                </a:cubicBezTo>
                <a:cubicBezTo>
                  <a:pt x="91" y="55"/>
                  <a:pt x="91" y="55"/>
                  <a:pt x="91" y="55"/>
                </a:cubicBezTo>
                <a:cubicBezTo>
                  <a:pt x="92" y="53"/>
                  <a:pt x="92" y="51"/>
                  <a:pt x="91" y="49"/>
                </a:cubicBezTo>
                <a:cubicBezTo>
                  <a:pt x="89" y="48"/>
                  <a:pt x="87" y="48"/>
                  <a:pt x="85" y="49"/>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47" name="TextBox 17"/>
          <p:cNvSpPr txBox="1"/>
          <p:nvPr/>
        </p:nvSpPr>
        <p:spPr>
          <a:xfrm>
            <a:off x="1775703" y="1720497"/>
            <a:ext cx="1415772" cy="338554"/>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48" name="TextBox 18"/>
          <p:cNvSpPr txBox="1"/>
          <p:nvPr/>
        </p:nvSpPr>
        <p:spPr>
          <a:xfrm>
            <a:off x="1775703" y="2059051"/>
            <a:ext cx="2051006" cy="784830"/>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a:t>
            </a:r>
          </a:p>
        </p:txBody>
      </p:sp>
      <p:sp>
        <p:nvSpPr>
          <p:cNvPr id="49" name="TextBox 17"/>
          <p:cNvSpPr txBox="1"/>
          <p:nvPr/>
        </p:nvSpPr>
        <p:spPr>
          <a:xfrm>
            <a:off x="3349940" y="4154131"/>
            <a:ext cx="1415772" cy="338554"/>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50" name="TextBox 18"/>
          <p:cNvSpPr txBox="1"/>
          <p:nvPr/>
        </p:nvSpPr>
        <p:spPr>
          <a:xfrm>
            <a:off x="3349940" y="4492685"/>
            <a:ext cx="2051006" cy="784830"/>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a:t>
            </a:r>
          </a:p>
        </p:txBody>
      </p:sp>
      <p:sp>
        <p:nvSpPr>
          <p:cNvPr id="51" name="TextBox 17"/>
          <p:cNvSpPr txBox="1"/>
          <p:nvPr/>
        </p:nvSpPr>
        <p:spPr>
          <a:xfrm>
            <a:off x="4929872" y="1720497"/>
            <a:ext cx="1415772" cy="338554"/>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52" name="TextBox 18"/>
          <p:cNvSpPr txBox="1"/>
          <p:nvPr/>
        </p:nvSpPr>
        <p:spPr>
          <a:xfrm>
            <a:off x="4929872" y="2059051"/>
            <a:ext cx="2051006" cy="784830"/>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a:t>
            </a:r>
          </a:p>
        </p:txBody>
      </p:sp>
      <p:sp>
        <p:nvSpPr>
          <p:cNvPr id="53" name="TextBox 17"/>
          <p:cNvSpPr txBox="1"/>
          <p:nvPr/>
        </p:nvSpPr>
        <p:spPr>
          <a:xfrm>
            <a:off x="6501211" y="4154131"/>
            <a:ext cx="1415772" cy="338554"/>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54" name="TextBox 18"/>
          <p:cNvSpPr txBox="1"/>
          <p:nvPr/>
        </p:nvSpPr>
        <p:spPr>
          <a:xfrm>
            <a:off x="6501211" y="4492685"/>
            <a:ext cx="2051006" cy="784830"/>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a:t>
            </a:r>
          </a:p>
        </p:txBody>
      </p:sp>
      <p:sp>
        <p:nvSpPr>
          <p:cNvPr id="57" name="TextBox 17"/>
          <p:cNvSpPr txBox="1"/>
          <p:nvPr/>
        </p:nvSpPr>
        <p:spPr>
          <a:xfrm>
            <a:off x="8035063" y="1720497"/>
            <a:ext cx="1415772" cy="338554"/>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58" name="TextBox 18"/>
          <p:cNvSpPr txBox="1"/>
          <p:nvPr/>
        </p:nvSpPr>
        <p:spPr>
          <a:xfrm>
            <a:off x="8035063" y="2059051"/>
            <a:ext cx="2051006" cy="784830"/>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a:t>
            </a:r>
          </a:p>
        </p:txBody>
      </p:sp>
      <p:sp>
        <p:nvSpPr>
          <p:cNvPr id="59" name="TextBox 17"/>
          <p:cNvSpPr txBox="1"/>
          <p:nvPr/>
        </p:nvSpPr>
        <p:spPr>
          <a:xfrm>
            <a:off x="9610433" y="4154131"/>
            <a:ext cx="1415772" cy="338554"/>
          </a:xfrm>
          <a:prstGeom prst="rect">
            <a:avLst/>
          </a:prstGeom>
          <a:noFill/>
        </p:spPr>
        <p:txBody>
          <a:bodyPr wrap="none" rtlCol="0">
            <a:spAutoFit/>
          </a:bodyPr>
          <a:lstStyle>
            <a:defPPr>
              <a:defRPr lang="zh-CN"/>
            </a:defPPr>
            <a:lvl1pPr>
              <a:defRPr sz="1600">
                <a:gradFill flip="none" rotWithShape="1">
                  <a:gsLst>
                    <a:gs pos="0">
                      <a:srgbClr val="FFC000"/>
                    </a:gs>
                    <a:gs pos="100000">
                      <a:srgbClr val="00B050"/>
                    </a:gs>
                    <a:gs pos="59000">
                      <a:srgbClr val="92D050"/>
                    </a:gs>
                    <a:gs pos="35000">
                      <a:srgbClr val="FFFF00"/>
                    </a:gs>
                  </a:gsLst>
                  <a:lin ang="2700000" scaled="1"/>
                  <a:tileRect/>
                </a:gra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Lato Regular"/>
              </a:defRPr>
            </a:lvl1pPr>
          </a:lstStyle>
          <a:p>
            <a:r>
              <a:rPr lang="zh-CN" altLang="en-US" dirty="0"/>
              <a:t>Click to add a title</a:t>
            </a:r>
          </a:p>
        </p:txBody>
      </p:sp>
      <p:sp>
        <p:nvSpPr>
          <p:cNvPr id="60" name="TextBox 18"/>
          <p:cNvSpPr txBox="1"/>
          <p:nvPr/>
        </p:nvSpPr>
        <p:spPr>
          <a:xfrm>
            <a:off x="9610433" y="4492685"/>
            <a:ext cx="2051006" cy="784830"/>
          </a:xfrm>
          <a:prstGeom prst="rect">
            <a:avLst/>
          </a:prstGeom>
          <a:noFill/>
        </p:spPr>
        <p:txBody>
          <a:bodyPr wrap="square" rtlCol="0">
            <a:spAutoFit/>
          </a:bodyPr>
          <a:lstStyle>
            <a:defPPr>
              <a:defRPr lang="zh-CN"/>
            </a:defPPr>
            <a:lvl1pPr algn="just">
              <a:lnSpc>
                <a:spcPts val="1800"/>
              </a:lnSpc>
              <a:defRPr sz="1000">
                <a:solidFill>
                  <a:schemeClr val="bg1">
                    <a:alpha val="80000"/>
                  </a:schemeClr>
                </a:solidFill>
                <a:latin typeface="微软雅黑" panose="020B0503020204020204" pitchFamily="34" charset="-122"/>
                <a:ea typeface="微软雅黑" panose="020B0503020204020204" pitchFamily="34" charset="-122"/>
                <a:cs typeface="Lato Light"/>
              </a:defRPr>
            </a:lvl1pPr>
          </a:lstStyle>
          <a:p>
            <a:r>
              <a:rPr lang="zh-CN" altLang="en-US" dirty="0"/>
              <a:t>After you hit your content here, or by copying your text, choose paste in this box and choose to keep only the text.</a:t>
            </a:r>
          </a:p>
        </p:txBody>
      </p:sp>
      <p:sp>
        <p:nvSpPr>
          <p:cNvPr id="45" name="文本框 44"/>
          <p:cNvSpPr txBox="1"/>
          <p:nvPr/>
        </p:nvSpPr>
        <p:spPr>
          <a:xfrm>
            <a:off x="4611638" y="362160"/>
            <a:ext cx="2754363" cy="523220"/>
          </a:xfrm>
          <a:prstGeom prst="rect">
            <a:avLst/>
          </a:prstGeom>
          <a:noFill/>
        </p:spPr>
        <p:txBody>
          <a:bodyPr wrap="square" rtlCol="0">
            <a:spAutoFit/>
          </a:bodyPr>
          <a:lstStyle/>
          <a:p>
            <a:pPr algn="dist"/>
            <a:r>
              <a:rPr lang="zh-CN" altLang="en-US" sz="2800" dirty="0">
                <a:gradFill>
                  <a:gsLst>
                    <a:gs pos="0">
                      <a:srgbClr val="FFC000">
                        <a:alpha val="97000"/>
                      </a:srgbClr>
                    </a:gs>
                    <a:gs pos="32000">
                      <a:srgbClr val="FFFF00">
                        <a:alpha val="89000"/>
                      </a:srgbClr>
                    </a:gs>
                    <a:gs pos="63000">
                      <a:srgbClr val="92D050">
                        <a:alpha val="50000"/>
                      </a:srgbClr>
                    </a:gs>
                    <a:gs pos="100000">
                      <a:srgbClr val="00B050">
                        <a:alpha val="26000"/>
                      </a:srgbClr>
                    </a:gs>
                  </a:gsLst>
                  <a:lin ang="5400000" scaled="1"/>
                </a:gradFill>
              </a:rPr>
              <a:t>Title text added</a:t>
            </a:r>
          </a:p>
        </p:txBody>
      </p:sp>
      <p:cxnSp>
        <p:nvCxnSpPr>
          <p:cNvPr id="46" name="直接连接符 45"/>
          <p:cNvCxnSpPr>
            <a:cxnSpLocks/>
          </p:cNvCxnSpPr>
          <p:nvPr/>
        </p:nvCxnSpPr>
        <p:spPr>
          <a:xfrm>
            <a:off x="5288185" y="971754"/>
            <a:ext cx="1615630" cy="0"/>
          </a:xfrm>
          <a:prstGeom prst="line">
            <a:avLst/>
          </a:prstGeom>
          <a:noFill/>
          <a:ln w="22225">
            <a:gradFill flip="none" rotWithShape="1">
              <a:gsLst>
                <a:gs pos="0">
                  <a:schemeClr val="bg1">
                    <a:alpha val="0"/>
                  </a:schemeClr>
                </a:gs>
                <a:gs pos="50000">
                  <a:schemeClr val="bg1"/>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76412834"/>
      </p:ext>
    </p:extLst>
  </p:cSld>
  <p:clrMapOvr>
    <a:masterClrMapping/>
  </p:clrMapOvr>
  <mc:AlternateContent xmlns:mc="http://schemas.openxmlformats.org/markup-compatibility/2006" xmlns:p14="http://schemas.microsoft.com/office/powerpoint/2010/main">
    <mc:Choice Requires="p14">
      <p:transition spd="slow" p14:dur="900" advTm="4000">
        <p14:warp dir="in"/>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 presetClass="entr" presetSubtype="8" decel="10000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1000" fill="hold"/>
                                        <p:tgtEl>
                                          <p:spTgt spid="15"/>
                                        </p:tgtEl>
                                        <p:attrNameLst>
                                          <p:attrName>ppt_x</p:attrName>
                                        </p:attrNameLst>
                                      </p:cBhvr>
                                      <p:tavLst>
                                        <p:tav tm="0">
                                          <p:val>
                                            <p:strVal val="0-#ppt_w/2"/>
                                          </p:val>
                                        </p:tav>
                                        <p:tav tm="100000">
                                          <p:val>
                                            <p:strVal val="#ppt_x"/>
                                          </p:val>
                                        </p:tav>
                                      </p:tavLst>
                                    </p:anim>
                                    <p:anim calcmode="lin" valueType="num">
                                      <p:cBhvr additive="base">
                                        <p:cTn id="11" dur="1000" fill="hold"/>
                                        <p:tgtEl>
                                          <p:spTgt spid="15"/>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1000" fill="hold"/>
                                        <p:tgtEl>
                                          <p:spTgt spid="16"/>
                                        </p:tgtEl>
                                        <p:attrNameLst>
                                          <p:attrName>ppt_x</p:attrName>
                                        </p:attrNameLst>
                                      </p:cBhvr>
                                      <p:tavLst>
                                        <p:tav tm="0">
                                          <p:val>
                                            <p:strVal val="0-#ppt_w/2"/>
                                          </p:val>
                                        </p:tav>
                                        <p:tav tm="100000">
                                          <p:val>
                                            <p:strVal val="#ppt_x"/>
                                          </p:val>
                                        </p:tav>
                                      </p:tavLst>
                                    </p:anim>
                                    <p:anim calcmode="lin" valueType="num">
                                      <p:cBhvr additive="base">
                                        <p:cTn id="15" dur="1000" fill="hold"/>
                                        <p:tgtEl>
                                          <p:spTgt spid="16"/>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1000" fill="hold"/>
                                        <p:tgtEl>
                                          <p:spTgt spid="17"/>
                                        </p:tgtEl>
                                        <p:attrNameLst>
                                          <p:attrName>ppt_x</p:attrName>
                                        </p:attrNameLst>
                                      </p:cBhvr>
                                      <p:tavLst>
                                        <p:tav tm="0">
                                          <p:val>
                                            <p:strVal val="0-#ppt_w/2"/>
                                          </p:val>
                                        </p:tav>
                                        <p:tav tm="100000">
                                          <p:val>
                                            <p:strVal val="#ppt_x"/>
                                          </p:val>
                                        </p:tav>
                                      </p:tavLst>
                                    </p:anim>
                                    <p:anim calcmode="lin" valueType="num">
                                      <p:cBhvr additive="base">
                                        <p:cTn id="19" dur="1000" fill="hold"/>
                                        <p:tgtEl>
                                          <p:spTgt spid="17"/>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1000" fill="hold"/>
                                        <p:tgtEl>
                                          <p:spTgt spid="18"/>
                                        </p:tgtEl>
                                        <p:attrNameLst>
                                          <p:attrName>ppt_x</p:attrName>
                                        </p:attrNameLst>
                                      </p:cBhvr>
                                      <p:tavLst>
                                        <p:tav tm="0">
                                          <p:val>
                                            <p:strVal val="0-#ppt_w/2"/>
                                          </p:val>
                                        </p:tav>
                                        <p:tav tm="100000">
                                          <p:val>
                                            <p:strVal val="#ppt_x"/>
                                          </p:val>
                                        </p:tav>
                                      </p:tavLst>
                                    </p:anim>
                                    <p:anim calcmode="lin" valueType="num">
                                      <p:cBhvr additive="base">
                                        <p:cTn id="23" dur="1000" fill="hold"/>
                                        <p:tgtEl>
                                          <p:spTgt spid="18"/>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1000" fill="hold"/>
                                        <p:tgtEl>
                                          <p:spTgt spid="19"/>
                                        </p:tgtEl>
                                        <p:attrNameLst>
                                          <p:attrName>ppt_x</p:attrName>
                                        </p:attrNameLst>
                                      </p:cBhvr>
                                      <p:tavLst>
                                        <p:tav tm="0">
                                          <p:val>
                                            <p:strVal val="0-#ppt_w/2"/>
                                          </p:val>
                                        </p:tav>
                                        <p:tav tm="100000">
                                          <p:val>
                                            <p:strVal val="#ppt_x"/>
                                          </p:val>
                                        </p:tav>
                                      </p:tavLst>
                                    </p:anim>
                                    <p:anim calcmode="lin" valueType="num">
                                      <p:cBhvr additive="base">
                                        <p:cTn id="27" dur="1000" fill="hold"/>
                                        <p:tgtEl>
                                          <p:spTgt spid="19"/>
                                        </p:tgtEl>
                                        <p:attrNameLst>
                                          <p:attrName>ppt_y</p:attrName>
                                        </p:attrNameLst>
                                      </p:cBhvr>
                                      <p:tavLst>
                                        <p:tav tm="0">
                                          <p:val>
                                            <p:strVal val="#ppt_y"/>
                                          </p:val>
                                        </p:tav>
                                        <p:tav tm="100000">
                                          <p:val>
                                            <p:strVal val="#ppt_y"/>
                                          </p:val>
                                        </p:tav>
                                      </p:tavLst>
                                    </p:anim>
                                  </p:childTnLst>
                                </p:cTn>
                              </p:par>
                              <p:par>
                                <p:cTn id="28" presetID="2" presetClass="entr" presetSubtype="8" decel="10000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1000" fill="hold"/>
                                        <p:tgtEl>
                                          <p:spTgt spid="20"/>
                                        </p:tgtEl>
                                        <p:attrNameLst>
                                          <p:attrName>ppt_x</p:attrName>
                                        </p:attrNameLst>
                                      </p:cBhvr>
                                      <p:tavLst>
                                        <p:tav tm="0">
                                          <p:val>
                                            <p:strVal val="0-#ppt_w/2"/>
                                          </p:val>
                                        </p:tav>
                                        <p:tav tm="100000">
                                          <p:val>
                                            <p:strVal val="#ppt_x"/>
                                          </p:val>
                                        </p:tav>
                                      </p:tavLst>
                                    </p:anim>
                                    <p:anim calcmode="lin" valueType="num">
                                      <p:cBhvr additive="base">
                                        <p:cTn id="31" dur="1000" fill="hold"/>
                                        <p:tgtEl>
                                          <p:spTgt spid="20"/>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22" presetClass="entr" presetSubtype="4"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par>
                                <p:cTn id="36" presetID="22" presetClass="entr" presetSubtype="1"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up)">
                                      <p:cBhvr>
                                        <p:cTn id="38" dur="500"/>
                                        <p:tgtEl>
                                          <p:spTgt spid="9"/>
                                        </p:tgtEl>
                                      </p:cBhvr>
                                    </p:animEffect>
                                  </p:childTnLst>
                                </p:cTn>
                              </p:par>
                              <p:par>
                                <p:cTn id="39" presetID="22" presetClass="entr" presetSubtype="4"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par>
                                <p:cTn id="42" presetID="22" presetClass="entr" presetSubtype="1"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up)">
                                      <p:cBhvr>
                                        <p:cTn id="44" dur="500"/>
                                        <p:tgtEl>
                                          <p:spTgt spid="10"/>
                                        </p:tgtEl>
                                      </p:cBhvr>
                                    </p:animEffect>
                                  </p:childTnLst>
                                </p:cTn>
                              </p:par>
                              <p:par>
                                <p:cTn id="45" presetID="22" presetClass="entr" presetSubtype="4"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par>
                                <p:cTn id="48" presetID="22" presetClass="entr" presetSubtype="1"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up)">
                                      <p:cBhvr>
                                        <p:cTn id="50" dur="500"/>
                                        <p:tgtEl>
                                          <p:spTgt spid="11"/>
                                        </p:tgtEl>
                                      </p:cBhvr>
                                    </p:animEffect>
                                  </p:childTnLst>
                                </p:cTn>
                              </p:par>
                            </p:childTnLst>
                          </p:cTn>
                        </p:par>
                        <p:par>
                          <p:cTn id="51" fill="hold">
                            <p:stCondLst>
                              <p:cond delay="1500"/>
                            </p:stCondLst>
                            <p:childTnLst>
                              <p:par>
                                <p:cTn id="52" presetID="2" presetClass="entr" presetSubtype="4" decel="10000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1000" fill="hold"/>
                                        <p:tgtEl>
                                          <p:spTgt spid="23"/>
                                        </p:tgtEl>
                                        <p:attrNameLst>
                                          <p:attrName>ppt_x</p:attrName>
                                        </p:attrNameLst>
                                      </p:cBhvr>
                                      <p:tavLst>
                                        <p:tav tm="0">
                                          <p:val>
                                            <p:strVal val="#ppt_x"/>
                                          </p:val>
                                        </p:tav>
                                        <p:tav tm="100000">
                                          <p:val>
                                            <p:strVal val="#ppt_x"/>
                                          </p:val>
                                        </p:tav>
                                      </p:tavLst>
                                    </p:anim>
                                    <p:anim calcmode="lin" valueType="num">
                                      <p:cBhvr additive="base">
                                        <p:cTn id="55" dur="1000" fill="hold"/>
                                        <p:tgtEl>
                                          <p:spTgt spid="23"/>
                                        </p:tgtEl>
                                        <p:attrNameLst>
                                          <p:attrName>ppt_y</p:attrName>
                                        </p:attrNameLst>
                                      </p:cBhvr>
                                      <p:tavLst>
                                        <p:tav tm="0">
                                          <p:val>
                                            <p:strVal val="1+#ppt_h/2"/>
                                          </p:val>
                                        </p:tav>
                                        <p:tav tm="100000">
                                          <p:val>
                                            <p:strVal val="#ppt_y"/>
                                          </p:val>
                                        </p:tav>
                                      </p:tavLst>
                                    </p:anim>
                                  </p:childTnLst>
                                </p:cTn>
                              </p:par>
                              <p:par>
                                <p:cTn id="56" presetID="2" presetClass="entr" presetSubtype="1" decel="10000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additive="base">
                                        <p:cTn id="58" dur="1000" fill="hold"/>
                                        <p:tgtEl>
                                          <p:spTgt spid="24"/>
                                        </p:tgtEl>
                                        <p:attrNameLst>
                                          <p:attrName>ppt_x</p:attrName>
                                        </p:attrNameLst>
                                      </p:cBhvr>
                                      <p:tavLst>
                                        <p:tav tm="0">
                                          <p:val>
                                            <p:strVal val="#ppt_x"/>
                                          </p:val>
                                        </p:tav>
                                        <p:tav tm="100000">
                                          <p:val>
                                            <p:strVal val="#ppt_x"/>
                                          </p:val>
                                        </p:tav>
                                      </p:tavLst>
                                    </p:anim>
                                    <p:anim calcmode="lin" valueType="num">
                                      <p:cBhvr additive="base">
                                        <p:cTn id="59" dur="1000" fill="hold"/>
                                        <p:tgtEl>
                                          <p:spTgt spid="24"/>
                                        </p:tgtEl>
                                        <p:attrNameLst>
                                          <p:attrName>ppt_y</p:attrName>
                                        </p:attrNameLst>
                                      </p:cBhvr>
                                      <p:tavLst>
                                        <p:tav tm="0">
                                          <p:val>
                                            <p:strVal val="0-#ppt_h/2"/>
                                          </p:val>
                                        </p:tav>
                                        <p:tav tm="100000">
                                          <p:val>
                                            <p:strVal val="#ppt_y"/>
                                          </p:val>
                                        </p:tav>
                                      </p:tavLst>
                                    </p:anim>
                                  </p:childTnLst>
                                </p:cTn>
                              </p:par>
                              <p:par>
                                <p:cTn id="60" presetID="2" presetClass="entr" presetSubtype="4" decel="10000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additive="base">
                                        <p:cTn id="62" dur="1000" fill="hold"/>
                                        <p:tgtEl>
                                          <p:spTgt spid="25"/>
                                        </p:tgtEl>
                                        <p:attrNameLst>
                                          <p:attrName>ppt_x</p:attrName>
                                        </p:attrNameLst>
                                      </p:cBhvr>
                                      <p:tavLst>
                                        <p:tav tm="0">
                                          <p:val>
                                            <p:strVal val="#ppt_x"/>
                                          </p:val>
                                        </p:tav>
                                        <p:tav tm="100000">
                                          <p:val>
                                            <p:strVal val="#ppt_x"/>
                                          </p:val>
                                        </p:tav>
                                      </p:tavLst>
                                    </p:anim>
                                    <p:anim calcmode="lin" valueType="num">
                                      <p:cBhvr additive="base">
                                        <p:cTn id="63" dur="1000" fill="hold"/>
                                        <p:tgtEl>
                                          <p:spTgt spid="25"/>
                                        </p:tgtEl>
                                        <p:attrNameLst>
                                          <p:attrName>ppt_y</p:attrName>
                                        </p:attrNameLst>
                                      </p:cBhvr>
                                      <p:tavLst>
                                        <p:tav tm="0">
                                          <p:val>
                                            <p:strVal val="1+#ppt_h/2"/>
                                          </p:val>
                                        </p:tav>
                                        <p:tav tm="100000">
                                          <p:val>
                                            <p:strVal val="#ppt_y"/>
                                          </p:val>
                                        </p:tav>
                                      </p:tavLst>
                                    </p:anim>
                                  </p:childTnLst>
                                </p:cTn>
                              </p:par>
                              <p:par>
                                <p:cTn id="64" presetID="2" presetClass="entr" presetSubtype="1" decel="100000"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additive="base">
                                        <p:cTn id="66" dur="1000" fill="hold"/>
                                        <p:tgtEl>
                                          <p:spTgt spid="27"/>
                                        </p:tgtEl>
                                        <p:attrNameLst>
                                          <p:attrName>ppt_x</p:attrName>
                                        </p:attrNameLst>
                                      </p:cBhvr>
                                      <p:tavLst>
                                        <p:tav tm="0">
                                          <p:val>
                                            <p:strVal val="#ppt_x"/>
                                          </p:val>
                                        </p:tav>
                                        <p:tav tm="100000">
                                          <p:val>
                                            <p:strVal val="#ppt_x"/>
                                          </p:val>
                                        </p:tav>
                                      </p:tavLst>
                                    </p:anim>
                                    <p:anim calcmode="lin" valueType="num">
                                      <p:cBhvr additive="base">
                                        <p:cTn id="67" dur="1000" fill="hold"/>
                                        <p:tgtEl>
                                          <p:spTgt spid="27"/>
                                        </p:tgtEl>
                                        <p:attrNameLst>
                                          <p:attrName>ppt_y</p:attrName>
                                        </p:attrNameLst>
                                      </p:cBhvr>
                                      <p:tavLst>
                                        <p:tav tm="0">
                                          <p:val>
                                            <p:strVal val="0-#ppt_h/2"/>
                                          </p:val>
                                        </p:tav>
                                        <p:tav tm="100000">
                                          <p:val>
                                            <p:strVal val="#ppt_y"/>
                                          </p:val>
                                        </p:tav>
                                      </p:tavLst>
                                    </p:anim>
                                  </p:childTnLst>
                                </p:cTn>
                              </p:par>
                              <p:par>
                                <p:cTn id="68" presetID="2" presetClass="entr" presetSubtype="4" decel="100000"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additive="base">
                                        <p:cTn id="70" dur="1000" fill="hold"/>
                                        <p:tgtEl>
                                          <p:spTgt spid="26"/>
                                        </p:tgtEl>
                                        <p:attrNameLst>
                                          <p:attrName>ppt_x</p:attrName>
                                        </p:attrNameLst>
                                      </p:cBhvr>
                                      <p:tavLst>
                                        <p:tav tm="0">
                                          <p:val>
                                            <p:strVal val="#ppt_x"/>
                                          </p:val>
                                        </p:tav>
                                        <p:tav tm="100000">
                                          <p:val>
                                            <p:strVal val="#ppt_x"/>
                                          </p:val>
                                        </p:tav>
                                      </p:tavLst>
                                    </p:anim>
                                    <p:anim calcmode="lin" valueType="num">
                                      <p:cBhvr additive="base">
                                        <p:cTn id="71" dur="1000" fill="hold"/>
                                        <p:tgtEl>
                                          <p:spTgt spid="26"/>
                                        </p:tgtEl>
                                        <p:attrNameLst>
                                          <p:attrName>ppt_y</p:attrName>
                                        </p:attrNameLst>
                                      </p:cBhvr>
                                      <p:tavLst>
                                        <p:tav tm="0">
                                          <p:val>
                                            <p:strVal val="1+#ppt_h/2"/>
                                          </p:val>
                                        </p:tav>
                                        <p:tav tm="100000">
                                          <p:val>
                                            <p:strVal val="#ppt_y"/>
                                          </p:val>
                                        </p:tav>
                                      </p:tavLst>
                                    </p:anim>
                                  </p:childTnLst>
                                </p:cTn>
                              </p:par>
                              <p:par>
                                <p:cTn id="72" presetID="2" presetClass="entr" presetSubtype="1" decel="10000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1000" fill="hold"/>
                                        <p:tgtEl>
                                          <p:spTgt spid="28"/>
                                        </p:tgtEl>
                                        <p:attrNameLst>
                                          <p:attrName>ppt_x</p:attrName>
                                        </p:attrNameLst>
                                      </p:cBhvr>
                                      <p:tavLst>
                                        <p:tav tm="0">
                                          <p:val>
                                            <p:strVal val="#ppt_x"/>
                                          </p:val>
                                        </p:tav>
                                        <p:tav tm="100000">
                                          <p:val>
                                            <p:strVal val="#ppt_x"/>
                                          </p:val>
                                        </p:tav>
                                      </p:tavLst>
                                    </p:anim>
                                    <p:anim calcmode="lin" valueType="num">
                                      <p:cBhvr additive="base">
                                        <p:cTn id="75" dur="1000" fill="hold"/>
                                        <p:tgtEl>
                                          <p:spTgt spid="28"/>
                                        </p:tgtEl>
                                        <p:attrNameLst>
                                          <p:attrName>ppt_y</p:attrName>
                                        </p:attrNameLst>
                                      </p:cBhvr>
                                      <p:tavLst>
                                        <p:tav tm="0">
                                          <p:val>
                                            <p:strVal val="0-#ppt_h/2"/>
                                          </p:val>
                                        </p:tav>
                                        <p:tav tm="100000">
                                          <p:val>
                                            <p:strVal val="#ppt_y"/>
                                          </p:val>
                                        </p:tav>
                                      </p:tavLst>
                                    </p:anim>
                                  </p:childTnLst>
                                </p:cTn>
                              </p:par>
                            </p:childTnLst>
                          </p:cTn>
                        </p:par>
                        <p:par>
                          <p:cTn id="76" fill="hold">
                            <p:stCondLst>
                              <p:cond delay="2500"/>
                            </p:stCondLst>
                            <p:childTnLst>
                              <p:par>
                                <p:cTn id="77" presetID="53" presetClass="entr" presetSubtype="16"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p:cTn id="79" dur="500" fill="hold"/>
                                        <p:tgtEl>
                                          <p:spTgt spid="38"/>
                                        </p:tgtEl>
                                        <p:attrNameLst>
                                          <p:attrName>ppt_w</p:attrName>
                                        </p:attrNameLst>
                                      </p:cBhvr>
                                      <p:tavLst>
                                        <p:tav tm="0">
                                          <p:val>
                                            <p:fltVal val="0"/>
                                          </p:val>
                                        </p:tav>
                                        <p:tav tm="100000">
                                          <p:val>
                                            <p:strVal val="#ppt_w"/>
                                          </p:val>
                                        </p:tav>
                                      </p:tavLst>
                                    </p:anim>
                                    <p:anim calcmode="lin" valueType="num">
                                      <p:cBhvr>
                                        <p:cTn id="80" dur="500" fill="hold"/>
                                        <p:tgtEl>
                                          <p:spTgt spid="38"/>
                                        </p:tgtEl>
                                        <p:attrNameLst>
                                          <p:attrName>ppt_h</p:attrName>
                                        </p:attrNameLst>
                                      </p:cBhvr>
                                      <p:tavLst>
                                        <p:tav tm="0">
                                          <p:val>
                                            <p:fltVal val="0"/>
                                          </p:val>
                                        </p:tav>
                                        <p:tav tm="100000">
                                          <p:val>
                                            <p:strVal val="#ppt_h"/>
                                          </p:val>
                                        </p:tav>
                                      </p:tavLst>
                                    </p:anim>
                                    <p:animEffect transition="in" filter="fade">
                                      <p:cBhvr>
                                        <p:cTn id="81" dur="500"/>
                                        <p:tgtEl>
                                          <p:spTgt spid="38"/>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p:cTn id="89" dur="500" fill="hold"/>
                                        <p:tgtEl>
                                          <p:spTgt spid="44"/>
                                        </p:tgtEl>
                                        <p:attrNameLst>
                                          <p:attrName>ppt_w</p:attrName>
                                        </p:attrNameLst>
                                      </p:cBhvr>
                                      <p:tavLst>
                                        <p:tav tm="0">
                                          <p:val>
                                            <p:fltVal val="0"/>
                                          </p:val>
                                        </p:tav>
                                        <p:tav tm="100000">
                                          <p:val>
                                            <p:strVal val="#ppt_w"/>
                                          </p:val>
                                        </p:tav>
                                      </p:tavLst>
                                    </p:anim>
                                    <p:anim calcmode="lin" valueType="num">
                                      <p:cBhvr>
                                        <p:cTn id="90" dur="500" fill="hold"/>
                                        <p:tgtEl>
                                          <p:spTgt spid="44"/>
                                        </p:tgtEl>
                                        <p:attrNameLst>
                                          <p:attrName>ppt_h</p:attrName>
                                        </p:attrNameLst>
                                      </p:cBhvr>
                                      <p:tavLst>
                                        <p:tav tm="0">
                                          <p:val>
                                            <p:fltVal val="0"/>
                                          </p:val>
                                        </p:tav>
                                        <p:tav tm="100000">
                                          <p:val>
                                            <p:strVal val="#ppt_h"/>
                                          </p:val>
                                        </p:tav>
                                      </p:tavLst>
                                    </p:anim>
                                    <p:animEffect transition="in" filter="fade">
                                      <p:cBhvr>
                                        <p:cTn id="91" dur="500"/>
                                        <p:tgtEl>
                                          <p:spTgt spid="44"/>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39"/>
                                        </p:tgtEl>
                                        <p:attrNameLst>
                                          <p:attrName>style.visibility</p:attrName>
                                        </p:attrNameLst>
                                      </p:cBhvr>
                                      <p:to>
                                        <p:strVal val="visible"/>
                                      </p:to>
                                    </p:set>
                                    <p:anim calcmode="lin" valueType="num">
                                      <p:cBhvr>
                                        <p:cTn id="94" dur="500" fill="hold"/>
                                        <p:tgtEl>
                                          <p:spTgt spid="39"/>
                                        </p:tgtEl>
                                        <p:attrNameLst>
                                          <p:attrName>ppt_w</p:attrName>
                                        </p:attrNameLst>
                                      </p:cBhvr>
                                      <p:tavLst>
                                        <p:tav tm="0">
                                          <p:val>
                                            <p:fltVal val="0"/>
                                          </p:val>
                                        </p:tav>
                                        <p:tav tm="100000">
                                          <p:val>
                                            <p:strVal val="#ppt_w"/>
                                          </p:val>
                                        </p:tav>
                                      </p:tavLst>
                                    </p:anim>
                                    <p:anim calcmode="lin" valueType="num">
                                      <p:cBhvr>
                                        <p:cTn id="95" dur="500" fill="hold"/>
                                        <p:tgtEl>
                                          <p:spTgt spid="39"/>
                                        </p:tgtEl>
                                        <p:attrNameLst>
                                          <p:attrName>ppt_h</p:attrName>
                                        </p:attrNameLst>
                                      </p:cBhvr>
                                      <p:tavLst>
                                        <p:tav tm="0">
                                          <p:val>
                                            <p:fltVal val="0"/>
                                          </p:val>
                                        </p:tav>
                                        <p:tav tm="100000">
                                          <p:val>
                                            <p:strVal val="#ppt_h"/>
                                          </p:val>
                                        </p:tav>
                                      </p:tavLst>
                                    </p:anim>
                                    <p:animEffect transition="in" filter="fade">
                                      <p:cBhvr>
                                        <p:cTn id="96" dur="500"/>
                                        <p:tgtEl>
                                          <p:spTgt spid="3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2"/>
                                        </p:tgtEl>
                                        <p:attrNameLst>
                                          <p:attrName>style.visibility</p:attrName>
                                        </p:attrNameLst>
                                      </p:cBhvr>
                                      <p:to>
                                        <p:strVal val="visible"/>
                                      </p:to>
                                    </p:set>
                                    <p:anim calcmode="lin" valueType="num">
                                      <p:cBhvr>
                                        <p:cTn id="104" dur="500" fill="hold"/>
                                        <p:tgtEl>
                                          <p:spTgt spid="42"/>
                                        </p:tgtEl>
                                        <p:attrNameLst>
                                          <p:attrName>ppt_w</p:attrName>
                                        </p:attrNameLst>
                                      </p:cBhvr>
                                      <p:tavLst>
                                        <p:tav tm="0">
                                          <p:val>
                                            <p:fltVal val="0"/>
                                          </p:val>
                                        </p:tav>
                                        <p:tav tm="100000">
                                          <p:val>
                                            <p:strVal val="#ppt_w"/>
                                          </p:val>
                                        </p:tav>
                                      </p:tavLst>
                                    </p:anim>
                                    <p:anim calcmode="lin" valueType="num">
                                      <p:cBhvr>
                                        <p:cTn id="105" dur="500" fill="hold"/>
                                        <p:tgtEl>
                                          <p:spTgt spid="42"/>
                                        </p:tgtEl>
                                        <p:attrNameLst>
                                          <p:attrName>ppt_h</p:attrName>
                                        </p:attrNameLst>
                                      </p:cBhvr>
                                      <p:tavLst>
                                        <p:tav tm="0">
                                          <p:val>
                                            <p:fltVal val="0"/>
                                          </p:val>
                                        </p:tav>
                                        <p:tav tm="100000">
                                          <p:val>
                                            <p:strVal val="#ppt_h"/>
                                          </p:val>
                                        </p:tav>
                                      </p:tavLst>
                                    </p:anim>
                                    <p:animEffect transition="in" filter="fade">
                                      <p:cBhvr>
                                        <p:cTn id="106" dur="500"/>
                                        <p:tgtEl>
                                          <p:spTgt spid="42"/>
                                        </p:tgtEl>
                                      </p:cBhvr>
                                    </p:animEffect>
                                  </p:childTnLst>
                                </p:cTn>
                              </p:par>
                            </p:childTnLst>
                          </p:cTn>
                        </p:par>
                        <p:par>
                          <p:cTn id="107" fill="hold">
                            <p:stCondLst>
                              <p:cond delay="3000"/>
                            </p:stCondLst>
                            <p:childTnLst>
                              <p:par>
                                <p:cTn id="108" presetID="2" presetClass="entr" presetSubtype="4" decel="100000" fill="hold" grpId="0" nodeType="afterEffect">
                                  <p:stCondLst>
                                    <p:cond delay="0"/>
                                  </p:stCondLst>
                                  <p:childTnLst>
                                    <p:set>
                                      <p:cBhvr>
                                        <p:cTn id="109" dur="1" fill="hold">
                                          <p:stCondLst>
                                            <p:cond delay="0"/>
                                          </p:stCondLst>
                                        </p:cTn>
                                        <p:tgtEl>
                                          <p:spTgt spid="47"/>
                                        </p:tgtEl>
                                        <p:attrNameLst>
                                          <p:attrName>style.visibility</p:attrName>
                                        </p:attrNameLst>
                                      </p:cBhvr>
                                      <p:to>
                                        <p:strVal val="visible"/>
                                      </p:to>
                                    </p:set>
                                    <p:anim calcmode="lin" valueType="num">
                                      <p:cBhvr additive="base">
                                        <p:cTn id="110" dur="1000" fill="hold"/>
                                        <p:tgtEl>
                                          <p:spTgt spid="47"/>
                                        </p:tgtEl>
                                        <p:attrNameLst>
                                          <p:attrName>ppt_x</p:attrName>
                                        </p:attrNameLst>
                                      </p:cBhvr>
                                      <p:tavLst>
                                        <p:tav tm="0">
                                          <p:val>
                                            <p:strVal val="#ppt_x"/>
                                          </p:val>
                                        </p:tav>
                                        <p:tav tm="100000">
                                          <p:val>
                                            <p:strVal val="#ppt_x"/>
                                          </p:val>
                                        </p:tav>
                                      </p:tavLst>
                                    </p:anim>
                                    <p:anim calcmode="lin" valueType="num">
                                      <p:cBhvr additive="base">
                                        <p:cTn id="111" dur="1000" fill="hold"/>
                                        <p:tgtEl>
                                          <p:spTgt spid="47"/>
                                        </p:tgtEl>
                                        <p:attrNameLst>
                                          <p:attrName>ppt_y</p:attrName>
                                        </p:attrNameLst>
                                      </p:cBhvr>
                                      <p:tavLst>
                                        <p:tav tm="0">
                                          <p:val>
                                            <p:strVal val="1+#ppt_h/2"/>
                                          </p:val>
                                        </p:tav>
                                        <p:tav tm="100000">
                                          <p:val>
                                            <p:strVal val="#ppt_y"/>
                                          </p:val>
                                        </p:tav>
                                      </p:tavLst>
                                    </p:anim>
                                  </p:childTnLst>
                                </p:cTn>
                              </p:par>
                              <p:par>
                                <p:cTn id="112" presetID="53" presetClass="entr" presetSubtype="16" fill="hold" grpId="0" nodeType="withEffect">
                                  <p:stCondLst>
                                    <p:cond delay="0"/>
                                  </p:stCondLst>
                                  <p:childTnLst>
                                    <p:set>
                                      <p:cBhvr>
                                        <p:cTn id="113" dur="1" fill="hold">
                                          <p:stCondLst>
                                            <p:cond delay="0"/>
                                          </p:stCondLst>
                                        </p:cTn>
                                        <p:tgtEl>
                                          <p:spTgt spid="48"/>
                                        </p:tgtEl>
                                        <p:attrNameLst>
                                          <p:attrName>style.visibility</p:attrName>
                                        </p:attrNameLst>
                                      </p:cBhvr>
                                      <p:to>
                                        <p:strVal val="visible"/>
                                      </p:to>
                                    </p:set>
                                    <p:anim calcmode="lin" valueType="num">
                                      <p:cBhvr>
                                        <p:cTn id="114" dur="500" fill="hold"/>
                                        <p:tgtEl>
                                          <p:spTgt spid="48"/>
                                        </p:tgtEl>
                                        <p:attrNameLst>
                                          <p:attrName>ppt_w</p:attrName>
                                        </p:attrNameLst>
                                      </p:cBhvr>
                                      <p:tavLst>
                                        <p:tav tm="0">
                                          <p:val>
                                            <p:fltVal val="0"/>
                                          </p:val>
                                        </p:tav>
                                        <p:tav tm="100000">
                                          <p:val>
                                            <p:strVal val="#ppt_w"/>
                                          </p:val>
                                        </p:tav>
                                      </p:tavLst>
                                    </p:anim>
                                    <p:anim calcmode="lin" valueType="num">
                                      <p:cBhvr>
                                        <p:cTn id="115" dur="500" fill="hold"/>
                                        <p:tgtEl>
                                          <p:spTgt spid="48"/>
                                        </p:tgtEl>
                                        <p:attrNameLst>
                                          <p:attrName>ppt_h</p:attrName>
                                        </p:attrNameLst>
                                      </p:cBhvr>
                                      <p:tavLst>
                                        <p:tav tm="0">
                                          <p:val>
                                            <p:fltVal val="0"/>
                                          </p:val>
                                        </p:tav>
                                        <p:tav tm="100000">
                                          <p:val>
                                            <p:strVal val="#ppt_h"/>
                                          </p:val>
                                        </p:tav>
                                      </p:tavLst>
                                    </p:anim>
                                    <p:animEffect transition="in" filter="fade">
                                      <p:cBhvr>
                                        <p:cTn id="116" dur="500"/>
                                        <p:tgtEl>
                                          <p:spTgt spid="48"/>
                                        </p:tgtEl>
                                      </p:cBhvr>
                                    </p:animEffect>
                                  </p:childTnLst>
                                </p:cTn>
                              </p:par>
                            </p:childTnLst>
                          </p:cTn>
                        </p:par>
                        <p:par>
                          <p:cTn id="117" fill="hold">
                            <p:stCondLst>
                              <p:cond delay="4000"/>
                            </p:stCondLst>
                            <p:childTnLst>
                              <p:par>
                                <p:cTn id="118" presetID="2" presetClass="entr" presetSubtype="4" decel="100000" fill="hold" grpId="0" nodeType="afterEffect">
                                  <p:stCondLst>
                                    <p:cond delay="0"/>
                                  </p:stCondLst>
                                  <p:childTnLst>
                                    <p:set>
                                      <p:cBhvr>
                                        <p:cTn id="119" dur="1" fill="hold">
                                          <p:stCondLst>
                                            <p:cond delay="0"/>
                                          </p:stCondLst>
                                        </p:cTn>
                                        <p:tgtEl>
                                          <p:spTgt spid="49"/>
                                        </p:tgtEl>
                                        <p:attrNameLst>
                                          <p:attrName>style.visibility</p:attrName>
                                        </p:attrNameLst>
                                      </p:cBhvr>
                                      <p:to>
                                        <p:strVal val="visible"/>
                                      </p:to>
                                    </p:set>
                                    <p:anim calcmode="lin" valueType="num">
                                      <p:cBhvr additive="base">
                                        <p:cTn id="120" dur="1000" fill="hold"/>
                                        <p:tgtEl>
                                          <p:spTgt spid="49"/>
                                        </p:tgtEl>
                                        <p:attrNameLst>
                                          <p:attrName>ppt_x</p:attrName>
                                        </p:attrNameLst>
                                      </p:cBhvr>
                                      <p:tavLst>
                                        <p:tav tm="0">
                                          <p:val>
                                            <p:strVal val="#ppt_x"/>
                                          </p:val>
                                        </p:tav>
                                        <p:tav tm="100000">
                                          <p:val>
                                            <p:strVal val="#ppt_x"/>
                                          </p:val>
                                        </p:tav>
                                      </p:tavLst>
                                    </p:anim>
                                    <p:anim calcmode="lin" valueType="num">
                                      <p:cBhvr additive="base">
                                        <p:cTn id="121" dur="1000" fill="hold"/>
                                        <p:tgtEl>
                                          <p:spTgt spid="49"/>
                                        </p:tgtEl>
                                        <p:attrNameLst>
                                          <p:attrName>ppt_y</p:attrName>
                                        </p:attrNameLst>
                                      </p:cBhvr>
                                      <p:tavLst>
                                        <p:tav tm="0">
                                          <p:val>
                                            <p:strVal val="1+#ppt_h/2"/>
                                          </p:val>
                                        </p:tav>
                                        <p:tav tm="100000">
                                          <p:val>
                                            <p:strVal val="#ppt_y"/>
                                          </p:val>
                                        </p:tav>
                                      </p:tavLst>
                                    </p:anim>
                                  </p:childTnLst>
                                </p:cTn>
                              </p:par>
                              <p:par>
                                <p:cTn id="122" presetID="53" presetClass="entr" presetSubtype="16" fill="hold" grpId="0" nodeType="withEffect">
                                  <p:stCondLst>
                                    <p:cond delay="0"/>
                                  </p:stCondLst>
                                  <p:childTnLst>
                                    <p:set>
                                      <p:cBhvr>
                                        <p:cTn id="123" dur="1" fill="hold">
                                          <p:stCondLst>
                                            <p:cond delay="0"/>
                                          </p:stCondLst>
                                        </p:cTn>
                                        <p:tgtEl>
                                          <p:spTgt spid="50"/>
                                        </p:tgtEl>
                                        <p:attrNameLst>
                                          <p:attrName>style.visibility</p:attrName>
                                        </p:attrNameLst>
                                      </p:cBhvr>
                                      <p:to>
                                        <p:strVal val="visible"/>
                                      </p:to>
                                    </p:set>
                                    <p:anim calcmode="lin" valueType="num">
                                      <p:cBhvr>
                                        <p:cTn id="124" dur="500" fill="hold"/>
                                        <p:tgtEl>
                                          <p:spTgt spid="50"/>
                                        </p:tgtEl>
                                        <p:attrNameLst>
                                          <p:attrName>ppt_w</p:attrName>
                                        </p:attrNameLst>
                                      </p:cBhvr>
                                      <p:tavLst>
                                        <p:tav tm="0">
                                          <p:val>
                                            <p:fltVal val="0"/>
                                          </p:val>
                                        </p:tav>
                                        <p:tav tm="100000">
                                          <p:val>
                                            <p:strVal val="#ppt_w"/>
                                          </p:val>
                                        </p:tav>
                                      </p:tavLst>
                                    </p:anim>
                                    <p:anim calcmode="lin" valueType="num">
                                      <p:cBhvr>
                                        <p:cTn id="125" dur="500" fill="hold"/>
                                        <p:tgtEl>
                                          <p:spTgt spid="50"/>
                                        </p:tgtEl>
                                        <p:attrNameLst>
                                          <p:attrName>ppt_h</p:attrName>
                                        </p:attrNameLst>
                                      </p:cBhvr>
                                      <p:tavLst>
                                        <p:tav tm="0">
                                          <p:val>
                                            <p:fltVal val="0"/>
                                          </p:val>
                                        </p:tav>
                                        <p:tav tm="100000">
                                          <p:val>
                                            <p:strVal val="#ppt_h"/>
                                          </p:val>
                                        </p:tav>
                                      </p:tavLst>
                                    </p:anim>
                                    <p:animEffect transition="in" filter="fade">
                                      <p:cBhvr>
                                        <p:cTn id="126" dur="500"/>
                                        <p:tgtEl>
                                          <p:spTgt spid="50"/>
                                        </p:tgtEl>
                                      </p:cBhvr>
                                    </p:animEffect>
                                  </p:childTnLst>
                                </p:cTn>
                              </p:par>
                            </p:childTnLst>
                          </p:cTn>
                        </p:par>
                        <p:par>
                          <p:cTn id="127" fill="hold">
                            <p:stCondLst>
                              <p:cond delay="5000"/>
                            </p:stCondLst>
                            <p:childTnLst>
                              <p:par>
                                <p:cTn id="128" presetID="2" presetClass="entr" presetSubtype="4" decel="100000" fill="hold" grpId="0" nodeType="afterEffect">
                                  <p:stCondLst>
                                    <p:cond delay="0"/>
                                  </p:stCondLst>
                                  <p:childTnLst>
                                    <p:set>
                                      <p:cBhvr>
                                        <p:cTn id="129" dur="1" fill="hold">
                                          <p:stCondLst>
                                            <p:cond delay="0"/>
                                          </p:stCondLst>
                                        </p:cTn>
                                        <p:tgtEl>
                                          <p:spTgt spid="51"/>
                                        </p:tgtEl>
                                        <p:attrNameLst>
                                          <p:attrName>style.visibility</p:attrName>
                                        </p:attrNameLst>
                                      </p:cBhvr>
                                      <p:to>
                                        <p:strVal val="visible"/>
                                      </p:to>
                                    </p:set>
                                    <p:anim calcmode="lin" valueType="num">
                                      <p:cBhvr additive="base">
                                        <p:cTn id="130" dur="1000" fill="hold"/>
                                        <p:tgtEl>
                                          <p:spTgt spid="51"/>
                                        </p:tgtEl>
                                        <p:attrNameLst>
                                          <p:attrName>ppt_x</p:attrName>
                                        </p:attrNameLst>
                                      </p:cBhvr>
                                      <p:tavLst>
                                        <p:tav tm="0">
                                          <p:val>
                                            <p:strVal val="#ppt_x"/>
                                          </p:val>
                                        </p:tav>
                                        <p:tav tm="100000">
                                          <p:val>
                                            <p:strVal val="#ppt_x"/>
                                          </p:val>
                                        </p:tav>
                                      </p:tavLst>
                                    </p:anim>
                                    <p:anim calcmode="lin" valueType="num">
                                      <p:cBhvr additive="base">
                                        <p:cTn id="131" dur="1000" fill="hold"/>
                                        <p:tgtEl>
                                          <p:spTgt spid="51"/>
                                        </p:tgtEl>
                                        <p:attrNameLst>
                                          <p:attrName>ppt_y</p:attrName>
                                        </p:attrNameLst>
                                      </p:cBhvr>
                                      <p:tavLst>
                                        <p:tav tm="0">
                                          <p:val>
                                            <p:strVal val="1+#ppt_h/2"/>
                                          </p:val>
                                        </p:tav>
                                        <p:tav tm="100000">
                                          <p:val>
                                            <p:strVal val="#ppt_y"/>
                                          </p:val>
                                        </p:tav>
                                      </p:tavLst>
                                    </p:anim>
                                  </p:childTnLst>
                                </p:cTn>
                              </p:par>
                              <p:par>
                                <p:cTn id="132" presetID="53" presetClass="entr" presetSubtype="16" fill="hold" grpId="0" nodeType="withEffect">
                                  <p:stCondLst>
                                    <p:cond delay="0"/>
                                  </p:stCondLst>
                                  <p:childTnLst>
                                    <p:set>
                                      <p:cBhvr>
                                        <p:cTn id="133" dur="1" fill="hold">
                                          <p:stCondLst>
                                            <p:cond delay="0"/>
                                          </p:stCondLst>
                                        </p:cTn>
                                        <p:tgtEl>
                                          <p:spTgt spid="52"/>
                                        </p:tgtEl>
                                        <p:attrNameLst>
                                          <p:attrName>style.visibility</p:attrName>
                                        </p:attrNameLst>
                                      </p:cBhvr>
                                      <p:to>
                                        <p:strVal val="visible"/>
                                      </p:to>
                                    </p:set>
                                    <p:anim calcmode="lin" valueType="num">
                                      <p:cBhvr>
                                        <p:cTn id="134" dur="500" fill="hold"/>
                                        <p:tgtEl>
                                          <p:spTgt spid="52"/>
                                        </p:tgtEl>
                                        <p:attrNameLst>
                                          <p:attrName>ppt_w</p:attrName>
                                        </p:attrNameLst>
                                      </p:cBhvr>
                                      <p:tavLst>
                                        <p:tav tm="0">
                                          <p:val>
                                            <p:fltVal val="0"/>
                                          </p:val>
                                        </p:tav>
                                        <p:tav tm="100000">
                                          <p:val>
                                            <p:strVal val="#ppt_w"/>
                                          </p:val>
                                        </p:tav>
                                      </p:tavLst>
                                    </p:anim>
                                    <p:anim calcmode="lin" valueType="num">
                                      <p:cBhvr>
                                        <p:cTn id="135" dur="500" fill="hold"/>
                                        <p:tgtEl>
                                          <p:spTgt spid="52"/>
                                        </p:tgtEl>
                                        <p:attrNameLst>
                                          <p:attrName>ppt_h</p:attrName>
                                        </p:attrNameLst>
                                      </p:cBhvr>
                                      <p:tavLst>
                                        <p:tav tm="0">
                                          <p:val>
                                            <p:fltVal val="0"/>
                                          </p:val>
                                        </p:tav>
                                        <p:tav tm="100000">
                                          <p:val>
                                            <p:strVal val="#ppt_h"/>
                                          </p:val>
                                        </p:tav>
                                      </p:tavLst>
                                    </p:anim>
                                    <p:animEffect transition="in" filter="fade">
                                      <p:cBhvr>
                                        <p:cTn id="136" dur="500"/>
                                        <p:tgtEl>
                                          <p:spTgt spid="52"/>
                                        </p:tgtEl>
                                      </p:cBhvr>
                                    </p:animEffect>
                                  </p:childTnLst>
                                </p:cTn>
                              </p:par>
                            </p:childTnLst>
                          </p:cTn>
                        </p:par>
                        <p:par>
                          <p:cTn id="137" fill="hold">
                            <p:stCondLst>
                              <p:cond delay="6000"/>
                            </p:stCondLst>
                            <p:childTnLst>
                              <p:par>
                                <p:cTn id="138" presetID="2" presetClass="entr" presetSubtype="4" decel="100000" fill="hold" grpId="0" nodeType="afterEffect">
                                  <p:stCondLst>
                                    <p:cond delay="0"/>
                                  </p:stCondLst>
                                  <p:childTnLst>
                                    <p:set>
                                      <p:cBhvr>
                                        <p:cTn id="139" dur="1" fill="hold">
                                          <p:stCondLst>
                                            <p:cond delay="0"/>
                                          </p:stCondLst>
                                        </p:cTn>
                                        <p:tgtEl>
                                          <p:spTgt spid="53"/>
                                        </p:tgtEl>
                                        <p:attrNameLst>
                                          <p:attrName>style.visibility</p:attrName>
                                        </p:attrNameLst>
                                      </p:cBhvr>
                                      <p:to>
                                        <p:strVal val="visible"/>
                                      </p:to>
                                    </p:set>
                                    <p:anim calcmode="lin" valueType="num">
                                      <p:cBhvr additive="base">
                                        <p:cTn id="140" dur="1000" fill="hold"/>
                                        <p:tgtEl>
                                          <p:spTgt spid="53"/>
                                        </p:tgtEl>
                                        <p:attrNameLst>
                                          <p:attrName>ppt_x</p:attrName>
                                        </p:attrNameLst>
                                      </p:cBhvr>
                                      <p:tavLst>
                                        <p:tav tm="0">
                                          <p:val>
                                            <p:strVal val="#ppt_x"/>
                                          </p:val>
                                        </p:tav>
                                        <p:tav tm="100000">
                                          <p:val>
                                            <p:strVal val="#ppt_x"/>
                                          </p:val>
                                        </p:tav>
                                      </p:tavLst>
                                    </p:anim>
                                    <p:anim calcmode="lin" valueType="num">
                                      <p:cBhvr additive="base">
                                        <p:cTn id="141" dur="1000" fill="hold"/>
                                        <p:tgtEl>
                                          <p:spTgt spid="53"/>
                                        </p:tgtEl>
                                        <p:attrNameLst>
                                          <p:attrName>ppt_y</p:attrName>
                                        </p:attrNameLst>
                                      </p:cBhvr>
                                      <p:tavLst>
                                        <p:tav tm="0">
                                          <p:val>
                                            <p:strVal val="1+#ppt_h/2"/>
                                          </p:val>
                                        </p:tav>
                                        <p:tav tm="100000">
                                          <p:val>
                                            <p:strVal val="#ppt_y"/>
                                          </p:val>
                                        </p:tav>
                                      </p:tavLst>
                                    </p:anim>
                                  </p:childTnLst>
                                </p:cTn>
                              </p:par>
                              <p:par>
                                <p:cTn id="142" presetID="53" presetClass="entr" presetSubtype="16" fill="hold" grpId="0" nodeType="withEffect">
                                  <p:stCondLst>
                                    <p:cond delay="0"/>
                                  </p:stCondLst>
                                  <p:childTnLst>
                                    <p:set>
                                      <p:cBhvr>
                                        <p:cTn id="143" dur="1" fill="hold">
                                          <p:stCondLst>
                                            <p:cond delay="0"/>
                                          </p:stCondLst>
                                        </p:cTn>
                                        <p:tgtEl>
                                          <p:spTgt spid="54"/>
                                        </p:tgtEl>
                                        <p:attrNameLst>
                                          <p:attrName>style.visibility</p:attrName>
                                        </p:attrNameLst>
                                      </p:cBhvr>
                                      <p:to>
                                        <p:strVal val="visible"/>
                                      </p:to>
                                    </p:set>
                                    <p:anim calcmode="lin" valueType="num">
                                      <p:cBhvr>
                                        <p:cTn id="144" dur="500" fill="hold"/>
                                        <p:tgtEl>
                                          <p:spTgt spid="54"/>
                                        </p:tgtEl>
                                        <p:attrNameLst>
                                          <p:attrName>ppt_w</p:attrName>
                                        </p:attrNameLst>
                                      </p:cBhvr>
                                      <p:tavLst>
                                        <p:tav tm="0">
                                          <p:val>
                                            <p:fltVal val="0"/>
                                          </p:val>
                                        </p:tav>
                                        <p:tav tm="100000">
                                          <p:val>
                                            <p:strVal val="#ppt_w"/>
                                          </p:val>
                                        </p:tav>
                                      </p:tavLst>
                                    </p:anim>
                                    <p:anim calcmode="lin" valueType="num">
                                      <p:cBhvr>
                                        <p:cTn id="145" dur="500" fill="hold"/>
                                        <p:tgtEl>
                                          <p:spTgt spid="54"/>
                                        </p:tgtEl>
                                        <p:attrNameLst>
                                          <p:attrName>ppt_h</p:attrName>
                                        </p:attrNameLst>
                                      </p:cBhvr>
                                      <p:tavLst>
                                        <p:tav tm="0">
                                          <p:val>
                                            <p:fltVal val="0"/>
                                          </p:val>
                                        </p:tav>
                                        <p:tav tm="100000">
                                          <p:val>
                                            <p:strVal val="#ppt_h"/>
                                          </p:val>
                                        </p:tav>
                                      </p:tavLst>
                                    </p:anim>
                                    <p:animEffect transition="in" filter="fade">
                                      <p:cBhvr>
                                        <p:cTn id="146" dur="500"/>
                                        <p:tgtEl>
                                          <p:spTgt spid="54"/>
                                        </p:tgtEl>
                                      </p:cBhvr>
                                    </p:animEffect>
                                  </p:childTnLst>
                                </p:cTn>
                              </p:par>
                            </p:childTnLst>
                          </p:cTn>
                        </p:par>
                        <p:par>
                          <p:cTn id="147" fill="hold">
                            <p:stCondLst>
                              <p:cond delay="7000"/>
                            </p:stCondLst>
                            <p:childTnLst>
                              <p:par>
                                <p:cTn id="148" presetID="2" presetClass="entr" presetSubtype="4" decel="100000" fill="hold" grpId="0" nodeType="afterEffect">
                                  <p:stCondLst>
                                    <p:cond delay="0"/>
                                  </p:stCondLst>
                                  <p:childTnLst>
                                    <p:set>
                                      <p:cBhvr>
                                        <p:cTn id="149" dur="1" fill="hold">
                                          <p:stCondLst>
                                            <p:cond delay="0"/>
                                          </p:stCondLst>
                                        </p:cTn>
                                        <p:tgtEl>
                                          <p:spTgt spid="57"/>
                                        </p:tgtEl>
                                        <p:attrNameLst>
                                          <p:attrName>style.visibility</p:attrName>
                                        </p:attrNameLst>
                                      </p:cBhvr>
                                      <p:to>
                                        <p:strVal val="visible"/>
                                      </p:to>
                                    </p:set>
                                    <p:anim calcmode="lin" valueType="num">
                                      <p:cBhvr additive="base">
                                        <p:cTn id="150" dur="1000" fill="hold"/>
                                        <p:tgtEl>
                                          <p:spTgt spid="57"/>
                                        </p:tgtEl>
                                        <p:attrNameLst>
                                          <p:attrName>ppt_x</p:attrName>
                                        </p:attrNameLst>
                                      </p:cBhvr>
                                      <p:tavLst>
                                        <p:tav tm="0">
                                          <p:val>
                                            <p:strVal val="#ppt_x"/>
                                          </p:val>
                                        </p:tav>
                                        <p:tav tm="100000">
                                          <p:val>
                                            <p:strVal val="#ppt_x"/>
                                          </p:val>
                                        </p:tav>
                                      </p:tavLst>
                                    </p:anim>
                                    <p:anim calcmode="lin" valueType="num">
                                      <p:cBhvr additive="base">
                                        <p:cTn id="151" dur="1000" fill="hold"/>
                                        <p:tgtEl>
                                          <p:spTgt spid="57"/>
                                        </p:tgtEl>
                                        <p:attrNameLst>
                                          <p:attrName>ppt_y</p:attrName>
                                        </p:attrNameLst>
                                      </p:cBhvr>
                                      <p:tavLst>
                                        <p:tav tm="0">
                                          <p:val>
                                            <p:strVal val="1+#ppt_h/2"/>
                                          </p:val>
                                        </p:tav>
                                        <p:tav tm="100000">
                                          <p:val>
                                            <p:strVal val="#ppt_y"/>
                                          </p:val>
                                        </p:tav>
                                      </p:tavLst>
                                    </p:anim>
                                  </p:childTnLst>
                                </p:cTn>
                              </p:par>
                              <p:par>
                                <p:cTn id="152" presetID="53" presetClass="entr" presetSubtype="16" fill="hold" grpId="0" nodeType="withEffect">
                                  <p:stCondLst>
                                    <p:cond delay="0"/>
                                  </p:stCondLst>
                                  <p:childTnLst>
                                    <p:set>
                                      <p:cBhvr>
                                        <p:cTn id="153" dur="1" fill="hold">
                                          <p:stCondLst>
                                            <p:cond delay="0"/>
                                          </p:stCondLst>
                                        </p:cTn>
                                        <p:tgtEl>
                                          <p:spTgt spid="58"/>
                                        </p:tgtEl>
                                        <p:attrNameLst>
                                          <p:attrName>style.visibility</p:attrName>
                                        </p:attrNameLst>
                                      </p:cBhvr>
                                      <p:to>
                                        <p:strVal val="visible"/>
                                      </p:to>
                                    </p:set>
                                    <p:anim calcmode="lin" valueType="num">
                                      <p:cBhvr>
                                        <p:cTn id="154" dur="500" fill="hold"/>
                                        <p:tgtEl>
                                          <p:spTgt spid="58"/>
                                        </p:tgtEl>
                                        <p:attrNameLst>
                                          <p:attrName>ppt_w</p:attrName>
                                        </p:attrNameLst>
                                      </p:cBhvr>
                                      <p:tavLst>
                                        <p:tav tm="0">
                                          <p:val>
                                            <p:fltVal val="0"/>
                                          </p:val>
                                        </p:tav>
                                        <p:tav tm="100000">
                                          <p:val>
                                            <p:strVal val="#ppt_w"/>
                                          </p:val>
                                        </p:tav>
                                      </p:tavLst>
                                    </p:anim>
                                    <p:anim calcmode="lin" valueType="num">
                                      <p:cBhvr>
                                        <p:cTn id="155" dur="500" fill="hold"/>
                                        <p:tgtEl>
                                          <p:spTgt spid="58"/>
                                        </p:tgtEl>
                                        <p:attrNameLst>
                                          <p:attrName>ppt_h</p:attrName>
                                        </p:attrNameLst>
                                      </p:cBhvr>
                                      <p:tavLst>
                                        <p:tav tm="0">
                                          <p:val>
                                            <p:fltVal val="0"/>
                                          </p:val>
                                        </p:tav>
                                        <p:tav tm="100000">
                                          <p:val>
                                            <p:strVal val="#ppt_h"/>
                                          </p:val>
                                        </p:tav>
                                      </p:tavLst>
                                    </p:anim>
                                    <p:animEffect transition="in" filter="fade">
                                      <p:cBhvr>
                                        <p:cTn id="156" dur="500"/>
                                        <p:tgtEl>
                                          <p:spTgt spid="58"/>
                                        </p:tgtEl>
                                      </p:cBhvr>
                                    </p:animEffect>
                                  </p:childTnLst>
                                </p:cTn>
                              </p:par>
                            </p:childTnLst>
                          </p:cTn>
                        </p:par>
                        <p:par>
                          <p:cTn id="157" fill="hold">
                            <p:stCondLst>
                              <p:cond delay="8000"/>
                            </p:stCondLst>
                            <p:childTnLst>
                              <p:par>
                                <p:cTn id="158" presetID="2" presetClass="entr" presetSubtype="4" decel="100000" fill="hold" grpId="0" nodeType="afterEffect">
                                  <p:stCondLst>
                                    <p:cond delay="0"/>
                                  </p:stCondLst>
                                  <p:childTnLst>
                                    <p:set>
                                      <p:cBhvr>
                                        <p:cTn id="159" dur="1" fill="hold">
                                          <p:stCondLst>
                                            <p:cond delay="0"/>
                                          </p:stCondLst>
                                        </p:cTn>
                                        <p:tgtEl>
                                          <p:spTgt spid="59"/>
                                        </p:tgtEl>
                                        <p:attrNameLst>
                                          <p:attrName>style.visibility</p:attrName>
                                        </p:attrNameLst>
                                      </p:cBhvr>
                                      <p:to>
                                        <p:strVal val="visible"/>
                                      </p:to>
                                    </p:set>
                                    <p:anim calcmode="lin" valueType="num">
                                      <p:cBhvr additive="base">
                                        <p:cTn id="160" dur="1000" fill="hold"/>
                                        <p:tgtEl>
                                          <p:spTgt spid="59"/>
                                        </p:tgtEl>
                                        <p:attrNameLst>
                                          <p:attrName>ppt_x</p:attrName>
                                        </p:attrNameLst>
                                      </p:cBhvr>
                                      <p:tavLst>
                                        <p:tav tm="0">
                                          <p:val>
                                            <p:strVal val="#ppt_x"/>
                                          </p:val>
                                        </p:tav>
                                        <p:tav tm="100000">
                                          <p:val>
                                            <p:strVal val="#ppt_x"/>
                                          </p:val>
                                        </p:tav>
                                      </p:tavLst>
                                    </p:anim>
                                    <p:anim calcmode="lin" valueType="num">
                                      <p:cBhvr additive="base">
                                        <p:cTn id="161" dur="1000" fill="hold"/>
                                        <p:tgtEl>
                                          <p:spTgt spid="59"/>
                                        </p:tgtEl>
                                        <p:attrNameLst>
                                          <p:attrName>ppt_y</p:attrName>
                                        </p:attrNameLst>
                                      </p:cBhvr>
                                      <p:tavLst>
                                        <p:tav tm="0">
                                          <p:val>
                                            <p:strVal val="1+#ppt_h/2"/>
                                          </p:val>
                                        </p:tav>
                                        <p:tav tm="100000">
                                          <p:val>
                                            <p:strVal val="#ppt_y"/>
                                          </p:val>
                                        </p:tav>
                                      </p:tavLst>
                                    </p:anim>
                                  </p:childTnLst>
                                </p:cTn>
                              </p:par>
                              <p:par>
                                <p:cTn id="162" presetID="53" presetClass="entr" presetSubtype="16" fill="hold" grpId="0" nodeType="withEffect">
                                  <p:stCondLst>
                                    <p:cond delay="0"/>
                                  </p:stCondLst>
                                  <p:childTnLst>
                                    <p:set>
                                      <p:cBhvr>
                                        <p:cTn id="163" dur="1" fill="hold">
                                          <p:stCondLst>
                                            <p:cond delay="0"/>
                                          </p:stCondLst>
                                        </p:cTn>
                                        <p:tgtEl>
                                          <p:spTgt spid="60"/>
                                        </p:tgtEl>
                                        <p:attrNameLst>
                                          <p:attrName>style.visibility</p:attrName>
                                        </p:attrNameLst>
                                      </p:cBhvr>
                                      <p:to>
                                        <p:strVal val="visible"/>
                                      </p:to>
                                    </p:set>
                                    <p:anim calcmode="lin" valueType="num">
                                      <p:cBhvr>
                                        <p:cTn id="164" dur="500" fill="hold"/>
                                        <p:tgtEl>
                                          <p:spTgt spid="60"/>
                                        </p:tgtEl>
                                        <p:attrNameLst>
                                          <p:attrName>ppt_w</p:attrName>
                                        </p:attrNameLst>
                                      </p:cBhvr>
                                      <p:tavLst>
                                        <p:tav tm="0">
                                          <p:val>
                                            <p:fltVal val="0"/>
                                          </p:val>
                                        </p:tav>
                                        <p:tav tm="100000">
                                          <p:val>
                                            <p:strVal val="#ppt_w"/>
                                          </p:val>
                                        </p:tav>
                                      </p:tavLst>
                                    </p:anim>
                                    <p:anim calcmode="lin" valueType="num">
                                      <p:cBhvr>
                                        <p:cTn id="165" dur="500" fill="hold"/>
                                        <p:tgtEl>
                                          <p:spTgt spid="60"/>
                                        </p:tgtEl>
                                        <p:attrNameLst>
                                          <p:attrName>ppt_h</p:attrName>
                                        </p:attrNameLst>
                                      </p:cBhvr>
                                      <p:tavLst>
                                        <p:tav tm="0">
                                          <p:val>
                                            <p:fltVal val="0"/>
                                          </p:val>
                                        </p:tav>
                                        <p:tav tm="100000">
                                          <p:val>
                                            <p:strVal val="#ppt_h"/>
                                          </p:val>
                                        </p:tav>
                                      </p:tavLst>
                                    </p:anim>
                                    <p:animEffect transition="in" filter="fade">
                                      <p:cBhvr>
                                        <p:cTn id="16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3" grpId="0" animBg="1"/>
      <p:bldP spid="24" grpId="0" animBg="1"/>
      <p:bldP spid="25" grpId="0" animBg="1"/>
      <p:bldP spid="26" grpId="0" animBg="1"/>
      <p:bldP spid="27" grpId="0" animBg="1"/>
      <p:bldP spid="28" grpId="0" animBg="1"/>
      <p:bldP spid="38" grpId="0" animBg="1"/>
      <p:bldP spid="39" grpId="0" animBg="1"/>
      <p:bldP spid="40" grpId="0" animBg="1"/>
      <p:bldP spid="42" grpId="0" animBg="1"/>
      <p:bldP spid="43" grpId="0" animBg="1"/>
      <p:bldP spid="44" grpId="0" animBg="1"/>
      <p:bldP spid="47" grpId="0"/>
      <p:bldP spid="48" grpId="0"/>
      <p:bldP spid="49" grpId="0"/>
      <p:bldP spid="50" grpId="0"/>
      <p:bldP spid="51" grpId="0"/>
      <p:bldP spid="52" grpId="0"/>
      <p:bldP spid="53" grpId="0"/>
      <p:bldP spid="54"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47186" y="2421594"/>
            <a:ext cx="697628"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FFFFFF"/>
                </a:solidFill>
                <a:effectLst/>
                <a:uLnTx/>
                <a:uFillTx/>
                <a:latin typeface="Arial"/>
                <a:ea typeface="微软雅黑"/>
                <a:cs typeface="+mn-cs"/>
              </a:rPr>
              <a:t>02</a:t>
            </a:r>
            <a:endParaRPr kumimoji="0" lang="zh-CN" altLang="en-US" sz="36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4" name="椭圆 3"/>
          <p:cNvSpPr/>
          <p:nvPr/>
        </p:nvSpPr>
        <p:spPr>
          <a:xfrm rot="19939551">
            <a:off x="5447822" y="2096581"/>
            <a:ext cx="1296356" cy="1296356"/>
          </a:xfrm>
          <a:prstGeom prst="ellipse">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文本框 4"/>
          <p:cNvSpPr txBox="1"/>
          <p:nvPr/>
        </p:nvSpPr>
        <p:spPr>
          <a:xfrm>
            <a:off x="4030219" y="3673786"/>
            <a:ext cx="3742181" cy="461665"/>
          </a:xfrm>
          <a:prstGeom prst="rect">
            <a:avLst/>
          </a:prstGeom>
          <a:noFill/>
        </p:spPr>
        <p:txBody>
          <a:bodyPr wrap="square" rtlCol="0">
            <a:spAutoFit/>
          </a:bodyPr>
          <a:lstStyle>
            <a:defPPr>
              <a:defRPr lang="zh-CN"/>
            </a:defPPr>
            <a:lvl1pPr marR="0" lvl="0" indent="0" algn="dist" fontAlgn="auto">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28600" dist="38100" dir="2700000" algn="tl" rotWithShape="0">
                    <a:prstClr val="black">
                      <a:alpha val="83000"/>
                    </a:prstClr>
                  </a:outerShdw>
                </a:effectLst>
                <a:uLnTx/>
                <a:uFillTx/>
                <a:latin typeface="造字工房悦黑体验版常规体" pitchFamily="2" charset="-122"/>
                <a:ea typeface="造字工房悦黑体验版常规体" pitchFamily="2" charset="-122"/>
              </a:defRPr>
            </a:lvl1pPr>
          </a:lstStyle>
          <a:p>
            <a:r>
              <a:rPr lang="zh-CN" altLang="en-US" dirty="0"/>
              <a:t>Click here to add a title</a:t>
            </a:r>
          </a:p>
        </p:txBody>
      </p:sp>
      <p:sp>
        <p:nvSpPr>
          <p:cNvPr id="7" name="椭圆 6"/>
          <p:cNvSpPr/>
          <p:nvPr/>
        </p:nvSpPr>
        <p:spPr>
          <a:xfrm>
            <a:off x="-321410" y="2381626"/>
            <a:ext cx="913648" cy="913648"/>
          </a:xfrm>
          <a:prstGeom prst="ellipse">
            <a:avLst/>
          </a:prstGeom>
          <a:gradFill>
            <a:gsLst>
              <a:gs pos="0">
                <a:srgbClr val="92D050">
                  <a:alpha val="40000"/>
                </a:srgbClr>
              </a:gs>
              <a:gs pos="98000">
                <a:srgbClr val="00B050">
                  <a:alpha val="31000"/>
                </a:srgbClr>
              </a:gs>
            </a:gsLst>
            <a:lin ang="0" scaled="1"/>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8" name="椭圆 7"/>
          <p:cNvSpPr/>
          <p:nvPr/>
        </p:nvSpPr>
        <p:spPr>
          <a:xfrm rot="18278547">
            <a:off x="9617467" y="5328471"/>
            <a:ext cx="756367" cy="756367"/>
          </a:xfrm>
          <a:prstGeom prst="ellipse">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0" name="椭圆 9"/>
          <p:cNvSpPr/>
          <p:nvPr/>
        </p:nvSpPr>
        <p:spPr>
          <a:xfrm>
            <a:off x="2877179" y="4553061"/>
            <a:ext cx="419100" cy="419100"/>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1" name="椭圆 10"/>
          <p:cNvSpPr/>
          <p:nvPr/>
        </p:nvSpPr>
        <p:spPr>
          <a:xfrm>
            <a:off x="10251438" y="1570635"/>
            <a:ext cx="540660" cy="540660"/>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2" name="椭圆 11"/>
          <p:cNvSpPr/>
          <p:nvPr/>
        </p:nvSpPr>
        <p:spPr>
          <a:xfrm>
            <a:off x="9801403" y="2248966"/>
            <a:ext cx="388493" cy="388493"/>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3" name="椭圆 12"/>
          <p:cNvSpPr/>
          <p:nvPr/>
        </p:nvSpPr>
        <p:spPr>
          <a:xfrm>
            <a:off x="10849829" y="4054845"/>
            <a:ext cx="388493" cy="388493"/>
          </a:xfrm>
          <a:prstGeom prst="ellipse">
            <a:avLst/>
          </a:prstGeom>
          <a:solidFill>
            <a:srgbClr val="00B05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4" name="椭圆 13"/>
          <p:cNvSpPr/>
          <p:nvPr/>
        </p:nvSpPr>
        <p:spPr>
          <a:xfrm rot="13477576">
            <a:off x="2324671" y="1974266"/>
            <a:ext cx="388493" cy="388493"/>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5" name="椭圆 14"/>
          <p:cNvSpPr/>
          <p:nvPr/>
        </p:nvSpPr>
        <p:spPr>
          <a:xfrm>
            <a:off x="1051690" y="2874888"/>
            <a:ext cx="554112" cy="554112"/>
          </a:xfrm>
          <a:prstGeom prst="ellipse">
            <a:avLst/>
          </a:prstGeom>
          <a:solidFill>
            <a:srgbClr val="00B05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16" name="椭圆 15"/>
          <p:cNvSpPr/>
          <p:nvPr/>
        </p:nvSpPr>
        <p:spPr>
          <a:xfrm rot="13477576">
            <a:off x="3131255" y="4840993"/>
            <a:ext cx="263487" cy="263487"/>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7" name="椭圆 16"/>
          <p:cNvSpPr/>
          <p:nvPr/>
        </p:nvSpPr>
        <p:spPr>
          <a:xfrm rot="7562616">
            <a:off x="4974890" y="5646280"/>
            <a:ext cx="492079" cy="492079"/>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8" name="椭圆 17"/>
          <p:cNvSpPr/>
          <p:nvPr/>
        </p:nvSpPr>
        <p:spPr>
          <a:xfrm rot="2540718">
            <a:off x="1080582" y="4827324"/>
            <a:ext cx="496328" cy="471232"/>
          </a:xfrm>
          <a:prstGeom prst="ellipse">
            <a:avLst/>
          </a:prstGeom>
          <a:noFill/>
          <a:ln>
            <a:gradFill>
              <a:gsLst>
                <a:gs pos="0">
                  <a:srgbClr val="FFC000">
                    <a:alpha val="83000"/>
                  </a:srgbClr>
                </a:gs>
                <a:gs pos="36000">
                  <a:srgbClr val="FFFF00">
                    <a:alpha val="72000"/>
                  </a:srgbClr>
                </a:gs>
                <a:gs pos="62000">
                  <a:srgbClr val="92D050">
                    <a:alpha val="60000"/>
                  </a:srgbClr>
                </a:gs>
                <a:gs pos="89000">
                  <a:srgbClr val="00B050">
                    <a:alpha val="2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3" name="椭圆 22"/>
          <p:cNvSpPr/>
          <p:nvPr/>
        </p:nvSpPr>
        <p:spPr>
          <a:xfrm rot="13340469">
            <a:off x="7720563" y="4464061"/>
            <a:ext cx="779367" cy="779367"/>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4" name="椭圆 23"/>
          <p:cNvSpPr/>
          <p:nvPr/>
        </p:nvSpPr>
        <p:spPr>
          <a:xfrm rot="7562616">
            <a:off x="7756328" y="5127277"/>
            <a:ext cx="269459" cy="269459"/>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5" name="椭圆 24"/>
          <p:cNvSpPr/>
          <p:nvPr/>
        </p:nvSpPr>
        <p:spPr>
          <a:xfrm>
            <a:off x="7216706" y="667252"/>
            <a:ext cx="1444043" cy="1444043"/>
          </a:xfrm>
          <a:prstGeom prst="ellipse">
            <a:avLst/>
          </a:prstGeom>
          <a:gradFill>
            <a:gsLst>
              <a:gs pos="0">
                <a:srgbClr val="92D050">
                  <a:alpha val="40000"/>
                </a:srgbClr>
              </a:gs>
              <a:gs pos="98000">
                <a:srgbClr val="00B050">
                  <a:alpha val="31000"/>
                </a:srgbClr>
              </a:gs>
            </a:gsLst>
            <a:lin ang="0" scaled="1"/>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6" name="椭圆 25"/>
          <p:cNvSpPr/>
          <p:nvPr/>
        </p:nvSpPr>
        <p:spPr>
          <a:xfrm>
            <a:off x="3086729" y="759232"/>
            <a:ext cx="943490" cy="943490"/>
          </a:xfrm>
          <a:prstGeom prst="ellipse">
            <a:avLst/>
          </a:prstGeom>
          <a:gradFill>
            <a:gsLst>
              <a:gs pos="0">
                <a:srgbClr val="92D050">
                  <a:alpha val="40000"/>
                </a:srgbClr>
              </a:gs>
              <a:gs pos="98000">
                <a:srgbClr val="00B050">
                  <a:alpha val="31000"/>
                </a:srgbClr>
              </a:gs>
            </a:gsLst>
            <a:lin ang="0" scaled="1"/>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8" name="椭圆 27"/>
          <p:cNvSpPr/>
          <p:nvPr/>
        </p:nvSpPr>
        <p:spPr>
          <a:xfrm rot="7892376">
            <a:off x="516474" y="411708"/>
            <a:ext cx="511087" cy="511087"/>
          </a:xfrm>
          <a:prstGeom prst="ellipse">
            <a:avLst/>
          </a:prstGeom>
          <a:gradFill>
            <a:gsLst>
              <a:gs pos="0">
                <a:srgbClr val="FFC000">
                  <a:alpha val="35000"/>
                </a:srgbClr>
              </a:gs>
              <a:gs pos="36000">
                <a:srgbClr val="FFFF00">
                  <a:alpha val="23000"/>
                </a:srgbClr>
              </a:gs>
              <a:gs pos="62000">
                <a:srgbClr val="92D050">
                  <a:alpha val="20000"/>
                </a:srgbClr>
              </a:gs>
              <a:gs pos="94000">
                <a:srgbClr val="00B050">
                  <a:alpha val="1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2368735189"/>
      </p:ext>
    </p:extLst>
  </p:cSld>
  <p:clrMapOvr>
    <a:masterClrMapping/>
  </p:clrMapOvr>
  <mc:AlternateContent xmlns:mc="http://schemas.openxmlformats.org/markup-compatibility/2006" xmlns:p14="http://schemas.microsoft.com/office/powerpoint/2010/main">
    <mc:Choice Requires="p14">
      <p:transition spd="slow" p14:dur="900" advTm="4000">
        <p14:warp dir="in"/>
      </p:transition>
    </mc:Choice>
    <mc:Fallback xmlns="">
      <p:transition spd="slow" advTm="4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https://www.freeppt7.com">
  <a:themeElements>
    <a:clrScheme name="Office">
      <a:dk1>
        <a:srgbClr val="000000"/>
      </a:dk1>
      <a:lt1>
        <a:srgbClr val="FFFFFF"/>
      </a:lt1>
      <a:dk2>
        <a:srgbClr val="778495"/>
      </a:dk2>
      <a:lt2>
        <a:srgbClr val="F0F0F0"/>
      </a:lt2>
      <a:accent1>
        <a:srgbClr val="0F6FC6"/>
      </a:accent1>
      <a:accent2>
        <a:srgbClr val="009DD9"/>
      </a:accent2>
      <a:accent3>
        <a:srgbClr val="0BD0D9"/>
      </a:accent3>
      <a:accent4>
        <a:srgbClr val="10CF9B"/>
      </a:accent4>
      <a:accent5>
        <a:srgbClr val="7CCA62"/>
      </a:accent5>
      <a:accent6>
        <a:srgbClr val="F49100"/>
      </a:accent6>
      <a:hlink>
        <a:srgbClr val="0F6FC6"/>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0F6FC6"/>
    </a:accent1>
    <a:accent2>
      <a:srgbClr val="009DD9"/>
    </a:accent2>
    <a:accent3>
      <a:srgbClr val="0BD0D9"/>
    </a:accent3>
    <a:accent4>
      <a:srgbClr val="10CF9B"/>
    </a:accent4>
    <a:accent5>
      <a:srgbClr val="7CCA62"/>
    </a:accent5>
    <a:accent6>
      <a:srgbClr val="F49100"/>
    </a:accent6>
    <a:hlink>
      <a:srgbClr val="0F6FC6"/>
    </a:hlink>
    <a:folHlink>
      <a:srgbClr val="BFBFBF"/>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0F6FC6"/>
    </a:accent1>
    <a:accent2>
      <a:srgbClr val="009DD9"/>
    </a:accent2>
    <a:accent3>
      <a:srgbClr val="0BD0D9"/>
    </a:accent3>
    <a:accent4>
      <a:srgbClr val="10CF9B"/>
    </a:accent4>
    <a:accent5>
      <a:srgbClr val="7CCA62"/>
    </a:accent5>
    <a:accent6>
      <a:srgbClr val="F49100"/>
    </a:accent6>
    <a:hlink>
      <a:srgbClr val="0F6FC6"/>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479</TotalTime>
  <Words>2827</Words>
  <Application>Microsoft Office PowerPoint</Application>
  <PresentationFormat>宽屏</PresentationFormat>
  <Paragraphs>249</Paragraphs>
  <Slides>25</Slides>
  <Notes>25</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等线</vt:lpstr>
      <vt:lpstr>微软雅黑</vt:lpstr>
      <vt:lpstr>造字工房悦黑体验版常规体</vt:lpstr>
      <vt:lpstr>Arial</vt:lpstr>
      <vt:lpstr>Calibri</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https://www.freeppt7.com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https://www.freeppt7.com</dc:creator>
  <cp:keywords>https:/www.freeppt7.com</cp:keywords>
  <cp:lastModifiedBy>宇 之灵</cp:lastModifiedBy>
  <cp:revision>48</cp:revision>
  <dcterms:created xsi:type="dcterms:W3CDTF">2017-04-28T03:26:04Z</dcterms:created>
  <dcterms:modified xsi:type="dcterms:W3CDTF">2019-10-10T01:19:52Z</dcterms:modified>
</cp:coreProperties>
</file>