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270C7-D68E-4CC1-B1D6-B0CE636E7B67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D0E0-7D7A-45C2-81A5-9F8EA3590F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94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DFC9-F35F-40B3-B198-87748C8FE368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CFE2-921A-4C62-90B8-56A3E9B13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1E8C-EE66-4F9F-85D8-AACFAE5F76D1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5997-1C43-4AB6-A86F-F567D1B088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E2D9-3FA8-49C6-A8F7-0951C9E4216E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D07F-E79D-4B51-BDB4-11BE868B99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29CD8-4F65-4108-899D-2A8932F8F769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4BB2-487D-402E-9F04-1CEDAEAEA4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5D02-7428-4A34-9814-0A40F5DD6C49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4521-3751-4492-A779-C39C45C065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CCA4-D203-476F-B561-07CC7818DA37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1C3D-5F7C-4D6A-B970-F380ACD32C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E103-2DEE-4131-8D85-EF911B40D468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EDFC-850A-4E62-B517-010569A7C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F155-69D0-4090-BB71-BD306454AA54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517D-54F2-454A-89CD-B81AA22006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853C-4F77-4E84-8019-640A542F09F0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04F6-0D7D-4515-8424-2244E42A40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B9B3-2CB1-4961-A8FF-35DAD4049374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210B-A2D6-46C9-A27D-B5E6D95524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A913-B8D0-4ADC-A5FD-29184FF08293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727E-9AF4-4EDA-A786-AD156C40BF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E43464-87A1-421B-B6A4-1BA01E819A20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AA797C-9496-4AD3-B68F-8326E80C36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全屏显示(16:9)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宇 之灵</cp:lastModifiedBy>
  <cp:revision>2</cp:revision>
  <dcterms:created xsi:type="dcterms:W3CDTF">2013-10-30T09:04:50Z</dcterms:created>
  <dcterms:modified xsi:type="dcterms:W3CDTF">2019-10-10T08:41:34Z</dcterms:modified>
</cp:coreProperties>
</file>