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2" r:id="rId5"/>
    <p:sldId id="263" r:id="rId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71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8803C-5403-4DFE-8528-8F3D57CED003}" type="datetimeFigureOut">
              <a:rPr lang="zh-CN" altLang="en-US" smtClean="0"/>
              <a:t>2017/8/11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557F6-16B4-45A4-9733-6FF4DDD66F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1276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</a:t>
            </a:r>
            <a:r>
              <a:rPr lang="en-US" altLang="zh-CN" smtClean="0"/>
              <a:t>http://www.ypppt.com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3724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20E50-5EDE-4402-BC85-19FD202F2EF8}" type="datetimeFigureOut">
              <a:rPr lang="zh-CN" altLang="en-US"/>
              <a:pPr>
                <a:defRPr/>
              </a:pPr>
              <a:t>2017/8/11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99B62-AEBC-4C11-9272-BEB288B02A4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A56C5-11B0-4B9E-8FE2-AFE27E13DB02}" type="datetimeFigureOut">
              <a:rPr lang="zh-CN" altLang="en-US"/>
              <a:pPr>
                <a:defRPr/>
              </a:pPr>
              <a:t>2017/8/11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D3BE4-6C3D-4834-AC9E-704F856BEE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7D38-0A0A-4CA2-9DE8-8CB9ADF49E7F}" type="datetimeFigureOut">
              <a:rPr lang="zh-CN" altLang="en-US"/>
              <a:pPr>
                <a:defRPr/>
              </a:pPr>
              <a:t>2017/8/11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42613-B7CE-4A3B-A097-8F19B2D038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113D8-AF25-46F5-BB29-6BE44C526D6E}" type="datetimeFigureOut">
              <a:rPr lang="zh-CN" altLang="en-US"/>
              <a:pPr>
                <a:defRPr/>
              </a:pPr>
              <a:t>2017/8/11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9E95F-370F-421F-8FC4-3BF6FE1E30E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F31CA-5382-4A60-9F82-CF9EA51A7A7E}" type="datetimeFigureOut">
              <a:rPr lang="zh-CN" altLang="en-US"/>
              <a:pPr>
                <a:defRPr/>
              </a:pPr>
              <a:t>2017/8/11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88B6B-6681-434F-835B-3A791F1784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7734F-86E2-45A2-93B6-747C5237896C}" type="datetimeFigureOut">
              <a:rPr lang="zh-CN" altLang="en-US"/>
              <a:pPr>
                <a:defRPr/>
              </a:pPr>
              <a:t>2017/8/11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D3567-12FA-4F3C-8188-D6C98645F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235EC-94D2-4F01-910B-7E0E9B5D4B6E}" type="datetimeFigureOut">
              <a:rPr lang="zh-CN" altLang="en-US"/>
              <a:pPr>
                <a:defRPr/>
              </a:pPr>
              <a:t>2017/8/11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B3C9B-C33C-43AB-B9D1-CFDD6032249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FADB6-883E-4F93-9574-AD09AAB71724}" type="datetimeFigureOut">
              <a:rPr lang="zh-CN" altLang="en-US"/>
              <a:pPr>
                <a:defRPr/>
              </a:pPr>
              <a:t>2017/8/11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243E1-2951-4F45-9A1F-31C4F34D3C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24FEA-FDCA-4F79-8526-B204604AFE53}" type="datetimeFigureOut">
              <a:rPr lang="zh-CN" altLang="en-US"/>
              <a:pPr>
                <a:defRPr/>
              </a:pPr>
              <a:t>2017/8/11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96A3C-19AB-454B-A33A-62DCEA35FC5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3A66B-C26E-464F-95AF-A104FA3A6DD0}" type="datetimeFigureOut">
              <a:rPr lang="zh-CN" altLang="en-US"/>
              <a:pPr>
                <a:defRPr/>
              </a:pPr>
              <a:t>2017/8/11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F3484-930A-40FB-9E2A-0CEF776693A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BADA5-D94E-430C-8076-50D13D305E2B}" type="datetimeFigureOut">
              <a:rPr lang="zh-CN" altLang="en-US"/>
              <a:pPr>
                <a:defRPr/>
              </a:pPr>
              <a:t>2017/8/11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D8650-B53C-4E0E-B074-E0C1103876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B885064-A086-4A72-9DD9-A9A4153A8DDC}" type="datetimeFigureOut">
              <a:rPr lang="zh-CN" altLang="en-US"/>
              <a:pPr>
                <a:defRPr/>
              </a:pPr>
              <a:t>2017/8/11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7D00024-7133-4475-8FD8-48573E0F3F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ptbz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1681888" y="2946259"/>
            <a:ext cx="447675" cy="656791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" fmla="*/ 0 w 576263"/>
              <a:gd name="connsiteY0" fmla="*/ 0 h 547688"/>
              <a:gd name="connsiteX1" fmla="*/ 566738 w 576263"/>
              <a:gd name="connsiteY1" fmla="*/ 547688 h 547688"/>
              <a:gd name="connsiteX2" fmla="*/ 576263 w 576263"/>
              <a:gd name="connsiteY2" fmla="*/ 0 h 547688"/>
              <a:gd name="connsiteX3" fmla="*/ 0 w 576263"/>
              <a:gd name="connsiteY3" fmla="*/ 0 h 547688"/>
              <a:gd name="connsiteX0" fmla="*/ 0 w 576263"/>
              <a:gd name="connsiteY0" fmla="*/ 0 h 571500"/>
              <a:gd name="connsiteX1" fmla="*/ 566738 w 576263"/>
              <a:gd name="connsiteY1" fmla="*/ 571500 h 571500"/>
              <a:gd name="connsiteX2" fmla="*/ 576263 w 576263"/>
              <a:gd name="connsiteY2" fmla="*/ 0 h 571500"/>
              <a:gd name="connsiteX3" fmla="*/ 0 w 576263"/>
              <a:gd name="connsiteY3" fmla="*/ 0 h 571500"/>
              <a:gd name="connsiteX0" fmla="*/ 0 w 576263"/>
              <a:gd name="connsiteY0" fmla="*/ 0 h 576263"/>
              <a:gd name="connsiteX1" fmla="*/ 571335 w 576263"/>
              <a:gd name="connsiteY1" fmla="*/ 576263 h 576263"/>
              <a:gd name="connsiteX2" fmla="*/ 576263 w 576263"/>
              <a:gd name="connsiteY2" fmla="*/ 0 h 576263"/>
              <a:gd name="connsiteX3" fmla="*/ 0 w 576263"/>
              <a:gd name="connsiteY3" fmla="*/ 0 h 576263"/>
              <a:gd name="connsiteX0" fmla="*/ 0 w 576448"/>
              <a:gd name="connsiteY0" fmla="*/ 0 h 576263"/>
              <a:gd name="connsiteX1" fmla="*/ 575933 w 576448"/>
              <a:gd name="connsiteY1" fmla="*/ 576263 h 576263"/>
              <a:gd name="connsiteX2" fmla="*/ 576263 w 576448"/>
              <a:gd name="connsiteY2" fmla="*/ 0 h 576263"/>
              <a:gd name="connsiteX3" fmla="*/ 0 w 576448"/>
              <a:gd name="connsiteY3" fmla="*/ 0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24075" y="2949866"/>
            <a:ext cx="7019925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www.PPTBZ.com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2182093"/>
            <a:ext cx="6984207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3200" spc="200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3200" spc="200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</a:t>
            </a: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更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多精品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—PPT</a:t>
            </a: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宝藏！</a:t>
            </a:r>
            <a:endParaRPr lang="zh-CN" altLang="en-US" sz="2800" spc="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6984207" y="2178053"/>
            <a:ext cx="640276" cy="779317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936373" y="3921023"/>
            <a:ext cx="5179807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609" y="3998510"/>
            <a:ext cx="2571429" cy="101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80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20</Words>
  <Application>Microsoft Office PowerPoint</Application>
  <PresentationFormat>全屏显示(4:3)</PresentationFormat>
  <Paragraphs>5</Paragraphs>
  <Slides>5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6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2013-10-30T09:04:50Z</dcterms:created>
  <dcterms:modified xsi:type="dcterms:W3CDTF">2017-08-11T02:23:49Z</dcterms:modified>
</cp:coreProperties>
</file>