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59" r:id="rId6"/>
    <p:sldId id="262" r:id="rId7"/>
    <p:sldId id="261" r:id="rId8"/>
    <p:sldId id="263" r:id="rId9"/>
    <p:sldId id="265" r:id="rId10"/>
    <p:sldId id="264" r:id="rId11"/>
    <p:sldId id="266" r:id="rId12"/>
    <p:sldId id="267" r:id="rId13"/>
    <p:sldId id="268" r:id="rId14"/>
    <p:sldId id="272" r:id="rId15"/>
    <p:sldId id="271" r:id="rId16"/>
    <p:sldId id="269" r:id="rId17"/>
    <p:sldId id="273" r:id="rId18"/>
    <p:sldId id="270" r:id="rId19"/>
    <p:sldId id="274" r:id="rId20"/>
    <p:sldId id="275" r:id="rId21"/>
    <p:sldId id="277" r:id="rId22"/>
    <p:sldId id="278" r:id="rId23"/>
    <p:sldId id="276"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049"/>
    <a:srgbClr val="DF7978"/>
    <a:srgbClr val="8DAE62"/>
    <a:srgbClr val="EDE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259"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8D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中国风纹理水彩手绘花卉背景素材"/>
          <p:cNvPicPr>
            <a:picLocks noChangeAspect="1"/>
          </p:cNvPicPr>
          <p:nvPr/>
        </p:nvPicPr>
        <p:blipFill>
          <a:blip r:embed="rId3" cstate="print"/>
          <a:stretch>
            <a:fillRect/>
          </a:stretch>
        </p:blipFill>
        <p:spPr>
          <a:xfrm>
            <a:off x="2504440" y="104140"/>
            <a:ext cx="6819265" cy="6550025"/>
          </a:xfrm>
          <a:prstGeom prst="rect">
            <a:avLst/>
          </a:prstGeom>
        </p:spPr>
      </p:pic>
      <p:sp>
        <p:nvSpPr>
          <p:cNvPr id="184" name=" 184"/>
          <p:cNvSpPr/>
          <p:nvPr/>
        </p:nvSpPr>
        <p:spPr>
          <a:xfrm>
            <a:off x="3762375" y="1045210"/>
            <a:ext cx="4667250" cy="4667250"/>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TextBox 23"/>
          <p:cNvSpPr txBox="1"/>
          <p:nvPr/>
        </p:nvSpPr>
        <p:spPr>
          <a:xfrm>
            <a:off x="4188454" y="3195485"/>
            <a:ext cx="3902029" cy="1200329"/>
          </a:xfrm>
          <a:prstGeom prst="rect">
            <a:avLst/>
          </a:prstGeom>
          <a:noFill/>
        </p:spPr>
        <p:txBody>
          <a:bodyPr wrap="none" rtlCol="0">
            <a:spAutoFit/>
          </a:bodyPr>
          <a:lstStyle/>
          <a:p>
            <a:pPr algn="ctr"/>
            <a:r>
              <a:rPr lang="zh-CN" altLang="en-US" sz="2400" b="1" spc="300" dirty="0">
                <a:ln w="18415" cmpd="sng">
                  <a:noFill/>
                  <a:prstDash val="solid"/>
                </a:ln>
                <a:solidFill>
                  <a:srgbClr val="585049"/>
                </a:solidFill>
                <a:latin typeface="微软雅黑" panose="020B0503020204020204" charset="-122"/>
                <a:ea typeface="微软雅黑" panose="020B0503020204020204" charset="-122"/>
              </a:rPr>
              <a:t>BUSINESS GENERAL</a:t>
            </a:r>
            <a:endParaRPr lang="en-US" altLang="zh-CN" sz="2400" b="1" spc="300" dirty="0">
              <a:ln w="18415" cmpd="sng">
                <a:noFill/>
                <a:prstDash val="solid"/>
              </a:ln>
              <a:solidFill>
                <a:srgbClr val="585049"/>
              </a:solidFill>
              <a:latin typeface="微软雅黑" panose="020B0503020204020204" charset="-122"/>
              <a:ea typeface="微软雅黑" panose="020B0503020204020204" charset="-122"/>
            </a:endParaRPr>
          </a:p>
          <a:p>
            <a:pPr algn="ctr"/>
            <a:r>
              <a:rPr lang="en-US" altLang="zh-CN" sz="2400" b="1" spc="300" dirty="0">
                <a:ln w="18415" cmpd="sng">
                  <a:noFill/>
                  <a:prstDash val="solid"/>
                </a:ln>
                <a:solidFill>
                  <a:srgbClr val="585049"/>
                </a:solidFill>
                <a:latin typeface="微软雅黑" panose="020B0503020204020204" charset="-122"/>
                <a:ea typeface="微软雅黑" panose="020B0503020204020204" charset="-122"/>
              </a:rPr>
              <a:t>POWERPOINT</a:t>
            </a:r>
          </a:p>
          <a:p>
            <a:pPr algn="ctr"/>
            <a:r>
              <a:rPr lang="en-US" altLang="zh-CN" sz="2400" b="1" spc="300" dirty="0">
                <a:ln w="18415" cmpd="sng">
                  <a:noFill/>
                  <a:prstDash val="solid"/>
                </a:ln>
                <a:solidFill>
                  <a:srgbClr val="585049"/>
                </a:solidFill>
                <a:latin typeface="微软雅黑" panose="020B0503020204020204" charset="-122"/>
                <a:ea typeface="微软雅黑" panose="020B0503020204020204" charset="-122"/>
              </a:rPr>
              <a:t>TEMPLATE</a:t>
            </a:r>
            <a:endParaRPr lang="zh-CN" altLang="en-US" sz="2400" b="1" spc="300" dirty="0">
              <a:ln w="18415" cmpd="sng">
                <a:noFill/>
                <a:prstDash val="solid"/>
              </a:ln>
              <a:solidFill>
                <a:srgbClr val="585049"/>
              </a:solidFill>
              <a:latin typeface="微软雅黑" panose="020B0503020204020204" charset="-122"/>
              <a:ea typeface="微软雅黑" panose="020B0503020204020204" charset="-122"/>
            </a:endParaRPr>
          </a:p>
        </p:txBody>
      </p:sp>
      <p:sp>
        <p:nvSpPr>
          <p:cNvPr id="9" name=" 184"/>
          <p:cNvSpPr/>
          <p:nvPr/>
        </p:nvSpPr>
        <p:spPr>
          <a:xfrm>
            <a:off x="4017645" y="1292860"/>
            <a:ext cx="4171950" cy="4171950"/>
          </a:xfrm>
          <a:prstGeom prst="ellipse">
            <a:avLst/>
          </a:prstGeom>
          <a:noFill/>
          <a:ln w="53975">
            <a:solidFill>
              <a:srgbClr val="58504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TextBox 23"/>
          <p:cNvSpPr txBox="1"/>
          <p:nvPr/>
        </p:nvSpPr>
        <p:spPr>
          <a:xfrm>
            <a:off x="5304444" y="2286151"/>
            <a:ext cx="1670050" cy="678815"/>
          </a:xfrm>
          <a:prstGeom prst="rect">
            <a:avLst/>
          </a:prstGeom>
          <a:noFill/>
        </p:spPr>
        <p:txBody>
          <a:bodyPr wrap="none" rtlCol="0">
            <a:spAutoFit/>
          </a:bodyPr>
          <a:lstStyle/>
          <a:p>
            <a:pPr algn="ctr"/>
            <a:r>
              <a:rPr lang="en-US" sz="3600" b="1" spc="300" dirty="0">
                <a:ln w="18415" cmpd="sng">
                  <a:noFill/>
                  <a:prstDash val="solid"/>
                </a:ln>
                <a:solidFill>
                  <a:srgbClr val="585049"/>
                </a:solidFill>
                <a:latin typeface="微软雅黑" panose="020B0503020204020204" charset="-122"/>
                <a:ea typeface="微软雅黑" panose="020B0503020204020204" charset="-122"/>
              </a:rPr>
              <a:t>LOGO</a:t>
            </a:r>
          </a:p>
        </p:txBody>
      </p:sp>
    </p:spTree>
    <p:custDataLst>
      <p:tags r:id="rId1"/>
    </p:custDataLst>
  </p:cSld>
  <p:clrMapOvr>
    <a:masterClrMapping/>
  </p:clrMapOvr>
  <p:transition advTm="8128">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741563" y="3217222"/>
            <a:ext cx="715327" cy="715327"/>
          </a:xfrm>
          <a:prstGeom prst="ellipse">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Vs</a:t>
            </a:r>
            <a:endParaRPr lang="zh-CN" altLang="en-US" sz="2400" dirty="0">
              <a:solidFill>
                <a:schemeClr val="bg1"/>
              </a:solidFill>
              <a:latin typeface="微软雅黑" panose="020B0503020204020204" charset="-122"/>
              <a:ea typeface="微软雅黑" panose="020B0503020204020204" charset="-122"/>
            </a:endParaRPr>
          </a:p>
        </p:txBody>
      </p:sp>
      <p:sp>
        <p:nvSpPr>
          <p:cNvPr id="37" name="Rectangle 1"/>
          <p:cNvSpPr/>
          <p:nvPr/>
        </p:nvSpPr>
        <p:spPr bwMode="auto">
          <a:xfrm>
            <a:off x="838835" y="1916606"/>
            <a:ext cx="4609685" cy="55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90000"/>
              </a:lnSpc>
              <a:spcBef>
                <a:spcPct val="0"/>
              </a:spcBef>
              <a:spcAft>
                <a:spcPct val="0"/>
              </a:spcAft>
            </a:pPr>
            <a:r>
              <a:rPr sz="2800" spc="130" dirty="0">
                <a:solidFill>
                  <a:srgbClr val="585049"/>
                </a:solidFill>
                <a:latin typeface="微软雅黑" panose="020B0503020204020204" charset="-122"/>
                <a:ea typeface="微软雅黑" panose="020B0503020204020204" charset="-122"/>
                <a:cs typeface="Bebas Neue" charset="0"/>
                <a:sym typeface="Bebas Neue" charset="0"/>
              </a:rPr>
              <a:t>Click here to add a title</a:t>
            </a:r>
          </a:p>
        </p:txBody>
      </p:sp>
      <p:sp>
        <p:nvSpPr>
          <p:cNvPr id="38" name="矩形 37"/>
          <p:cNvSpPr/>
          <p:nvPr/>
        </p:nvSpPr>
        <p:spPr>
          <a:xfrm>
            <a:off x="766809" y="2298809"/>
            <a:ext cx="4681712" cy="711835"/>
          </a:xfrm>
          <a:prstGeom prst="rect">
            <a:avLst/>
          </a:prstGeom>
        </p:spPr>
        <p:txBody>
          <a:bodyPr wrap="square">
            <a:spAutoFit/>
          </a:bodyPr>
          <a:lstStyle/>
          <a:p>
            <a:pPr defTabSz="1176655"/>
            <a:r>
              <a:rPr sz="1000" dirty="0">
                <a:solidFill>
                  <a:srgbClr val="585049"/>
                </a:solidFill>
                <a:latin typeface="微软雅黑" panose="020B0503020204020204" charset="-122"/>
                <a:ea typeface="微软雅黑" panose="020B0503020204020204" charset="-122"/>
              </a:rPr>
              <a:t>After you hit your content here, or by copying your text, choose paste in this box and choose to keep only the text. Your content is played here, or by copying your text, your content is played here in this box, or by copying your text, in this box, choose to paste it, and choose to keep only the text. Your content is hit here, or by copying your text, in this box</a:t>
            </a:r>
          </a:p>
        </p:txBody>
      </p:sp>
      <p:grpSp>
        <p:nvGrpSpPr>
          <p:cNvPr id="39" name="Group 84"/>
          <p:cNvGrpSpPr/>
          <p:nvPr/>
        </p:nvGrpSpPr>
        <p:grpSpPr>
          <a:xfrm>
            <a:off x="838836" y="3568578"/>
            <a:ext cx="4465632" cy="314018"/>
            <a:chOff x="3386384" y="2748234"/>
            <a:chExt cx="4464495" cy="313938"/>
          </a:xfrm>
        </p:grpSpPr>
        <p:sp>
          <p:nvSpPr>
            <p:cNvPr id="40"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41" name="Group 104"/>
            <p:cNvGrpSpPr/>
            <p:nvPr/>
          </p:nvGrpSpPr>
          <p:grpSpPr>
            <a:xfrm flipV="1">
              <a:off x="3386384" y="2946958"/>
              <a:ext cx="4464495" cy="115214"/>
              <a:chOff x="5286902" y="1650039"/>
              <a:chExt cx="5604237" cy="230428"/>
            </a:xfrm>
          </p:grpSpPr>
          <p:sp>
            <p:nvSpPr>
              <p:cNvPr id="43"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44" name="Rounded Rectangle 89"/>
              <p:cNvSpPr/>
              <p:nvPr/>
            </p:nvSpPr>
            <p:spPr>
              <a:xfrm>
                <a:off x="5286911" y="1650039"/>
                <a:ext cx="5152275" cy="230428"/>
              </a:xfrm>
              <a:prstGeom prst="round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42"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grpSp>
        <p:nvGrpSpPr>
          <p:cNvPr id="45" name="Group 84"/>
          <p:cNvGrpSpPr/>
          <p:nvPr/>
        </p:nvGrpSpPr>
        <p:grpSpPr>
          <a:xfrm>
            <a:off x="838836" y="4051484"/>
            <a:ext cx="4465632" cy="314018"/>
            <a:chOff x="3386384" y="2748234"/>
            <a:chExt cx="4464495" cy="313938"/>
          </a:xfrm>
        </p:grpSpPr>
        <p:sp>
          <p:nvSpPr>
            <p:cNvPr id="46"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47" name="Group 104"/>
            <p:cNvGrpSpPr/>
            <p:nvPr/>
          </p:nvGrpSpPr>
          <p:grpSpPr>
            <a:xfrm flipV="1">
              <a:off x="3386384" y="2946958"/>
              <a:ext cx="4464495" cy="115214"/>
              <a:chOff x="5286902" y="1650039"/>
              <a:chExt cx="5604237" cy="230428"/>
            </a:xfrm>
          </p:grpSpPr>
          <p:sp>
            <p:nvSpPr>
              <p:cNvPr id="49"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50" name="Rounded Rectangle 89"/>
              <p:cNvSpPr/>
              <p:nvPr/>
            </p:nvSpPr>
            <p:spPr>
              <a:xfrm>
                <a:off x="5286911" y="1650039"/>
                <a:ext cx="5152275" cy="230428"/>
              </a:xfrm>
              <a:prstGeom prst="round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48"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grpSp>
        <p:nvGrpSpPr>
          <p:cNvPr id="51" name="Group 84"/>
          <p:cNvGrpSpPr/>
          <p:nvPr/>
        </p:nvGrpSpPr>
        <p:grpSpPr>
          <a:xfrm>
            <a:off x="838836" y="4555668"/>
            <a:ext cx="4465632" cy="314018"/>
            <a:chOff x="3386384" y="2748234"/>
            <a:chExt cx="4464495" cy="313938"/>
          </a:xfrm>
        </p:grpSpPr>
        <p:sp>
          <p:nvSpPr>
            <p:cNvPr id="52"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53" name="Group 104"/>
            <p:cNvGrpSpPr/>
            <p:nvPr/>
          </p:nvGrpSpPr>
          <p:grpSpPr>
            <a:xfrm flipV="1">
              <a:off x="3386384" y="2946958"/>
              <a:ext cx="4464495" cy="115214"/>
              <a:chOff x="5286902" y="1650039"/>
              <a:chExt cx="5604237" cy="230428"/>
            </a:xfrm>
          </p:grpSpPr>
          <p:sp>
            <p:nvSpPr>
              <p:cNvPr id="55"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56" name="Rounded Rectangle 89"/>
              <p:cNvSpPr/>
              <p:nvPr/>
            </p:nvSpPr>
            <p:spPr>
              <a:xfrm>
                <a:off x="5286911" y="1650039"/>
                <a:ext cx="5152275" cy="230428"/>
              </a:xfrm>
              <a:prstGeom prst="round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54"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grpSp>
        <p:nvGrpSpPr>
          <p:cNvPr id="57" name="Group 84"/>
          <p:cNvGrpSpPr/>
          <p:nvPr/>
        </p:nvGrpSpPr>
        <p:grpSpPr>
          <a:xfrm>
            <a:off x="838836" y="5059852"/>
            <a:ext cx="4465632" cy="314018"/>
            <a:chOff x="3386384" y="2748234"/>
            <a:chExt cx="4464495" cy="313938"/>
          </a:xfrm>
        </p:grpSpPr>
        <p:sp>
          <p:nvSpPr>
            <p:cNvPr id="58"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59" name="Group 104"/>
            <p:cNvGrpSpPr/>
            <p:nvPr/>
          </p:nvGrpSpPr>
          <p:grpSpPr>
            <a:xfrm flipV="1">
              <a:off x="3386384" y="2946958"/>
              <a:ext cx="4464495" cy="115214"/>
              <a:chOff x="5286902" y="1650039"/>
              <a:chExt cx="5604237" cy="230428"/>
            </a:xfrm>
          </p:grpSpPr>
          <p:sp>
            <p:nvSpPr>
              <p:cNvPr id="61"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62" name="Rounded Rectangle 89"/>
              <p:cNvSpPr/>
              <p:nvPr/>
            </p:nvSpPr>
            <p:spPr>
              <a:xfrm>
                <a:off x="5286911" y="1650039"/>
                <a:ext cx="5152275" cy="230428"/>
              </a:xfrm>
              <a:prstGeom prst="round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60"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sp>
        <p:nvSpPr>
          <p:cNvPr id="63" name="Rectangle 1"/>
          <p:cNvSpPr/>
          <p:nvPr/>
        </p:nvSpPr>
        <p:spPr bwMode="auto">
          <a:xfrm>
            <a:off x="7033101" y="1916606"/>
            <a:ext cx="4465632" cy="55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90000"/>
              </a:lnSpc>
              <a:spcBef>
                <a:spcPct val="0"/>
              </a:spcBef>
              <a:spcAft>
                <a:spcPct val="0"/>
              </a:spcAft>
            </a:pPr>
            <a:r>
              <a:rPr sz="2800" spc="130" dirty="0">
                <a:solidFill>
                  <a:srgbClr val="585049"/>
                </a:solidFill>
                <a:latin typeface="微软雅黑" panose="020B0503020204020204" charset="-122"/>
                <a:ea typeface="微软雅黑" panose="020B0503020204020204" charset="-122"/>
                <a:cs typeface="Bebas Neue" charset="0"/>
                <a:sym typeface="Bebas Neue" charset="0"/>
              </a:rPr>
              <a:t>Click here to add a title</a:t>
            </a:r>
          </a:p>
        </p:txBody>
      </p:sp>
      <p:sp>
        <p:nvSpPr>
          <p:cNvPr id="64" name="矩形 63"/>
          <p:cNvSpPr/>
          <p:nvPr/>
        </p:nvSpPr>
        <p:spPr>
          <a:xfrm>
            <a:off x="6961075" y="2298809"/>
            <a:ext cx="4681712" cy="711835"/>
          </a:xfrm>
          <a:prstGeom prst="rect">
            <a:avLst/>
          </a:prstGeom>
        </p:spPr>
        <p:txBody>
          <a:bodyPr wrap="square">
            <a:spAutoFit/>
          </a:bodyPr>
          <a:lstStyle/>
          <a:p>
            <a:pPr defTabSz="1176655"/>
            <a:r>
              <a:rPr sz="1000" dirty="0">
                <a:solidFill>
                  <a:srgbClr val="585049"/>
                </a:solidFill>
                <a:latin typeface="微软雅黑" panose="020B0503020204020204" charset="-122"/>
                <a:ea typeface="微软雅黑" panose="020B0503020204020204" charset="-122"/>
              </a:rPr>
              <a:t>After you hit your content here, or by copying your text, choose paste in this box and choose to keep only the text. Your content is played here, or by copying your text, your content is played here in this box, or by copying your text, in this box, choose to paste it, and choose to keep only the text. Your content is hit here, or by copying your text, in this box</a:t>
            </a:r>
          </a:p>
        </p:txBody>
      </p:sp>
      <p:grpSp>
        <p:nvGrpSpPr>
          <p:cNvPr id="2" name="Group 84"/>
          <p:cNvGrpSpPr/>
          <p:nvPr/>
        </p:nvGrpSpPr>
        <p:grpSpPr>
          <a:xfrm>
            <a:off x="7033101" y="3568578"/>
            <a:ext cx="4465632" cy="314018"/>
            <a:chOff x="3386384" y="2748234"/>
            <a:chExt cx="4464495" cy="313938"/>
          </a:xfrm>
        </p:grpSpPr>
        <p:sp>
          <p:nvSpPr>
            <p:cNvPr id="3"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4" name="Group 104"/>
            <p:cNvGrpSpPr/>
            <p:nvPr/>
          </p:nvGrpSpPr>
          <p:grpSpPr>
            <a:xfrm flipV="1">
              <a:off x="3386384" y="2946958"/>
              <a:ext cx="4464495" cy="115214"/>
              <a:chOff x="5286902" y="1650039"/>
              <a:chExt cx="5604237" cy="230428"/>
            </a:xfrm>
          </p:grpSpPr>
          <p:sp>
            <p:nvSpPr>
              <p:cNvPr id="5"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7" name="Rounded Rectangle 89"/>
              <p:cNvSpPr/>
              <p:nvPr/>
            </p:nvSpPr>
            <p:spPr>
              <a:xfrm>
                <a:off x="5286911" y="1650039"/>
                <a:ext cx="5152275" cy="230428"/>
              </a:xfrm>
              <a:prstGeom prst="round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8"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grpSp>
        <p:nvGrpSpPr>
          <p:cNvPr id="9" name="Group 84"/>
          <p:cNvGrpSpPr/>
          <p:nvPr/>
        </p:nvGrpSpPr>
        <p:grpSpPr>
          <a:xfrm>
            <a:off x="7033101" y="4051484"/>
            <a:ext cx="4465632" cy="314018"/>
            <a:chOff x="3386384" y="2748234"/>
            <a:chExt cx="4464495" cy="313938"/>
          </a:xfrm>
        </p:grpSpPr>
        <p:sp>
          <p:nvSpPr>
            <p:cNvPr id="10"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11" name="Group 104"/>
            <p:cNvGrpSpPr/>
            <p:nvPr/>
          </p:nvGrpSpPr>
          <p:grpSpPr>
            <a:xfrm flipV="1">
              <a:off x="3386384" y="2946958"/>
              <a:ext cx="4464495" cy="115214"/>
              <a:chOff x="5286902" y="1650039"/>
              <a:chExt cx="5604237" cy="230428"/>
            </a:xfrm>
          </p:grpSpPr>
          <p:sp>
            <p:nvSpPr>
              <p:cNvPr id="12"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13" name="Rounded Rectangle 89"/>
              <p:cNvSpPr/>
              <p:nvPr/>
            </p:nvSpPr>
            <p:spPr>
              <a:xfrm>
                <a:off x="5286911" y="1650039"/>
                <a:ext cx="5152275" cy="230428"/>
              </a:xfrm>
              <a:prstGeom prst="round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14"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grpSp>
        <p:nvGrpSpPr>
          <p:cNvPr id="15" name="Group 84"/>
          <p:cNvGrpSpPr/>
          <p:nvPr/>
        </p:nvGrpSpPr>
        <p:grpSpPr>
          <a:xfrm>
            <a:off x="7033101" y="4555668"/>
            <a:ext cx="4465632" cy="314018"/>
            <a:chOff x="3386384" y="2748234"/>
            <a:chExt cx="4464495" cy="313938"/>
          </a:xfrm>
        </p:grpSpPr>
        <p:sp>
          <p:nvSpPr>
            <p:cNvPr id="16"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17" name="Group 104"/>
            <p:cNvGrpSpPr/>
            <p:nvPr/>
          </p:nvGrpSpPr>
          <p:grpSpPr>
            <a:xfrm flipV="1">
              <a:off x="3386384" y="2946958"/>
              <a:ext cx="4464495" cy="115214"/>
              <a:chOff x="5286902" y="1650039"/>
              <a:chExt cx="5604237" cy="230428"/>
            </a:xfrm>
          </p:grpSpPr>
          <p:sp>
            <p:nvSpPr>
              <p:cNvPr id="18"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19" name="Rounded Rectangle 89"/>
              <p:cNvSpPr/>
              <p:nvPr/>
            </p:nvSpPr>
            <p:spPr>
              <a:xfrm>
                <a:off x="5286911" y="1650039"/>
                <a:ext cx="5152275" cy="230428"/>
              </a:xfrm>
              <a:prstGeom prst="round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20"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grpSp>
        <p:nvGrpSpPr>
          <p:cNvPr id="21" name="Group 84"/>
          <p:cNvGrpSpPr/>
          <p:nvPr/>
        </p:nvGrpSpPr>
        <p:grpSpPr>
          <a:xfrm>
            <a:off x="7033101" y="5059852"/>
            <a:ext cx="4465632" cy="314018"/>
            <a:chOff x="3386384" y="2748234"/>
            <a:chExt cx="4464495" cy="313938"/>
          </a:xfrm>
        </p:grpSpPr>
        <p:sp>
          <p:nvSpPr>
            <p:cNvPr id="22" name="Rectangle 85"/>
            <p:cNvSpPr/>
            <p:nvPr/>
          </p:nvSpPr>
          <p:spPr>
            <a:xfrm>
              <a:off x="3386384" y="2748234"/>
              <a:ext cx="507871" cy="163153"/>
            </a:xfrm>
            <a:prstGeom prst="rect">
              <a:avLst/>
            </a:prstGeom>
          </p:spPr>
          <p:txBody>
            <a:bodyPr wrap="none" lIns="0" tIns="0" rIns="0" bIns="0" anchor="ctr">
              <a:spAutoFit/>
            </a:bodyPr>
            <a:lstStyle/>
            <a:p>
              <a:pPr algn="l"/>
              <a:r>
                <a:rPr lang="zh-CN" altLang="en-US" sz="1000" dirty="0">
                  <a:solidFill>
                    <a:srgbClr val="585049"/>
                  </a:solidFill>
                  <a:latin typeface="微软雅黑" panose="020B0503020204020204" charset="-122"/>
                  <a:ea typeface="微软雅黑" panose="020B0503020204020204" charset="-122"/>
                  <a:cs typeface="Calibri" panose="020F0502020204030204" charset="0"/>
                </a:rPr>
                <a:t>Add a title</a:t>
              </a:r>
            </a:p>
          </p:txBody>
        </p:sp>
        <p:grpSp>
          <p:nvGrpSpPr>
            <p:cNvPr id="23" name="Group 104"/>
            <p:cNvGrpSpPr/>
            <p:nvPr/>
          </p:nvGrpSpPr>
          <p:grpSpPr>
            <a:xfrm flipV="1">
              <a:off x="3386384" y="2946958"/>
              <a:ext cx="4464495" cy="115214"/>
              <a:chOff x="5286902" y="1650039"/>
              <a:chExt cx="5604237" cy="230428"/>
            </a:xfrm>
          </p:grpSpPr>
          <p:sp>
            <p:nvSpPr>
              <p:cNvPr id="24" name="Rounded Rectangle 88"/>
              <p:cNvSpPr/>
              <p:nvPr/>
            </p:nvSpPr>
            <p:spPr>
              <a:xfrm rot="10800000">
                <a:off x="5286902" y="1650039"/>
                <a:ext cx="5604237" cy="2304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solidFill>
                    <a:srgbClr val="585049"/>
                  </a:solidFill>
                  <a:latin typeface="Calibri" panose="020F0502020204030204" charset="0"/>
                  <a:cs typeface="Calibri" panose="020F0502020204030204" charset="0"/>
                </a:endParaRPr>
              </a:p>
            </p:txBody>
          </p:sp>
          <p:sp>
            <p:nvSpPr>
              <p:cNvPr id="25" name="Rounded Rectangle 89"/>
              <p:cNvSpPr/>
              <p:nvPr/>
            </p:nvSpPr>
            <p:spPr>
              <a:xfrm>
                <a:off x="5286911" y="1650039"/>
                <a:ext cx="5152275" cy="230428"/>
              </a:xfrm>
              <a:prstGeom prst="round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91463" tIns="0" rIns="0" bIns="0" rtlCol="0" anchor="ctr" anchorCtr="0"/>
              <a:lstStyle/>
              <a:p>
                <a:endParaRPr lang="en-US" sz="1200" dirty="0">
                  <a:solidFill>
                    <a:srgbClr val="585049"/>
                  </a:solidFill>
                  <a:latin typeface="Calibri" panose="020F0502020204030204" charset="0"/>
                  <a:cs typeface="Calibri" panose="020F0502020204030204" charset="0"/>
                </a:endParaRPr>
              </a:p>
            </p:txBody>
          </p:sp>
        </p:grpSp>
        <p:sp>
          <p:nvSpPr>
            <p:cNvPr id="26" name="Rectangle 87"/>
            <p:cNvSpPr/>
            <p:nvPr/>
          </p:nvSpPr>
          <p:spPr>
            <a:xfrm>
              <a:off x="7565393" y="2748234"/>
              <a:ext cx="253935" cy="163153"/>
            </a:xfrm>
            <a:prstGeom prst="rect">
              <a:avLst/>
            </a:prstGeom>
          </p:spPr>
          <p:txBody>
            <a:bodyPr wrap="none" lIns="0" tIns="0" rIns="0" bIns="0" anchor="ctr">
              <a:spAutoFit/>
            </a:bodyPr>
            <a:lstStyle/>
            <a:p>
              <a:pPr algn="r"/>
              <a:r>
                <a:rPr lang="zh-CN" altLang="en-US" sz="1000" dirty="0">
                  <a:solidFill>
                    <a:srgbClr val="585049"/>
                  </a:solidFill>
                  <a:latin typeface="微软雅黑" panose="020B0503020204020204" charset="-122"/>
                  <a:ea typeface="微软雅黑" panose="020B0503020204020204" charset="-122"/>
                  <a:cs typeface="Calibri" panose="020F0502020204030204" charset="0"/>
                </a:rPr>
                <a:t>Numerical</a:t>
              </a:r>
            </a:p>
          </p:txBody>
        </p:sp>
      </p:grpSp>
      <p:sp>
        <p:nvSpPr>
          <p:cNvPr id="27" name="矩形 26"/>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30" name="矩形 29"/>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6755">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bwMode="auto">
          <a:xfrm>
            <a:off x="1331349" y="2072640"/>
            <a:ext cx="668867" cy="675217"/>
            <a:chOff x="4929188" y="1303338"/>
            <a:chExt cx="501650" cy="506412"/>
          </a:xfrm>
        </p:grpSpPr>
        <p:sp>
          <p:nvSpPr>
            <p:cNvPr id="4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585049"/>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49"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5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grpSp>
      <p:grpSp>
        <p:nvGrpSpPr>
          <p:cNvPr id="51" name="组合 50"/>
          <p:cNvGrpSpPr/>
          <p:nvPr/>
        </p:nvGrpSpPr>
        <p:grpSpPr bwMode="auto">
          <a:xfrm>
            <a:off x="1324999" y="3075940"/>
            <a:ext cx="675216" cy="675217"/>
            <a:chOff x="1339850" y="2163763"/>
            <a:chExt cx="506413" cy="506412"/>
          </a:xfrm>
        </p:grpSpPr>
        <p:sp>
          <p:nvSpPr>
            <p:cNvPr id="5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DF7978"/>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53"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54"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grpSp>
      <p:grpSp>
        <p:nvGrpSpPr>
          <p:cNvPr id="56" name="组合 55"/>
          <p:cNvGrpSpPr/>
          <p:nvPr/>
        </p:nvGrpSpPr>
        <p:grpSpPr bwMode="auto">
          <a:xfrm>
            <a:off x="1331349" y="4079240"/>
            <a:ext cx="668867" cy="675217"/>
            <a:chOff x="5093055" y="2766720"/>
            <a:chExt cx="501650" cy="506413"/>
          </a:xfrm>
        </p:grpSpPr>
        <p:sp>
          <p:nvSpPr>
            <p:cNvPr id="5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585049"/>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5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60"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grpSp>
      <p:grpSp>
        <p:nvGrpSpPr>
          <p:cNvPr id="61" name="组合 60"/>
          <p:cNvGrpSpPr/>
          <p:nvPr/>
        </p:nvGrpSpPr>
        <p:grpSpPr bwMode="auto">
          <a:xfrm>
            <a:off x="1324999" y="5082540"/>
            <a:ext cx="675216" cy="675217"/>
            <a:chOff x="6137274" y="1900165"/>
            <a:chExt cx="506413" cy="506412"/>
          </a:xfrm>
        </p:grpSpPr>
        <p:sp>
          <p:nvSpPr>
            <p:cNvPr id="6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DF7978"/>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sp>
          <p:nvSpPr>
            <p:cNvPr id="63"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ysClr val="windowText" lastClr="000000"/>
                </a:solidFill>
                <a:latin typeface="+mn-lt"/>
                <a:ea typeface="+mn-ea"/>
              </a:endParaRPr>
            </a:p>
          </p:txBody>
        </p:sp>
      </p:grpSp>
      <p:sp>
        <p:nvSpPr>
          <p:cNvPr id="64" name="Text Box 11"/>
          <p:cNvSpPr txBox="1">
            <a:spLocks noChangeArrowheads="1"/>
          </p:cNvSpPr>
          <p:nvPr/>
        </p:nvSpPr>
        <p:spPr bwMode="auto">
          <a:xfrm>
            <a:off x="2192833" y="1985857"/>
            <a:ext cx="4197349" cy="717550"/>
          </a:xfrm>
          <a:prstGeom prst="rect">
            <a:avLst/>
          </a:prstGeom>
          <a:noFill/>
          <a:ln w="9525">
            <a:noFill/>
            <a:miter lim="800000"/>
          </a:ln>
        </p:spPr>
        <p:txBody>
          <a:bodyPr>
            <a:spAutoFit/>
          </a:bodyPr>
          <a:lstStyle/>
          <a:p>
            <a:r>
              <a:rPr lang="zh-CN" altLang="en-US" sz="1335">
                <a:solidFill>
                  <a:srgbClr val="585049"/>
                </a:solidFill>
                <a:latin typeface="微软雅黑" panose="020B0503020204020204" charset="-122"/>
                <a:ea typeface="微软雅黑" panose="020B0503020204020204" charset="-122"/>
              </a:rPr>
              <a:t>After you hit your content here, or by copying your text, choose paste in this box and choose to keep only the text. Your content is hit here, or by copying your text, in this box</a:t>
            </a:r>
          </a:p>
        </p:txBody>
      </p:sp>
      <p:sp>
        <p:nvSpPr>
          <p:cNvPr id="65" name="Text Box 11"/>
          <p:cNvSpPr txBox="1">
            <a:spLocks noChangeArrowheads="1"/>
          </p:cNvSpPr>
          <p:nvPr/>
        </p:nvSpPr>
        <p:spPr bwMode="auto">
          <a:xfrm>
            <a:off x="2192833" y="3033607"/>
            <a:ext cx="4197349" cy="717550"/>
          </a:xfrm>
          <a:prstGeom prst="rect">
            <a:avLst/>
          </a:prstGeom>
          <a:noFill/>
          <a:ln w="9525">
            <a:noFill/>
            <a:miter lim="800000"/>
          </a:ln>
        </p:spPr>
        <p:txBody>
          <a:bodyPr>
            <a:spAutoFit/>
          </a:bodyPr>
          <a:lstStyle/>
          <a:p>
            <a:r>
              <a:rPr lang="zh-CN" altLang="en-US" sz="1335">
                <a:solidFill>
                  <a:srgbClr val="585049"/>
                </a:solidFill>
                <a:latin typeface="微软雅黑" panose="020B0503020204020204" charset="-122"/>
                <a:ea typeface="微软雅黑" panose="020B0503020204020204" charset="-122"/>
              </a:rPr>
              <a:t>After you hit your content here, or by copying your text, choose paste in this box and choose to keep only the text. Your content is hit here, or by copying your text, in this box</a:t>
            </a:r>
          </a:p>
        </p:txBody>
      </p:sp>
      <p:sp>
        <p:nvSpPr>
          <p:cNvPr id="66" name="Text Box 11"/>
          <p:cNvSpPr txBox="1">
            <a:spLocks noChangeArrowheads="1"/>
          </p:cNvSpPr>
          <p:nvPr/>
        </p:nvSpPr>
        <p:spPr bwMode="auto">
          <a:xfrm>
            <a:off x="2192833" y="4079240"/>
            <a:ext cx="4197349" cy="717550"/>
          </a:xfrm>
          <a:prstGeom prst="rect">
            <a:avLst/>
          </a:prstGeom>
          <a:noFill/>
          <a:ln w="9525">
            <a:noFill/>
            <a:miter lim="800000"/>
          </a:ln>
        </p:spPr>
        <p:txBody>
          <a:bodyPr>
            <a:spAutoFit/>
          </a:bodyPr>
          <a:lstStyle/>
          <a:p>
            <a:r>
              <a:rPr lang="zh-CN" altLang="en-US" sz="1335">
                <a:solidFill>
                  <a:srgbClr val="585049"/>
                </a:solidFill>
                <a:latin typeface="微软雅黑" panose="020B0503020204020204" charset="-122"/>
                <a:ea typeface="微软雅黑" panose="020B0503020204020204" charset="-122"/>
              </a:rPr>
              <a:t>After you hit your content here, or by copying your text, choose paste in this box and choose to keep only the text. Your content is hit here, or by copying your text, in this box</a:t>
            </a:r>
          </a:p>
        </p:txBody>
      </p:sp>
      <p:sp>
        <p:nvSpPr>
          <p:cNvPr id="67" name="Text Box 11"/>
          <p:cNvSpPr txBox="1">
            <a:spLocks noChangeArrowheads="1"/>
          </p:cNvSpPr>
          <p:nvPr/>
        </p:nvSpPr>
        <p:spPr bwMode="auto">
          <a:xfrm>
            <a:off x="2192833" y="5114291"/>
            <a:ext cx="4197349" cy="717550"/>
          </a:xfrm>
          <a:prstGeom prst="rect">
            <a:avLst/>
          </a:prstGeom>
          <a:noFill/>
          <a:ln w="9525">
            <a:noFill/>
            <a:miter lim="800000"/>
          </a:ln>
        </p:spPr>
        <p:txBody>
          <a:bodyPr>
            <a:spAutoFit/>
          </a:bodyPr>
          <a:lstStyle/>
          <a:p>
            <a:r>
              <a:rPr lang="zh-CN" altLang="en-US" sz="1335">
                <a:solidFill>
                  <a:srgbClr val="585049"/>
                </a:solidFill>
                <a:latin typeface="微软雅黑" panose="020B0503020204020204" charset="-122"/>
                <a:ea typeface="微软雅黑" panose="020B0503020204020204" charset="-122"/>
              </a:rPr>
              <a:t>After you hit your content here, or by copying your text, choose paste in this box and choose to keep only the text. Your content is hit here, or by copying your text, in this box</a:t>
            </a:r>
          </a:p>
        </p:txBody>
      </p:sp>
      <p:sp>
        <p:nvSpPr>
          <p:cNvPr id="2" name="同侧圆角矩形 1"/>
          <p:cNvSpPr/>
          <p:nvPr/>
        </p:nvSpPr>
        <p:spPr>
          <a:xfrm>
            <a:off x="6909824" y="1972945"/>
            <a:ext cx="884767" cy="3520017"/>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3" name="同侧圆角矩形 2"/>
          <p:cNvSpPr/>
          <p:nvPr/>
        </p:nvSpPr>
        <p:spPr>
          <a:xfrm>
            <a:off x="8018958" y="1972945"/>
            <a:ext cx="884767" cy="3520017"/>
          </a:xfrm>
          <a:prstGeom prst="round2SameRect">
            <a:avLst/>
          </a:prstGeom>
          <a:pattFill prst="ltDnDiag">
            <a:fgClr>
              <a:schemeClr val="tx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4" name="同侧圆角矩形 3"/>
          <p:cNvSpPr/>
          <p:nvPr/>
        </p:nvSpPr>
        <p:spPr>
          <a:xfrm>
            <a:off x="9130207" y="1972945"/>
            <a:ext cx="884767" cy="3520017"/>
          </a:xfrm>
          <a:prstGeom prst="round2SameRect">
            <a:avLst/>
          </a:prstGeom>
          <a:pattFill prst="ltDnDiag">
            <a:fgClr>
              <a:schemeClr val="bg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88" name="同侧圆角矩形 87"/>
          <p:cNvSpPr/>
          <p:nvPr/>
        </p:nvSpPr>
        <p:spPr>
          <a:xfrm>
            <a:off x="10241458" y="1972945"/>
            <a:ext cx="884767" cy="3520017"/>
          </a:xfrm>
          <a:prstGeom prst="round2SameRect">
            <a:avLst/>
          </a:prstGeom>
          <a:pattFill prst="ltDnDiag">
            <a:fgClr>
              <a:srgbClr val="4C606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89" name="Rectangle 48"/>
          <p:cNvSpPr>
            <a:spLocks noChangeArrowheads="1"/>
          </p:cNvSpPr>
          <p:nvPr/>
        </p:nvSpPr>
        <p:spPr bwMode="auto">
          <a:xfrm>
            <a:off x="6909824" y="2817496"/>
            <a:ext cx="882649" cy="2675467"/>
          </a:xfrm>
          <a:prstGeom prst="rect">
            <a:avLst/>
          </a:prstGeom>
          <a:solidFill>
            <a:srgbClr val="585049"/>
          </a:solidFill>
          <a:ln>
            <a:noFill/>
          </a:ln>
        </p:spPr>
        <p:txBody>
          <a:bodyPr/>
          <a:lstStyle/>
          <a:p>
            <a:pPr>
              <a:defRPr/>
            </a:pPr>
            <a:endParaRPr lang="zh-CN" altLang="en-US" sz="2135" kern="0">
              <a:solidFill>
                <a:prstClr val="black"/>
              </a:solidFill>
              <a:latin typeface="+mn-lt"/>
              <a:ea typeface="+mn-ea"/>
            </a:endParaRPr>
          </a:p>
        </p:txBody>
      </p:sp>
      <p:sp>
        <p:nvSpPr>
          <p:cNvPr id="90" name="Rectangle 95"/>
          <p:cNvSpPr>
            <a:spLocks noChangeArrowheads="1"/>
          </p:cNvSpPr>
          <p:nvPr/>
        </p:nvSpPr>
        <p:spPr bwMode="auto">
          <a:xfrm>
            <a:off x="8018958" y="3264112"/>
            <a:ext cx="882649" cy="2228851"/>
          </a:xfrm>
          <a:prstGeom prst="rect">
            <a:avLst/>
          </a:prstGeom>
          <a:solidFill>
            <a:srgbClr val="DF7978"/>
          </a:solidFill>
          <a:ln>
            <a:noFill/>
          </a:ln>
        </p:spPr>
        <p:txBody>
          <a:bodyPr/>
          <a:lstStyle/>
          <a:p>
            <a:pPr>
              <a:defRPr/>
            </a:pPr>
            <a:endParaRPr lang="zh-CN" altLang="en-US" sz="2135" kern="0">
              <a:solidFill>
                <a:schemeClr val="tx2">
                  <a:lumMod val="50000"/>
                </a:schemeClr>
              </a:solidFill>
              <a:latin typeface="+mn-lt"/>
              <a:ea typeface="+mn-ea"/>
            </a:endParaRPr>
          </a:p>
        </p:txBody>
      </p:sp>
      <p:sp>
        <p:nvSpPr>
          <p:cNvPr id="91" name="Rectangle 142"/>
          <p:cNvSpPr>
            <a:spLocks noChangeArrowheads="1"/>
          </p:cNvSpPr>
          <p:nvPr/>
        </p:nvSpPr>
        <p:spPr bwMode="auto">
          <a:xfrm>
            <a:off x="9128091" y="3975312"/>
            <a:ext cx="884767" cy="1517651"/>
          </a:xfrm>
          <a:prstGeom prst="rect">
            <a:avLst/>
          </a:prstGeom>
          <a:solidFill>
            <a:srgbClr val="585049"/>
          </a:solidFill>
          <a:ln>
            <a:noFill/>
          </a:ln>
        </p:spPr>
        <p:txBody>
          <a:bodyPr/>
          <a:lstStyle/>
          <a:p>
            <a:pPr>
              <a:defRPr/>
            </a:pPr>
            <a:endParaRPr lang="zh-CN" altLang="en-US" sz="2135" kern="0">
              <a:solidFill>
                <a:prstClr val="black"/>
              </a:solidFill>
              <a:latin typeface="+mn-lt"/>
              <a:ea typeface="+mn-ea"/>
            </a:endParaRPr>
          </a:p>
        </p:txBody>
      </p:sp>
      <p:sp>
        <p:nvSpPr>
          <p:cNvPr id="92" name="Rectangle 189"/>
          <p:cNvSpPr>
            <a:spLocks noChangeArrowheads="1"/>
          </p:cNvSpPr>
          <p:nvPr/>
        </p:nvSpPr>
        <p:spPr bwMode="auto">
          <a:xfrm>
            <a:off x="10241458" y="4970145"/>
            <a:ext cx="884767" cy="522817"/>
          </a:xfrm>
          <a:prstGeom prst="rect">
            <a:avLst/>
          </a:prstGeom>
          <a:solidFill>
            <a:srgbClr val="DF7978"/>
          </a:solidFill>
          <a:ln>
            <a:noFill/>
          </a:ln>
        </p:spPr>
        <p:txBody>
          <a:bodyPr/>
          <a:lstStyle/>
          <a:p>
            <a:pPr>
              <a:defRPr/>
            </a:pPr>
            <a:endParaRPr lang="zh-CN" altLang="en-US" sz="2135" kern="0">
              <a:solidFill>
                <a:prstClr val="black"/>
              </a:solidFill>
              <a:latin typeface="+mn-lt"/>
              <a:ea typeface="+mn-ea"/>
            </a:endParaRPr>
          </a:p>
        </p:txBody>
      </p:sp>
      <p:sp>
        <p:nvSpPr>
          <p:cNvPr id="93" name="TextBox 682"/>
          <p:cNvSpPr txBox="1"/>
          <p:nvPr/>
        </p:nvSpPr>
        <p:spPr>
          <a:xfrm>
            <a:off x="10257861" y="4921462"/>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15</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4" name="TextBox 682"/>
          <p:cNvSpPr txBox="1"/>
          <p:nvPr/>
        </p:nvSpPr>
        <p:spPr>
          <a:xfrm>
            <a:off x="9124174" y="3922396"/>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38</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5" name="TextBox 682"/>
          <p:cNvSpPr txBox="1"/>
          <p:nvPr/>
        </p:nvSpPr>
        <p:spPr>
          <a:xfrm>
            <a:off x="8011866" y="3204845"/>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62</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6" name="TextBox 682"/>
          <p:cNvSpPr txBox="1"/>
          <p:nvPr/>
        </p:nvSpPr>
        <p:spPr>
          <a:xfrm>
            <a:off x="6899558" y="2762462"/>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78</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7" name="TextBox 96"/>
          <p:cNvSpPr txBox="1"/>
          <p:nvPr/>
        </p:nvSpPr>
        <p:spPr bwMode="auto">
          <a:xfrm>
            <a:off x="8061503" y="5550112"/>
            <a:ext cx="802640" cy="41719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85049"/>
                </a:solidFill>
                <a:latin typeface="黑体" panose="02010600030101010101" charset="-122"/>
                <a:ea typeface="黑体" panose="02010600030101010101" charset="-122"/>
              </a:rPr>
              <a:t>Title</a:t>
            </a:r>
          </a:p>
        </p:txBody>
      </p:sp>
      <p:sp>
        <p:nvSpPr>
          <p:cNvPr id="98" name="TextBox 97"/>
          <p:cNvSpPr txBox="1"/>
          <p:nvPr/>
        </p:nvSpPr>
        <p:spPr bwMode="auto">
          <a:xfrm>
            <a:off x="6949194" y="5550112"/>
            <a:ext cx="802640" cy="440055"/>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85049"/>
                </a:solidFill>
                <a:latin typeface="黑体" panose="02010600030101010101" charset="-122"/>
                <a:ea typeface="黑体" panose="02010600030101010101" charset="-122"/>
              </a:rPr>
              <a:t>Title</a:t>
            </a:r>
          </a:p>
        </p:txBody>
      </p:sp>
      <p:sp>
        <p:nvSpPr>
          <p:cNvPr id="99" name="TextBox 98"/>
          <p:cNvSpPr txBox="1"/>
          <p:nvPr/>
        </p:nvSpPr>
        <p:spPr bwMode="auto">
          <a:xfrm>
            <a:off x="10285696" y="5550112"/>
            <a:ext cx="802640" cy="44005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85049"/>
                </a:solidFill>
                <a:latin typeface="黑体" panose="02010600030101010101" charset="-122"/>
                <a:ea typeface="黑体" panose="02010600030101010101" charset="-122"/>
              </a:rPr>
              <a:t>Title</a:t>
            </a:r>
          </a:p>
        </p:txBody>
      </p:sp>
      <p:sp>
        <p:nvSpPr>
          <p:cNvPr id="100" name="TextBox 99"/>
          <p:cNvSpPr txBox="1"/>
          <p:nvPr/>
        </p:nvSpPr>
        <p:spPr bwMode="auto">
          <a:xfrm>
            <a:off x="9174446" y="5550112"/>
            <a:ext cx="802640" cy="44005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85049"/>
                </a:solidFill>
                <a:latin typeface="黑体" panose="02010600030101010101" charset="-122"/>
                <a:ea typeface="黑体" panose="02010600030101010101" charset="-122"/>
              </a:rPr>
              <a:t>Title</a:t>
            </a:r>
          </a:p>
        </p:txBody>
      </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7" name="矩形 6"/>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7909">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4"/>
          <p:cNvGrpSpPr/>
          <p:nvPr/>
        </p:nvGrpSpPr>
        <p:grpSpPr bwMode="auto">
          <a:xfrm>
            <a:off x="5752194" y="1971073"/>
            <a:ext cx="5082117" cy="976650"/>
            <a:chOff x="0" y="0"/>
            <a:chExt cx="3811400" cy="731295"/>
          </a:xfrm>
        </p:grpSpPr>
        <p:sp>
          <p:nvSpPr>
            <p:cNvPr id="14" name="矩形 15"/>
            <p:cNvSpPr>
              <a:spLocks noChangeArrowheads="1"/>
            </p:cNvSpPr>
            <p:nvPr/>
          </p:nvSpPr>
          <p:spPr bwMode="auto">
            <a:xfrm>
              <a:off x="95245" y="72172"/>
              <a:ext cx="358757" cy="229911"/>
            </a:xfrm>
            <a:prstGeom prst="rect">
              <a:avLst/>
            </a:prstGeom>
            <a:solidFill>
              <a:srgbClr val="585049"/>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5">
                <a:solidFill>
                  <a:srgbClr val="585049"/>
                </a:solidFill>
                <a:latin typeface="黑体" panose="02010600030101010101" charset="-122"/>
                <a:ea typeface="黑体" panose="02010600030101010101" charset="-122"/>
                <a:sym typeface="宋体" panose="02010600030101010101" pitchFamily="2" charset="-122"/>
              </a:endParaRPr>
            </a:p>
          </p:txBody>
        </p:sp>
        <p:sp>
          <p:nvSpPr>
            <p:cNvPr id="15" name="TextBox 16"/>
            <p:cNvSpPr>
              <a:spLocks noChangeArrowheads="1"/>
            </p:cNvSpPr>
            <p:nvPr/>
          </p:nvSpPr>
          <p:spPr bwMode="auto">
            <a:xfrm>
              <a:off x="0" y="343308"/>
              <a:ext cx="3811400" cy="3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rgbClr val="585049"/>
                  </a:solidFill>
                  <a:latin typeface="黑体" panose="02010600030101010101" charset="-122"/>
                  <a:ea typeface="黑体" panose="02010600030101010101" charset="-122"/>
                  <a:sym typeface="宋体" panose="02010600030101010101" pitchFamily="2" charset="-122"/>
                </a:rPr>
                <a:t>Enter a simple text overview here Enter simple text overview Here enter a simple text overview Here input simple text overview Enter simple input simple</a:t>
              </a:r>
            </a:p>
          </p:txBody>
        </p:sp>
        <p:sp>
          <p:nvSpPr>
            <p:cNvPr id="16" name="矩形 17"/>
            <p:cNvSpPr>
              <a:spLocks noChangeArrowheads="1"/>
            </p:cNvSpPr>
            <p:nvPr/>
          </p:nvSpPr>
          <p:spPr bwMode="auto">
            <a:xfrm>
              <a:off x="558773" y="0"/>
              <a:ext cx="2849887" cy="28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rgbClr val="585049"/>
                  </a:solidFill>
                  <a:latin typeface="黑体" panose="02010600030101010101" charset="-122"/>
                  <a:ea typeface="黑体" panose="02010600030101010101" charset="-122"/>
                  <a:sym typeface="微软雅黑" panose="020B0503020204020204" charset="-122"/>
                </a:rPr>
                <a:t>Enter the relevant title</a:t>
              </a:r>
            </a:p>
          </p:txBody>
        </p:sp>
      </p:grpSp>
      <p:grpSp>
        <p:nvGrpSpPr>
          <p:cNvPr id="17" name="组合 18"/>
          <p:cNvGrpSpPr/>
          <p:nvPr/>
        </p:nvGrpSpPr>
        <p:grpSpPr bwMode="auto">
          <a:xfrm>
            <a:off x="5738412" y="3142171"/>
            <a:ext cx="5082117" cy="1004224"/>
            <a:chOff x="0" y="0"/>
            <a:chExt cx="3811399" cy="753153"/>
          </a:xfrm>
        </p:grpSpPr>
        <p:sp>
          <p:nvSpPr>
            <p:cNvPr id="18" name="矩形 19"/>
            <p:cNvSpPr>
              <a:spLocks noChangeArrowheads="1"/>
            </p:cNvSpPr>
            <p:nvPr/>
          </p:nvSpPr>
          <p:spPr bwMode="auto">
            <a:xfrm>
              <a:off x="95245" y="92989"/>
              <a:ext cx="358757" cy="230264"/>
            </a:xfrm>
            <a:prstGeom prst="rect">
              <a:avLst/>
            </a:prstGeom>
            <a:solidFill>
              <a:srgbClr val="DF7978"/>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5">
                <a:solidFill>
                  <a:srgbClr val="585049"/>
                </a:solidFill>
                <a:latin typeface="黑体" panose="02010600030101010101" charset="-122"/>
                <a:ea typeface="黑体" panose="02010600030101010101" charset="-122"/>
                <a:sym typeface="宋体" panose="02010600030101010101" pitchFamily="2" charset="-122"/>
              </a:endParaRPr>
            </a:p>
          </p:txBody>
        </p:sp>
        <p:sp>
          <p:nvSpPr>
            <p:cNvPr id="19" name="TextBox 20"/>
            <p:cNvSpPr>
              <a:spLocks noChangeArrowheads="1"/>
            </p:cNvSpPr>
            <p:nvPr/>
          </p:nvSpPr>
          <p:spPr bwMode="auto">
            <a:xfrm>
              <a:off x="0" y="364541"/>
              <a:ext cx="3811399" cy="38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585049"/>
                  </a:solidFill>
                  <a:latin typeface="黑体" panose="02010600030101010101" charset="-122"/>
                  <a:ea typeface="黑体" panose="02010600030101010101" charset="-122"/>
                  <a:sym typeface="宋体" panose="02010600030101010101" pitchFamily="2" charset="-122"/>
                </a:rPr>
                <a:t>Enter a simple text overview here Enter simple text overview Here enter a simple text overview Here input simple text overview Enter simple input simple</a:t>
              </a:r>
            </a:p>
          </p:txBody>
        </p:sp>
        <p:sp>
          <p:nvSpPr>
            <p:cNvPr id="20" name="矩形 21"/>
            <p:cNvSpPr>
              <a:spLocks noChangeArrowheads="1"/>
            </p:cNvSpPr>
            <p:nvPr/>
          </p:nvSpPr>
          <p:spPr bwMode="auto">
            <a:xfrm>
              <a:off x="558772" y="0"/>
              <a:ext cx="2606922" cy="28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rgbClr val="585049"/>
                  </a:solidFill>
                  <a:latin typeface="黑体" panose="02010600030101010101" charset="-122"/>
                  <a:ea typeface="黑体" panose="02010600030101010101" charset="-122"/>
                  <a:sym typeface="微软雅黑" panose="020B0503020204020204" charset="-122"/>
                </a:rPr>
                <a:t>Enter the relevant title</a:t>
              </a:r>
            </a:p>
          </p:txBody>
        </p:sp>
      </p:grpSp>
      <p:grpSp>
        <p:nvGrpSpPr>
          <p:cNvPr id="21" name="组合 22"/>
          <p:cNvGrpSpPr/>
          <p:nvPr/>
        </p:nvGrpSpPr>
        <p:grpSpPr bwMode="auto">
          <a:xfrm>
            <a:off x="5715607" y="4391468"/>
            <a:ext cx="5082117" cy="959413"/>
            <a:chOff x="0" y="0"/>
            <a:chExt cx="3811398" cy="719226"/>
          </a:xfrm>
        </p:grpSpPr>
        <p:sp>
          <p:nvSpPr>
            <p:cNvPr id="22" name="矩形 23"/>
            <p:cNvSpPr>
              <a:spLocks noChangeArrowheads="1"/>
            </p:cNvSpPr>
            <p:nvPr/>
          </p:nvSpPr>
          <p:spPr bwMode="auto">
            <a:xfrm>
              <a:off x="95245" y="59234"/>
              <a:ext cx="358757" cy="230264"/>
            </a:xfrm>
            <a:prstGeom prst="rect">
              <a:avLst/>
            </a:prstGeom>
            <a:solidFill>
              <a:srgbClr val="585049"/>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5">
                <a:solidFill>
                  <a:srgbClr val="585049"/>
                </a:solidFill>
                <a:latin typeface="黑体" panose="02010600030101010101" charset="-122"/>
                <a:ea typeface="黑体" panose="02010600030101010101" charset="-122"/>
                <a:sym typeface="宋体" panose="02010600030101010101" pitchFamily="2" charset="-122"/>
              </a:endParaRPr>
            </a:p>
          </p:txBody>
        </p:sp>
        <p:sp>
          <p:nvSpPr>
            <p:cNvPr id="23" name="TextBox 24"/>
            <p:cNvSpPr>
              <a:spLocks noChangeArrowheads="1"/>
            </p:cNvSpPr>
            <p:nvPr/>
          </p:nvSpPr>
          <p:spPr bwMode="auto">
            <a:xfrm>
              <a:off x="0" y="330786"/>
              <a:ext cx="3811398" cy="38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585049"/>
                  </a:solidFill>
                  <a:latin typeface="黑体" panose="02010600030101010101" charset="-122"/>
                  <a:ea typeface="黑体" panose="02010600030101010101" charset="-122"/>
                  <a:sym typeface="宋体" panose="02010600030101010101" pitchFamily="2" charset="-122"/>
                </a:rPr>
                <a:t>Enter a simple text overview here Enter simple text overview Here enter a simple text overview Here input simple text overview Enter simple input simple</a:t>
              </a:r>
            </a:p>
          </p:txBody>
        </p:sp>
        <p:sp>
          <p:nvSpPr>
            <p:cNvPr id="25" name="矩形 25"/>
            <p:cNvSpPr>
              <a:spLocks noChangeArrowheads="1"/>
            </p:cNvSpPr>
            <p:nvPr/>
          </p:nvSpPr>
          <p:spPr bwMode="auto">
            <a:xfrm>
              <a:off x="558772" y="0"/>
              <a:ext cx="2877326" cy="28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865" dirty="0">
                  <a:solidFill>
                    <a:srgbClr val="585049"/>
                  </a:solidFill>
                  <a:latin typeface="黑体" panose="02010600030101010101" charset="-122"/>
                  <a:ea typeface="黑体" panose="02010600030101010101" charset="-122"/>
                  <a:sym typeface="微软雅黑" panose="020B0503020204020204" charset="-122"/>
                </a:rPr>
                <a:t>Enter the relevant title</a:t>
              </a:r>
            </a:p>
          </p:txBody>
        </p:sp>
      </p:grpSp>
      <p:sp>
        <p:nvSpPr>
          <p:cNvPr id="2" name="Oval 130"/>
          <p:cNvSpPr/>
          <p:nvPr/>
        </p:nvSpPr>
        <p:spPr>
          <a:xfrm>
            <a:off x="1851053" y="4933100"/>
            <a:ext cx="3377807" cy="776661"/>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132"/>
          <p:cNvGrpSpPr/>
          <p:nvPr/>
        </p:nvGrpSpPr>
        <p:grpSpPr>
          <a:xfrm>
            <a:off x="1635376" y="3932458"/>
            <a:ext cx="3778699" cy="1777303"/>
            <a:chOff x="6724539" y="1872152"/>
            <a:chExt cx="2057954" cy="967954"/>
          </a:xfrm>
        </p:grpSpPr>
        <p:sp>
          <p:nvSpPr>
            <p:cNvPr id="4"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DF7978"/>
            </a:solidFill>
            <a:ln>
              <a:noFill/>
            </a:ln>
          </p:spPr>
          <p:txBody>
            <a:bodyPr vert="horz" wrap="square" lIns="91440" tIns="45720" rIns="91440" bIns="45720" numCol="1" anchor="t" anchorCtr="0" compatLnSpc="1"/>
            <a:lstStyle/>
            <a:p>
              <a:pPr algn="ctr"/>
              <a:endParaRPr lang="id-ID"/>
            </a:p>
          </p:txBody>
        </p:sp>
        <p:sp>
          <p:nvSpPr>
            <p:cNvPr id="5" name="Oval 9"/>
            <p:cNvSpPr>
              <a:spLocks noChangeArrowheads="1"/>
            </p:cNvSpPr>
            <p:nvPr/>
          </p:nvSpPr>
          <p:spPr bwMode="auto">
            <a:xfrm>
              <a:off x="6724539" y="1872152"/>
              <a:ext cx="2057954" cy="578367"/>
            </a:xfrm>
            <a:prstGeom prst="ellipse">
              <a:avLst/>
            </a:prstGeom>
            <a:solidFill>
              <a:schemeClr val="bg1">
                <a:lumMod val="50000"/>
              </a:schemeClr>
            </a:solidFill>
            <a:ln>
              <a:noFill/>
            </a:ln>
          </p:spPr>
          <p:txBody>
            <a:bodyPr vert="horz" wrap="square" lIns="91440" tIns="45720" rIns="91440" bIns="45720" numCol="1" anchor="t" anchorCtr="0" compatLnSpc="1"/>
            <a:lstStyle/>
            <a:p>
              <a:pPr algn="ctr"/>
              <a:endParaRPr lang="id-ID"/>
            </a:p>
          </p:txBody>
        </p:sp>
        <p:sp>
          <p:nvSpPr>
            <p:cNvPr id="6"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pPr algn="ctr"/>
              <a:endParaRPr lang="id-ID"/>
            </a:p>
          </p:txBody>
        </p:sp>
      </p:grpSp>
      <p:grpSp>
        <p:nvGrpSpPr>
          <p:cNvPr id="7" name="Group 146"/>
          <p:cNvGrpSpPr/>
          <p:nvPr/>
        </p:nvGrpSpPr>
        <p:grpSpPr>
          <a:xfrm>
            <a:off x="1862077" y="3126244"/>
            <a:ext cx="3325296" cy="1564045"/>
            <a:chOff x="6724539" y="1872152"/>
            <a:chExt cx="2057954" cy="967954"/>
          </a:xfrm>
        </p:grpSpPr>
        <p:sp>
          <p:nvSpPr>
            <p:cNvPr id="8"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585049"/>
            </a:solidFill>
            <a:ln>
              <a:noFill/>
            </a:ln>
          </p:spPr>
          <p:txBody>
            <a:bodyPr vert="horz" wrap="square" lIns="91440" tIns="45720" rIns="91440" bIns="45720" numCol="1" anchor="t" anchorCtr="0" compatLnSpc="1"/>
            <a:lstStyle/>
            <a:p>
              <a:pPr algn="ctr"/>
              <a:endParaRPr lang="id-ID"/>
            </a:p>
          </p:txBody>
        </p:sp>
        <p:sp>
          <p:nvSpPr>
            <p:cNvPr id="9" name="Oval 9"/>
            <p:cNvSpPr>
              <a:spLocks noChangeArrowheads="1"/>
            </p:cNvSpPr>
            <p:nvPr/>
          </p:nvSpPr>
          <p:spPr bwMode="auto">
            <a:xfrm>
              <a:off x="6724539" y="1872152"/>
              <a:ext cx="2057954" cy="578367"/>
            </a:xfrm>
            <a:prstGeom prst="ellipse">
              <a:avLst/>
            </a:prstGeom>
            <a:solidFill>
              <a:schemeClr val="bg1">
                <a:lumMod val="75000"/>
              </a:schemeClr>
            </a:solidFill>
            <a:ln>
              <a:noFill/>
            </a:ln>
          </p:spPr>
          <p:txBody>
            <a:bodyPr vert="horz" wrap="square" lIns="91440" tIns="45720" rIns="91440" bIns="45720" numCol="1" anchor="t" anchorCtr="0" compatLnSpc="1"/>
            <a:lstStyle/>
            <a:p>
              <a:pPr algn="ctr"/>
              <a:endParaRPr lang="id-ID"/>
            </a:p>
          </p:txBody>
        </p:sp>
        <p:sp>
          <p:nvSpPr>
            <p:cNvPr id="10"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pPr algn="ctr"/>
              <a:endParaRPr lang="id-ID"/>
            </a:p>
          </p:txBody>
        </p:sp>
      </p:grpSp>
      <p:grpSp>
        <p:nvGrpSpPr>
          <p:cNvPr id="11" name="Group 158"/>
          <p:cNvGrpSpPr/>
          <p:nvPr/>
        </p:nvGrpSpPr>
        <p:grpSpPr>
          <a:xfrm>
            <a:off x="2054721" y="2416518"/>
            <a:ext cx="2940007" cy="1382825"/>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DF7978"/>
            </a:solidFill>
            <a:ln>
              <a:noFill/>
            </a:ln>
          </p:spPr>
          <p:txBody>
            <a:bodyPr vert="horz" wrap="square" lIns="91440" tIns="45720" rIns="91440" bIns="45720" numCol="1" anchor="t" anchorCtr="0" compatLnSpc="1"/>
            <a:lstStyle/>
            <a:p>
              <a:pPr algn="ctr"/>
              <a:endParaRPr lang="id-ID"/>
            </a:p>
          </p:txBody>
        </p:sp>
        <p:sp>
          <p:nvSpPr>
            <p:cNvPr id="24" name="Oval 9"/>
            <p:cNvSpPr>
              <a:spLocks noChangeArrowheads="1"/>
            </p:cNvSpPr>
            <p:nvPr/>
          </p:nvSpPr>
          <p:spPr bwMode="auto">
            <a:xfrm>
              <a:off x="6724539" y="1872152"/>
              <a:ext cx="2057954" cy="578367"/>
            </a:xfrm>
            <a:prstGeom prst="ellipse">
              <a:avLst/>
            </a:prstGeom>
            <a:solidFill>
              <a:schemeClr val="bg1">
                <a:lumMod val="95000"/>
              </a:schemeClr>
            </a:solidFill>
            <a:ln>
              <a:noFill/>
            </a:ln>
          </p:spPr>
          <p:txBody>
            <a:bodyPr vert="horz" wrap="square" lIns="91440" tIns="45720" rIns="91440" bIns="45720" numCol="1" anchor="t" anchorCtr="0" compatLnSpc="1"/>
            <a:lstStyle/>
            <a:p>
              <a:pPr algn="ctr"/>
              <a:endParaRPr lang="id-ID"/>
            </a:p>
          </p:txBody>
        </p:sp>
        <p:sp>
          <p:nvSpPr>
            <p:cNvPr id="26" name="Oval 17"/>
            <p:cNvSpPr>
              <a:spLocks noChangeArrowheads="1"/>
            </p:cNvSpPr>
            <p:nvPr/>
          </p:nvSpPr>
          <p:spPr bwMode="auto">
            <a:xfrm>
              <a:off x="7207013" y="2117595"/>
              <a:ext cx="1093006" cy="220044"/>
            </a:xfrm>
            <a:prstGeom prst="ellipse">
              <a:avLst/>
            </a:prstGeom>
            <a:solidFill>
              <a:schemeClr val="bg1">
                <a:lumMod val="65000"/>
              </a:schemeClr>
            </a:solidFill>
            <a:ln>
              <a:noFill/>
            </a:ln>
          </p:spPr>
          <p:txBody>
            <a:bodyPr vert="horz" wrap="square" lIns="91440" tIns="45720" rIns="91440" bIns="45720" numCol="1" anchor="t" anchorCtr="0" compatLnSpc="1"/>
            <a:lstStyle/>
            <a:p>
              <a:pPr algn="ctr"/>
              <a:endParaRPr lang="id-ID"/>
            </a:p>
          </p:txBody>
        </p:sp>
      </p:grpSp>
      <p:grpSp>
        <p:nvGrpSpPr>
          <p:cNvPr id="27" name="Group 169"/>
          <p:cNvGrpSpPr/>
          <p:nvPr/>
        </p:nvGrpSpPr>
        <p:grpSpPr>
          <a:xfrm>
            <a:off x="2267541" y="1815869"/>
            <a:ext cx="2514367" cy="1182627"/>
            <a:chOff x="7064781" y="1349909"/>
            <a:chExt cx="2057954" cy="967954"/>
          </a:xfrm>
        </p:grpSpPr>
        <p:sp>
          <p:nvSpPr>
            <p:cNvPr id="28" name="Freeform 5"/>
            <p:cNvSpPr/>
            <p:nvPr/>
          </p:nvSpPr>
          <p:spPr bwMode="auto">
            <a:xfrm>
              <a:off x="7064781" y="1639093"/>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5850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p>
          </p:txBody>
        </p:sp>
        <p:sp>
          <p:nvSpPr>
            <p:cNvPr id="29" name="Oval 9"/>
            <p:cNvSpPr>
              <a:spLocks noChangeArrowheads="1"/>
            </p:cNvSpPr>
            <p:nvPr/>
          </p:nvSpPr>
          <p:spPr bwMode="auto">
            <a:xfrm>
              <a:off x="7064781" y="1349909"/>
              <a:ext cx="2057954" cy="57836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id-ID"/>
            </a:p>
          </p:txBody>
        </p:sp>
      </p:grpSp>
      <p:grpSp>
        <p:nvGrpSpPr>
          <p:cNvPr id="30" name="Group 187"/>
          <p:cNvGrpSpPr/>
          <p:nvPr/>
        </p:nvGrpSpPr>
        <p:grpSpPr>
          <a:xfrm>
            <a:off x="3376785" y="2632661"/>
            <a:ext cx="305291" cy="300429"/>
            <a:chOff x="6297613" y="1392238"/>
            <a:chExt cx="498475" cy="490537"/>
          </a:xfrm>
          <a:solidFill>
            <a:schemeClr val="bg1"/>
          </a:solidFill>
        </p:grpSpPr>
        <p:sp>
          <p:nvSpPr>
            <p:cNvPr id="31" name="Freeform 188"/>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189"/>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190"/>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4" name="Group 191"/>
          <p:cNvGrpSpPr/>
          <p:nvPr/>
        </p:nvGrpSpPr>
        <p:grpSpPr>
          <a:xfrm>
            <a:off x="3387966" y="3362898"/>
            <a:ext cx="282929" cy="300431"/>
            <a:chOff x="6881813" y="2154238"/>
            <a:chExt cx="461963" cy="490538"/>
          </a:xfrm>
          <a:solidFill>
            <a:schemeClr val="bg1"/>
          </a:solidFill>
        </p:grpSpPr>
        <p:sp>
          <p:nvSpPr>
            <p:cNvPr id="35"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8" name="Freeform 28"/>
          <p:cNvSpPr>
            <a:spLocks noEditPoints="1"/>
          </p:cNvSpPr>
          <p:nvPr/>
        </p:nvSpPr>
        <p:spPr bwMode="auto">
          <a:xfrm>
            <a:off x="3378728" y="4246201"/>
            <a:ext cx="30140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9" name="Group 196"/>
          <p:cNvGrpSpPr/>
          <p:nvPr/>
        </p:nvGrpSpPr>
        <p:grpSpPr>
          <a:xfrm>
            <a:off x="3329526" y="5157560"/>
            <a:ext cx="399807" cy="395963"/>
            <a:chOff x="7219950" y="3429000"/>
            <a:chExt cx="495300" cy="490538"/>
          </a:xfrm>
          <a:solidFill>
            <a:schemeClr val="bg1"/>
          </a:solidFill>
        </p:grpSpPr>
        <p:sp>
          <p:nvSpPr>
            <p:cNvPr id="40"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6" name="矩形 45"/>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47" name="直接连接符 46"/>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51" name="矩形 50"/>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矩形 51"/>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10546">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27"/>
          <p:cNvSpPr/>
          <p:nvPr/>
        </p:nvSpPr>
        <p:spPr>
          <a:xfrm>
            <a:off x="933094" y="2807157"/>
            <a:ext cx="249237" cy="249237"/>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228"/>
          <p:cNvSpPr/>
          <p:nvPr/>
        </p:nvSpPr>
        <p:spPr>
          <a:xfrm>
            <a:off x="933094" y="3568769"/>
            <a:ext cx="249237" cy="249237"/>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229"/>
          <p:cNvSpPr/>
          <p:nvPr/>
        </p:nvSpPr>
        <p:spPr>
          <a:xfrm>
            <a:off x="933094" y="4256057"/>
            <a:ext cx="249237" cy="249237"/>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230"/>
          <p:cNvSpPr/>
          <p:nvPr/>
        </p:nvSpPr>
        <p:spPr>
          <a:xfrm>
            <a:off x="933094" y="4935366"/>
            <a:ext cx="249237" cy="249237"/>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9" name="Group 231"/>
          <p:cNvGrpSpPr/>
          <p:nvPr/>
        </p:nvGrpSpPr>
        <p:grpSpPr>
          <a:xfrm>
            <a:off x="1382104" y="2762874"/>
            <a:ext cx="305291" cy="300429"/>
            <a:chOff x="6297613" y="1392238"/>
            <a:chExt cx="498475" cy="490537"/>
          </a:xfrm>
          <a:solidFill>
            <a:schemeClr val="bg1">
              <a:lumMod val="65000"/>
            </a:schemeClr>
          </a:solidFill>
        </p:grpSpPr>
        <p:sp>
          <p:nvSpPr>
            <p:cNvPr id="40" name="Freeform 232"/>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41" name="Freeform 233"/>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42" name="Freeform 234"/>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grpSp>
      <p:grpSp>
        <p:nvGrpSpPr>
          <p:cNvPr id="43" name="Group 235"/>
          <p:cNvGrpSpPr/>
          <p:nvPr/>
        </p:nvGrpSpPr>
        <p:grpSpPr>
          <a:xfrm>
            <a:off x="1393285" y="3521077"/>
            <a:ext cx="282929" cy="300431"/>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4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4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grpSp>
      <p:sp>
        <p:nvSpPr>
          <p:cNvPr id="47" name="Freeform 28"/>
          <p:cNvSpPr>
            <a:spLocks noEditPoints="1"/>
          </p:cNvSpPr>
          <p:nvPr/>
        </p:nvSpPr>
        <p:spPr bwMode="auto">
          <a:xfrm>
            <a:off x="1384048" y="4182214"/>
            <a:ext cx="30140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solidFill>
                <a:srgbClr val="585049"/>
              </a:solidFill>
            </a:endParaRPr>
          </a:p>
        </p:txBody>
      </p:sp>
      <p:grpSp>
        <p:nvGrpSpPr>
          <p:cNvPr id="48" name="Group 240"/>
          <p:cNvGrpSpPr/>
          <p:nvPr/>
        </p:nvGrpSpPr>
        <p:grpSpPr>
          <a:xfrm>
            <a:off x="1383076" y="4888697"/>
            <a:ext cx="303347" cy="300431"/>
            <a:chOff x="7219950" y="3429000"/>
            <a:chExt cx="495300" cy="490538"/>
          </a:xfrm>
          <a:solidFill>
            <a:schemeClr val="bg1">
              <a:lumMod val="65000"/>
            </a:schemeClr>
          </a:solidFill>
        </p:grpSpPr>
        <p:sp>
          <p:nvSpPr>
            <p:cNvPr id="4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5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5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5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5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sp>
          <p:nvSpPr>
            <p:cNvPr id="5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585049"/>
                </a:solidFill>
              </a:endParaRPr>
            </a:p>
          </p:txBody>
        </p:sp>
      </p:grpSp>
      <p:sp>
        <p:nvSpPr>
          <p:cNvPr id="55" name="TextBox 62"/>
          <p:cNvSpPr txBox="1"/>
          <p:nvPr/>
        </p:nvSpPr>
        <p:spPr>
          <a:xfrm>
            <a:off x="1753996" y="2581630"/>
            <a:ext cx="1605280" cy="304800"/>
          </a:xfrm>
          <a:prstGeom prst="rect">
            <a:avLst/>
          </a:prstGeom>
          <a:noFill/>
        </p:spPr>
        <p:txBody>
          <a:bodyPr wrap="none" rtlCol="0">
            <a:spAutoFit/>
          </a:bodyPr>
          <a:lstStyle/>
          <a:p>
            <a:pPr algn="l"/>
            <a:r>
              <a:rPr lang="id-ID" sz="1400" dirty="0">
                <a:solidFill>
                  <a:srgbClr val="585049"/>
                </a:solidFill>
                <a:latin typeface="黑体" panose="02010600030101010101" charset="-122"/>
                <a:ea typeface="黑体" panose="02010600030101010101" charset="-122"/>
              </a:rPr>
              <a:t>Click here to add a title</a:t>
            </a:r>
          </a:p>
        </p:txBody>
      </p:sp>
      <p:sp>
        <p:nvSpPr>
          <p:cNvPr id="56" name="TextBox 63"/>
          <p:cNvSpPr txBox="1"/>
          <p:nvPr/>
        </p:nvSpPr>
        <p:spPr>
          <a:xfrm>
            <a:off x="1753994" y="2796373"/>
            <a:ext cx="2251637" cy="426720"/>
          </a:xfrm>
          <a:prstGeom prst="rect">
            <a:avLst/>
          </a:prstGeom>
          <a:noFill/>
        </p:spPr>
        <p:txBody>
          <a:bodyPr wrap="square" rtlCol="0">
            <a:spAutoFit/>
          </a:bodyPr>
          <a:lstStyle/>
          <a:p>
            <a:r>
              <a:rPr lang="zh-CN" altLang="en-US" sz="1100" dirty="0">
                <a:solidFill>
                  <a:srgbClr val="585049"/>
                </a:solidFill>
                <a:latin typeface="黑体" panose="02010600030101010101" charset="-122"/>
                <a:ea typeface="黑体" panose="02010600030101010101" charset="-122"/>
              </a:rPr>
              <a:t>Enter your text here, or copy your text to paste here</a:t>
            </a:r>
            <a:r>
              <a:rPr lang="en-US" sz="1100" dirty="0">
                <a:solidFill>
                  <a:srgbClr val="585049"/>
                </a:solidFill>
                <a:latin typeface="黑体" panose="02010600030101010101" charset="-122"/>
                <a:ea typeface="黑体" panose="02010600030101010101" charset="-122"/>
              </a:rPr>
              <a:t>.</a:t>
            </a:r>
            <a:endParaRPr lang="en-US" sz="1100" b="1" dirty="0">
              <a:solidFill>
                <a:srgbClr val="585049"/>
              </a:solidFill>
              <a:latin typeface="黑体" panose="02010600030101010101" charset="-122"/>
              <a:ea typeface="黑体" panose="02010600030101010101" charset="-122"/>
            </a:endParaRPr>
          </a:p>
        </p:txBody>
      </p:sp>
      <p:sp>
        <p:nvSpPr>
          <p:cNvPr id="57" name="TextBox 64"/>
          <p:cNvSpPr txBox="1"/>
          <p:nvPr/>
        </p:nvSpPr>
        <p:spPr>
          <a:xfrm>
            <a:off x="1753994" y="3260991"/>
            <a:ext cx="1605280" cy="304800"/>
          </a:xfrm>
          <a:prstGeom prst="rect">
            <a:avLst/>
          </a:prstGeom>
          <a:noFill/>
        </p:spPr>
        <p:txBody>
          <a:bodyPr wrap="none" rtlCol="0">
            <a:spAutoFit/>
          </a:bodyPr>
          <a:lstStyle/>
          <a:p>
            <a:pPr algn="l"/>
            <a:r>
              <a:rPr lang="id-ID" sz="1400" dirty="0">
                <a:solidFill>
                  <a:srgbClr val="585049"/>
                </a:solidFill>
                <a:latin typeface="黑体" panose="02010600030101010101" charset="-122"/>
                <a:ea typeface="黑体" panose="02010600030101010101" charset="-122"/>
              </a:rPr>
              <a:t>Click here to add a title</a:t>
            </a:r>
          </a:p>
        </p:txBody>
      </p:sp>
      <p:sp>
        <p:nvSpPr>
          <p:cNvPr id="58" name="TextBox 65"/>
          <p:cNvSpPr txBox="1"/>
          <p:nvPr/>
        </p:nvSpPr>
        <p:spPr>
          <a:xfrm>
            <a:off x="1753994" y="3475733"/>
            <a:ext cx="2251637" cy="426720"/>
          </a:xfrm>
          <a:prstGeom prst="rect">
            <a:avLst/>
          </a:prstGeom>
          <a:noFill/>
        </p:spPr>
        <p:txBody>
          <a:bodyPr wrap="square" rtlCol="0">
            <a:spAutoFit/>
          </a:bodyPr>
          <a:lstStyle/>
          <a:p>
            <a:r>
              <a:rPr lang="zh-CN" altLang="en-US" sz="1100" dirty="0">
                <a:solidFill>
                  <a:srgbClr val="585049"/>
                </a:solidFill>
                <a:latin typeface="黑体" panose="02010600030101010101" charset="-122"/>
                <a:ea typeface="黑体" panose="02010600030101010101" charset="-122"/>
              </a:rPr>
              <a:t>Enter your text here, or copy your text to paste here</a:t>
            </a:r>
            <a:endParaRPr lang="zh-CN" altLang="en-US" sz="1100" b="1" dirty="0">
              <a:solidFill>
                <a:srgbClr val="585049"/>
              </a:solidFill>
              <a:latin typeface="黑体" panose="02010600030101010101" charset="-122"/>
              <a:ea typeface="黑体" panose="02010600030101010101" charset="-122"/>
            </a:endParaRPr>
          </a:p>
        </p:txBody>
      </p:sp>
      <p:sp>
        <p:nvSpPr>
          <p:cNvPr id="59" name="TextBox 66"/>
          <p:cNvSpPr txBox="1"/>
          <p:nvPr/>
        </p:nvSpPr>
        <p:spPr>
          <a:xfrm>
            <a:off x="1753994" y="3967473"/>
            <a:ext cx="1605280" cy="304800"/>
          </a:xfrm>
          <a:prstGeom prst="rect">
            <a:avLst/>
          </a:prstGeom>
          <a:noFill/>
        </p:spPr>
        <p:txBody>
          <a:bodyPr wrap="none" rtlCol="0">
            <a:spAutoFit/>
          </a:bodyPr>
          <a:lstStyle/>
          <a:p>
            <a:pPr algn="l"/>
            <a:r>
              <a:rPr lang="id-ID" sz="1400" dirty="0">
                <a:solidFill>
                  <a:srgbClr val="585049"/>
                </a:solidFill>
                <a:latin typeface="黑体" panose="02010600030101010101" charset="-122"/>
                <a:ea typeface="黑体" panose="02010600030101010101" charset="-122"/>
              </a:rPr>
              <a:t>Click here to add a title</a:t>
            </a:r>
          </a:p>
        </p:txBody>
      </p:sp>
      <p:sp>
        <p:nvSpPr>
          <p:cNvPr id="60" name="TextBox 67"/>
          <p:cNvSpPr txBox="1"/>
          <p:nvPr/>
        </p:nvSpPr>
        <p:spPr>
          <a:xfrm>
            <a:off x="1753994" y="4182215"/>
            <a:ext cx="2251637" cy="426720"/>
          </a:xfrm>
          <a:prstGeom prst="rect">
            <a:avLst/>
          </a:prstGeom>
          <a:noFill/>
        </p:spPr>
        <p:txBody>
          <a:bodyPr wrap="square" rtlCol="0">
            <a:spAutoFit/>
          </a:bodyPr>
          <a:lstStyle/>
          <a:p>
            <a:r>
              <a:rPr lang="zh-CN" altLang="en-US" sz="1100" dirty="0">
                <a:solidFill>
                  <a:srgbClr val="585049"/>
                </a:solidFill>
                <a:latin typeface="黑体" panose="02010600030101010101" charset="-122"/>
                <a:ea typeface="黑体" panose="02010600030101010101" charset="-122"/>
              </a:rPr>
              <a:t>Enter your text here, or copy your text to paste here</a:t>
            </a:r>
            <a:endParaRPr lang="zh-CN" altLang="en-US" sz="1100" b="1" dirty="0">
              <a:solidFill>
                <a:srgbClr val="585049"/>
              </a:solidFill>
              <a:latin typeface="黑体" panose="02010600030101010101" charset="-122"/>
              <a:ea typeface="黑体" panose="02010600030101010101" charset="-122"/>
            </a:endParaRPr>
          </a:p>
        </p:txBody>
      </p:sp>
      <p:sp>
        <p:nvSpPr>
          <p:cNvPr id="61" name="TextBox 68"/>
          <p:cNvSpPr txBox="1"/>
          <p:nvPr/>
        </p:nvSpPr>
        <p:spPr>
          <a:xfrm>
            <a:off x="1753994" y="4673955"/>
            <a:ext cx="1605280" cy="304800"/>
          </a:xfrm>
          <a:prstGeom prst="rect">
            <a:avLst/>
          </a:prstGeom>
          <a:noFill/>
        </p:spPr>
        <p:txBody>
          <a:bodyPr wrap="none" rtlCol="0">
            <a:spAutoFit/>
          </a:bodyPr>
          <a:lstStyle/>
          <a:p>
            <a:pPr algn="l"/>
            <a:r>
              <a:rPr lang="id-ID" sz="1400" dirty="0">
                <a:solidFill>
                  <a:srgbClr val="585049"/>
                </a:solidFill>
                <a:latin typeface="黑体" panose="02010600030101010101" charset="-122"/>
                <a:ea typeface="黑体" panose="02010600030101010101" charset="-122"/>
              </a:rPr>
              <a:t>Click here to add a title</a:t>
            </a:r>
          </a:p>
        </p:txBody>
      </p:sp>
      <p:sp>
        <p:nvSpPr>
          <p:cNvPr id="62" name="TextBox 69"/>
          <p:cNvSpPr txBox="1"/>
          <p:nvPr/>
        </p:nvSpPr>
        <p:spPr>
          <a:xfrm>
            <a:off x="1753994" y="4888697"/>
            <a:ext cx="2251637" cy="426720"/>
          </a:xfrm>
          <a:prstGeom prst="rect">
            <a:avLst/>
          </a:prstGeom>
          <a:noFill/>
        </p:spPr>
        <p:txBody>
          <a:bodyPr wrap="square" rtlCol="0">
            <a:spAutoFit/>
          </a:bodyPr>
          <a:lstStyle/>
          <a:p>
            <a:r>
              <a:rPr lang="zh-CN" altLang="en-US" sz="1100" dirty="0">
                <a:solidFill>
                  <a:srgbClr val="585049"/>
                </a:solidFill>
                <a:latin typeface="黑体" panose="02010600030101010101" charset="-122"/>
                <a:ea typeface="黑体" panose="02010600030101010101" charset="-122"/>
              </a:rPr>
              <a:t>Enter your text here, or copy your text to paste here</a:t>
            </a:r>
            <a:endParaRPr lang="zh-CN" altLang="en-US" sz="1100" b="1" dirty="0">
              <a:solidFill>
                <a:srgbClr val="585049"/>
              </a:solidFill>
              <a:latin typeface="黑体" panose="02010600030101010101" charset="-122"/>
              <a:ea typeface="黑体" panose="02010600030101010101" charset="-122"/>
            </a:endParaRPr>
          </a:p>
        </p:txBody>
      </p:sp>
      <p:sp>
        <p:nvSpPr>
          <p:cNvPr id="63" name="TextBox 70"/>
          <p:cNvSpPr txBox="1"/>
          <p:nvPr/>
        </p:nvSpPr>
        <p:spPr>
          <a:xfrm>
            <a:off x="8100695" y="2568575"/>
            <a:ext cx="3995420" cy="400110"/>
          </a:xfrm>
          <a:prstGeom prst="rect">
            <a:avLst/>
          </a:prstGeom>
          <a:noFill/>
        </p:spPr>
        <p:txBody>
          <a:bodyPr wrap="square" rtlCol="0">
            <a:spAutoFit/>
          </a:bodyPr>
          <a:lstStyle/>
          <a:p>
            <a:r>
              <a:rPr lang="id-ID" sz="2000" b="1" dirty="0">
                <a:solidFill>
                  <a:srgbClr val="585049"/>
                </a:solidFill>
                <a:latin typeface="黑体" panose="02010600030101010101" charset="-122"/>
                <a:ea typeface="黑体" panose="02010600030101010101" charset="-122"/>
              </a:rPr>
              <a:t>Click here to add a title</a:t>
            </a:r>
          </a:p>
        </p:txBody>
      </p:sp>
      <p:sp>
        <p:nvSpPr>
          <p:cNvPr id="64" name="Rectangle 256"/>
          <p:cNvSpPr/>
          <p:nvPr/>
        </p:nvSpPr>
        <p:spPr>
          <a:xfrm>
            <a:off x="8116383" y="3170409"/>
            <a:ext cx="3848643" cy="2144395"/>
          </a:xfrm>
          <a:prstGeom prst="rect">
            <a:avLst/>
          </a:prstGeom>
        </p:spPr>
        <p:txBody>
          <a:bodyPr wrap="square">
            <a:spAutoFit/>
          </a:bodyPr>
          <a:lstStyle/>
          <a:p>
            <a:r>
              <a:rPr lang="zh-CN" altLang="en-US" sz="1335" dirty="0">
                <a:solidFill>
                  <a:srgbClr val="585049"/>
                </a:solidFill>
                <a:latin typeface="微软雅黑" panose="020B0503020204020204" charset="-122"/>
                <a:ea typeface="微软雅黑" panose="020B0503020204020204" charset="-122"/>
              </a:rPr>
              <a:t>Enter your text here, or copy your text paste here, enter your text here, or copy your text paste here, enter your text here, or copy your text paste here</a:t>
            </a:r>
          </a:p>
          <a:p>
            <a:endParaRPr lang="zh-CN" altLang="en-US" sz="1335" b="1" dirty="0">
              <a:solidFill>
                <a:srgbClr val="585049"/>
              </a:solidFill>
              <a:latin typeface="微软雅黑" panose="020B0503020204020204" charset="-122"/>
              <a:ea typeface="微软雅黑" panose="020B0503020204020204" charset="-122"/>
            </a:endParaRPr>
          </a:p>
          <a:p>
            <a:r>
              <a:rPr lang="zh-CN" altLang="en-US" sz="1335" dirty="0">
                <a:solidFill>
                  <a:srgbClr val="585049"/>
                </a:solidFill>
                <a:latin typeface="微软雅黑" panose="020B0503020204020204" charset="-122"/>
                <a:ea typeface="微软雅黑" panose="020B0503020204020204" charset="-122"/>
              </a:rPr>
              <a:t>Enter your text here, or copy your text paste here, enter your text here, or copy your text paste here, enter your text here, or copy your text paste here</a:t>
            </a:r>
          </a:p>
          <a:p>
            <a:pPr algn="just"/>
            <a:endParaRPr lang="zh-CN" altLang="en-US" sz="1335" dirty="0">
              <a:solidFill>
                <a:srgbClr val="585049"/>
              </a:solidFill>
              <a:latin typeface="微软雅黑" panose="020B0503020204020204" charset="-122"/>
              <a:ea typeface="微软雅黑" panose="020B0503020204020204" charset="-122"/>
            </a:endParaRPr>
          </a:p>
        </p:txBody>
      </p:sp>
      <p:sp>
        <p:nvSpPr>
          <p:cNvPr id="6" name="副标题 2"/>
          <p:cNvSpPr txBox="1"/>
          <p:nvPr/>
        </p:nvSpPr>
        <p:spPr>
          <a:xfrm>
            <a:off x="5552908" y="5205589"/>
            <a:ext cx="1656607" cy="311539"/>
          </a:xfrm>
          <a:prstGeom prst="rect">
            <a:avLst/>
          </a:prstGeom>
          <a:ln>
            <a:solidFill>
              <a:schemeClr val="bg1"/>
            </a:solidFill>
          </a:ln>
        </p:spPr>
        <p:txBody>
          <a:bodyPr vert="horz" lIns="91463" tIns="45731" rIns="91463" bIns="45731" rtlCol="0">
            <a:normAutofit fontScale="8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Report: Zhang San</a:t>
            </a:r>
          </a:p>
        </p:txBody>
      </p:sp>
      <p:sp>
        <p:nvSpPr>
          <p:cNvPr id="10" name="Freeform 6"/>
          <p:cNvSpPr/>
          <p:nvPr/>
        </p:nvSpPr>
        <p:spPr bwMode="auto">
          <a:xfrm>
            <a:off x="5771074" y="1957381"/>
            <a:ext cx="653887" cy="4900855"/>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75000"/>
            </a:schemeClr>
          </a:solidFill>
          <a:ln>
            <a:noFill/>
          </a:ln>
        </p:spPr>
        <p:txBody>
          <a:bodyPr vert="horz" wrap="square" lIns="91463" tIns="45731" rIns="91463" bIns="45731" numCol="1" anchor="t" anchorCtr="0" compatLnSpc="1"/>
          <a:lstStyle/>
          <a:p>
            <a:endParaRPr lang="zh-CN" altLang="en-US" dirty="0">
              <a:latin typeface="Avant GardeBook" pitchFamily="50" charset="0"/>
            </a:endParaRPr>
          </a:p>
        </p:txBody>
      </p:sp>
      <p:sp>
        <p:nvSpPr>
          <p:cNvPr id="11" name="Freeform 8"/>
          <p:cNvSpPr/>
          <p:nvPr/>
        </p:nvSpPr>
        <p:spPr bwMode="auto">
          <a:xfrm>
            <a:off x="4053362" y="3998740"/>
            <a:ext cx="2696026" cy="2859498"/>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rgbClr val="585049"/>
          </a:solidFill>
          <a:ln>
            <a:noFill/>
          </a:ln>
        </p:spPr>
        <p:txBody>
          <a:bodyPr vert="horz" wrap="square" lIns="91463" tIns="45731" rIns="91463" bIns="45731" numCol="1" anchor="t" anchorCtr="0" compatLnSpc="1"/>
          <a:lstStyle/>
          <a:p>
            <a:endParaRPr lang="zh-CN" altLang="en-US" dirty="0">
              <a:latin typeface="Avant GardeBook" pitchFamily="50" charset="0"/>
            </a:endParaRPr>
          </a:p>
        </p:txBody>
      </p:sp>
      <p:sp>
        <p:nvSpPr>
          <p:cNvPr id="12" name="Oval 9"/>
          <p:cNvSpPr>
            <a:spLocks noChangeArrowheads="1"/>
          </p:cNvSpPr>
          <p:nvPr/>
        </p:nvSpPr>
        <p:spPr bwMode="auto">
          <a:xfrm>
            <a:off x="4450725" y="2780128"/>
            <a:ext cx="980831" cy="978316"/>
          </a:xfrm>
          <a:prstGeom prst="ellipse">
            <a:avLst/>
          </a:prstGeom>
          <a:solidFill>
            <a:srgbClr val="585049"/>
          </a:solidFill>
          <a:ln>
            <a:noFill/>
          </a:ln>
        </p:spPr>
        <p:txBody>
          <a:bodyPr vert="horz" wrap="none" lIns="0" tIns="45731" rIns="0" bIns="45731" numCol="1" anchor="ctr" anchorCtr="0" compatLnSpc="1"/>
          <a:lstStyle/>
          <a:p>
            <a:pPr algn="ctr"/>
            <a:r>
              <a:rPr lang="en-US" altLang="zh-CN" sz="2000" dirty="0">
                <a:solidFill>
                  <a:schemeClr val="bg1"/>
                </a:solidFill>
                <a:latin typeface="Impact MT Std" pitchFamily="34" charset="0"/>
              </a:rPr>
              <a:t>2018</a:t>
            </a:r>
            <a:endParaRPr lang="en-US" sz="2000" dirty="0">
              <a:solidFill>
                <a:schemeClr val="bg1"/>
              </a:solidFill>
              <a:latin typeface="Impact MT Std" pitchFamily="34" charset="0"/>
            </a:endParaRPr>
          </a:p>
        </p:txBody>
      </p:sp>
      <p:sp>
        <p:nvSpPr>
          <p:cNvPr id="13" name="Oval 10"/>
          <p:cNvSpPr>
            <a:spLocks noChangeArrowheads="1"/>
          </p:cNvSpPr>
          <p:nvPr/>
        </p:nvSpPr>
        <p:spPr bwMode="auto">
          <a:xfrm>
            <a:off x="6756934" y="2780128"/>
            <a:ext cx="985860" cy="978316"/>
          </a:xfrm>
          <a:prstGeom prst="ellipse">
            <a:avLst/>
          </a:prstGeom>
          <a:solidFill>
            <a:srgbClr val="DF7978"/>
          </a:solidFill>
          <a:ln>
            <a:noFill/>
          </a:ln>
        </p:spPr>
        <p:txBody>
          <a:bodyPr vert="horz" wrap="none" lIns="0" tIns="45731" rIns="0" bIns="45731" numCol="1" anchor="ctr" anchorCtr="0" compatLnSpc="1"/>
          <a:lstStyle/>
          <a:p>
            <a:pPr algn="ctr"/>
            <a:r>
              <a:rPr lang="en-US" altLang="zh-CN" sz="2000" dirty="0">
                <a:solidFill>
                  <a:schemeClr val="bg1"/>
                </a:solidFill>
                <a:latin typeface="Impact MT Std" pitchFamily="34" charset="0"/>
              </a:rPr>
              <a:t>2019</a:t>
            </a:r>
            <a:endParaRPr lang="en-US" sz="2000" dirty="0">
              <a:solidFill>
                <a:schemeClr val="bg1"/>
              </a:solidFill>
              <a:latin typeface="Impact MT Std" pitchFamily="34" charset="0"/>
            </a:endParaRPr>
          </a:p>
        </p:txBody>
      </p:sp>
      <p:sp>
        <p:nvSpPr>
          <p:cNvPr id="24" name="Freeform 7"/>
          <p:cNvSpPr/>
          <p:nvPr/>
        </p:nvSpPr>
        <p:spPr bwMode="auto">
          <a:xfrm>
            <a:off x="5444131" y="3998740"/>
            <a:ext cx="2696026" cy="2859498"/>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rgbClr val="DF7978"/>
          </a:solidFill>
          <a:ln>
            <a:noFill/>
          </a:ln>
        </p:spPr>
        <p:txBody>
          <a:bodyPr vert="horz" wrap="square" lIns="91463" tIns="45731" rIns="91463" bIns="45731" numCol="1" anchor="t" anchorCtr="0" compatLnSpc="1"/>
          <a:lstStyle/>
          <a:p>
            <a:endParaRPr lang="zh-CN" altLang="en-US" dirty="0">
              <a:latin typeface="Avant GardeBook" pitchFamily="50" charset="0"/>
            </a:endParaRPr>
          </a:p>
        </p:txBody>
      </p:sp>
      <p:sp>
        <p:nvSpPr>
          <p:cNvPr id="2" name="矩形 1"/>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文本框 3"/>
          <p:cNvSpPr txBox="1"/>
          <p:nvPr/>
        </p:nvSpPr>
        <p:spPr>
          <a:xfrm>
            <a:off x="11146708" y="678720"/>
            <a:ext cx="894080" cy="304800"/>
          </a:xfrm>
          <a:prstGeom prst="rect">
            <a:avLst/>
          </a:prstGeom>
          <a:noFill/>
        </p:spPr>
        <p:txBody>
          <a:bodyPr wrap="none" rtlCol="0">
            <a:spAutoFit/>
          </a:bodyPr>
          <a:lstStyle/>
          <a:p>
            <a:r>
              <a:rPr lang="zh-CN" altLang="en-US" sz="1400" dirty="0">
                <a:solidFill>
                  <a:schemeClr val="tx1">
                    <a:lumMod val="75000"/>
                    <a:lumOff val="25000"/>
                  </a:schemeClr>
                </a:solidFill>
                <a:latin typeface="黑体" panose="02010600030101010101" charset="-122"/>
                <a:ea typeface="黑体" panose="02010600030101010101" charset="-122"/>
              </a:rPr>
              <a:t>Company name</a:t>
            </a:r>
          </a:p>
        </p:txBody>
      </p:sp>
      <p:sp>
        <p:nvSpPr>
          <p:cNvPr id="5" name="矩形 4"/>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7707">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中国风纹理水彩手绘花卉背景素材"/>
          <p:cNvPicPr>
            <a:picLocks noChangeAspect="1"/>
          </p:cNvPicPr>
          <p:nvPr/>
        </p:nvPicPr>
        <p:blipFill>
          <a:blip r:embed="rId3" cstate="print"/>
          <a:stretch>
            <a:fillRect/>
          </a:stretch>
        </p:blipFill>
        <p:spPr>
          <a:xfrm>
            <a:off x="3914140" y="-1091565"/>
            <a:ext cx="4480560" cy="4305935"/>
          </a:xfrm>
          <a:prstGeom prst="rect">
            <a:avLst/>
          </a:prstGeom>
        </p:spPr>
      </p:pic>
      <p:sp>
        <p:nvSpPr>
          <p:cNvPr id="2" name="矩形 1"/>
          <p:cNvSpPr/>
          <p:nvPr/>
        </p:nvSpPr>
        <p:spPr>
          <a:xfrm>
            <a:off x="601" y="3214257"/>
            <a:ext cx="12192000" cy="2162113"/>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25838" y="3572038"/>
            <a:ext cx="9341527" cy="1527175"/>
          </a:xfrm>
          <a:prstGeom prst="rect">
            <a:avLst/>
          </a:prstGeom>
          <a:noFill/>
        </p:spPr>
        <p:txBody>
          <a:bodyPr wrap="square" rtlCol="0">
            <a:spAutoFit/>
          </a:bodyPr>
          <a:lstStyle/>
          <a:p>
            <a:pPr algn="ctr"/>
            <a:r>
              <a:rPr lang="zh-CN" altLang="en-US" sz="8800" b="1" dirty="0">
                <a:solidFill>
                  <a:schemeClr val="bg1"/>
                </a:solidFill>
                <a:latin typeface="微软雅黑" panose="020B0503020204020204" charset="-122"/>
                <a:ea typeface="微软雅黑" panose="020B0503020204020204" charset="-122"/>
                <a:cs typeface="Aharoni" panose="02010803020104030203" pitchFamily="2" charset="-79"/>
              </a:rPr>
              <a:t>Add a title here</a:t>
            </a:r>
          </a:p>
        </p:txBody>
      </p:sp>
      <p:sp>
        <p:nvSpPr>
          <p:cNvPr id="18" name="椭圆 17"/>
          <p:cNvSpPr/>
          <p:nvPr/>
        </p:nvSpPr>
        <p:spPr>
          <a:xfrm>
            <a:off x="4870445" y="-339290"/>
            <a:ext cx="2568292" cy="2568292"/>
          </a:xfrm>
          <a:prstGeom prst="ellipse">
            <a:avLst/>
          </a:prstGeom>
          <a:solidFill>
            <a:srgbClr val="DF7978"/>
          </a:soli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文本框 18"/>
          <p:cNvSpPr txBox="1"/>
          <p:nvPr/>
        </p:nvSpPr>
        <p:spPr>
          <a:xfrm>
            <a:off x="5633554" y="-176487"/>
            <a:ext cx="1046480" cy="2164080"/>
          </a:xfrm>
          <a:prstGeom prst="rect">
            <a:avLst/>
          </a:prstGeom>
          <a:noFill/>
        </p:spPr>
        <p:txBody>
          <a:bodyPr wrap="none" rtlCol="0">
            <a:spAutoFit/>
          </a:bodyPr>
          <a:lstStyle/>
          <a:p>
            <a:r>
              <a:rPr lang="en-US" sz="13600" dirty="0">
                <a:solidFill>
                  <a:schemeClr val="bg1"/>
                </a:solidFill>
                <a:latin typeface="黑体" panose="02010600030101010101" charset="-122"/>
                <a:ea typeface="黑体" panose="02010600030101010101" charset="-122"/>
              </a:rPr>
              <a:t>3</a:t>
            </a:r>
          </a:p>
        </p:txBody>
      </p:sp>
      <p:sp>
        <p:nvSpPr>
          <p:cNvPr id="20" name="文本框 19"/>
          <p:cNvSpPr txBox="1"/>
          <p:nvPr/>
        </p:nvSpPr>
        <p:spPr>
          <a:xfrm>
            <a:off x="5287100" y="1629489"/>
            <a:ext cx="1734982"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charset="-122"/>
                <a:ea typeface="微软雅黑" panose="020B0503020204020204" charset="-122"/>
                <a:cs typeface="Aharoni" panose="02010803020104030203" pitchFamily="2" charset="-79"/>
              </a:rPr>
              <a:t>PART 01</a:t>
            </a:r>
          </a:p>
        </p:txBody>
      </p:sp>
    </p:spTree>
    <p:custDataLst>
      <p:tags r:id="rId1"/>
    </p:custDataLst>
  </p:cSld>
  <p:clrMapOvr>
    <a:masterClrMapping/>
  </p:clrMapOvr>
  <p:transition advTm="4477">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5552908" y="5205589"/>
            <a:ext cx="1656607" cy="311539"/>
          </a:xfrm>
          <a:prstGeom prst="rect">
            <a:avLst/>
          </a:prstGeom>
          <a:ln>
            <a:solidFill>
              <a:schemeClr val="bg1"/>
            </a:solidFill>
          </a:ln>
        </p:spPr>
        <p:txBody>
          <a:bodyPr vert="horz" lIns="91463" tIns="45731" rIns="91463" bIns="45731" rtlCol="0">
            <a:normAutofit fontScale="8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Report: Zhang San</a:t>
            </a:r>
          </a:p>
        </p:txBody>
      </p:sp>
      <p:sp>
        <p:nvSpPr>
          <p:cNvPr id="10" name="Content Placeholder 2"/>
          <p:cNvSpPr txBox="1"/>
          <p:nvPr/>
        </p:nvSpPr>
        <p:spPr>
          <a:xfrm>
            <a:off x="815822" y="1502486"/>
            <a:ext cx="5041844" cy="1332487"/>
          </a:xfrm>
          <a:prstGeom prst="rect">
            <a:avLst/>
          </a:prstGeom>
        </p:spPr>
        <p:txBody>
          <a:bodyPr vert="horz" lIns="91463" tIns="45731" rIns="91463" bIns="4573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800" b="1" dirty="0">
                <a:solidFill>
                  <a:srgbClr val="585049"/>
                </a:solidFill>
                <a:latin typeface="微软雅黑" panose="020B0503020204020204" charset="-122"/>
                <a:ea typeface="微软雅黑" panose="020B0503020204020204" charset="-122"/>
              </a:rPr>
              <a:t>Click here to add a title</a:t>
            </a:r>
          </a:p>
          <a:p>
            <a:pPr algn="l">
              <a:lnSpc>
                <a:spcPct val="150000"/>
              </a:lnSpc>
              <a:defRPr/>
            </a:pPr>
            <a:r>
              <a:rPr lang="zh-CN" altLang="en-US" sz="1100" dirty="0">
                <a:solidFill>
                  <a:srgbClr val="585049"/>
                </a:solidFill>
                <a:latin typeface="微软雅黑" panose="020B0503020204020204" charset="-122"/>
                <a:ea typeface="微软雅黑" panose="020B0503020204020204" charset="-122"/>
                <a:sym typeface="Gill Sans" charset="0"/>
              </a:rPr>
              <a:t>Add a detailed text description here, suggesting that it is relevant to the title and conforms to the overall language style, and the language description is as concise and vivid as possible. </a:t>
            </a:r>
          </a:p>
        </p:txBody>
      </p:sp>
      <p:sp>
        <p:nvSpPr>
          <p:cNvPr id="11" name="矩形 10"/>
          <p:cNvSpPr/>
          <p:nvPr/>
        </p:nvSpPr>
        <p:spPr>
          <a:xfrm>
            <a:off x="0" y="2907000"/>
            <a:ext cx="12193519" cy="2592948"/>
          </a:xfrm>
          <a:prstGeom prst="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979026"/>
            <a:ext cx="12193519" cy="2592948"/>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Content Placeholder 2"/>
          <p:cNvSpPr txBox="1"/>
          <p:nvPr/>
        </p:nvSpPr>
        <p:spPr>
          <a:xfrm>
            <a:off x="838836" y="3015040"/>
            <a:ext cx="5041844" cy="992212"/>
          </a:xfrm>
          <a:prstGeom prst="rect">
            <a:avLst/>
          </a:prstGeom>
        </p:spPr>
        <p:txBody>
          <a:bodyPr vert="horz" lIns="91463" tIns="45731" rIns="91463" bIns="4573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800" dirty="0">
                <a:solidFill>
                  <a:schemeClr val="bg1"/>
                </a:solidFill>
                <a:latin typeface="微软雅黑" panose="020B0503020204020204" charset="-122"/>
                <a:ea typeface="微软雅黑" panose="020B0503020204020204" charset="-122"/>
              </a:rPr>
              <a:t>Add title content</a:t>
            </a:r>
            <a:endParaRPr lang="en-US" altLang="zh-CN" sz="1800" dirty="0">
              <a:solidFill>
                <a:schemeClr val="bg1"/>
              </a:solidFill>
              <a:latin typeface="微软雅黑" panose="020B0503020204020204" charset="-122"/>
              <a:ea typeface="微软雅黑" panose="020B0503020204020204" charset="-122"/>
            </a:endParaRPr>
          </a:p>
          <a:p>
            <a:pPr algn="l">
              <a:lnSpc>
                <a:spcPct val="150000"/>
              </a:lnSpc>
              <a:defRPr/>
            </a:pPr>
            <a:r>
              <a:rPr lang="zh-CN" altLang="en-US" sz="1100" dirty="0">
                <a:solidFill>
                  <a:schemeClr val="bg1"/>
                </a:solidFill>
                <a:latin typeface="微软雅黑" panose="020B0503020204020204" charset="-122"/>
                <a:ea typeface="微软雅黑" panose="020B0503020204020204" charset="-122"/>
                <a:sym typeface="Gill Sans" charset="0"/>
              </a:rPr>
              <a:t>Add a detailed text description here, suggesting that it is relevant to the title and conforms to the overall language style, and the language description is as concise and vivid as possible. </a:t>
            </a:r>
            <a:endParaRPr lang="en-US" altLang="zh-CN" sz="1100" dirty="0">
              <a:solidFill>
                <a:schemeClr val="bg1"/>
              </a:solidFill>
              <a:latin typeface="微软雅黑" panose="020B0503020204020204" charset="-122"/>
              <a:ea typeface="微软雅黑" panose="020B0503020204020204" charset="-122"/>
              <a:sym typeface="Gill Sans" charset="0"/>
            </a:endParaRPr>
          </a:p>
        </p:txBody>
      </p:sp>
      <p:sp>
        <p:nvSpPr>
          <p:cNvPr id="14" name="Content Placeholder 2"/>
          <p:cNvSpPr txBox="1"/>
          <p:nvPr/>
        </p:nvSpPr>
        <p:spPr>
          <a:xfrm>
            <a:off x="838836" y="4291658"/>
            <a:ext cx="5041844" cy="992212"/>
          </a:xfrm>
          <a:prstGeom prst="rect">
            <a:avLst/>
          </a:prstGeom>
        </p:spPr>
        <p:txBody>
          <a:bodyPr vert="horz" lIns="91463" tIns="45731" rIns="91463" bIns="4573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800" dirty="0">
                <a:solidFill>
                  <a:schemeClr val="bg1"/>
                </a:solidFill>
                <a:latin typeface="微软雅黑" panose="020B0503020204020204" charset="-122"/>
                <a:ea typeface="微软雅黑" panose="020B0503020204020204" charset="-122"/>
              </a:rPr>
              <a:t>Add title content</a:t>
            </a:r>
            <a:endParaRPr lang="en-US" altLang="zh-CN" sz="1800" dirty="0">
              <a:solidFill>
                <a:schemeClr val="bg1"/>
              </a:solidFill>
              <a:latin typeface="微软雅黑" panose="020B0503020204020204" charset="-122"/>
              <a:ea typeface="微软雅黑" panose="020B0503020204020204" charset="-122"/>
            </a:endParaRPr>
          </a:p>
          <a:p>
            <a:pPr algn="l">
              <a:lnSpc>
                <a:spcPct val="150000"/>
              </a:lnSpc>
              <a:defRPr/>
            </a:pPr>
            <a:r>
              <a:rPr lang="zh-CN" altLang="en-US" sz="1100" dirty="0">
                <a:solidFill>
                  <a:schemeClr val="bg1"/>
                </a:solidFill>
                <a:latin typeface="微软雅黑" panose="020B0503020204020204" charset="-122"/>
                <a:ea typeface="微软雅黑" panose="020B0503020204020204" charset="-122"/>
                <a:sym typeface="Gill Sans" charset="0"/>
              </a:rPr>
              <a:t>Add a detailed text description here, suggesting that it is relevant to the title and conforms to the overall language style, and the language description is as concise and vivid as possible. </a:t>
            </a:r>
            <a:endParaRPr lang="en-US" altLang="zh-CN" sz="1100" dirty="0">
              <a:solidFill>
                <a:schemeClr val="bg1"/>
              </a:solidFill>
              <a:latin typeface="微软雅黑" panose="020B0503020204020204" charset="-122"/>
              <a:ea typeface="微软雅黑" panose="020B0503020204020204" charset="-122"/>
              <a:sym typeface="Gill Sans" charset="0"/>
            </a:endParaRPr>
          </a:p>
        </p:txBody>
      </p:sp>
      <p:grpSp>
        <p:nvGrpSpPr>
          <p:cNvPr id="15" name="Group 286"/>
          <p:cNvGrpSpPr/>
          <p:nvPr/>
        </p:nvGrpSpPr>
        <p:grpSpPr>
          <a:xfrm>
            <a:off x="6889049" y="2762947"/>
            <a:ext cx="3889423" cy="3187134"/>
            <a:chOff x="5633243" y="1798638"/>
            <a:chExt cx="1992313" cy="1632575"/>
          </a:xfrm>
        </p:grpSpPr>
        <p:sp>
          <p:nvSpPr>
            <p:cNvPr id="16" name="Freeform 10"/>
            <p:cNvSpPr/>
            <p:nvPr/>
          </p:nvSpPr>
          <p:spPr bwMode="auto">
            <a:xfrm>
              <a:off x="6276180" y="3115300"/>
              <a:ext cx="706438" cy="315913"/>
            </a:xfrm>
            <a:custGeom>
              <a:avLst/>
              <a:gdLst/>
              <a:ahLst/>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sp>
          <p:nvSpPr>
            <p:cNvPr id="17" name="Freeform 12"/>
            <p:cNvSpPr/>
            <p:nvPr/>
          </p:nvSpPr>
          <p:spPr bwMode="auto">
            <a:xfrm>
              <a:off x="5633243" y="1798638"/>
              <a:ext cx="1992313" cy="1425575"/>
            </a:xfrm>
            <a:custGeom>
              <a:avLst/>
              <a:gdLst/>
              <a:ahLst/>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sp>
          <p:nvSpPr>
            <p:cNvPr id="18" name="Rectangle 13"/>
            <p:cNvSpPr>
              <a:spLocks noChangeArrowheads="1"/>
            </p:cNvSpPr>
            <p:nvPr/>
          </p:nvSpPr>
          <p:spPr bwMode="auto">
            <a:xfrm>
              <a:off x="5701505" y="1872547"/>
              <a:ext cx="1855788" cy="1147763"/>
            </a:xfrm>
            <a:prstGeom prst="rect">
              <a:avLst/>
            </a:prstGeom>
            <a:blipFill dpi="0"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t="-3694" b="-3694"/>
              </a:stretch>
            </a:blipFill>
            <a:ln w="9525">
              <a:noFill/>
              <a:miter lim="800000"/>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sp>
          <p:nvSpPr>
            <p:cNvPr id="20" name="Oval 15"/>
            <p:cNvSpPr>
              <a:spLocks noChangeArrowheads="1"/>
            </p:cNvSpPr>
            <p:nvPr/>
          </p:nvSpPr>
          <p:spPr bwMode="auto">
            <a:xfrm>
              <a:off x="6580980" y="3059113"/>
              <a:ext cx="93663" cy="93663"/>
            </a:xfrm>
            <a:prstGeom prst="ellipse">
              <a:avLst/>
            </a:prstGeom>
            <a:solidFill>
              <a:srgbClr val="6E6F71"/>
            </a:solidFill>
            <a:ln w="9525">
              <a:noFill/>
              <a:round/>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gr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35"/>
          <p:cNvPicPr>
            <a:picLocks noChangeAspect="1"/>
          </p:cNvPicPr>
          <p:nvPr/>
        </p:nvPicPr>
        <p:blipFill>
          <a:blip r:embed="rId4" cstate="print"/>
          <a:stretch>
            <a:fillRect/>
          </a:stretch>
        </p:blipFill>
        <p:spPr>
          <a:xfrm>
            <a:off x="609600" y="179705"/>
            <a:ext cx="640715" cy="628650"/>
          </a:xfrm>
          <a:prstGeom prst="rect">
            <a:avLst/>
          </a:prstGeom>
        </p:spPr>
      </p:pic>
    </p:spTree>
  </p:cSld>
  <p:clrMapOvr>
    <a:masterClrMapping/>
  </p:clrMapOvr>
  <p:transition advTm="6318">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35"/>
          <p:cNvPicPr>
            <a:picLocks noChangeAspect="1"/>
          </p:cNvPicPr>
          <p:nvPr/>
        </p:nvPicPr>
        <p:blipFill>
          <a:blip r:embed="rId2" cstate="print"/>
          <a:stretch>
            <a:fillRect/>
          </a:stretch>
        </p:blipFill>
        <p:spPr>
          <a:xfrm>
            <a:off x="609600" y="179705"/>
            <a:ext cx="640715" cy="628650"/>
          </a:xfrm>
          <a:prstGeom prst="rect">
            <a:avLst/>
          </a:prstGeom>
        </p:spPr>
      </p:pic>
      <p:grpSp>
        <p:nvGrpSpPr>
          <p:cNvPr id="19" name="组合 18"/>
          <p:cNvGrpSpPr/>
          <p:nvPr/>
        </p:nvGrpSpPr>
        <p:grpSpPr>
          <a:xfrm>
            <a:off x="4653617" y="1526036"/>
            <a:ext cx="2884024" cy="2884024"/>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21" name="椭圆 20"/>
            <p:cNvSpPr/>
            <p:nvPr/>
          </p:nvSpPr>
          <p:spPr>
            <a:xfrm>
              <a:off x="3839838" y="2024052"/>
              <a:ext cx="1098122" cy="1098122"/>
            </a:xfrm>
            <a:prstGeom prst="ellipse">
              <a:avLst/>
            </a:prstGeom>
            <a:solidFill>
              <a:srgbClr val="58504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585049"/>
                </a:solidFill>
              </a:endParaRPr>
            </a:p>
          </p:txBody>
        </p:sp>
      </p:grpSp>
      <p:grpSp>
        <p:nvGrpSpPr>
          <p:cNvPr id="22" name="组合 21"/>
          <p:cNvGrpSpPr/>
          <p:nvPr/>
        </p:nvGrpSpPr>
        <p:grpSpPr>
          <a:xfrm>
            <a:off x="6807784" y="1609239"/>
            <a:ext cx="928613" cy="928613"/>
            <a:chOff x="6811594" y="1708299"/>
            <a:chExt cx="928613" cy="928613"/>
          </a:xfrm>
        </p:grpSpPr>
        <p:sp>
          <p:nvSpPr>
            <p:cNvPr id="23" name="椭圆 22"/>
            <p:cNvSpPr/>
            <p:nvPr/>
          </p:nvSpPr>
          <p:spPr>
            <a:xfrm>
              <a:off x="6932736"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585049"/>
                  </a:solidFill>
                  <a:latin typeface="Impact MT Std" pitchFamily="34" charset="0"/>
                  <a:ea typeface="DFGothic-EB" panose="02010609010101010101" pitchFamily="1" charset="-128"/>
                </a:rPr>
                <a:t>02</a:t>
              </a:r>
            </a:p>
          </p:txBody>
        </p:sp>
        <p:sp>
          <p:nvSpPr>
            <p:cNvPr id="7" name="椭圆 6"/>
            <p:cNvSpPr/>
            <p:nvPr/>
          </p:nvSpPr>
          <p:spPr>
            <a:xfrm>
              <a:off x="6811594"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585049"/>
                </a:solidFill>
                <a:latin typeface="Impact MT Std" pitchFamily="34" charset="0"/>
                <a:ea typeface="DFGothic-EB" panose="02010609010101010101" pitchFamily="1" charset="-128"/>
              </a:endParaRPr>
            </a:p>
          </p:txBody>
        </p:sp>
      </p:grpSp>
      <p:grpSp>
        <p:nvGrpSpPr>
          <p:cNvPr id="25" name="组合 24"/>
          <p:cNvGrpSpPr/>
          <p:nvPr/>
        </p:nvGrpSpPr>
        <p:grpSpPr>
          <a:xfrm>
            <a:off x="4425855" y="1609239"/>
            <a:ext cx="928613" cy="928613"/>
            <a:chOff x="4429665" y="1708299"/>
            <a:chExt cx="928613" cy="928613"/>
          </a:xfrm>
        </p:grpSpPr>
        <p:sp>
          <p:nvSpPr>
            <p:cNvPr id="26" name="椭圆 25"/>
            <p:cNvSpPr/>
            <p:nvPr/>
          </p:nvSpPr>
          <p:spPr>
            <a:xfrm>
              <a:off x="4550807"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585049"/>
                  </a:solidFill>
                  <a:latin typeface="Impact MT Std" pitchFamily="34" charset="0"/>
                  <a:ea typeface="DFGothic-EB" panose="02010609010101010101" pitchFamily="1" charset="-128"/>
                </a:rPr>
                <a:t>01</a:t>
              </a:r>
            </a:p>
          </p:txBody>
        </p:sp>
        <p:sp>
          <p:nvSpPr>
            <p:cNvPr id="27" name="椭圆 26"/>
            <p:cNvSpPr/>
            <p:nvPr/>
          </p:nvSpPr>
          <p:spPr>
            <a:xfrm>
              <a:off x="4429665"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585049"/>
                </a:solidFill>
                <a:latin typeface="Impact MT Std" pitchFamily="34" charset="0"/>
                <a:ea typeface="DFGothic-EB" panose="02010609010101010101" pitchFamily="1" charset="-128"/>
              </a:endParaRPr>
            </a:p>
          </p:txBody>
        </p:sp>
      </p:grpSp>
      <p:grpSp>
        <p:nvGrpSpPr>
          <p:cNvPr id="28" name="组合 27"/>
          <p:cNvGrpSpPr/>
          <p:nvPr/>
        </p:nvGrpSpPr>
        <p:grpSpPr>
          <a:xfrm>
            <a:off x="6807784" y="3380264"/>
            <a:ext cx="928613" cy="928613"/>
            <a:chOff x="6811594" y="3479324"/>
            <a:chExt cx="928613" cy="928613"/>
          </a:xfrm>
        </p:grpSpPr>
        <p:sp>
          <p:nvSpPr>
            <p:cNvPr id="29" name="椭圆 28"/>
            <p:cNvSpPr/>
            <p:nvPr/>
          </p:nvSpPr>
          <p:spPr>
            <a:xfrm>
              <a:off x="6932736"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585049"/>
                  </a:solidFill>
                  <a:latin typeface="Impact MT Std" pitchFamily="34" charset="0"/>
                  <a:ea typeface="DFGothic-EB" panose="02010609010101010101" pitchFamily="1" charset="-128"/>
                </a:rPr>
                <a:t>04</a:t>
              </a:r>
            </a:p>
          </p:txBody>
        </p:sp>
        <p:sp>
          <p:nvSpPr>
            <p:cNvPr id="30" name="椭圆 29"/>
            <p:cNvSpPr/>
            <p:nvPr/>
          </p:nvSpPr>
          <p:spPr>
            <a:xfrm>
              <a:off x="6811594"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585049"/>
                </a:solidFill>
                <a:latin typeface="Impact MT Std" pitchFamily="34" charset="0"/>
                <a:ea typeface="DFGothic-EB" panose="02010609010101010101" pitchFamily="1" charset="-128"/>
              </a:endParaRPr>
            </a:p>
          </p:txBody>
        </p:sp>
      </p:grpSp>
      <p:grpSp>
        <p:nvGrpSpPr>
          <p:cNvPr id="8" name="组合 7"/>
          <p:cNvGrpSpPr/>
          <p:nvPr/>
        </p:nvGrpSpPr>
        <p:grpSpPr>
          <a:xfrm>
            <a:off x="4425855" y="3380264"/>
            <a:ext cx="928613" cy="928613"/>
            <a:chOff x="4429665" y="3479324"/>
            <a:chExt cx="928613" cy="928613"/>
          </a:xfrm>
        </p:grpSpPr>
        <p:sp>
          <p:nvSpPr>
            <p:cNvPr id="9" name="椭圆 8"/>
            <p:cNvSpPr/>
            <p:nvPr/>
          </p:nvSpPr>
          <p:spPr>
            <a:xfrm>
              <a:off x="4550807"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585049"/>
                  </a:solidFill>
                  <a:latin typeface="Impact MT Std" pitchFamily="34" charset="0"/>
                  <a:ea typeface="DFGothic-EB" panose="02010609010101010101" pitchFamily="1" charset="-128"/>
                </a:rPr>
                <a:t>03</a:t>
              </a:r>
            </a:p>
          </p:txBody>
        </p:sp>
        <p:sp>
          <p:nvSpPr>
            <p:cNvPr id="33" name="椭圆 32"/>
            <p:cNvSpPr/>
            <p:nvPr/>
          </p:nvSpPr>
          <p:spPr>
            <a:xfrm>
              <a:off x="4429665"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585049"/>
                </a:solidFill>
                <a:latin typeface="Impact MT Std" pitchFamily="34" charset="0"/>
                <a:ea typeface="DFGothic-EB" panose="02010609010101010101" pitchFamily="1" charset="-128"/>
              </a:endParaRPr>
            </a:p>
          </p:txBody>
        </p:sp>
      </p:grpSp>
      <p:sp>
        <p:nvSpPr>
          <p:cNvPr id="34" name="矩形 33"/>
          <p:cNvSpPr/>
          <p:nvPr/>
        </p:nvSpPr>
        <p:spPr>
          <a:xfrm>
            <a:off x="7894664" y="1457732"/>
            <a:ext cx="187220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10" name="矩形 9"/>
          <p:cNvSpPr>
            <a:spLocks noChangeArrowheads="1"/>
          </p:cNvSpPr>
          <p:nvPr/>
        </p:nvSpPr>
        <p:spPr bwMode="auto">
          <a:xfrm>
            <a:off x="7893977" y="1758973"/>
            <a:ext cx="309634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rgbClr val="585049"/>
                </a:solidFill>
                <a:sym typeface="微软雅黑" panose="020B0503020204020204" charset="-122"/>
              </a:rPr>
              <a:t>Enter the description description of the chart above here and the description description of the chart above here.</a:t>
            </a:r>
          </a:p>
        </p:txBody>
      </p:sp>
      <p:sp>
        <p:nvSpPr>
          <p:cNvPr id="11" name="矩形 10"/>
          <p:cNvSpPr/>
          <p:nvPr/>
        </p:nvSpPr>
        <p:spPr>
          <a:xfrm>
            <a:off x="7894664" y="3545964"/>
            <a:ext cx="161180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12" name="矩形 11"/>
          <p:cNvSpPr>
            <a:spLocks noChangeArrowheads="1"/>
          </p:cNvSpPr>
          <p:nvPr/>
        </p:nvSpPr>
        <p:spPr bwMode="auto">
          <a:xfrm>
            <a:off x="7893977" y="3847205"/>
            <a:ext cx="309634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rgbClr val="585049"/>
                </a:solidFill>
                <a:sym typeface="微软雅黑" panose="020B0503020204020204" charset="-122"/>
              </a:rPr>
              <a:t>Enter the description description of the chart above here and the description description of the chart above here.</a:t>
            </a:r>
          </a:p>
        </p:txBody>
      </p:sp>
      <p:sp>
        <p:nvSpPr>
          <p:cNvPr id="13" name="矩形 12"/>
          <p:cNvSpPr/>
          <p:nvPr/>
        </p:nvSpPr>
        <p:spPr>
          <a:xfrm>
            <a:off x="2421370" y="1457732"/>
            <a:ext cx="1872208"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14" name="矩形 13"/>
          <p:cNvSpPr>
            <a:spLocks noChangeArrowheads="1"/>
          </p:cNvSpPr>
          <p:nvPr/>
        </p:nvSpPr>
        <p:spPr bwMode="auto">
          <a:xfrm>
            <a:off x="1197233" y="1758973"/>
            <a:ext cx="309634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rgbClr val="585049"/>
                </a:solidFill>
                <a:sym typeface="微软雅黑" panose="020B0503020204020204" charset="-122"/>
              </a:rPr>
              <a:t>Enter the description description of the chart above here and the description description of the chart above here</a:t>
            </a:r>
          </a:p>
        </p:txBody>
      </p:sp>
      <p:sp>
        <p:nvSpPr>
          <p:cNvPr id="15" name="矩形 14"/>
          <p:cNvSpPr/>
          <p:nvPr/>
        </p:nvSpPr>
        <p:spPr>
          <a:xfrm>
            <a:off x="1993558" y="3545964"/>
            <a:ext cx="2300020"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16" name="矩形 15"/>
          <p:cNvSpPr>
            <a:spLocks noChangeArrowheads="1"/>
          </p:cNvSpPr>
          <p:nvPr/>
        </p:nvSpPr>
        <p:spPr bwMode="auto">
          <a:xfrm>
            <a:off x="1197233" y="3847205"/>
            <a:ext cx="309634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rgbClr val="585049"/>
                </a:solidFill>
                <a:sym typeface="微软雅黑" panose="020B0503020204020204" charset="-122"/>
              </a:rPr>
              <a:t>Enter the description description of the chart above here and the description description of the chart above here</a:t>
            </a:r>
          </a:p>
        </p:txBody>
      </p:sp>
      <p:sp>
        <p:nvSpPr>
          <p:cNvPr id="17" name="TextBox 41"/>
          <p:cNvSpPr txBox="1"/>
          <p:nvPr/>
        </p:nvSpPr>
        <p:spPr>
          <a:xfrm>
            <a:off x="1436970" y="5269742"/>
            <a:ext cx="9481343" cy="652486"/>
          </a:xfrm>
          <a:prstGeom prst="rect">
            <a:avLst/>
          </a:prstGeom>
          <a:noFill/>
        </p:spPr>
        <p:txBody>
          <a:bodyPr wrap="square" rtlCol="0">
            <a:spAutoFit/>
          </a:bodyPr>
          <a:lstStyle/>
          <a:p>
            <a:pPr>
              <a:lnSpc>
                <a:spcPct val="130000"/>
              </a:lnSpc>
              <a:spcBef>
                <a:spcPct val="0"/>
              </a:spcBef>
            </a:pPr>
            <a:r>
              <a:rPr lang="zh-CN" altLang="en-US" sz="1400" dirty="0">
                <a:solidFill>
                  <a:srgbClr val="585049"/>
                </a:solidFill>
                <a:latin typeface="微软雅黑" panose="020B0503020204020204" charset="-122"/>
                <a:ea typeface="微软雅黑" panose="020B0503020204020204" charset="-122"/>
                <a:sym typeface="微软雅黑" panose="020B0503020204020204" charset="-122"/>
              </a:rPr>
              <a:t>The comprehensive description description of the chart above is entered here, and the comprehensive description description of the chart above is entered here. The comprehensive description description of the chart above is entered here, and the comprehensive description description of the chart above is entered here.</a:t>
            </a:r>
          </a:p>
        </p:txBody>
      </p:sp>
      <p:grpSp>
        <p:nvGrpSpPr>
          <p:cNvPr id="18" name="组合 17"/>
          <p:cNvGrpSpPr/>
          <p:nvPr/>
        </p:nvGrpSpPr>
        <p:grpSpPr>
          <a:xfrm>
            <a:off x="879204" y="4766777"/>
            <a:ext cx="1710896" cy="723403"/>
            <a:chOff x="5563534" y="1268760"/>
            <a:chExt cx="1710896" cy="723403"/>
          </a:xfrm>
        </p:grpSpPr>
        <p:sp>
          <p:nvSpPr>
            <p:cNvPr id="54" name="Freeform 20"/>
            <p:cNvSpPr/>
            <p:nvPr/>
          </p:nvSpPr>
          <p:spPr bwMode="auto">
            <a:xfrm>
              <a:off x="5563534" y="1507828"/>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DF7978">
                <a:alpha val="60000"/>
              </a:srgbClr>
            </a:solidFill>
            <a:ln>
              <a:noFill/>
            </a:ln>
          </p:spPr>
          <p:txBody>
            <a:bodyPr vert="horz" wrap="square" lIns="91440" tIns="45720" rIns="91440" bIns="45720" numCol="1" anchor="t" anchorCtr="0" compatLnSpc="1"/>
            <a:lstStyle/>
            <a:p>
              <a:endParaRPr lang="zh-CN" altLang="en-US"/>
            </a:p>
          </p:txBody>
        </p:sp>
        <p:sp>
          <p:nvSpPr>
            <p:cNvPr id="55"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585049"/>
            </a:solidFill>
            <a:ln>
              <a:noFill/>
            </a:ln>
          </p:spPr>
          <p:txBody>
            <a:bodyPr vert="horz" wrap="square" lIns="91440" tIns="45720" rIns="91440" bIns="45720" numCol="1" anchor="t" anchorCtr="0" compatLnSpc="1"/>
            <a:lstStyle/>
            <a:p>
              <a:endParaRPr lang="zh-CN" altLang="en-US"/>
            </a:p>
          </p:txBody>
        </p:sp>
        <p:sp>
          <p:nvSpPr>
            <p:cNvPr id="56"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DF7978"/>
            </a:solidFill>
            <a:ln>
              <a:noFill/>
            </a:ln>
          </p:spPr>
          <p:txBody>
            <a:bodyPr vert="horz" wrap="square" lIns="91440" tIns="45720" rIns="91440" bIns="45720" numCol="1" anchor="t" anchorCtr="0" compatLnSpc="1"/>
            <a:lstStyle/>
            <a:p>
              <a:endParaRPr lang="zh-CN" altLang="en-US">
                <a:solidFill>
                  <a:srgbClr val="00B0F0"/>
                </a:solidFill>
              </a:endParaRPr>
            </a:p>
          </p:txBody>
        </p:sp>
        <p:sp>
          <p:nvSpPr>
            <p:cNvPr id="58"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文本框 164"/>
            <p:cNvSpPr txBox="1"/>
            <p:nvPr/>
          </p:nvSpPr>
          <p:spPr>
            <a:xfrm>
              <a:off x="5732265" y="1291778"/>
              <a:ext cx="1542165"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Add a title</a:t>
              </a:r>
              <a:r>
                <a:rPr lang="en-US" altLang="zh-CN" b="1" dirty="0">
                  <a:solidFill>
                    <a:schemeClr val="bg1"/>
                  </a:solidFill>
                  <a:latin typeface="微软雅黑" panose="020B0503020204020204" charset="-122"/>
                  <a:ea typeface="微软雅黑" panose="020B0503020204020204" charset="-122"/>
                </a:rPr>
                <a:t> </a:t>
              </a:r>
              <a:endParaRPr lang="zh-CN" altLang="en-US" b="1" dirty="0">
                <a:solidFill>
                  <a:schemeClr val="bg1"/>
                </a:solidFill>
                <a:latin typeface="微软雅黑" panose="020B0503020204020204" charset="-122"/>
                <a:ea typeface="微软雅黑" panose="020B0503020204020204" charset="-122"/>
              </a:endParaRPr>
            </a:p>
          </p:txBody>
        </p:sp>
      </p:grpSp>
      <p:sp>
        <p:nvSpPr>
          <p:cNvPr id="61" name="Freeform 67"/>
          <p:cNvSpPr>
            <a:spLocks noEditPoints="1"/>
          </p:cNvSpPr>
          <p:nvPr/>
        </p:nvSpPr>
        <p:spPr bwMode="auto">
          <a:xfrm>
            <a:off x="5591465" y="2380522"/>
            <a:ext cx="980710" cy="100990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585049"/>
              </a:solidFill>
            </a:endParaRPr>
          </a:p>
        </p:txBody>
      </p:sp>
    </p:spTree>
  </p:cSld>
  <p:clrMapOvr>
    <a:masterClrMapping/>
  </p:clrMapOvr>
  <p:transition advTm="11950">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5552908" y="5205589"/>
            <a:ext cx="1656607" cy="311539"/>
          </a:xfrm>
          <a:prstGeom prst="rect">
            <a:avLst/>
          </a:prstGeom>
          <a:ln>
            <a:solidFill>
              <a:schemeClr val="bg1"/>
            </a:solidFill>
          </a:ln>
        </p:spPr>
        <p:txBody>
          <a:bodyPr vert="horz" lIns="91463" tIns="45731" rIns="91463" bIns="45731" rtlCol="0">
            <a:normAutofit fontScale="8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Report: Zhang San</a:t>
            </a:r>
          </a:p>
        </p:txBody>
      </p:sp>
      <p:grpSp>
        <p:nvGrpSpPr>
          <p:cNvPr id="10" name="Group 21"/>
          <p:cNvGrpSpPr/>
          <p:nvPr/>
        </p:nvGrpSpPr>
        <p:grpSpPr>
          <a:xfrm>
            <a:off x="982888" y="1372705"/>
            <a:ext cx="5293464" cy="2959769"/>
            <a:chOff x="1091650" y="2292968"/>
            <a:chExt cx="5947287" cy="3325345"/>
          </a:xfrm>
        </p:grpSpPr>
        <p:grpSp>
          <p:nvGrpSpPr>
            <p:cNvPr id="11" name="Group 22"/>
            <p:cNvGrpSpPr/>
            <p:nvPr/>
          </p:nvGrpSpPr>
          <p:grpSpPr>
            <a:xfrm>
              <a:off x="1091650" y="2292968"/>
              <a:ext cx="5947287" cy="3325345"/>
              <a:chOff x="1763688" y="1124744"/>
              <a:chExt cx="5652564" cy="3166095"/>
            </a:xfrm>
          </p:grpSpPr>
          <p:sp>
            <p:nvSpPr>
              <p:cNvPr id="13"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gency FB" panose="020B0503020202020204" pitchFamily="34" charset="0"/>
                </a:endParaRPr>
              </a:p>
            </p:txBody>
          </p:sp>
          <p:pic>
            <p:nvPicPr>
              <p:cNvPr id="14" name="Picture 3" descr="F:\Trabajos\Envato\Graphic River\Duckson\Elements\lapto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23"/>
            <p:cNvSpPr/>
            <p:nvPr/>
          </p:nvSpPr>
          <p:spPr>
            <a:xfrm>
              <a:off x="2151810" y="2601884"/>
              <a:ext cx="3700572" cy="2265860"/>
            </a:xfrm>
            <a:prstGeom prst="rect">
              <a:avLst/>
            </a:prstGeom>
            <a:blipFill rotWithShape="1">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gency FB" panose="020B0503020202020204" pitchFamily="34" charset="0"/>
              </a:endParaRPr>
            </a:p>
          </p:txBody>
        </p:sp>
      </p:grpSp>
      <p:grpSp>
        <p:nvGrpSpPr>
          <p:cNvPr id="15" name="组合 14"/>
          <p:cNvGrpSpPr/>
          <p:nvPr/>
        </p:nvGrpSpPr>
        <p:grpSpPr>
          <a:xfrm>
            <a:off x="6514580" y="1282179"/>
            <a:ext cx="4479970" cy="895224"/>
            <a:chOff x="1361910" y="1894925"/>
            <a:chExt cx="4478829" cy="894996"/>
          </a:xfrm>
        </p:grpSpPr>
        <p:grpSp>
          <p:nvGrpSpPr>
            <p:cNvPr id="16" name="Group 332"/>
            <p:cNvGrpSpPr>
              <a:grpSpLocks noChangeAspect="1"/>
            </p:cNvGrpSpPr>
            <p:nvPr/>
          </p:nvGrpSpPr>
          <p:grpSpPr>
            <a:xfrm>
              <a:off x="1361910" y="2154848"/>
              <a:ext cx="540000" cy="540000"/>
              <a:chOff x="4643438" y="2786064"/>
              <a:chExt cx="288476" cy="288476"/>
            </a:xfrm>
          </p:grpSpPr>
          <p:sp>
            <p:nvSpPr>
              <p:cNvPr id="19" name="Oval 59"/>
              <p:cNvSpPr/>
              <p:nvPr/>
            </p:nvSpPr>
            <p:spPr>
              <a:xfrm>
                <a:off x="4643438" y="2786064"/>
                <a:ext cx="288476" cy="288476"/>
              </a:xfrm>
              <a:prstGeom prst="ellipse">
                <a:avLst/>
              </a:prstGeom>
              <a:solidFill>
                <a:srgbClr val="DF79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585049"/>
                  </a:solidFill>
                  <a:latin typeface="Agency FB" panose="020B0503020202020204" pitchFamily="34" charset="0"/>
                </a:endParaRPr>
              </a:p>
            </p:txBody>
          </p:sp>
          <p:sp>
            <p:nvSpPr>
              <p:cNvPr id="20"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63" tIns="45731" rIns="91463" bIns="45731" numCol="1" anchor="t" anchorCtr="0" compatLnSpc="1"/>
              <a:lstStyle/>
              <a:p>
                <a:endParaRPr lang="en-US" sz="1400" dirty="0">
                  <a:solidFill>
                    <a:srgbClr val="585049"/>
                  </a:solidFill>
                  <a:latin typeface="Agency FB" panose="020B0503020202020204" pitchFamily="34" charset="0"/>
                </a:endParaRPr>
              </a:p>
            </p:txBody>
          </p:sp>
        </p:grpSp>
        <p:sp>
          <p:nvSpPr>
            <p:cNvPr id="17" name="TextBox 16"/>
            <p:cNvSpPr txBox="1"/>
            <p:nvPr/>
          </p:nvSpPr>
          <p:spPr>
            <a:xfrm>
              <a:off x="1956335" y="2260466"/>
              <a:ext cx="3884404" cy="529455"/>
            </a:xfrm>
            <a:prstGeom prst="rect">
              <a:avLst/>
            </a:prstGeom>
            <a:noFill/>
          </p:spPr>
          <p:txBody>
            <a:bodyPr wrap="square" rtlCol="0">
              <a:spAutoFit/>
            </a:bodyPr>
            <a:lstStyle/>
            <a:p>
              <a:pPr>
                <a:lnSpc>
                  <a:spcPct val="120000"/>
                </a:lnSpc>
              </a:pPr>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Your face is played here, or by copying your text.</a:t>
              </a:r>
            </a:p>
          </p:txBody>
        </p:sp>
        <p:sp>
          <p:nvSpPr>
            <p:cNvPr id="18" name="TextBox 17"/>
            <p:cNvSpPr txBox="1"/>
            <p:nvPr/>
          </p:nvSpPr>
          <p:spPr>
            <a:xfrm>
              <a:off x="1874457" y="1894925"/>
              <a:ext cx="3035275" cy="525011"/>
            </a:xfrm>
            <a:prstGeom prst="rect">
              <a:avLst/>
            </a:prstGeom>
            <a:noFill/>
          </p:spPr>
          <p:txBody>
            <a:bodyPr wrap="square" lIns="182889" tIns="91445" rIns="182889" bIns="91445" rtlCol="0">
              <a:spAutoFit/>
            </a:bodyPr>
            <a:lstStyle/>
            <a:p>
              <a:r>
                <a:rPr lang="zh-CN" altLang="en-US" dirty="0">
                  <a:solidFill>
                    <a:srgbClr val="585049"/>
                  </a:solidFill>
                  <a:latin typeface="微软雅黑" panose="020B0503020204020204" charset="-122"/>
                  <a:ea typeface="微软雅黑" panose="020B0503020204020204" charset="-122"/>
                </a:rPr>
                <a:t>Add a text title</a:t>
              </a:r>
            </a:p>
          </p:txBody>
        </p:sp>
      </p:grpSp>
      <p:grpSp>
        <p:nvGrpSpPr>
          <p:cNvPr id="21" name="组合 20"/>
          <p:cNvGrpSpPr/>
          <p:nvPr/>
        </p:nvGrpSpPr>
        <p:grpSpPr>
          <a:xfrm>
            <a:off x="6514580" y="2203917"/>
            <a:ext cx="4479970" cy="895224"/>
            <a:chOff x="1361910" y="1894925"/>
            <a:chExt cx="4478829" cy="894996"/>
          </a:xfrm>
        </p:grpSpPr>
        <p:grpSp>
          <p:nvGrpSpPr>
            <p:cNvPr id="22" name="Group 332"/>
            <p:cNvGrpSpPr>
              <a:grpSpLocks noChangeAspect="1"/>
            </p:cNvGrpSpPr>
            <p:nvPr/>
          </p:nvGrpSpPr>
          <p:grpSpPr>
            <a:xfrm>
              <a:off x="1361910" y="2154848"/>
              <a:ext cx="540000" cy="540000"/>
              <a:chOff x="4643438" y="2786064"/>
              <a:chExt cx="288476" cy="288476"/>
            </a:xfrm>
          </p:grpSpPr>
          <p:sp>
            <p:nvSpPr>
              <p:cNvPr id="25" name="Oval 59"/>
              <p:cNvSpPr/>
              <p:nvPr/>
            </p:nvSpPr>
            <p:spPr>
              <a:xfrm>
                <a:off x="4643438" y="2786064"/>
                <a:ext cx="288476" cy="288476"/>
              </a:xfrm>
              <a:prstGeom prst="ellipse">
                <a:avLst/>
              </a:prstGeom>
              <a:solidFill>
                <a:srgbClr val="DF79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585049"/>
                  </a:solidFill>
                  <a:latin typeface="Agency FB" panose="020B0503020202020204" pitchFamily="34" charset="0"/>
                </a:endParaRPr>
              </a:p>
            </p:txBody>
          </p:sp>
          <p:sp>
            <p:nvSpPr>
              <p:cNvPr id="26"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63" tIns="45731" rIns="91463" bIns="45731" numCol="1" anchor="t" anchorCtr="0" compatLnSpc="1"/>
              <a:lstStyle/>
              <a:p>
                <a:endParaRPr lang="en-US" sz="1400" dirty="0">
                  <a:solidFill>
                    <a:srgbClr val="585049"/>
                  </a:solidFill>
                  <a:latin typeface="Agency FB" panose="020B0503020202020204" pitchFamily="34" charset="0"/>
                </a:endParaRPr>
              </a:p>
            </p:txBody>
          </p:sp>
        </p:grpSp>
        <p:sp>
          <p:nvSpPr>
            <p:cNvPr id="23" name="TextBox 22"/>
            <p:cNvSpPr txBox="1"/>
            <p:nvPr/>
          </p:nvSpPr>
          <p:spPr>
            <a:xfrm>
              <a:off x="1956335" y="2260466"/>
              <a:ext cx="3884404" cy="529455"/>
            </a:xfrm>
            <a:prstGeom prst="rect">
              <a:avLst/>
            </a:prstGeom>
            <a:noFill/>
          </p:spPr>
          <p:txBody>
            <a:bodyPr wrap="square" rtlCol="0">
              <a:spAutoFit/>
            </a:bodyPr>
            <a:lstStyle/>
            <a:p>
              <a:pPr>
                <a:lnSpc>
                  <a:spcPct val="120000"/>
                </a:lnSpc>
              </a:pPr>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Your face is played here, or by copying your text.</a:t>
              </a:r>
            </a:p>
          </p:txBody>
        </p:sp>
        <p:sp>
          <p:nvSpPr>
            <p:cNvPr id="24" name="TextBox 23"/>
            <p:cNvSpPr txBox="1"/>
            <p:nvPr/>
          </p:nvSpPr>
          <p:spPr>
            <a:xfrm>
              <a:off x="1874457" y="1894925"/>
              <a:ext cx="3035275" cy="525011"/>
            </a:xfrm>
            <a:prstGeom prst="rect">
              <a:avLst/>
            </a:prstGeom>
            <a:noFill/>
          </p:spPr>
          <p:txBody>
            <a:bodyPr wrap="square" lIns="182889" tIns="91445" rIns="182889" bIns="91445" rtlCol="0">
              <a:spAutoFit/>
            </a:bodyPr>
            <a:lstStyle/>
            <a:p>
              <a:r>
                <a:rPr lang="zh-CN" altLang="en-US" dirty="0">
                  <a:solidFill>
                    <a:srgbClr val="585049"/>
                  </a:solidFill>
                  <a:latin typeface="微软雅黑" panose="020B0503020204020204" charset="-122"/>
                  <a:ea typeface="微软雅黑" panose="020B0503020204020204" charset="-122"/>
                </a:rPr>
                <a:t>Add a text title</a:t>
              </a:r>
            </a:p>
          </p:txBody>
        </p:sp>
      </p:grpSp>
      <p:grpSp>
        <p:nvGrpSpPr>
          <p:cNvPr id="27" name="组合 26"/>
          <p:cNvGrpSpPr/>
          <p:nvPr/>
        </p:nvGrpSpPr>
        <p:grpSpPr>
          <a:xfrm>
            <a:off x="6514580" y="3140259"/>
            <a:ext cx="4479970" cy="895224"/>
            <a:chOff x="1361910" y="1894925"/>
            <a:chExt cx="4478829" cy="894996"/>
          </a:xfrm>
        </p:grpSpPr>
        <p:grpSp>
          <p:nvGrpSpPr>
            <p:cNvPr id="28" name="Group 332"/>
            <p:cNvGrpSpPr>
              <a:grpSpLocks noChangeAspect="1"/>
            </p:cNvGrpSpPr>
            <p:nvPr/>
          </p:nvGrpSpPr>
          <p:grpSpPr>
            <a:xfrm>
              <a:off x="1361910" y="2154848"/>
              <a:ext cx="540000" cy="540000"/>
              <a:chOff x="4643438" y="2786064"/>
              <a:chExt cx="288476" cy="288476"/>
            </a:xfrm>
          </p:grpSpPr>
          <p:sp>
            <p:nvSpPr>
              <p:cNvPr id="31" name="Oval 59"/>
              <p:cNvSpPr/>
              <p:nvPr/>
            </p:nvSpPr>
            <p:spPr>
              <a:xfrm>
                <a:off x="4643438" y="2786064"/>
                <a:ext cx="288476" cy="288476"/>
              </a:xfrm>
              <a:prstGeom prst="ellipse">
                <a:avLst/>
              </a:prstGeom>
              <a:solidFill>
                <a:srgbClr val="DF79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585049"/>
                  </a:solidFill>
                  <a:latin typeface="Agency FB" panose="020B0503020202020204" pitchFamily="34" charset="0"/>
                </a:endParaRPr>
              </a:p>
            </p:txBody>
          </p:sp>
          <p:sp>
            <p:nvSpPr>
              <p:cNvPr id="32"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63" tIns="45731" rIns="91463" bIns="45731" numCol="1" anchor="t" anchorCtr="0" compatLnSpc="1"/>
              <a:lstStyle/>
              <a:p>
                <a:endParaRPr lang="en-US" sz="1400" dirty="0">
                  <a:solidFill>
                    <a:srgbClr val="585049"/>
                  </a:solidFill>
                  <a:latin typeface="Agency FB" panose="020B0503020202020204" pitchFamily="34" charset="0"/>
                </a:endParaRPr>
              </a:p>
            </p:txBody>
          </p:sp>
        </p:grpSp>
        <p:sp>
          <p:nvSpPr>
            <p:cNvPr id="29" name="TextBox 28"/>
            <p:cNvSpPr txBox="1"/>
            <p:nvPr/>
          </p:nvSpPr>
          <p:spPr>
            <a:xfrm>
              <a:off x="1956335" y="2260466"/>
              <a:ext cx="3884404" cy="529455"/>
            </a:xfrm>
            <a:prstGeom prst="rect">
              <a:avLst/>
            </a:prstGeom>
            <a:noFill/>
          </p:spPr>
          <p:txBody>
            <a:bodyPr wrap="square" rtlCol="0">
              <a:spAutoFit/>
            </a:bodyPr>
            <a:lstStyle/>
            <a:p>
              <a:pPr>
                <a:lnSpc>
                  <a:spcPct val="120000"/>
                </a:lnSpc>
              </a:pPr>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Your face is played here, or by copying your text.</a:t>
              </a:r>
            </a:p>
          </p:txBody>
        </p:sp>
        <p:sp>
          <p:nvSpPr>
            <p:cNvPr id="30" name="TextBox 29"/>
            <p:cNvSpPr txBox="1"/>
            <p:nvPr/>
          </p:nvSpPr>
          <p:spPr>
            <a:xfrm>
              <a:off x="1874457" y="1894925"/>
              <a:ext cx="3035275" cy="525011"/>
            </a:xfrm>
            <a:prstGeom prst="rect">
              <a:avLst/>
            </a:prstGeom>
            <a:noFill/>
          </p:spPr>
          <p:txBody>
            <a:bodyPr wrap="square" lIns="182889" tIns="91445" rIns="182889" bIns="91445" rtlCol="0">
              <a:spAutoFit/>
            </a:bodyPr>
            <a:lstStyle/>
            <a:p>
              <a:r>
                <a:rPr lang="zh-CN" altLang="en-US" dirty="0">
                  <a:solidFill>
                    <a:srgbClr val="585049"/>
                  </a:solidFill>
                  <a:latin typeface="微软雅黑" panose="020B0503020204020204" charset="-122"/>
                  <a:ea typeface="微软雅黑" panose="020B0503020204020204" charset="-122"/>
                </a:rPr>
                <a:t>Add a text title</a:t>
              </a:r>
            </a:p>
          </p:txBody>
        </p:sp>
      </p:grpSp>
      <p:sp>
        <p:nvSpPr>
          <p:cNvPr id="33" name="Rectangle 3"/>
          <p:cNvSpPr/>
          <p:nvPr/>
        </p:nvSpPr>
        <p:spPr>
          <a:xfrm>
            <a:off x="0" y="4508760"/>
            <a:ext cx="12195106" cy="2349478"/>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4" name="圆角矩形 3"/>
          <p:cNvSpPr>
            <a:spLocks noChangeArrowheads="1"/>
          </p:cNvSpPr>
          <p:nvPr/>
        </p:nvSpPr>
        <p:spPr bwMode="auto">
          <a:xfrm>
            <a:off x="1270994" y="5050334"/>
            <a:ext cx="4592220" cy="1475164"/>
          </a:xfrm>
          <a:prstGeom prst="roundRect">
            <a:avLst>
              <a:gd name="adj" fmla="val 9083"/>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微软雅黑" panose="020B0503020204020204" charset="-122"/>
              <a:ea typeface="微软雅黑" panose="020B0503020204020204" charset="-122"/>
            </a:endParaRPr>
          </a:p>
        </p:txBody>
      </p:sp>
      <p:sp>
        <p:nvSpPr>
          <p:cNvPr id="35" name="矩形 4"/>
          <p:cNvSpPr>
            <a:spLocks noChangeArrowheads="1"/>
          </p:cNvSpPr>
          <p:nvPr/>
        </p:nvSpPr>
        <p:spPr bwMode="auto">
          <a:xfrm>
            <a:off x="1665039" y="5351199"/>
            <a:ext cx="39253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1000" dirty="0">
                <a:solidFill>
                  <a:schemeClr val="bg1"/>
                </a:solidFill>
                <a:latin typeface="微软雅黑" panose="020B0503020204020204" charset="-122"/>
                <a:ea typeface="微软雅黑" panose="020B050302020402020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000" dirty="0">
              <a:solidFill>
                <a:schemeClr val="bg1"/>
              </a:solidFill>
              <a:latin typeface="微软雅黑" panose="020B0503020204020204" charset="-122"/>
              <a:ea typeface="微软雅黑" panose="020B0503020204020204" charset="-122"/>
              <a:sym typeface="Arial" panose="020B0604020202020204" pitchFamily="34" charset="0"/>
            </a:endParaRPr>
          </a:p>
        </p:txBody>
      </p:sp>
      <p:grpSp>
        <p:nvGrpSpPr>
          <p:cNvPr id="36" name="组合 35"/>
          <p:cNvGrpSpPr/>
          <p:nvPr/>
        </p:nvGrpSpPr>
        <p:grpSpPr>
          <a:xfrm>
            <a:off x="1926799" y="4815324"/>
            <a:ext cx="3280611" cy="482931"/>
            <a:chOff x="2159794" y="1809750"/>
            <a:chExt cx="3279775" cy="482808"/>
          </a:xfrm>
        </p:grpSpPr>
        <p:sp>
          <p:nvSpPr>
            <p:cNvPr id="37" name="圆角矩形 7"/>
            <p:cNvSpPr>
              <a:spLocks noChangeArrowheads="1"/>
            </p:cNvSpPr>
            <p:nvPr/>
          </p:nvSpPr>
          <p:spPr bwMode="auto">
            <a:xfrm>
              <a:off x="2159794" y="1809750"/>
              <a:ext cx="3279775" cy="461963"/>
            </a:xfrm>
            <a:prstGeom prst="roundRect">
              <a:avLst>
                <a:gd name="adj" fmla="val 16667"/>
              </a:avLst>
            </a:prstGeom>
            <a:solidFill>
              <a:schemeClr val="bg1"/>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585049"/>
                </a:solidFill>
                <a:latin typeface="微软雅黑" panose="020B0503020204020204" charset="-122"/>
                <a:ea typeface="微软雅黑" panose="020B0503020204020204" charset="-122"/>
              </a:endParaRPr>
            </a:p>
          </p:txBody>
        </p:sp>
        <p:sp>
          <p:nvSpPr>
            <p:cNvPr id="38" name="文本框 8"/>
            <p:cNvSpPr txBox="1">
              <a:spLocks noChangeArrowheads="1"/>
            </p:cNvSpPr>
            <p:nvPr/>
          </p:nvSpPr>
          <p:spPr bwMode="auto">
            <a:xfrm>
              <a:off x="2391569" y="1858963"/>
              <a:ext cx="2797175" cy="43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dirty="0">
                  <a:solidFill>
                    <a:srgbClr val="585049"/>
                  </a:solidFill>
                  <a:latin typeface="微软雅黑" panose="020B0503020204020204" charset="-122"/>
                  <a:ea typeface="微软雅黑" panose="020B0503020204020204" charset="-122"/>
                  <a:sym typeface="Arial" panose="020B0604020202020204" pitchFamily="34" charset="0"/>
                </a:rPr>
                <a:t>Click to edit the title</a:t>
              </a:r>
            </a:p>
          </p:txBody>
        </p:sp>
      </p:grpSp>
      <p:sp>
        <p:nvSpPr>
          <p:cNvPr id="39" name="圆角矩形 3"/>
          <p:cNvSpPr>
            <a:spLocks noChangeArrowheads="1"/>
          </p:cNvSpPr>
          <p:nvPr/>
        </p:nvSpPr>
        <p:spPr bwMode="auto">
          <a:xfrm>
            <a:off x="6330304" y="5031875"/>
            <a:ext cx="4592220" cy="1475164"/>
          </a:xfrm>
          <a:prstGeom prst="roundRect">
            <a:avLst>
              <a:gd name="adj" fmla="val 9083"/>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微软雅黑" panose="020B0503020204020204" charset="-122"/>
              <a:ea typeface="微软雅黑" panose="020B0503020204020204" charset="-122"/>
            </a:endParaRPr>
          </a:p>
        </p:txBody>
      </p:sp>
      <p:sp>
        <p:nvSpPr>
          <p:cNvPr id="40" name="矩形 4"/>
          <p:cNvSpPr>
            <a:spLocks noChangeArrowheads="1"/>
          </p:cNvSpPr>
          <p:nvPr/>
        </p:nvSpPr>
        <p:spPr bwMode="auto">
          <a:xfrm>
            <a:off x="6713233" y="5329022"/>
            <a:ext cx="39253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1000" dirty="0">
                <a:solidFill>
                  <a:schemeClr val="bg1"/>
                </a:solidFill>
                <a:latin typeface="微软雅黑" panose="020B0503020204020204" charset="-122"/>
                <a:ea typeface="微软雅黑" panose="020B050302020402020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000" dirty="0">
              <a:solidFill>
                <a:schemeClr val="bg1"/>
              </a:solidFill>
              <a:latin typeface="微软雅黑" panose="020B0503020204020204" charset="-122"/>
              <a:ea typeface="微软雅黑" panose="020B0503020204020204" charset="-122"/>
              <a:sym typeface="Arial" panose="020B0604020202020204" pitchFamily="34" charset="0"/>
            </a:endParaRPr>
          </a:p>
        </p:txBody>
      </p:sp>
      <p:grpSp>
        <p:nvGrpSpPr>
          <p:cNvPr id="41" name="组合 40"/>
          <p:cNvGrpSpPr/>
          <p:nvPr/>
        </p:nvGrpSpPr>
        <p:grpSpPr>
          <a:xfrm>
            <a:off x="6986109" y="4796865"/>
            <a:ext cx="3280611" cy="482931"/>
            <a:chOff x="2159794" y="1809750"/>
            <a:chExt cx="3279775" cy="482808"/>
          </a:xfrm>
        </p:grpSpPr>
        <p:sp>
          <p:nvSpPr>
            <p:cNvPr id="42" name="圆角矩形 7"/>
            <p:cNvSpPr>
              <a:spLocks noChangeArrowheads="1"/>
            </p:cNvSpPr>
            <p:nvPr/>
          </p:nvSpPr>
          <p:spPr bwMode="auto">
            <a:xfrm>
              <a:off x="2159794" y="1809750"/>
              <a:ext cx="3279775" cy="461963"/>
            </a:xfrm>
            <a:prstGeom prst="roundRect">
              <a:avLst>
                <a:gd name="adj" fmla="val 16667"/>
              </a:avLst>
            </a:prstGeom>
            <a:solidFill>
              <a:schemeClr val="bg1"/>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585049"/>
                </a:solidFill>
                <a:latin typeface="微软雅黑" panose="020B0503020204020204" charset="-122"/>
                <a:ea typeface="微软雅黑" panose="020B0503020204020204" charset="-122"/>
              </a:endParaRPr>
            </a:p>
          </p:txBody>
        </p:sp>
        <p:sp>
          <p:nvSpPr>
            <p:cNvPr id="43" name="文本框 8"/>
            <p:cNvSpPr txBox="1">
              <a:spLocks noChangeArrowheads="1"/>
            </p:cNvSpPr>
            <p:nvPr/>
          </p:nvSpPr>
          <p:spPr bwMode="auto">
            <a:xfrm>
              <a:off x="2391569" y="1858963"/>
              <a:ext cx="2797175" cy="43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dirty="0">
                  <a:solidFill>
                    <a:srgbClr val="585049"/>
                  </a:solidFill>
                  <a:latin typeface="微软雅黑" panose="020B0503020204020204" charset="-122"/>
                  <a:ea typeface="微软雅黑" panose="020B0503020204020204" charset="-122"/>
                  <a:sym typeface="Arial" panose="020B0604020202020204" pitchFamily="34" charset="0"/>
                </a:rPr>
                <a:t>Click to edit the title</a:t>
              </a:r>
            </a:p>
          </p:txBody>
        </p:sp>
      </p:grpSp>
      <p:sp>
        <p:nvSpPr>
          <p:cNvPr id="3" name="矩形 2"/>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4" name="直接连接符 3"/>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9" name="矩形 8"/>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descr="35"/>
          <p:cNvPicPr>
            <a:picLocks noChangeAspect="1"/>
          </p:cNvPicPr>
          <p:nvPr/>
        </p:nvPicPr>
        <p:blipFill>
          <a:blip r:embed="rId5" cstate="print"/>
          <a:stretch>
            <a:fillRect/>
          </a:stretch>
        </p:blipFill>
        <p:spPr>
          <a:xfrm>
            <a:off x="609600" y="179705"/>
            <a:ext cx="640715" cy="628650"/>
          </a:xfrm>
          <a:prstGeom prst="rect">
            <a:avLst/>
          </a:prstGeom>
        </p:spPr>
      </p:pic>
    </p:spTree>
  </p:cSld>
  <p:clrMapOvr>
    <a:masterClrMapping/>
  </p:clrMapOvr>
  <p:transition advTm="7847">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rot="2700000">
            <a:off x="2153262" y="2129273"/>
            <a:ext cx="2533173" cy="254151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DF7978"/>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charset="-122"/>
            </a:endParaRPr>
          </a:p>
        </p:txBody>
      </p:sp>
      <p:sp>
        <p:nvSpPr>
          <p:cNvPr id="84" name="Freeform 7"/>
          <p:cNvSpPr/>
          <p:nvPr/>
        </p:nvSpPr>
        <p:spPr bwMode="auto">
          <a:xfrm rot="2700000">
            <a:off x="4247156" y="3881176"/>
            <a:ext cx="2049990" cy="2056739"/>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58504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charset="-122"/>
            </a:endParaRPr>
          </a:p>
        </p:txBody>
      </p:sp>
      <p:sp>
        <p:nvSpPr>
          <p:cNvPr id="85" name="Freeform 5"/>
          <p:cNvSpPr/>
          <p:nvPr/>
        </p:nvSpPr>
        <p:spPr bwMode="auto">
          <a:xfrm rot="2700000">
            <a:off x="4601494" y="1706729"/>
            <a:ext cx="1341316" cy="134563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585049"/>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charset="-122"/>
            </a:endParaRPr>
          </a:p>
        </p:txBody>
      </p:sp>
      <p:sp>
        <p:nvSpPr>
          <p:cNvPr id="86" name="矩形 85"/>
          <p:cNvSpPr/>
          <p:nvPr/>
        </p:nvSpPr>
        <p:spPr>
          <a:xfrm>
            <a:off x="7341475" y="3030697"/>
            <a:ext cx="4158235" cy="746125"/>
          </a:xfrm>
          <a:prstGeom prst="rect">
            <a:avLst/>
          </a:prstGeom>
        </p:spPr>
        <p:txBody>
          <a:bodyPr wrap="square">
            <a:spAutoFit/>
          </a:bodyPr>
          <a:lstStyle/>
          <a:p>
            <a:pPr algn="just"/>
            <a:r>
              <a:rPr lang="zh-CN" altLang="en-US" sz="1400" dirty="0">
                <a:solidFill>
                  <a:srgbClr val="585049"/>
                </a:solidFill>
                <a:latin typeface="微软雅黑" panose="020B0503020204020204" charset="-122"/>
                <a:ea typeface="微软雅黑" panose="020B0503020204020204" charset="-122"/>
              </a:rPr>
              <a:t>Enter your text here, or copy your text here. Enter your text here, or copy your text here, enter your text here</a:t>
            </a:r>
          </a:p>
        </p:txBody>
      </p:sp>
      <p:sp>
        <p:nvSpPr>
          <p:cNvPr id="87" name="矩形 86"/>
          <p:cNvSpPr/>
          <p:nvPr/>
        </p:nvSpPr>
        <p:spPr>
          <a:xfrm>
            <a:off x="6071755" y="1687862"/>
            <a:ext cx="4158235" cy="746125"/>
          </a:xfrm>
          <a:prstGeom prst="rect">
            <a:avLst/>
          </a:prstGeom>
        </p:spPr>
        <p:txBody>
          <a:bodyPr wrap="square">
            <a:spAutoFit/>
          </a:bodyPr>
          <a:lstStyle/>
          <a:p>
            <a:pPr algn="just"/>
            <a:r>
              <a:rPr lang="zh-CN" altLang="en-US" sz="1400" dirty="0">
                <a:solidFill>
                  <a:srgbClr val="585049"/>
                </a:solidFill>
                <a:latin typeface="微软雅黑" panose="020B0503020204020204" charset="-122"/>
                <a:ea typeface="微软雅黑" panose="020B0503020204020204" charset="-122"/>
              </a:rPr>
              <a:t>Enter your text here, or copy your text here. Enter your text here, or copy your text here, enter your text here</a:t>
            </a:r>
          </a:p>
        </p:txBody>
      </p:sp>
      <p:sp>
        <p:nvSpPr>
          <p:cNvPr id="88" name="矩形 87"/>
          <p:cNvSpPr/>
          <p:nvPr/>
        </p:nvSpPr>
        <p:spPr>
          <a:xfrm>
            <a:off x="6414655" y="4670817"/>
            <a:ext cx="4158235" cy="746125"/>
          </a:xfrm>
          <a:prstGeom prst="rect">
            <a:avLst/>
          </a:prstGeom>
        </p:spPr>
        <p:txBody>
          <a:bodyPr wrap="square">
            <a:spAutoFit/>
          </a:bodyPr>
          <a:lstStyle/>
          <a:p>
            <a:pPr algn="just"/>
            <a:r>
              <a:rPr lang="zh-CN" altLang="en-US" sz="1400" dirty="0">
                <a:solidFill>
                  <a:srgbClr val="585049"/>
                </a:solidFill>
                <a:latin typeface="微软雅黑" panose="020B0503020204020204" charset="-122"/>
                <a:ea typeface="微软雅黑" panose="020B0503020204020204" charset="-122"/>
              </a:rPr>
              <a:t>Enter your text here, or copy your text here. Enter your text here, or copy your text here, enter your text here</a:t>
            </a:r>
          </a:p>
        </p:txBody>
      </p:sp>
      <p:sp>
        <p:nvSpPr>
          <p:cNvPr id="89" name="矩形 88"/>
          <p:cNvSpPr/>
          <p:nvPr/>
        </p:nvSpPr>
        <p:spPr>
          <a:xfrm>
            <a:off x="767942" y="4737493"/>
            <a:ext cx="3291395" cy="959485"/>
          </a:xfrm>
          <a:prstGeom prst="rect">
            <a:avLst/>
          </a:prstGeom>
        </p:spPr>
        <p:txBody>
          <a:bodyPr wrap="square">
            <a:spAutoFit/>
          </a:bodyPr>
          <a:lstStyle/>
          <a:p>
            <a:pPr algn="just"/>
            <a:r>
              <a:rPr lang="zh-CN" altLang="en-US" sz="1400" dirty="0">
                <a:solidFill>
                  <a:srgbClr val="585049"/>
                </a:solidFill>
                <a:latin typeface="微软雅黑" panose="020B0503020204020204" charset="-122"/>
                <a:ea typeface="微软雅黑" panose="020B0503020204020204" charset="-122"/>
              </a:rPr>
              <a:t>Enter your text here, or copy your text here. Enter your text here, or copy your text here, enter your text here</a:t>
            </a:r>
          </a:p>
        </p:txBody>
      </p:sp>
      <p:grpSp>
        <p:nvGrpSpPr>
          <p:cNvPr id="90" name="Group 93"/>
          <p:cNvGrpSpPr>
            <a:grpSpLocks noChangeAspect="1"/>
          </p:cNvGrpSpPr>
          <p:nvPr/>
        </p:nvGrpSpPr>
        <p:grpSpPr bwMode="auto">
          <a:xfrm>
            <a:off x="4526363" y="3244186"/>
            <a:ext cx="366005" cy="341010"/>
            <a:chOff x="2775" y="2062"/>
            <a:chExt cx="205" cy="191"/>
          </a:xfrm>
          <a:solidFill>
            <a:schemeClr val="bg1"/>
          </a:solidFill>
        </p:grpSpPr>
        <p:sp>
          <p:nvSpPr>
            <p:cNvPr id="91"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3" name="Group 15"/>
          <p:cNvGrpSpPr>
            <a:grpSpLocks noChangeAspect="1"/>
          </p:cNvGrpSpPr>
          <p:nvPr/>
        </p:nvGrpSpPr>
        <p:grpSpPr bwMode="auto">
          <a:xfrm>
            <a:off x="5060367" y="2673619"/>
            <a:ext cx="388209" cy="366834"/>
            <a:chOff x="864" y="477"/>
            <a:chExt cx="563" cy="532"/>
          </a:xfrm>
          <a:solidFill>
            <a:schemeClr val="bg1"/>
          </a:solidFill>
        </p:grpSpPr>
        <p:sp>
          <p:nvSpPr>
            <p:cNvPr id="94"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7" name="矩形 3"/>
          <p:cNvSpPr>
            <a:spLocks noChangeArrowheads="1"/>
          </p:cNvSpPr>
          <p:nvPr/>
        </p:nvSpPr>
        <p:spPr bwMode="auto">
          <a:xfrm>
            <a:off x="4679294" y="2091496"/>
            <a:ext cx="1234254" cy="352425"/>
          </a:xfrm>
          <a:prstGeom prst="rect">
            <a:avLst/>
          </a:prstGeom>
        </p:spPr>
        <p:txBody>
          <a:bodyPr wrap="square">
            <a:spAutoFit/>
          </a:bodyPr>
          <a:lstStyle/>
          <a:p>
            <a:pPr algn="ctr"/>
            <a:r>
              <a:rPr lang="zh-CN" altLang="en-US" sz="1600" b="1" kern="100" dirty="0">
                <a:solidFill>
                  <a:schemeClr val="bg1"/>
                </a:solidFill>
                <a:latin typeface="微软雅黑" panose="020B0503020204020204" charset="-122"/>
                <a:ea typeface="微软雅黑" panose="020B0503020204020204" charset="-122"/>
                <a:cs typeface="Times New Roman" panose="02020603050405020304" pitchFamily="18" charset="0"/>
                <a:sym typeface="Impact" panose="020B0806030902050204" pitchFamily="34" charset="0"/>
              </a:rPr>
              <a:t>Add a title</a:t>
            </a:r>
          </a:p>
        </p:txBody>
      </p:sp>
      <p:sp>
        <p:nvSpPr>
          <p:cNvPr id="98" name="Freeform 13"/>
          <p:cNvSpPr>
            <a:spLocks noEditPoints="1"/>
          </p:cNvSpPr>
          <p:nvPr/>
        </p:nvSpPr>
        <p:spPr bwMode="auto">
          <a:xfrm>
            <a:off x="5116529" y="3756771"/>
            <a:ext cx="336619" cy="329317"/>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3"/>
          <p:cNvSpPr>
            <a:spLocks noChangeArrowheads="1"/>
          </p:cNvSpPr>
          <p:nvPr/>
        </p:nvSpPr>
        <p:spPr bwMode="auto">
          <a:xfrm>
            <a:off x="4548691" y="4661360"/>
            <a:ext cx="1468280" cy="483235"/>
          </a:xfrm>
          <a:prstGeom prst="rect">
            <a:avLst/>
          </a:prstGeom>
        </p:spPr>
        <p:txBody>
          <a:bodyPr wrap="square">
            <a:spAutoFit/>
          </a:bodyPr>
          <a:lstStyle/>
          <a:p>
            <a:pPr algn="ctr"/>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sym typeface="Impact" panose="020B0806030902050204" pitchFamily="34" charset="0"/>
              </a:rPr>
              <a:t>Add a title</a:t>
            </a:r>
          </a:p>
        </p:txBody>
      </p:sp>
      <p:sp>
        <p:nvSpPr>
          <p:cNvPr id="100" name="矩形 3"/>
          <p:cNvSpPr>
            <a:spLocks noChangeArrowheads="1"/>
          </p:cNvSpPr>
          <p:nvPr/>
        </p:nvSpPr>
        <p:spPr bwMode="auto">
          <a:xfrm>
            <a:off x="2479297" y="3145219"/>
            <a:ext cx="1991634" cy="548640"/>
          </a:xfrm>
          <a:prstGeom prst="rect">
            <a:avLst/>
          </a:prstGeom>
        </p:spPr>
        <p:txBody>
          <a:bodyPr wrap="square">
            <a:spAutoFit/>
          </a:bodyPr>
          <a:lstStyle/>
          <a:p>
            <a:pPr algn="ctr"/>
            <a:r>
              <a:rPr lang="zh-CN" altLang="en-US" sz="2800" b="1" kern="100" dirty="0">
                <a:solidFill>
                  <a:schemeClr val="bg1"/>
                </a:solidFill>
                <a:latin typeface="微软雅黑" panose="020B0503020204020204" charset="-122"/>
                <a:ea typeface="微软雅黑" panose="020B0503020204020204" charset="-122"/>
                <a:cs typeface="Times New Roman" panose="02020603050405020304" pitchFamily="18" charset="0"/>
                <a:sym typeface="Impact" panose="020B0806030902050204" pitchFamily="34" charset="0"/>
              </a:rPr>
              <a:t>Add a title</a:t>
            </a:r>
          </a:p>
        </p:txBody>
      </p:sp>
      <p:sp>
        <p:nvSpPr>
          <p:cNvPr id="101" name="Freeform 5"/>
          <p:cNvSpPr/>
          <p:nvPr/>
        </p:nvSpPr>
        <p:spPr bwMode="auto">
          <a:xfrm rot="2700000" flipH="1">
            <a:off x="5679046" y="2584999"/>
            <a:ext cx="1624823" cy="163006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DF7978"/>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charset="-122"/>
            </a:endParaRPr>
          </a:p>
        </p:txBody>
      </p:sp>
      <p:grpSp>
        <p:nvGrpSpPr>
          <p:cNvPr id="102" name="Group 85"/>
          <p:cNvGrpSpPr>
            <a:grpSpLocks noChangeAspect="1"/>
          </p:cNvGrpSpPr>
          <p:nvPr/>
        </p:nvGrpSpPr>
        <p:grpSpPr bwMode="auto">
          <a:xfrm>
            <a:off x="5645704" y="3255405"/>
            <a:ext cx="299871" cy="264341"/>
            <a:chOff x="2772" y="2067"/>
            <a:chExt cx="211" cy="186"/>
          </a:xfrm>
          <a:solidFill>
            <a:schemeClr val="bg1"/>
          </a:solidFill>
        </p:grpSpPr>
        <p:sp>
          <p:nvSpPr>
            <p:cNvPr id="103"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矩形 3"/>
          <p:cNvSpPr>
            <a:spLocks noChangeArrowheads="1"/>
          </p:cNvSpPr>
          <p:nvPr/>
        </p:nvSpPr>
        <p:spPr bwMode="auto">
          <a:xfrm>
            <a:off x="5945824" y="3220260"/>
            <a:ext cx="1234254" cy="352425"/>
          </a:xfrm>
          <a:prstGeom prst="rect">
            <a:avLst/>
          </a:prstGeom>
        </p:spPr>
        <p:txBody>
          <a:bodyPr wrap="square">
            <a:spAutoFit/>
          </a:bodyPr>
          <a:lstStyle/>
          <a:p>
            <a:pPr algn="ctr"/>
            <a:r>
              <a:rPr lang="zh-CN" altLang="en-US" sz="1600" b="1" kern="100" dirty="0">
                <a:solidFill>
                  <a:schemeClr val="bg1"/>
                </a:solidFill>
                <a:latin typeface="微软雅黑" panose="020B0503020204020204" charset="-122"/>
                <a:ea typeface="微软雅黑" panose="020B0503020204020204" charset="-122"/>
                <a:cs typeface="Times New Roman" panose="02020603050405020304" pitchFamily="18" charset="0"/>
                <a:sym typeface="Impact" panose="020B0806030902050204" pitchFamily="34" charset="0"/>
              </a:rPr>
              <a:t>Add a title</a:t>
            </a:r>
          </a:p>
        </p:txBody>
      </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9780">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15" y="2371970"/>
            <a:ext cx="3830659" cy="2318557"/>
          </a:xfrm>
          <a:prstGeom prst="rect">
            <a:avLst/>
          </a:prstGeom>
        </p:spPr>
      </p:pic>
      <p:pic>
        <p:nvPicPr>
          <p:cNvPr id="11" name="Picture 58" descr="C:\Users\Administrator\Desktop\旅行\900.jpg900"/>
          <p:cNvPicPr>
            <a:picLocks noChangeAspect="1"/>
          </p:cNvPicPr>
          <p:nvPr/>
        </p:nvPicPr>
        <p:blipFill>
          <a:blip r:embed="rId3" cstate="print"/>
          <a:srcRect/>
          <a:stretch>
            <a:fillRect/>
          </a:stretch>
        </p:blipFill>
        <p:spPr>
          <a:xfrm>
            <a:off x="1552644" y="2511905"/>
            <a:ext cx="2838450" cy="1773555"/>
          </a:xfrm>
          <a:prstGeom prst="rect">
            <a:avLst/>
          </a:prstGeom>
        </p:spPr>
      </p:pic>
      <p:grpSp>
        <p:nvGrpSpPr>
          <p:cNvPr id="12" name="组合 11"/>
          <p:cNvGrpSpPr/>
          <p:nvPr/>
        </p:nvGrpSpPr>
        <p:grpSpPr>
          <a:xfrm>
            <a:off x="1711407" y="1778371"/>
            <a:ext cx="2612777" cy="377865"/>
            <a:chOff x="1630710" y="2686030"/>
            <a:chExt cx="2265841" cy="305424"/>
          </a:xfrm>
        </p:grpSpPr>
        <p:sp>
          <p:nvSpPr>
            <p:cNvPr id="13" name="Rounded Rectangle 11"/>
            <p:cNvSpPr/>
            <p:nvPr/>
          </p:nvSpPr>
          <p:spPr>
            <a:xfrm>
              <a:off x="1630710" y="2686030"/>
              <a:ext cx="2265841" cy="284912"/>
            </a:xfrm>
            <a:prstGeom prst="roundRect">
              <a:avLst>
                <a:gd name="adj" fmla="val 50000"/>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bg1"/>
                </a:solidFill>
              </a:endParaRPr>
            </a:p>
          </p:txBody>
        </p:sp>
        <p:sp>
          <p:nvSpPr>
            <p:cNvPr id="14" name="Rectangle 47"/>
            <p:cNvSpPr/>
            <p:nvPr/>
          </p:nvSpPr>
          <p:spPr>
            <a:xfrm>
              <a:off x="2331897" y="2706593"/>
              <a:ext cx="863469" cy="284861"/>
            </a:xfrm>
            <a:prstGeom prst="rect">
              <a:avLst/>
            </a:prstGeom>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cs typeface="Open Sans Light" panose="020B0306030504020204" pitchFamily="34" charset="0"/>
                </a:rPr>
                <a:t>Add a title</a:t>
              </a:r>
            </a:p>
          </p:txBody>
        </p:sp>
      </p:grpSp>
      <p:grpSp>
        <p:nvGrpSpPr>
          <p:cNvPr id="15" name="组合 14"/>
          <p:cNvGrpSpPr/>
          <p:nvPr/>
        </p:nvGrpSpPr>
        <p:grpSpPr>
          <a:xfrm>
            <a:off x="5187627" y="1756891"/>
            <a:ext cx="2100686" cy="400110"/>
            <a:chOff x="4673997" y="1988840"/>
            <a:chExt cx="2100151" cy="400008"/>
          </a:xfrm>
        </p:grpSpPr>
        <p:sp>
          <p:nvSpPr>
            <p:cNvPr id="16" name="Round Same Side Corner Rectangle 48"/>
            <p:cNvSpPr/>
            <p:nvPr/>
          </p:nvSpPr>
          <p:spPr>
            <a:xfrm rot="5400000">
              <a:off x="5549770" y="1138820"/>
              <a:ext cx="348606" cy="2100151"/>
            </a:xfrm>
            <a:prstGeom prst="round2SameRect">
              <a:avLst>
                <a:gd name="adj1" fmla="val 50000"/>
                <a:gd name="adj2" fmla="val 50000"/>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Rectangle 49"/>
            <p:cNvSpPr/>
            <p:nvPr/>
          </p:nvSpPr>
          <p:spPr>
            <a:xfrm>
              <a:off x="5118932" y="1988840"/>
              <a:ext cx="1210280" cy="400008"/>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cs typeface="Open Sans Light" panose="020B0306030504020204" pitchFamily="34" charset="0"/>
                </a:rPr>
                <a:t>Add a title</a:t>
              </a:r>
              <a:endParaRPr lang="en-US" sz="2000"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18" name="TextBox 17"/>
          <p:cNvSpPr txBox="1"/>
          <p:nvPr/>
        </p:nvSpPr>
        <p:spPr>
          <a:xfrm>
            <a:off x="5168671" y="2159423"/>
            <a:ext cx="5978187" cy="469900"/>
          </a:xfrm>
          <a:prstGeom prst="rect">
            <a:avLst/>
          </a:prstGeom>
          <a:noFill/>
        </p:spPr>
        <p:txBody>
          <a:bodyPr wrap="square" rtlCol="0">
            <a:spAutoFit/>
          </a:bodyPr>
          <a:lstStyle/>
          <a:p>
            <a:pPr algn="just"/>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 play here, or by copying your text, choose paste in this box and choose to keep only the text.</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endParaRPr>
          </a:p>
        </p:txBody>
      </p:sp>
      <p:sp>
        <p:nvSpPr>
          <p:cNvPr id="19" name="Freeform 5"/>
          <p:cNvSpPr>
            <a:spLocks noEditPoints="1"/>
          </p:cNvSpPr>
          <p:nvPr/>
        </p:nvSpPr>
        <p:spPr bwMode="auto">
          <a:xfrm>
            <a:off x="2119126" y="1340395"/>
            <a:ext cx="2309497" cy="2108302"/>
          </a:xfrm>
          <a:custGeom>
            <a:avLst/>
            <a:gdLst>
              <a:gd name="T0" fmla="*/ 2244 w 2282"/>
              <a:gd name="T1" fmla="*/ 1868 h 2084"/>
              <a:gd name="T2" fmla="*/ 1631 w 2282"/>
              <a:gd name="T3" fmla="*/ 1320 h 2084"/>
              <a:gd name="T4" fmla="*/ 1588 w 2282"/>
              <a:gd name="T5" fmla="*/ 1314 h 2084"/>
              <a:gd name="T6" fmla="*/ 1569 w 2282"/>
              <a:gd name="T7" fmla="*/ 1297 h 2084"/>
              <a:gd name="T8" fmla="*/ 1556 w 2282"/>
              <a:gd name="T9" fmla="*/ 1312 h 2084"/>
              <a:gd name="T10" fmla="*/ 1521 w 2282"/>
              <a:gd name="T11" fmla="*/ 1281 h 2084"/>
              <a:gd name="T12" fmla="*/ 1383 w 2282"/>
              <a:gd name="T13" fmla="*/ 286 h 2084"/>
              <a:gd name="T14" fmla="*/ 286 w 2282"/>
              <a:gd name="T15" fmla="*/ 347 h 2084"/>
              <a:gd name="T16" fmla="*/ 347 w 2282"/>
              <a:gd name="T17" fmla="*/ 1443 h 2084"/>
              <a:gd name="T18" fmla="*/ 1422 w 2282"/>
              <a:gd name="T19" fmla="*/ 1406 h 2084"/>
              <a:gd name="T20" fmla="*/ 1450 w 2282"/>
              <a:gd name="T21" fmla="*/ 1431 h 2084"/>
              <a:gd name="T22" fmla="*/ 1436 w 2282"/>
              <a:gd name="T23" fmla="*/ 1446 h 2084"/>
              <a:gd name="T24" fmla="*/ 1455 w 2282"/>
              <a:gd name="T25" fmla="*/ 1463 h 2084"/>
              <a:gd name="T26" fmla="*/ 1466 w 2282"/>
              <a:gd name="T27" fmla="*/ 1505 h 2084"/>
              <a:gd name="T28" fmla="*/ 2078 w 2282"/>
              <a:gd name="T29" fmla="*/ 2053 h 2084"/>
              <a:gd name="T30" fmla="*/ 2197 w 2282"/>
              <a:gd name="T31" fmla="*/ 2048 h 2084"/>
              <a:gd name="T32" fmla="*/ 2252 w 2282"/>
              <a:gd name="T33" fmla="*/ 1986 h 2084"/>
              <a:gd name="T34" fmla="*/ 2244 w 2282"/>
              <a:gd name="T35" fmla="*/ 1868 h 2084"/>
              <a:gd name="T36" fmla="*/ 436 w 2282"/>
              <a:gd name="T37" fmla="*/ 1344 h 2084"/>
              <a:gd name="T38" fmla="*/ 386 w 2282"/>
              <a:gd name="T39" fmla="*/ 436 h 2084"/>
              <a:gd name="T40" fmla="*/ 1294 w 2282"/>
              <a:gd name="T41" fmla="*/ 385 h 2084"/>
              <a:gd name="T42" fmla="*/ 1344 w 2282"/>
              <a:gd name="T43" fmla="*/ 1293 h 2084"/>
              <a:gd name="T44" fmla="*/ 436 w 2282"/>
              <a:gd name="T45" fmla="*/ 134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2" h="2084">
                <a:moveTo>
                  <a:pt x="2244" y="1868"/>
                </a:moveTo>
                <a:cubicBezTo>
                  <a:pt x="1631" y="1320"/>
                  <a:pt x="1631" y="1320"/>
                  <a:pt x="1631" y="1320"/>
                </a:cubicBezTo>
                <a:cubicBezTo>
                  <a:pt x="1614" y="1304"/>
                  <a:pt x="1601" y="1305"/>
                  <a:pt x="1588" y="1314"/>
                </a:cubicBezTo>
                <a:cubicBezTo>
                  <a:pt x="1569" y="1297"/>
                  <a:pt x="1569" y="1297"/>
                  <a:pt x="1569" y="1297"/>
                </a:cubicBezTo>
                <a:cubicBezTo>
                  <a:pt x="1556" y="1312"/>
                  <a:pt x="1556" y="1312"/>
                  <a:pt x="1556" y="1312"/>
                </a:cubicBezTo>
                <a:cubicBezTo>
                  <a:pt x="1521" y="1281"/>
                  <a:pt x="1521" y="1281"/>
                  <a:pt x="1521" y="1281"/>
                </a:cubicBezTo>
                <a:cubicBezTo>
                  <a:pt x="1721" y="966"/>
                  <a:pt x="1670" y="543"/>
                  <a:pt x="1383" y="286"/>
                </a:cubicBezTo>
                <a:cubicBezTo>
                  <a:pt x="1063" y="0"/>
                  <a:pt x="572" y="27"/>
                  <a:pt x="286" y="347"/>
                </a:cubicBezTo>
                <a:cubicBezTo>
                  <a:pt x="0" y="666"/>
                  <a:pt x="28" y="1157"/>
                  <a:pt x="347" y="1443"/>
                </a:cubicBezTo>
                <a:cubicBezTo>
                  <a:pt x="659" y="1722"/>
                  <a:pt x="1133" y="1703"/>
                  <a:pt x="1422" y="1406"/>
                </a:cubicBezTo>
                <a:cubicBezTo>
                  <a:pt x="1450" y="1431"/>
                  <a:pt x="1450" y="1431"/>
                  <a:pt x="1450" y="1431"/>
                </a:cubicBezTo>
                <a:cubicBezTo>
                  <a:pt x="1436" y="1446"/>
                  <a:pt x="1436" y="1446"/>
                  <a:pt x="1436" y="1446"/>
                </a:cubicBezTo>
                <a:cubicBezTo>
                  <a:pt x="1455" y="1463"/>
                  <a:pt x="1455" y="1463"/>
                  <a:pt x="1455" y="1463"/>
                </a:cubicBezTo>
                <a:cubicBezTo>
                  <a:pt x="1447" y="1476"/>
                  <a:pt x="1448" y="1489"/>
                  <a:pt x="1466" y="1505"/>
                </a:cubicBezTo>
                <a:cubicBezTo>
                  <a:pt x="2078" y="2053"/>
                  <a:pt x="2078" y="2053"/>
                  <a:pt x="2078" y="2053"/>
                </a:cubicBezTo>
                <a:cubicBezTo>
                  <a:pt x="2113" y="2084"/>
                  <a:pt x="2166" y="2082"/>
                  <a:pt x="2197" y="2048"/>
                </a:cubicBezTo>
                <a:cubicBezTo>
                  <a:pt x="2252" y="1986"/>
                  <a:pt x="2252" y="1986"/>
                  <a:pt x="2252" y="1986"/>
                </a:cubicBezTo>
                <a:cubicBezTo>
                  <a:pt x="2282" y="1952"/>
                  <a:pt x="2279" y="1899"/>
                  <a:pt x="2244" y="1868"/>
                </a:cubicBezTo>
                <a:close/>
                <a:moveTo>
                  <a:pt x="436" y="1344"/>
                </a:moveTo>
                <a:cubicBezTo>
                  <a:pt x="172" y="1107"/>
                  <a:pt x="149" y="701"/>
                  <a:pt x="386" y="436"/>
                </a:cubicBezTo>
                <a:cubicBezTo>
                  <a:pt x="623" y="171"/>
                  <a:pt x="1029" y="149"/>
                  <a:pt x="1294" y="385"/>
                </a:cubicBezTo>
                <a:cubicBezTo>
                  <a:pt x="1558" y="622"/>
                  <a:pt x="1581" y="1028"/>
                  <a:pt x="1344" y="1293"/>
                </a:cubicBezTo>
                <a:cubicBezTo>
                  <a:pt x="1107" y="1558"/>
                  <a:pt x="701" y="1580"/>
                  <a:pt x="436" y="1344"/>
                </a:cubicBezTo>
                <a:close/>
              </a:path>
            </a:pathLst>
          </a:custGeom>
          <a:solidFill>
            <a:schemeClr val="bg1">
              <a:lumMod val="85000"/>
            </a:schemeClr>
          </a:solidFill>
          <a:ln>
            <a:noFill/>
          </a:ln>
        </p:spPr>
        <p:txBody>
          <a:bodyPr vert="horz" wrap="square" lIns="91463" tIns="45731" rIns="91463" bIns="45731" numCol="1" anchor="t" anchorCtr="0" compatLnSpc="1"/>
          <a:lstStyle/>
          <a:p>
            <a:endParaRPr lang="bg-BG">
              <a:solidFill>
                <a:srgbClr val="585049"/>
              </a:solidFill>
            </a:endParaRPr>
          </a:p>
        </p:txBody>
      </p:sp>
      <p:grpSp>
        <p:nvGrpSpPr>
          <p:cNvPr id="20" name="组合 19"/>
          <p:cNvGrpSpPr/>
          <p:nvPr/>
        </p:nvGrpSpPr>
        <p:grpSpPr>
          <a:xfrm>
            <a:off x="5187627" y="2765260"/>
            <a:ext cx="2100686" cy="400110"/>
            <a:chOff x="4673997" y="1988840"/>
            <a:chExt cx="2100151" cy="400008"/>
          </a:xfrm>
        </p:grpSpPr>
        <p:sp>
          <p:nvSpPr>
            <p:cNvPr id="21" name="Round Same Side Corner Rectangle 48"/>
            <p:cNvSpPr/>
            <p:nvPr/>
          </p:nvSpPr>
          <p:spPr>
            <a:xfrm rot="5400000">
              <a:off x="5549770" y="1138820"/>
              <a:ext cx="348606" cy="2100151"/>
            </a:xfrm>
            <a:prstGeom prst="round2SameRect">
              <a:avLst>
                <a:gd name="adj1" fmla="val 50000"/>
                <a:gd name="adj2" fmla="val 50000"/>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49"/>
            <p:cNvSpPr/>
            <p:nvPr/>
          </p:nvSpPr>
          <p:spPr>
            <a:xfrm>
              <a:off x="5118933" y="1988840"/>
              <a:ext cx="1210280" cy="400008"/>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cs typeface="Open Sans Light" panose="020B0306030504020204" pitchFamily="34" charset="0"/>
                </a:rPr>
                <a:t>Add a title</a:t>
              </a:r>
              <a:endParaRPr lang="en-US" altLang="zh-CN" sz="2000"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23" name="TextBox 22"/>
          <p:cNvSpPr txBox="1"/>
          <p:nvPr/>
        </p:nvSpPr>
        <p:spPr>
          <a:xfrm>
            <a:off x="5168671" y="3167792"/>
            <a:ext cx="5978187" cy="469900"/>
          </a:xfrm>
          <a:prstGeom prst="rect">
            <a:avLst/>
          </a:prstGeom>
          <a:noFill/>
        </p:spPr>
        <p:txBody>
          <a:bodyPr wrap="square" rtlCol="0">
            <a:spAutoFit/>
          </a:bodyPr>
          <a:lstStyle/>
          <a:p>
            <a:pPr algn="just"/>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 play here, or by copying your text, choose paste in this box and choose to keep only the text.</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endParaRPr>
          </a:p>
        </p:txBody>
      </p:sp>
      <p:grpSp>
        <p:nvGrpSpPr>
          <p:cNvPr id="24" name="组合 23"/>
          <p:cNvGrpSpPr/>
          <p:nvPr/>
        </p:nvGrpSpPr>
        <p:grpSpPr>
          <a:xfrm>
            <a:off x="5187627" y="3773629"/>
            <a:ext cx="2100686" cy="400110"/>
            <a:chOff x="4673997" y="1988840"/>
            <a:chExt cx="2100151" cy="400008"/>
          </a:xfrm>
        </p:grpSpPr>
        <p:sp>
          <p:nvSpPr>
            <p:cNvPr id="25" name="Round Same Side Corner Rectangle 48"/>
            <p:cNvSpPr/>
            <p:nvPr/>
          </p:nvSpPr>
          <p:spPr>
            <a:xfrm rot="5400000">
              <a:off x="5549770" y="1138820"/>
              <a:ext cx="348606" cy="2100151"/>
            </a:xfrm>
            <a:prstGeom prst="round2SameRect">
              <a:avLst>
                <a:gd name="adj1" fmla="val 50000"/>
                <a:gd name="adj2" fmla="val 50000"/>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49"/>
            <p:cNvSpPr/>
            <p:nvPr/>
          </p:nvSpPr>
          <p:spPr>
            <a:xfrm>
              <a:off x="5118932" y="1988840"/>
              <a:ext cx="1210280" cy="400008"/>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cs typeface="Open Sans Light" panose="020B0306030504020204" pitchFamily="34" charset="0"/>
                </a:rPr>
                <a:t>Add a title</a:t>
              </a:r>
              <a:endParaRPr lang="en-US" altLang="zh-CN" sz="2000"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27" name="TextBox 26"/>
          <p:cNvSpPr txBox="1"/>
          <p:nvPr/>
        </p:nvSpPr>
        <p:spPr>
          <a:xfrm>
            <a:off x="5168671" y="4176161"/>
            <a:ext cx="5978187" cy="469900"/>
          </a:xfrm>
          <a:prstGeom prst="rect">
            <a:avLst/>
          </a:prstGeom>
          <a:noFill/>
        </p:spPr>
        <p:txBody>
          <a:bodyPr wrap="square" rtlCol="0">
            <a:spAutoFit/>
          </a:bodyPr>
          <a:lstStyle/>
          <a:p>
            <a:pPr algn="just"/>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 play here, or by copying your text, choose paste in this box and choose to keep only the text.</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endParaRPr>
          </a:p>
        </p:txBody>
      </p:sp>
      <p:grpSp>
        <p:nvGrpSpPr>
          <p:cNvPr id="28" name="组合 27"/>
          <p:cNvGrpSpPr/>
          <p:nvPr/>
        </p:nvGrpSpPr>
        <p:grpSpPr>
          <a:xfrm>
            <a:off x="1711408" y="4905696"/>
            <a:ext cx="1152421" cy="357452"/>
            <a:chOff x="4673998" y="2012460"/>
            <a:chExt cx="1152127" cy="357361"/>
          </a:xfrm>
        </p:grpSpPr>
        <p:sp>
          <p:nvSpPr>
            <p:cNvPr id="29" name="Round Same Side Corner Rectangle 48"/>
            <p:cNvSpPr/>
            <p:nvPr/>
          </p:nvSpPr>
          <p:spPr>
            <a:xfrm rot="5400000">
              <a:off x="5075757" y="1610700"/>
              <a:ext cx="348608" cy="1152127"/>
            </a:xfrm>
            <a:prstGeom prst="round2SameRect">
              <a:avLst>
                <a:gd name="adj1" fmla="val 50000"/>
                <a:gd name="adj2" fmla="val 50000"/>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ectangle 49"/>
            <p:cNvSpPr/>
            <p:nvPr/>
          </p:nvSpPr>
          <p:spPr>
            <a:xfrm>
              <a:off x="4853922" y="2017486"/>
              <a:ext cx="792278" cy="352335"/>
            </a:xfrm>
            <a:prstGeom prst="rect">
              <a:avLst/>
            </a:prstGeom>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cs typeface="Open Sans Light" panose="020B0306030504020204" pitchFamily="34" charset="0"/>
                </a:rPr>
                <a:t>Keywords</a:t>
              </a:r>
              <a:endParaRPr lang="en-US" sz="1600"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31" name="TextBox 30"/>
          <p:cNvSpPr txBox="1"/>
          <p:nvPr/>
        </p:nvSpPr>
        <p:spPr>
          <a:xfrm>
            <a:off x="2863828" y="4941510"/>
            <a:ext cx="8283030" cy="287020"/>
          </a:xfrm>
          <a:prstGeom prst="rect">
            <a:avLst/>
          </a:prstGeom>
          <a:noFill/>
        </p:spPr>
        <p:txBody>
          <a:bodyPr wrap="square" rtlCol="0">
            <a:spAutoFit/>
          </a:bodyPr>
          <a:lstStyle/>
          <a:p>
            <a:pPr algn="just"/>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you've played or copied your text, choose paste in this box and choose to guarantee only.</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endParaRPr>
          </a:p>
        </p:txBody>
      </p:sp>
      <p:grpSp>
        <p:nvGrpSpPr>
          <p:cNvPr id="32" name="组合 31"/>
          <p:cNvGrpSpPr/>
          <p:nvPr/>
        </p:nvGrpSpPr>
        <p:grpSpPr>
          <a:xfrm>
            <a:off x="1711408" y="5349289"/>
            <a:ext cx="1152421" cy="357452"/>
            <a:chOff x="4673998" y="2012460"/>
            <a:chExt cx="1152127" cy="357361"/>
          </a:xfrm>
        </p:grpSpPr>
        <p:sp>
          <p:nvSpPr>
            <p:cNvPr id="33" name="Round Same Side Corner Rectangle 48"/>
            <p:cNvSpPr/>
            <p:nvPr/>
          </p:nvSpPr>
          <p:spPr>
            <a:xfrm rot="5400000">
              <a:off x="5075757" y="1610700"/>
              <a:ext cx="348608" cy="1152127"/>
            </a:xfrm>
            <a:prstGeom prst="round2SameRect">
              <a:avLst>
                <a:gd name="adj1" fmla="val 50000"/>
                <a:gd name="adj2" fmla="val 50000"/>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49"/>
            <p:cNvSpPr/>
            <p:nvPr/>
          </p:nvSpPr>
          <p:spPr>
            <a:xfrm>
              <a:off x="4853922" y="2017486"/>
              <a:ext cx="792278" cy="352335"/>
            </a:xfrm>
            <a:prstGeom prst="rect">
              <a:avLst/>
            </a:prstGeom>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cs typeface="Open Sans Light" panose="020B0306030504020204" pitchFamily="34" charset="0"/>
                </a:rPr>
                <a:t>Keywords</a:t>
              </a:r>
              <a:endParaRPr lang="en-US" altLang="zh-CN" sz="1600"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35" name="TextBox 34"/>
          <p:cNvSpPr txBox="1"/>
          <p:nvPr/>
        </p:nvSpPr>
        <p:spPr>
          <a:xfrm>
            <a:off x="2863828" y="5385103"/>
            <a:ext cx="8283030" cy="287020"/>
          </a:xfrm>
          <a:prstGeom prst="rect">
            <a:avLst/>
          </a:prstGeom>
          <a:noFill/>
        </p:spPr>
        <p:txBody>
          <a:bodyPr wrap="square" rtlCol="0">
            <a:spAutoFit/>
          </a:bodyPr>
          <a:lstStyle/>
          <a:p>
            <a:pPr algn="just"/>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you've played or copied your text, choose paste in this box and choose to guarantee only.</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endParaRPr>
          </a:p>
        </p:txBody>
      </p:sp>
      <p:grpSp>
        <p:nvGrpSpPr>
          <p:cNvPr id="36" name="组合 35"/>
          <p:cNvGrpSpPr/>
          <p:nvPr/>
        </p:nvGrpSpPr>
        <p:grpSpPr>
          <a:xfrm>
            <a:off x="1711408" y="5781447"/>
            <a:ext cx="1152421" cy="357452"/>
            <a:chOff x="4673998" y="2012460"/>
            <a:chExt cx="1152127" cy="357361"/>
          </a:xfrm>
          <a:solidFill>
            <a:srgbClr val="DF7978"/>
          </a:solidFill>
        </p:grpSpPr>
        <p:sp>
          <p:nvSpPr>
            <p:cNvPr id="37" name="Round Same Side Corner Rectangle 48"/>
            <p:cNvSpPr/>
            <p:nvPr/>
          </p:nvSpPr>
          <p:spPr>
            <a:xfrm rot="5400000">
              <a:off x="5075757" y="1610700"/>
              <a:ext cx="348608" cy="115212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49"/>
            <p:cNvSpPr/>
            <p:nvPr/>
          </p:nvSpPr>
          <p:spPr>
            <a:xfrm>
              <a:off x="4853922" y="2017486"/>
              <a:ext cx="792278" cy="352335"/>
            </a:xfrm>
            <a:prstGeom prst="rect">
              <a:avLst/>
            </a:prstGeom>
            <a:grpFill/>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cs typeface="Open Sans Light" panose="020B0306030504020204" pitchFamily="34" charset="0"/>
                </a:rPr>
                <a:t>Keywords</a:t>
              </a:r>
              <a:endParaRPr lang="en-US" altLang="zh-CN" sz="1600"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grpSp>
      <p:sp>
        <p:nvSpPr>
          <p:cNvPr id="39" name="TextBox 38"/>
          <p:cNvSpPr txBox="1"/>
          <p:nvPr/>
        </p:nvSpPr>
        <p:spPr>
          <a:xfrm>
            <a:off x="2863828" y="5817261"/>
            <a:ext cx="8283030" cy="287020"/>
          </a:xfrm>
          <a:prstGeom prst="rect">
            <a:avLst/>
          </a:prstGeom>
          <a:noFill/>
        </p:spPr>
        <p:txBody>
          <a:bodyPr wrap="square" rtlCol="0">
            <a:spAutoFit/>
          </a:bodyPr>
          <a:lstStyle/>
          <a:p>
            <a:pPr algn="just"/>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you've played or copied your text, choose paste in this box and choose to guarantee only.</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endParaRPr>
          </a:p>
        </p:txBody>
      </p:sp>
      <p:sp>
        <p:nvSpPr>
          <p:cNvPr id="2" name="矩形 1"/>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 name="直接连接符 2"/>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8" name="矩形 7"/>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85049"/>
              </a:solidFill>
            </a:endParaRPr>
          </a:p>
        </p:txBody>
      </p:sp>
      <p:sp>
        <p:nvSpPr>
          <p:cNvPr id="9" name="矩形 8"/>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pic>
        <p:nvPicPr>
          <p:cNvPr id="40" name="图片 39" descr="35"/>
          <p:cNvPicPr>
            <a:picLocks noChangeAspect="1"/>
          </p:cNvPicPr>
          <p:nvPr/>
        </p:nvPicPr>
        <p:blipFill>
          <a:blip r:embed="rId4" cstate="print"/>
          <a:stretch>
            <a:fillRect/>
          </a:stretch>
        </p:blipFill>
        <p:spPr>
          <a:xfrm>
            <a:off x="609600" y="179705"/>
            <a:ext cx="640715" cy="628650"/>
          </a:xfrm>
          <a:prstGeom prst="rect">
            <a:avLst/>
          </a:prstGeom>
        </p:spPr>
      </p:pic>
    </p:spTree>
  </p:cSld>
  <p:clrMapOvr>
    <a:masterClrMapping/>
  </p:clrMapOvr>
  <p:transition advTm="13587">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中国风纹理水彩手绘花卉背景素材"/>
          <p:cNvPicPr>
            <a:picLocks noChangeAspect="1"/>
          </p:cNvPicPr>
          <p:nvPr/>
        </p:nvPicPr>
        <p:blipFill>
          <a:blip r:embed="rId3" cstate="print"/>
          <a:stretch>
            <a:fillRect/>
          </a:stretch>
        </p:blipFill>
        <p:spPr>
          <a:xfrm>
            <a:off x="808355" y="1298575"/>
            <a:ext cx="4070350" cy="3911600"/>
          </a:xfrm>
          <a:prstGeom prst="rect">
            <a:avLst/>
          </a:prstGeom>
        </p:spPr>
      </p:pic>
      <p:sp>
        <p:nvSpPr>
          <p:cNvPr id="21" name="椭圆 20"/>
          <p:cNvSpPr/>
          <p:nvPr/>
        </p:nvSpPr>
        <p:spPr>
          <a:xfrm>
            <a:off x="1580824" y="2056259"/>
            <a:ext cx="2548255" cy="2548255"/>
          </a:xfrm>
          <a:prstGeom prst="ellipse">
            <a:avLst/>
          </a:prstGeom>
          <a:solidFill>
            <a:srgbClr val="585049">
              <a:alpha val="84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TextBox 119"/>
          <p:cNvSpPr txBox="1"/>
          <p:nvPr/>
        </p:nvSpPr>
        <p:spPr>
          <a:xfrm>
            <a:off x="1618832" y="3089955"/>
            <a:ext cx="2472238" cy="584775"/>
          </a:xfrm>
          <a:prstGeom prst="rect">
            <a:avLst/>
          </a:prstGeom>
          <a:noFill/>
          <a:effectLst/>
        </p:spPr>
        <p:txBody>
          <a:bodyPr wrap="square" rtlCol="0">
            <a:spAutoFit/>
          </a:bodyPr>
          <a:lstStyle/>
          <a:p>
            <a:pPr algn="ctr">
              <a:spcBef>
                <a:spcPct val="20000"/>
              </a:spcBef>
            </a:pPr>
            <a:r>
              <a:rPr lang="en-US" altLang="zh-CN" sz="3200" b="1" dirty="0">
                <a:solidFill>
                  <a:schemeClr val="bg1"/>
                </a:solidFill>
                <a:latin typeface="微软雅黑" panose="020B0503020204020204" charset="-122"/>
                <a:ea typeface="微软雅黑" panose="020B0503020204020204" charset="-122"/>
              </a:rPr>
              <a:t>CONTENTS</a:t>
            </a:r>
          </a:p>
        </p:txBody>
      </p:sp>
      <p:sp>
        <p:nvSpPr>
          <p:cNvPr id="183" name="标题 4"/>
          <p:cNvSpPr txBox="1"/>
          <p:nvPr/>
        </p:nvSpPr>
        <p:spPr>
          <a:xfrm>
            <a:off x="5947577" y="2059483"/>
            <a:ext cx="3855449" cy="448350"/>
          </a:xfrm>
          <a:prstGeom prst="rect">
            <a:avLst/>
          </a:prstGeom>
        </p:spPr>
        <p:txBody>
          <a:bodyPr vert="horz" lIns="121922" tIns="60960" rIns="121922"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200" b="1" dirty="0">
                <a:solidFill>
                  <a:srgbClr val="585049"/>
                </a:solidFill>
                <a:latin typeface="黑体" panose="02010600030101010101" charset="-122"/>
                <a:ea typeface="黑体" panose="02010600030101010101" charset="-122"/>
              </a:rPr>
              <a:t>Click here to add a title</a:t>
            </a:r>
          </a:p>
        </p:txBody>
      </p:sp>
      <p:sp>
        <p:nvSpPr>
          <p:cNvPr id="189" name="标题 4"/>
          <p:cNvSpPr txBox="1"/>
          <p:nvPr/>
        </p:nvSpPr>
        <p:spPr>
          <a:xfrm>
            <a:off x="5947577" y="2876270"/>
            <a:ext cx="3954303" cy="448350"/>
          </a:xfrm>
          <a:prstGeom prst="rect">
            <a:avLst/>
          </a:prstGeom>
        </p:spPr>
        <p:txBody>
          <a:bodyPr vert="horz" lIns="121922" tIns="60960" rIns="121922"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200" b="1" dirty="0">
                <a:solidFill>
                  <a:srgbClr val="585049"/>
                </a:solidFill>
                <a:latin typeface="黑体" panose="02010600030101010101" charset="-122"/>
                <a:ea typeface="黑体" panose="02010600030101010101" charset="-122"/>
              </a:rPr>
              <a:t>Click here to add a title</a:t>
            </a:r>
          </a:p>
        </p:txBody>
      </p:sp>
      <p:sp>
        <p:nvSpPr>
          <p:cNvPr id="195" name="标题 4"/>
          <p:cNvSpPr txBox="1"/>
          <p:nvPr/>
        </p:nvSpPr>
        <p:spPr>
          <a:xfrm>
            <a:off x="5947577" y="3622909"/>
            <a:ext cx="3954303" cy="448350"/>
          </a:xfrm>
          <a:prstGeom prst="rect">
            <a:avLst/>
          </a:prstGeom>
        </p:spPr>
        <p:txBody>
          <a:bodyPr vert="horz" lIns="121922" tIns="60960" rIns="121922"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200" b="1" dirty="0">
                <a:solidFill>
                  <a:srgbClr val="585049"/>
                </a:solidFill>
                <a:latin typeface="黑体" panose="02010600030101010101" charset="-122"/>
                <a:ea typeface="黑体" panose="02010600030101010101" charset="-122"/>
              </a:rPr>
              <a:t>Click here to add a title</a:t>
            </a:r>
          </a:p>
        </p:txBody>
      </p:sp>
      <p:sp>
        <p:nvSpPr>
          <p:cNvPr id="201" name="标题 4"/>
          <p:cNvSpPr txBox="1"/>
          <p:nvPr/>
        </p:nvSpPr>
        <p:spPr>
          <a:xfrm>
            <a:off x="5947577" y="4404623"/>
            <a:ext cx="3954303" cy="448350"/>
          </a:xfrm>
          <a:prstGeom prst="rect">
            <a:avLst/>
          </a:prstGeom>
        </p:spPr>
        <p:txBody>
          <a:bodyPr vert="horz" lIns="121922" tIns="60960" rIns="121922"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200" b="1" dirty="0">
                <a:solidFill>
                  <a:srgbClr val="585049"/>
                </a:solidFill>
                <a:latin typeface="黑体" panose="02010600030101010101" charset="-122"/>
                <a:ea typeface="黑体" panose="02010600030101010101" charset="-122"/>
              </a:rPr>
              <a:t>Click here to add a title</a:t>
            </a:r>
          </a:p>
        </p:txBody>
      </p:sp>
      <p:grpSp>
        <p:nvGrpSpPr>
          <p:cNvPr id="23" name="组合 22"/>
          <p:cNvGrpSpPr/>
          <p:nvPr/>
        </p:nvGrpSpPr>
        <p:grpSpPr>
          <a:xfrm>
            <a:off x="10077418" y="2159367"/>
            <a:ext cx="272643" cy="2524159"/>
            <a:chOff x="7812360" y="1066259"/>
            <a:chExt cx="204457" cy="1892199"/>
          </a:xfrm>
          <a:solidFill>
            <a:srgbClr val="585049"/>
          </a:solidFill>
        </p:grpSpPr>
        <p:sp>
          <p:nvSpPr>
            <p:cNvPr id="3" name="右箭头 2"/>
            <p:cNvSpPr/>
            <p:nvPr/>
          </p:nvSpPr>
          <p:spPr>
            <a:xfrm>
              <a:off x="7812360" y="1066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sp>
          <p:nvSpPr>
            <p:cNvPr id="190" name="右箭头 189"/>
            <p:cNvSpPr/>
            <p:nvPr/>
          </p:nvSpPr>
          <p:spPr>
            <a:xfrm>
              <a:off x="7812360" y="1652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sp>
          <p:nvSpPr>
            <p:cNvPr id="196" name="右箭头 195"/>
            <p:cNvSpPr/>
            <p:nvPr/>
          </p:nvSpPr>
          <p:spPr>
            <a:xfrm>
              <a:off x="7812360" y="2238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sp>
          <p:nvSpPr>
            <p:cNvPr id="202" name="右箭头 201"/>
            <p:cNvSpPr/>
            <p:nvPr/>
          </p:nvSpPr>
          <p:spPr>
            <a:xfrm>
              <a:off x="7812360" y="2824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grpSp>
      <p:grpSp>
        <p:nvGrpSpPr>
          <p:cNvPr id="4" name="组合 3"/>
          <p:cNvGrpSpPr/>
          <p:nvPr/>
        </p:nvGrpSpPr>
        <p:grpSpPr>
          <a:xfrm>
            <a:off x="4700151" y="2033285"/>
            <a:ext cx="6241471" cy="645696"/>
            <a:chOff x="3779912" y="971744"/>
            <a:chExt cx="4680520" cy="484037"/>
          </a:xfrm>
        </p:grpSpPr>
        <p:sp>
          <p:nvSpPr>
            <p:cNvPr id="180" name="矩形 179"/>
            <p:cNvSpPr/>
            <p:nvPr/>
          </p:nvSpPr>
          <p:spPr>
            <a:xfrm>
              <a:off x="3779912" y="971744"/>
              <a:ext cx="4680520" cy="375063"/>
            </a:xfrm>
            <a:prstGeom prst="rect">
              <a:avLst/>
            </a:prstGeom>
            <a:noFill/>
            <a:ln w="12700">
              <a:solidFill>
                <a:srgbClr val="585049"/>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charset="-122"/>
              </a:endParaRPr>
            </a:p>
          </p:txBody>
        </p:sp>
        <p:sp>
          <p:nvSpPr>
            <p:cNvPr id="221"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DF797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charset="-122"/>
                <a:ea typeface="微软雅黑" panose="020B0503020204020204" charset="-122"/>
              </a:endParaRPr>
            </a:p>
          </p:txBody>
        </p:sp>
        <p:sp>
          <p:nvSpPr>
            <p:cNvPr id="182" name="标题 4"/>
            <p:cNvSpPr txBox="1"/>
            <p:nvPr/>
          </p:nvSpPr>
          <p:spPr>
            <a:xfrm>
              <a:off x="3913641" y="1028075"/>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charset="-122"/>
                </a:rPr>
                <a:t>   01</a:t>
              </a:r>
              <a:endParaRPr lang="zh-CN" altLang="en-US" sz="1200" dirty="0">
                <a:solidFill>
                  <a:schemeClr val="bg1"/>
                </a:solidFill>
                <a:latin typeface="Impact" panose="020B0806030902050204" pitchFamily="34" charset="0"/>
                <a:ea typeface="微软雅黑" panose="020B0503020204020204" charset="-122"/>
              </a:endParaRPr>
            </a:p>
            <a:p>
              <a:endParaRPr lang="en-US" altLang="zh-CN" sz="1400" b="1" dirty="0">
                <a:solidFill>
                  <a:schemeClr val="bg1"/>
                </a:solidFill>
                <a:latin typeface="Impact" panose="020B0806030902050204" pitchFamily="34" charset="0"/>
                <a:ea typeface="微软雅黑" panose="020B0503020204020204" charset="-122"/>
              </a:endParaRPr>
            </a:p>
          </p:txBody>
        </p:sp>
      </p:grpSp>
      <p:grpSp>
        <p:nvGrpSpPr>
          <p:cNvPr id="18" name="组合 17"/>
          <p:cNvGrpSpPr/>
          <p:nvPr/>
        </p:nvGrpSpPr>
        <p:grpSpPr>
          <a:xfrm>
            <a:off x="4700151" y="2727137"/>
            <a:ext cx="6241471" cy="740312"/>
            <a:chOff x="3779912" y="1491881"/>
            <a:chExt cx="4680520" cy="554964"/>
          </a:xfrm>
        </p:grpSpPr>
        <p:sp>
          <p:nvSpPr>
            <p:cNvPr id="186" name="矩形 185"/>
            <p:cNvSpPr/>
            <p:nvPr/>
          </p:nvSpPr>
          <p:spPr>
            <a:xfrm>
              <a:off x="3779912" y="1557744"/>
              <a:ext cx="4680520" cy="375063"/>
            </a:xfrm>
            <a:prstGeom prst="rect">
              <a:avLst/>
            </a:prstGeom>
            <a:noFill/>
            <a:ln w="12700">
              <a:solidFill>
                <a:srgbClr val="585049"/>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charset="-122"/>
              </a:endParaRPr>
            </a:p>
          </p:txBody>
        </p:sp>
        <p:grpSp>
          <p:nvGrpSpPr>
            <p:cNvPr id="5" name="组合 4"/>
            <p:cNvGrpSpPr/>
            <p:nvPr/>
          </p:nvGrpSpPr>
          <p:grpSpPr>
            <a:xfrm>
              <a:off x="3983050" y="1491881"/>
              <a:ext cx="480923" cy="554964"/>
              <a:chOff x="3983050" y="1491881"/>
              <a:chExt cx="480923" cy="554964"/>
            </a:xfrm>
          </p:grpSpPr>
          <p:sp>
            <p:nvSpPr>
              <p:cNvPr id="223"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58504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charset="-122"/>
                  <a:ea typeface="微软雅黑" panose="020B0503020204020204" charset="-122"/>
                </a:endParaRPr>
              </a:p>
            </p:txBody>
          </p:sp>
          <p:sp>
            <p:nvSpPr>
              <p:cNvPr id="224" name="标题 4"/>
              <p:cNvSpPr txBox="1"/>
              <p:nvPr/>
            </p:nvSpPr>
            <p:spPr>
              <a:xfrm>
                <a:off x="3983050" y="1491881"/>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charset="-122"/>
                  </a:rPr>
                  <a:t>   02</a:t>
                </a:r>
                <a:endParaRPr lang="zh-CN" altLang="en-US" sz="1200" dirty="0">
                  <a:solidFill>
                    <a:schemeClr val="bg1"/>
                  </a:solidFill>
                  <a:latin typeface="Impact" panose="020B0806030902050204" pitchFamily="34" charset="0"/>
                  <a:ea typeface="微软雅黑" panose="020B0503020204020204" charset="-122"/>
                </a:endParaRPr>
              </a:p>
              <a:p>
                <a:endParaRPr lang="en-US" altLang="zh-CN" sz="1400" b="1" dirty="0">
                  <a:solidFill>
                    <a:schemeClr val="bg1"/>
                  </a:solidFill>
                  <a:latin typeface="Impact" panose="020B0806030902050204" pitchFamily="34" charset="0"/>
                  <a:ea typeface="微软雅黑" panose="020B0503020204020204" charset="-122"/>
                </a:endParaRPr>
              </a:p>
            </p:txBody>
          </p:sp>
        </p:grpSp>
      </p:grpSp>
      <p:grpSp>
        <p:nvGrpSpPr>
          <p:cNvPr id="19" name="组合 18"/>
          <p:cNvGrpSpPr/>
          <p:nvPr/>
        </p:nvGrpSpPr>
        <p:grpSpPr>
          <a:xfrm>
            <a:off x="4700151" y="3564961"/>
            <a:ext cx="6241471" cy="679110"/>
            <a:chOff x="3779912" y="2119943"/>
            <a:chExt cx="4680520" cy="509085"/>
          </a:xfrm>
        </p:grpSpPr>
        <p:sp>
          <p:nvSpPr>
            <p:cNvPr id="192" name="矩形 191"/>
            <p:cNvSpPr/>
            <p:nvPr/>
          </p:nvSpPr>
          <p:spPr>
            <a:xfrm>
              <a:off x="3779912" y="2143744"/>
              <a:ext cx="4680520" cy="375063"/>
            </a:xfrm>
            <a:prstGeom prst="rect">
              <a:avLst/>
            </a:prstGeom>
            <a:noFill/>
            <a:ln w="12700">
              <a:solidFill>
                <a:srgbClr val="585049"/>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charset="-122"/>
              </a:endParaRPr>
            </a:p>
          </p:txBody>
        </p:sp>
        <p:grpSp>
          <p:nvGrpSpPr>
            <p:cNvPr id="226" name="组合 225"/>
            <p:cNvGrpSpPr/>
            <p:nvPr/>
          </p:nvGrpSpPr>
          <p:grpSpPr>
            <a:xfrm>
              <a:off x="3977856" y="2119943"/>
              <a:ext cx="480923" cy="509085"/>
              <a:chOff x="3977856" y="1537760"/>
              <a:chExt cx="480923" cy="509085"/>
            </a:xfrm>
          </p:grpSpPr>
          <p:sp>
            <p:nvSpPr>
              <p:cNvPr id="227" name="等腰三角形 219"/>
              <p:cNvSpPr/>
              <p:nvPr/>
            </p:nvSpPr>
            <p:spPr>
              <a:xfrm rot="5400000" flipV="1">
                <a:off x="3994310"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DF797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charset="-122"/>
                  <a:ea typeface="微软雅黑" panose="020B0503020204020204" charset="-122"/>
                </a:endParaRPr>
              </a:p>
            </p:txBody>
          </p:sp>
          <p:sp>
            <p:nvSpPr>
              <p:cNvPr id="228" name="标题 4"/>
              <p:cNvSpPr txBox="1"/>
              <p:nvPr/>
            </p:nvSpPr>
            <p:spPr>
              <a:xfrm>
                <a:off x="3977856" y="1537760"/>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charset="-122"/>
                  </a:rPr>
                  <a:t>   03</a:t>
                </a:r>
                <a:endParaRPr lang="zh-CN" altLang="en-US" sz="1200" dirty="0">
                  <a:solidFill>
                    <a:schemeClr val="bg1"/>
                  </a:solidFill>
                  <a:latin typeface="Impact" panose="020B0806030902050204" pitchFamily="34" charset="0"/>
                  <a:ea typeface="微软雅黑" panose="020B0503020204020204" charset="-122"/>
                </a:endParaRPr>
              </a:p>
              <a:p>
                <a:endParaRPr lang="en-US" altLang="zh-CN" sz="1400" b="1" dirty="0">
                  <a:solidFill>
                    <a:schemeClr val="bg1"/>
                  </a:solidFill>
                  <a:latin typeface="Impact" panose="020B0806030902050204" pitchFamily="34" charset="0"/>
                  <a:ea typeface="微软雅黑" panose="020B0503020204020204" charset="-122"/>
                </a:endParaRPr>
              </a:p>
            </p:txBody>
          </p:sp>
        </p:grpSp>
      </p:grpSp>
      <p:grpSp>
        <p:nvGrpSpPr>
          <p:cNvPr id="6" name="组合 5"/>
          <p:cNvGrpSpPr/>
          <p:nvPr/>
        </p:nvGrpSpPr>
        <p:grpSpPr>
          <a:xfrm>
            <a:off x="4700151" y="4311718"/>
            <a:ext cx="6241471" cy="719159"/>
            <a:chOff x="3779912" y="2679738"/>
            <a:chExt cx="4680520" cy="539107"/>
          </a:xfrm>
        </p:grpSpPr>
        <p:sp>
          <p:nvSpPr>
            <p:cNvPr id="198" name="矩形 197"/>
            <p:cNvSpPr/>
            <p:nvPr/>
          </p:nvSpPr>
          <p:spPr>
            <a:xfrm>
              <a:off x="3779912" y="2729744"/>
              <a:ext cx="4680520" cy="375063"/>
            </a:xfrm>
            <a:prstGeom prst="rect">
              <a:avLst/>
            </a:prstGeom>
            <a:noFill/>
            <a:ln w="12700">
              <a:solidFill>
                <a:srgbClr val="585049"/>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charset="-122"/>
              </a:endParaRPr>
            </a:p>
          </p:txBody>
        </p:sp>
        <p:grpSp>
          <p:nvGrpSpPr>
            <p:cNvPr id="229" name="组合 228"/>
            <p:cNvGrpSpPr/>
            <p:nvPr/>
          </p:nvGrpSpPr>
          <p:grpSpPr>
            <a:xfrm>
              <a:off x="3983050" y="2679738"/>
              <a:ext cx="480923" cy="539107"/>
              <a:chOff x="3983050" y="1507738"/>
              <a:chExt cx="480923" cy="539107"/>
            </a:xfrm>
          </p:grpSpPr>
          <p:sp>
            <p:nvSpPr>
              <p:cNvPr id="230"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58504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charset="-122"/>
                  <a:ea typeface="微软雅黑" panose="020B0503020204020204" charset="-122"/>
                </a:endParaRPr>
              </a:p>
            </p:txBody>
          </p:sp>
          <p:sp>
            <p:nvSpPr>
              <p:cNvPr id="231" name="标题 4"/>
              <p:cNvSpPr txBox="1"/>
              <p:nvPr/>
            </p:nvSpPr>
            <p:spPr>
              <a:xfrm>
                <a:off x="3983050" y="1507738"/>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charset="-122"/>
                  </a:rPr>
                  <a:t>   04</a:t>
                </a:r>
                <a:endParaRPr lang="zh-CN" altLang="en-US" sz="1200" dirty="0">
                  <a:solidFill>
                    <a:schemeClr val="bg1"/>
                  </a:solidFill>
                  <a:latin typeface="Impact" panose="020B0806030902050204" pitchFamily="34" charset="0"/>
                  <a:ea typeface="微软雅黑" panose="020B0503020204020204" charset="-122"/>
                </a:endParaRPr>
              </a:p>
              <a:p>
                <a:endParaRPr lang="en-US" altLang="zh-CN" sz="1400" b="1" dirty="0">
                  <a:solidFill>
                    <a:schemeClr val="bg1"/>
                  </a:solidFill>
                  <a:latin typeface="Impact" panose="020B0806030902050204" pitchFamily="34" charset="0"/>
                  <a:ea typeface="微软雅黑" panose="020B0503020204020204" charset="-122"/>
                </a:endParaRPr>
              </a:p>
            </p:txBody>
          </p:sp>
        </p:grpSp>
      </p:grpSp>
      <p:sp>
        <p:nvSpPr>
          <p:cNvPr id="9" name="椭圆 8"/>
          <p:cNvSpPr/>
          <p:nvPr/>
        </p:nvSpPr>
        <p:spPr>
          <a:xfrm>
            <a:off x="1433976" y="1909411"/>
            <a:ext cx="2841951" cy="2841951"/>
          </a:xfrm>
          <a:prstGeom prst="ellipse">
            <a:avLst/>
          </a:prstGeom>
          <a:noFill/>
          <a:ln w="19050">
            <a:solidFill>
              <a:srgbClr val="585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advTm="17940">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中国风纹理水彩手绘花卉背景素材"/>
          <p:cNvPicPr>
            <a:picLocks noChangeAspect="1"/>
          </p:cNvPicPr>
          <p:nvPr/>
        </p:nvPicPr>
        <p:blipFill>
          <a:blip r:embed="rId3" cstate="print"/>
          <a:stretch>
            <a:fillRect/>
          </a:stretch>
        </p:blipFill>
        <p:spPr>
          <a:xfrm>
            <a:off x="3914140" y="-1091565"/>
            <a:ext cx="4480560" cy="4305935"/>
          </a:xfrm>
          <a:prstGeom prst="rect">
            <a:avLst/>
          </a:prstGeom>
        </p:spPr>
      </p:pic>
      <p:sp>
        <p:nvSpPr>
          <p:cNvPr id="2" name="矩形 1"/>
          <p:cNvSpPr/>
          <p:nvPr/>
        </p:nvSpPr>
        <p:spPr>
          <a:xfrm>
            <a:off x="601" y="3214257"/>
            <a:ext cx="12192000" cy="2162113"/>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25838" y="3572038"/>
            <a:ext cx="9341527" cy="1527175"/>
          </a:xfrm>
          <a:prstGeom prst="rect">
            <a:avLst/>
          </a:prstGeom>
          <a:noFill/>
        </p:spPr>
        <p:txBody>
          <a:bodyPr wrap="square" rtlCol="0">
            <a:spAutoFit/>
          </a:bodyPr>
          <a:lstStyle/>
          <a:p>
            <a:pPr algn="ctr"/>
            <a:r>
              <a:rPr lang="zh-CN" altLang="en-US" sz="8800" b="1" dirty="0">
                <a:solidFill>
                  <a:schemeClr val="bg1"/>
                </a:solidFill>
                <a:latin typeface="微软雅黑" panose="020B0503020204020204" charset="-122"/>
                <a:ea typeface="微软雅黑" panose="020B0503020204020204" charset="-122"/>
                <a:cs typeface="Aharoni" panose="02010803020104030203" pitchFamily="2" charset="-79"/>
              </a:rPr>
              <a:t>Add a title here</a:t>
            </a:r>
          </a:p>
        </p:txBody>
      </p:sp>
      <p:sp>
        <p:nvSpPr>
          <p:cNvPr id="18" name="椭圆 17"/>
          <p:cNvSpPr/>
          <p:nvPr/>
        </p:nvSpPr>
        <p:spPr>
          <a:xfrm>
            <a:off x="4870445" y="-339290"/>
            <a:ext cx="2568292" cy="2568292"/>
          </a:xfrm>
          <a:prstGeom prst="ellipse">
            <a:avLst/>
          </a:prstGeom>
          <a:solidFill>
            <a:srgbClr val="DF7978"/>
          </a:soli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文本框 18"/>
          <p:cNvSpPr txBox="1"/>
          <p:nvPr/>
        </p:nvSpPr>
        <p:spPr>
          <a:xfrm>
            <a:off x="5633554" y="-176487"/>
            <a:ext cx="1046480" cy="2164080"/>
          </a:xfrm>
          <a:prstGeom prst="rect">
            <a:avLst/>
          </a:prstGeom>
          <a:noFill/>
        </p:spPr>
        <p:txBody>
          <a:bodyPr wrap="none" rtlCol="0">
            <a:spAutoFit/>
          </a:bodyPr>
          <a:lstStyle/>
          <a:p>
            <a:r>
              <a:rPr lang="en-US" sz="13600" dirty="0">
                <a:solidFill>
                  <a:schemeClr val="bg1"/>
                </a:solidFill>
                <a:latin typeface="黑体" panose="02010600030101010101" charset="-122"/>
                <a:ea typeface="黑体" panose="02010600030101010101" charset="-122"/>
              </a:rPr>
              <a:t>4</a:t>
            </a:r>
          </a:p>
        </p:txBody>
      </p:sp>
      <p:sp>
        <p:nvSpPr>
          <p:cNvPr id="20" name="文本框 19"/>
          <p:cNvSpPr txBox="1"/>
          <p:nvPr/>
        </p:nvSpPr>
        <p:spPr>
          <a:xfrm>
            <a:off x="5287100" y="1629489"/>
            <a:ext cx="1734982"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charset="-122"/>
                <a:ea typeface="微软雅黑" panose="020B0503020204020204" charset="-122"/>
                <a:cs typeface="Aharoni" panose="02010803020104030203" pitchFamily="2" charset="-79"/>
              </a:rPr>
              <a:t>PART 01</a:t>
            </a:r>
          </a:p>
        </p:txBody>
      </p:sp>
    </p:spTree>
    <p:custDataLst>
      <p:tags r:id="rId1"/>
    </p:custDataLst>
  </p:cSld>
  <p:clrMapOvr>
    <a:masterClrMapping/>
  </p:clrMapOvr>
  <p:transition advTm="4585">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p:cNvGrpSpPr/>
          <p:nvPr/>
        </p:nvGrpSpPr>
        <p:grpSpPr bwMode="auto">
          <a:xfrm>
            <a:off x="4834" y="2660651"/>
            <a:ext cx="7535333" cy="2305049"/>
            <a:chOff x="0" y="1707654"/>
            <a:chExt cx="5652120" cy="1728192"/>
          </a:xfrm>
        </p:grpSpPr>
        <p:sp>
          <p:nvSpPr>
            <p:cNvPr id="104" name="矩形 103"/>
            <p:cNvSpPr/>
            <p:nvPr/>
          </p:nvSpPr>
          <p:spPr>
            <a:xfrm>
              <a:off x="0" y="1707654"/>
              <a:ext cx="565212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solidFill>
                  <a:srgbClr val="585049"/>
                </a:solidFill>
              </a:endParaRPr>
            </a:p>
          </p:txBody>
        </p:sp>
        <p:sp>
          <p:nvSpPr>
            <p:cNvPr id="105" name="矩形 104"/>
            <p:cNvSpPr/>
            <p:nvPr/>
          </p:nvSpPr>
          <p:spPr>
            <a:xfrm>
              <a:off x="76208" y="1948871"/>
              <a:ext cx="2535516" cy="1237824"/>
            </a:xfrm>
            <a:prstGeom prst="rect">
              <a:avLst/>
            </a:prstGeom>
          </p:spPr>
          <p:txBody>
            <a:bodyPr lIns="121878" tIns="60937" rIns="121878" bIns="60937">
              <a:spAutoFit/>
            </a:bodyPr>
            <a:lstStyle/>
            <a:p>
              <a:pPr algn="just" defTabSz="913765" fontAlgn="auto">
                <a:lnSpc>
                  <a:spcPct val="150000"/>
                </a:lnSpc>
                <a:spcBef>
                  <a:spcPts val="0"/>
                </a:spcBef>
                <a:spcAft>
                  <a:spcPts val="0"/>
                </a:spcAft>
                <a:defRPr/>
              </a:pPr>
              <a:r>
                <a:rPr lang="zh-CN" altLang="en-US" sz="1335" dirty="0">
                  <a:solidFill>
                    <a:srgbClr val="585049"/>
                  </a:solidFill>
                  <a:latin typeface="微软雅黑" panose="020B0503020204020204" charset="-122"/>
                  <a:ea typeface="微软雅黑" panose="020B0503020204020204" charset="-122"/>
                </a:rPr>
                <a:t>Please paste here or enter your text content Please paste here or enter your text content Please paste here or enter your text content Please paste here or enter your text content Please paste here or enter your text content Please paste here or enter your text content Please paste or enter your text content here or enter your text content</a:t>
              </a:r>
            </a:p>
          </p:txBody>
        </p:sp>
      </p:grpSp>
      <p:grpSp>
        <p:nvGrpSpPr>
          <p:cNvPr id="106" name="组合 105"/>
          <p:cNvGrpSpPr/>
          <p:nvPr/>
        </p:nvGrpSpPr>
        <p:grpSpPr bwMode="auto">
          <a:xfrm>
            <a:off x="3605284" y="1797051"/>
            <a:ext cx="3816349" cy="4224867"/>
            <a:chOff x="2699792" y="1059582"/>
            <a:chExt cx="2862064" cy="3168352"/>
          </a:xfrm>
        </p:grpSpPr>
        <p:sp>
          <p:nvSpPr>
            <p:cNvPr id="107" name="矩形 106"/>
            <p:cNvSpPr/>
            <p:nvPr/>
          </p:nvSpPr>
          <p:spPr>
            <a:xfrm>
              <a:off x="2699792" y="1059582"/>
              <a:ext cx="2862064" cy="3168352"/>
            </a:xfrm>
            <a:prstGeom prst="rect">
              <a:avLst/>
            </a:prstGeom>
            <a:blipFill rotWithShape="1">
              <a:blip r:embed="rId2" cstate="prin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solidFill>
                  <a:srgbClr val="585049"/>
                </a:solidFill>
              </a:endParaRPr>
            </a:p>
          </p:txBody>
        </p:sp>
        <p:grpSp>
          <p:nvGrpSpPr>
            <p:cNvPr id="31770" name="组合 107"/>
            <p:cNvGrpSpPr/>
            <p:nvPr/>
          </p:nvGrpSpPr>
          <p:grpSpPr bwMode="auto">
            <a:xfrm>
              <a:off x="2699792" y="3363838"/>
              <a:ext cx="2862064" cy="864096"/>
              <a:chOff x="3006080" y="3003798"/>
              <a:chExt cx="2862064" cy="864096"/>
            </a:xfrm>
          </p:grpSpPr>
          <p:sp>
            <p:nvSpPr>
              <p:cNvPr id="110" name="矩形 109"/>
              <p:cNvSpPr/>
              <p:nvPr/>
            </p:nvSpPr>
            <p:spPr>
              <a:xfrm>
                <a:off x="3006080" y="3004375"/>
                <a:ext cx="2862064" cy="86351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solidFill>
                    <a:srgbClr val="585049"/>
                  </a:solidFill>
                </a:endParaRPr>
              </a:p>
            </p:txBody>
          </p:sp>
          <p:cxnSp>
            <p:nvCxnSpPr>
              <p:cNvPr id="111" name="直接连接符 110"/>
              <p:cNvCxnSpPr/>
              <p:nvPr/>
            </p:nvCxnSpPr>
            <p:spPr>
              <a:xfrm>
                <a:off x="3006080" y="3004375"/>
                <a:ext cx="28620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771" name="矩形 108"/>
            <p:cNvSpPr>
              <a:spLocks noChangeArrowheads="1"/>
            </p:cNvSpPr>
            <p:nvPr/>
          </p:nvSpPr>
          <p:spPr bwMode="auto">
            <a:xfrm>
              <a:off x="3003569" y="3468424"/>
              <a:ext cx="2254509" cy="530016"/>
            </a:xfrm>
            <a:prstGeom prst="rect">
              <a:avLst/>
            </a:prstGeom>
            <a:noFill/>
            <a:ln w="9525">
              <a:noFill/>
              <a:miter lim="800000"/>
            </a:ln>
          </p:spPr>
          <p:txBody>
            <a:bodyPr>
              <a:spAutoFit/>
            </a:bodyPr>
            <a:lstStyle/>
            <a:p>
              <a:pPr algn="just">
                <a:lnSpc>
                  <a:spcPts val="1500"/>
                </a:lnSpc>
              </a:pPr>
              <a:r>
                <a:rPr lang="zh-CN" altLang="en-US" sz="1465">
                  <a:solidFill>
                    <a:srgbClr val="585049"/>
                  </a:solidFill>
                  <a:latin typeface="微软雅黑" panose="020B0503020204020204" charset="-122"/>
                  <a:ea typeface="微软雅黑" panose="020B0503020204020204" charset="-122"/>
                </a:rPr>
                <a:t>Please paste here or enter your text content Please paste here or enter your text content Please paste here or enter your text content</a:t>
              </a:r>
            </a:p>
          </p:txBody>
        </p:sp>
      </p:grpSp>
      <p:sp>
        <p:nvSpPr>
          <p:cNvPr id="112" name="TextBox 111"/>
          <p:cNvSpPr txBox="1">
            <a:spLocks noChangeArrowheads="1"/>
          </p:cNvSpPr>
          <p:nvPr/>
        </p:nvSpPr>
        <p:spPr bwMode="auto">
          <a:xfrm>
            <a:off x="314896" y="1465118"/>
            <a:ext cx="3359151" cy="701040"/>
          </a:xfrm>
          <a:prstGeom prst="rect">
            <a:avLst/>
          </a:prstGeom>
          <a:noFill/>
          <a:ln w="9525">
            <a:noFill/>
            <a:miter lim="800000"/>
          </a:ln>
        </p:spPr>
        <p:txBody>
          <a:bodyPr>
            <a:spAutoFit/>
          </a:bodyPr>
          <a:lstStyle/>
          <a:p>
            <a:r>
              <a:rPr lang="zh-CN" altLang="en-US" sz="3735" b="1" dirty="0">
                <a:solidFill>
                  <a:srgbClr val="585049"/>
                </a:solidFill>
                <a:latin typeface="微软雅黑" panose="020B0503020204020204" charset="-122"/>
                <a:ea typeface="微软雅黑" panose="020B0503020204020204" charset="-122"/>
              </a:rPr>
              <a:t>Fill in the title here</a:t>
            </a:r>
          </a:p>
        </p:txBody>
      </p:sp>
      <p:grpSp>
        <p:nvGrpSpPr>
          <p:cNvPr id="113" name="组合 112"/>
          <p:cNvGrpSpPr/>
          <p:nvPr/>
        </p:nvGrpSpPr>
        <p:grpSpPr bwMode="auto">
          <a:xfrm>
            <a:off x="7743367" y="1985433"/>
            <a:ext cx="778933" cy="778933"/>
            <a:chOff x="395536" y="3651870"/>
            <a:chExt cx="764591" cy="764591"/>
          </a:xfrm>
        </p:grpSpPr>
        <p:sp>
          <p:nvSpPr>
            <p:cNvPr id="114" name="椭圆 113"/>
            <p:cNvSpPr/>
            <p:nvPr/>
          </p:nvSpPr>
          <p:spPr>
            <a:xfrm>
              <a:off x="395536" y="3651870"/>
              <a:ext cx="764591" cy="764591"/>
            </a:xfrm>
            <a:prstGeom prst="ellipse">
              <a:avLst/>
            </a:prstGeom>
            <a:solidFill>
              <a:srgbClr val="5850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rgbClr val="585049"/>
                </a:solidFill>
              </a:endParaRPr>
            </a:p>
          </p:txBody>
        </p:sp>
        <p:pic>
          <p:nvPicPr>
            <p:cNvPr id="31768" name="Picture 75"/>
            <p:cNvPicPr>
              <a:picLocks noChangeAspect="1"/>
            </p:cNvPicPr>
            <p:nvPr/>
          </p:nvPicPr>
          <p:blipFill>
            <a:blip r:embed="rId3" cstate="print"/>
            <a:srcRect/>
            <a:stretch>
              <a:fillRect/>
            </a:stretch>
          </p:blipFill>
          <p:spPr bwMode="auto">
            <a:xfrm>
              <a:off x="587331" y="3805013"/>
              <a:ext cx="381000" cy="411710"/>
            </a:xfrm>
            <a:prstGeom prst="rect">
              <a:avLst/>
            </a:prstGeom>
            <a:noFill/>
            <a:ln w="9525">
              <a:noFill/>
              <a:miter lim="800000"/>
              <a:headEnd/>
              <a:tailEnd/>
            </a:ln>
          </p:spPr>
        </p:pic>
      </p:grpSp>
      <p:grpSp>
        <p:nvGrpSpPr>
          <p:cNvPr id="116" name="组合 115"/>
          <p:cNvGrpSpPr/>
          <p:nvPr/>
        </p:nvGrpSpPr>
        <p:grpSpPr bwMode="auto">
          <a:xfrm>
            <a:off x="7743367" y="3448051"/>
            <a:ext cx="778933" cy="781049"/>
            <a:chOff x="3221085" y="3651870"/>
            <a:chExt cx="764591" cy="764591"/>
          </a:xfrm>
        </p:grpSpPr>
        <p:sp>
          <p:nvSpPr>
            <p:cNvPr id="117" name="椭圆 116"/>
            <p:cNvSpPr/>
            <p:nvPr/>
          </p:nvSpPr>
          <p:spPr>
            <a:xfrm>
              <a:off x="3221085" y="3651870"/>
              <a:ext cx="764591" cy="764591"/>
            </a:xfrm>
            <a:prstGeom prst="ellipse">
              <a:avLst/>
            </a:prstGeom>
            <a:solidFill>
              <a:srgbClr val="DF7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rgbClr val="585049"/>
                </a:solidFill>
              </a:endParaRPr>
            </a:p>
          </p:txBody>
        </p:sp>
        <p:pic>
          <p:nvPicPr>
            <p:cNvPr id="31766" name="Picture 102"/>
            <p:cNvPicPr>
              <a:picLocks noChangeAspect="1"/>
            </p:cNvPicPr>
            <p:nvPr/>
          </p:nvPicPr>
          <p:blipFill>
            <a:blip r:embed="rId4" cstate="print"/>
            <a:srcRect/>
            <a:stretch>
              <a:fillRect/>
            </a:stretch>
          </p:blipFill>
          <p:spPr bwMode="auto">
            <a:xfrm>
              <a:off x="3372011" y="3778161"/>
              <a:ext cx="462738" cy="431630"/>
            </a:xfrm>
            <a:prstGeom prst="rect">
              <a:avLst/>
            </a:prstGeom>
            <a:noFill/>
            <a:ln w="9525">
              <a:noFill/>
              <a:miter lim="800000"/>
              <a:headEnd/>
              <a:tailEnd/>
            </a:ln>
          </p:spPr>
        </p:pic>
      </p:grpSp>
      <p:grpSp>
        <p:nvGrpSpPr>
          <p:cNvPr id="119" name="组合 118"/>
          <p:cNvGrpSpPr/>
          <p:nvPr/>
        </p:nvGrpSpPr>
        <p:grpSpPr bwMode="auto">
          <a:xfrm>
            <a:off x="7743367" y="4912784"/>
            <a:ext cx="778933" cy="778933"/>
            <a:chOff x="6046633" y="3651870"/>
            <a:chExt cx="764591" cy="764591"/>
          </a:xfrm>
        </p:grpSpPr>
        <p:sp>
          <p:nvSpPr>
            <p:cNvPr id="120" name="椭圆 119"/>
            <p:cNvSpPr/>
            <p:nvPr/>
          </p:nvSpPr>
          <p:spPr>
            <a:xfrm>
              <a:off x="6046633" y="3651870"/>
              <a:ext cx="764591" cy="764591"/>
            </a:xfrm>
            <a:prstGeom prst="ellipse">
              <a:avLst/>
            </a:prstGeom>
            <a:solidFill>
              <a:srgbClr val="5850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rgbClr val="585049"/>
                </a:solidFill>
              </a:endParaRPr>
            </a:p>
          </p:txBody>
        </p:sp>
        <p:pic>
          <p:nvPicPr>
            <p:cNvPr id="31764" name="Picture 97"/>
            <p:cNvPicPr>
              <a:picLocks noChangeAspect="1"/>
            </p:cNvPicPr>
            <p:nvPr/>
          </p:nvPicPr>
          <p:blipFill>
            <a:blip r:embed="rId5" cstate="print"/>
            <a:srcRect/>
            <a:stretch>
              <a:fillRect/>
            </a:stretch>
          </p:blipFill>
          <p:spPr bwMode="auto">
            <a:xfrm>
              <a:off x="6224066" y="3805013"/>
              <a:ext cx="409724" cy="431630"/>
            </a:xfrm>
            <a:prstGeom prst="rect">
              <a:avLst/>
            </a:prstGeom>
            <a:noFill/>
            <a:ln w="9525">
              <a:noFill/>
              <a:miter lim="800000"/>
              <a:headEnd/>
              <a:tailEnd/>
            </a:ln>
          </p:spPr>
        </p:pic>
      </p:grpSp>
      <p:sp>
        <p:nvSpPr>
          <p:cNvPr id="122" name="矩形 121"/>
          <p:cNvSpPr>
            <a:spLocks noChangeArrowheads="1"/>
          </p:cNvSpPr>
          <p:nvPr/>
        </p:nvSpPr>
        <p:spPr bwMode="auto">
          <a:xfrm>
            <a:off x="8615434" y="1985646"/>
            <a:ext cx="2688167" cy="921385"/>
          </a:xfrm>
          <a:prstGeom prst="rect">
            <a:avLst/>
          </a:prstGeom>
          <a:noFill/>
          <a:ln w="9525">
            <a:noFill/>
            <a:miter lim="800000"/>
          </a:ln>
        </p:spPr>
        <p:txBody>
          <a:bodyPr>
            <a:spAutoFit/>
          </a:bodyPr>
          <a:lstStyle/>
          <a:p>
            <a:pPr algn="just">
              <a:lnSpc>
                <a:spcPct val="100000"/>
              </a:lnSpc>
            </a:pPr>
            <a:r>
              <a:rPr lang="zh-CN" altLang="en-US" sz="1335">
                <a:solidFill>
                  <a:srgbClr val="585049"/>
                </a:solidFill>
                <a:latin typeface="微软雅黑" panose="020B0503020204020204" charset="-122"/>
                <a:ea typeface="微软雅黑" panose="020B0503020204020204" charset="-122"/>
              </a:rPr>
              <a:t>Please paste here or enter your text content Please paste here or enter your text content Please paste here or enter your text content</a:t>
            </a:r>
          </a:p>
        </p:txBody>
      </p:sp>
      <p:sp>
        <p:nvSpPr>
          <p:cNvPr id="123" name="矩形 122"/>
          <p:cNvSpPr>
            <a:spLocks noChangeArrowheads="1"/>
          </p:cNvSpPr>
          <p:nvPr/>
        </p:nvSpPr>
        <p:spPr bwMode="auto">
          <a:xfrm>
            <a:off x="8615434" y="3469217"/>
            <a:ext cx="2688167" cy="921385"/>
          </a:xfrm>
          <a:prstGeom prst="rect">
            <a:avLst/>
          </a:prstGeom>
          <a:noFill/>
          <a:ln w="9525">
            <a:noFill/>
            <a:miter lim="800000"/>
          </a:ln>
        </p:spPr>
        <p:txBody>
          <a:bodyPr>
            <a:spAutoFit/>
          </a:bodyPr>
          <a:lstStyle/>
          <a:p>
            <a:pPr algn="just">
              <a:lnSpc>
                <a:spcPct val="100000"/>
              </a:lnSpc>
            </a:pPr>
            <a:r>
              <a:rPr lang="zh-CN" altLang="en-US" sz="1335">
                <a:solidFill>
                  <a:srgbClr val="585049"/>
                </a:solidFill>
                <a:latin typeface="微软雅黑" panose="020B0503020204020204" charset="-122"/>
                <a:ea typeface="微软雅黑" panose="020B0503020204020204" charset="-122"/>
              </a:rPr>
              <a:t>Please paste here or enter your text content Please paste here or enter your text content Please paste here or enter your text content</a:t>
            </a:r>
          </a:p>
        </p:txBody>
      </p:sp>
      <p:sp>
        <p:nvSpPr>
          <p:cNvPr id="124" name="矩形 123"/>
          <p:cNvSpPr>
            <a:spLocks noChangeArrowheads="1"/>
          </p:cNvSpPr>
          <p:nvPr/>
        </p:nvSpPr>
        <p:spPr bwMode="auto">
          <a:xfrm>
            <a:off x="8615434" y="4936067"/>
            <a:ext cx="2688167" cy="921385"/>
          </a:xfrm>
          <a:prstGeom prst="rect">
            <a:avLst/>
          </a:prstGeom>
          <a:noFill/>
          <a:ln w="9525">
            <a:noFill/>
            <a:miter lim="800000"/>
          </a:ln>
        </p:spPr>
        <p:txBody>
          <a:bodyPr>
            <a:spAutoFit/>
          </a:bodyPr>
          <a:lstStyle/>
          <a:p>
            <a:pPr algn="just">
              <a:lnSpc>
                <a:spcPct val="100000"/>
              </a:lnSpc>
            </a:pPr>
            <a:r>
              <a:rPr lang="zh-CN" altLang="en-US" sz="1335">
                <a:solidFill>
                  <a:srgbClr val="585049"/>
                </a:solidFill>
                <a:latin typeface="微软雅黑" panose="020B0503020204020204" charset="-122"/>
                <a:ea typeface="微软雅黑" panose="020B0503020204020204" charset="-122"/>
              </a:rPr>
              <a:t>Please paste here or enter your text content Please paste here or enter your text content Please paste here or enter your text content</a:t>
            </a:r>
          </a:p>
        </p:txBody>
      </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85049"/>
              </a:solidFill>
            </a:endParaRPr>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pic>
        <p:nvPicPr>
          <p:cNvPr id="6" name="图片 5" descr="35"/>
          <p:cNvPicPr>
            <a:picLocks noChangeAspect="1"/>
          </p:cNvPicPr>
          <p:nvPr/>
        </p:nvPicPr>
        <p:blipFill>
          <a:blip r:embed="rId6" cstate="print"/>
          <a:stretch>
            <a:fillRect/>
          </a:stretch>
        </p:blipFill>
        <p:spPr>
          <a:xfrm>
            <a:off x="609600" y="179705"/>
            <a:ext cx="640715" cy="628650"/>
          </a:xfrm>
          <a:prstGeom prst="rect">
            <a:avLst/>
          </a:prstGeom>
        </p:spPr>
      </p:pic>
    </p:spTree>
  </p:cSld>
  <p:clrMapOvr>
    <a:masterClrMapping/>
  </p:clrMapOvr>
  <p:transition advTm="3463">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5730" y="5540801"/>
            <a:ext cx="1172113" cy="347345"/>
          </a:xfrm>
          <a:prstGeom prst="rect">
            <a:avLst/>
          </a:prstGeom>
          <a:noFill/>
        </p:spPr>
        <p:txBody>
          <a:bodyPr wrap="square" lIns="108636" tIns="54317" rIns="108636" bIns="54317" rtlCol="0">
            <a:spAutoFit/>
          </a:bodyPr>
          <a:lstStyle/>
          <a:p>
            <a:pPr algn="ctr"/>
            <a:r>
              <a:rPr lang="zh-CN" altLang="en-US" sz="1465" dirty="0">
                <a:solidFill>
                  <a:srgbClr val="585049"/>
                </a:solidFill>
                <a:latin typeface="微软雅黑" panose="020B0503020204020204" charset="-122"/>
                <a:ea typeface="微软雅黑" panose="020B0503020204020204" charset="-122"/>
              </a:rPr>
              <a:t>Source of income one</a:t>
            </a:r>
          </a:p>
        </p:txBody>
      </p:sp>
      <p:sp>
        <p:nvSpPr>
          <p:cNvPr id="2" name="TextBox 3"/>
          <p:cNvSpPr txBox="1"/>
          <p:nvPr/>
        </p:nvSpPr>
        <p:spPr>
          <a:xfrm>
            <a:off x="5394378" y="4934529"/>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100</a:t>
            </a:r>
          </a:p>
        </p:txBody>
      </p:sp>
      <p:sp>
        <p:nvSpPr>
          <p:cNvPr id="6" name="TextBox 4"/>
          <p:cNvSpPr txBox="1"/>
          <p:nvPr/>
        </p:nvSpPr>
        <p:spPr>
          <a:xfrm>
            <a:off x="7153658" y="5540801"/>
            <a:ext cx="1172113" cy="347345"/>
          </a:xfrm>
          <a:prstGeom prst="rect">
            <a:avLst/>
          </a:prstGeom>
          <a:noFill/>
        </p:spPr>
        <p:txBody>
          <a:bodyPr wrap="square" lIns="108636" tIns="54317" rIns="108636" bIns="54317" rtlCol="0">
            <a:spAutoFit/>
          </a:bodyPr>
          <a:lstStyle/>
          <a:p>
            <a:pPr algn="ctr"/>
            <a:r>
              <a:rPr lang="zh-CN" altLang="en-US" sz="1465" dirty="0">
                <a:solidFill>
                  <a:srgbClr val="585049"/>
                </a:solidFill>
                <a:latin typeface="微软雅黑" panose="020B0503020204020204" charset="-122"/>
                <a:ea typeface="微软雅黑" panose="020B0503020204020204" charset="-122"/>
              </a:rPr>
              <a:t>Source of Income II</a:t>
            </a:r>
          </a:p>
        </p:txBody>
      </p:sp>
      <p:sp>
        <p:nvSpPr>
          <p:cNvPr id="7" name="TextBox 5"/>
          <p:cNvSpPr txBox="1"/>
          <p:nvPr/>
        </p:nvSpPr>
        <p:spPr>
          <a:xfrm>
            <a:off x="8473476" y="5540801"/>
            <a:ext cx="1172113" cy="347345"/>
          </a:xfrm>
          <a:prstGeom prst="rect">
            <a:avLst/>
          </a:prstGeom>
          <a:noFill/>
        </p:spPr>
        <p:txBody>
          <a:bodyPr wrap="square" lIns="108636" tIns="54317" rIns="108636" bIns="54317" rtlCol="0">
            <a:spAutoFit/>
          </a:bodyPr>
          <a:lstStyle/>
          <a:p>
            <a:pPr algn="ctr"/>
            <a:r>
              <a:rPr lang="zh-CN" altLang="en-US" sz="1465" dirty="0">
                <a:solidFill>
                  <a:srgbClr val="585049"/>
                </a:solidFill>
                <a:latin typeface="微软雅黑" panose="020B0503020204020204" charset="-122"/>
                <a:ea typeface="微软雅黑" panose="020B0503020204020204" charset="-122"/>
              </a:rPr>
              <a:t>Source of income THREE</a:t>
            </a:r>
          </a:p>
        </p:txBody>
      </p:sp>
      <p:sp>
        <p:nvSpPr>
          <p:cNvPr id="8" name="TextBox 6"/>
          <p:cNvSpPr txBox="1"/>
          <p:nvPr/>
        </p:nvSpPr>
        <p:spPr>
          <a:xfrm>
            <a:off x="9793296" y="5540801"/>
            <a:ext cx="1172113" cy="347345"/>
          </a:xfrm>
          <a:prstGeom prst="rect">
            <a:avLst/>
          </a:prstGeom>
          <a:noFill/>
        </p:spPr>
        <p:txBody>
          <a:bodyPr wrap="square" lIns="108636" tIns="54317" rIns="108636" bIns="54317" rtlCol="0">
            <a:spAutoFit/>
          </a:bodyPr>
          <a:lstStyle/>
          <a:p>
            <a:pPr algn="ctr"/>
            <a:r>
              <a:rPr lang="zh-CN" altLang="en-US" sz="1465" dirty="0">
                <a:solidFill>
                  <a:srgbClr val="585049"/>
                </a:solidFill>
                <a:latin typeface="微软雅黑" panose="020B0503020204020204" charset="-122"/>
                <a:ea typeface="微软雅黑" panose="020B0503020204020204" charset="-122"/>
              </a:rPr>
              <a:t>Source IV</a:t>
            </a:r>
          </a:p>
        </p:txBody>
      </p:sp>
      <p:sp>
        <p:nvSpPr>
          <p:cNvPr id="10" name="TextBox 7"/>
          <p:cNvSpPr txBox="1"/>
          <p:nvPr/>
        </p:nvSpPr>
        <p:spPr>
          <a:xfrm>
            <a:off x="5394378" y="4496083"/>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200</a:t>
            </a:r>
          </a:p>
        </p:txBody>
      </p:sp>
      <p:sp>
        <p:nvSpPr>
          <p:cNvPr id="11" name="TextBox 8"/>
          <p:cNvSpPr txBox="1"/>
          <p:nvPr/>
        </p:nvSpPr>
        <p:spPr>
          <a:xfrm>
            <a:off x="5394378" y="4057635"/>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300</a:t>
            </a:r>
          </a:p>
        </p:txBody>
      </p:sp>
      <p:sp>
        <p:nvSpPr>
          <p:cNvPr id="12" name="TextBox 9"/>
          <p:cNvSpPr txBox="1"/>
          <p:nvPr/>
        </p:nvSpPr>
        <p:spPr>
          <a:xfrm>
            <a:off x="5394378" y="3619187"/>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400</a:t>
            </a:r>
          </a:p>
        </p:txBody>
      </p:sp>
      <p:sp>
        <p:nvSpPr>
          <p:cNvPr id="13" name="TextBox 10"/>
          <p:cNvSpPr txBox="1"/>
          <p:nvPr/>
        </p:nvSpPr>
        <p:spPr>
          <a:xfrm>
            <a:off x="5394378" y="3180739"/>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500</a:t>
            </a:r>
          </a:p>
        </p:txBody>
      </p:sp>
      <p:sp>
        <p:nvSpPr>
          <p:cNvPr id="14" name="TextBox 11"/>
          <p:cNvSpPr txBox="1"/>
          <p:nvPr/>
        </p:nvSpPr>
        <p:spPr>
          <a:xfrm>
            <a:off x="5394378" y="2742292"/>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600</a:t>
            </a:r>
          </a:p>
        </p:txBody>
      </p:sp>
      <p:sp>
        <p:nvSpPr>
          <p:cNvPr id="15" name="TextBox 12"/>
          <p:cNvSpPr txBox="1"/>
          <p:nvPr/>
        </p:nvSpPr>
        <p:spPr>
          <a:xfrm>
            <a:off x="5394378" y="2296427"/>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700</a:t>
            </a:r>
          </a:p>
        </p:txBody>
      </p:sp>
      <p:grpSp>
        <p:nvGrpSpPr>
          <p:cNvPr id="16" name="组合 15"/>
          <p:cNvGrpSpPr/>
          <p:nvPr/>
        </p:nvGrpSpPr>
        <p:grpSpPr>
          <a:xfrm>
            <a:off x="5736635" y="1947669"/>
            <a:ext cx="5304992" cy="3507581"/>
            <a:chOff x="1126939" y="1350372"/>
            <a:chExt cx="4464496" cy="2952328"/>
          </a:xfrm>
        </p:grpSpPr>
        <p:cxnSp>
          <p:nvCxnSpPr>
            <p:cNvPr id="17" name="直接连接符 16"/>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3"/>
          <p:cNvSpPr txBox="1"/>
          <p:nvPr/>
        </p:nvSpPr>
        <p:spPr>
          <a:xfrm>
            <a:off x="5394378" y="1865396"/>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800</a:t>
            </a:r>
          </a:p>
        </p:txBody>
      </p:sp>
      <p:sp>
        <p:nvSpPr>
          <p:cNvPr id="27" name="TextBox 24"/>
          <p:cNvSpPr txBox="1"/>
          <p:nvPr/>
        </p:nvSpPr>
        <p:spPr>
          <a:xfrm>
            <a:off x="5394378" y="5372977"/>
            <a:ext cx="256693" cy="173990"/>
          </a:xfrm>
          <a:prstGeom prst="rect">
            <a:avLst/>
          </a:prstGeom>
          <a:noFill/>
        </p:spPr>
        <p:txBody>
          <a:bodyPr wrap="square" lIns="0" tIns="0" rIns="0" bIns="0" rtlCol="0">
            <a:spAutoFit/>
          </a:bodyPr>
          <a:lstStyle/>
          <a:p>
            <a:pPr algn="just"/>
            <a:r>
              <a:rPr lang="en-US" altLang="zh-CN" sz="1065" dirty="0">
                <a:solidFill>
                  <a:srgbClr val="585049"/>
                </a:solidFill>
                <a:latin typeface="微软雅黑" panose="020B0503020204020204" charset="-122"/>
                <a:ea typeface="微软雅黑" panose="020B0503020204020204" charset="-122"/>
              </a:rPr>
              <a:t>0</a:t>
            </a:r>
          </a:p>
        </p:txBody>
      </p:sp>
      <p:sp>
        <p:nvSpPr>
          <p:cNvPr id="28" name="矩形 27"/>
          <p:cNvSpPr/>
          <p:nvPr/>
        </p:nvSpPr>
        <p:spPr>
          <a:xfrm>
            <a:off x="6046574" y="2386117"/>
            <a:ext cx="770080" cy="3069136"/>
          </a:xfrm>
          <a:prstGeom prst="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29" name="矩形 28"/>
          <p:cNvSpPr/>
          <p:nvPr/>
        </p:nvSpPr>
        <p:spPr>
          <a:xfrm>
            <a:off x="6046574" y="2600864"/>
            <a:ext cx="770080" cy="2854391"/>
          </a:xfrm>
          <a:prstGeom prst="rect">
            <a:avLst/>
          </a:prstGeom>
          <a:solidFill>
            <a:srgbClr val="585049"/>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30" name="矩形 29"/>
          <p:cNvSpPr/>
          <p:nvPr/>
        </p:nvSpPr>
        <p:spPr>
          <a:xfrm>
            <a:off x="7354675" y="3263013"/>
            <a:ext cx="770080" cy="219223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31" name="矩形 30"/>
          <p:cNvSpPr/>
          <p:nvPr/>
        </p:nvSpPr>
        <p:spPr>
          <a:xfrm>
            <a:off x="7354675" y="3619188"/>
            <a:ext cx="770080" cy="1836067"/>
          </a:xfrm>
          <a:prstGeom prst="rect">
            <a:avLst/>
          </a:prstGeom>
          <a:solidFill>
            <a:srgbClr val="DF7978"/>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32" name="矩形 31"/>
          <p:cNvSpPr/>
          <p:nvPr/>
        </p:nvSpPr>
        <p:spPr>
          <a:xfrm>
            <a:off x="8674494" y="3920684"/>
            <a:ext cx="770080" cy="1534568"/>
          </a:xfrm>
          <a:prstGeom prst="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33" name="矩形 32"/>
          <p:cNvSpPr/>
          <p:nvPr/>
        </p:nvSpPr>
        <p:spPr>
          <a:xfrm>
            <a:off x="8674494" y="4496083"/>
            <a:ext cx="770080" cy="959171"/>
          </a:xfrm>
          <a:prstGeom prst="rect">
            <a:avLst/>
          </a:prstGeom>
          <a:solidFill>
            <a:srgbClr val="585049"/>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34" name="矩形 33"/>
          <p:cNvSpPr/>
          <p:nvPr/>
        </p:nvSpPr>
        <p:spPr>
          <a:xfrm>
            <a:off x="10001399" y="4139909"/>
            <a:ext cx="770080" cy="1315344"/>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35" name="矩形 34"/>
          <p:cNvSpPr/>
          <p:nvPr/>
        </p:nvSpPr>
        <p:spPr>
          <a:xfrm>
            <a:off x="10001399" y="4425365"/>
            <a:ext cx="770080" cy="1029887"/>
          </a:xfrm>
          <a:prstGeom prst="rect">
            <a:avLst/>
          </a:prstGeom>
          <a:solidFill>
            <a:srgbClr val="DF7978"/>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85049"/>
              </a:solidFill>
              <a:ea typeface="微软雅黑" panose="020B0503020204020204" charset="-122"/>
            </a:endParaRPr>
          </a:p>
        </p:txBody>
      </p:sp>
      <p:sp>
        <p:nvSpPr>
          <p:cNvPr id="40" name="TextBox 9"/>
          <p:cNvSpPr txBox="1">
            <a:spLocks noChangeArrowheads="1"/>
          </p:cNvSpPr>
          <p:nvPr/>
        </p:nvSpPr>
        <p:spPr bwMode="auto">
          <a:xfrm>
            <a:off x="8753955" y="3589257"/>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85049"/>
                </a:solidFill>
                <a:latin typeface="微软雅黑" panose="020B0503020204020204" charset="-122"/>
                <a:ea typeface="微软雅黑" panose="020B0503020204020204" charset="-122"/>
              </a:rPr>
              <a:t>350</a:t>
            </a:r>
            <a:r>
              <a:rPr lang="zh-CN" altLang="en-US" sz="1735" b="1" dirty="0">
                <a:solidFill>
                  <a:srgbClr val="585049"/>
                </a:solidFill>
                <a:latin typeface="微软雅黑" panose="020B0503020204020204" charset="-122"/>
                <a:ea typeface="微软雅黑" panose="020B0503020204020204" charset="-122"/>
              </a:rPr>
              <a:t>Million</a:t>
            </a:r>
          </a:p>
        </p:txBody>
      </p:sp>
      <p:sp>
        <p:nvSpPr>
          <p:cNvPr id="41" name="TextBox 9"/>
          <p:cNvSpPr txBox="1">
            <a:spLocks noChangeArrowheads="1"/>
          </p:cNvSpPr>
          <p:nvPr/>
        </p:nvSpPr>
        <p:spPr bwMode="auto">
          <a:xfrm>
            <a:off x="7424437" y="2953409"/>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85049"/>
                </a:solidFill>
                <a:latin typeface="微软雅黑" panose="020B0503020204020204" charset="-122"/>
                <a:ea typeface="微软雅黑" panose="020B0503020204020204" charset="-122"/>
              </a:rPr>
              <a:t>500</a:t>
            </a:r>
            <a:r>
              <a:rPr lang="zh-CN" altLang="en-US" sz="1735" b="1" dirty="0">
                <a:solidFill>
                  <a:srgbClr val="585049"/>
                </a:solidFill>
                <a:latin typeface="微软雅黑" panose="020B0503020204020204" charset="-122"/>
                <a:ea typeface="微软雅黑" panose="020B0503020204020204" charset="-122"/>
              </a:rPr>
              <a:t>Million</a:t>
            </a:r>
          </a:p>
        </p:txBody>
      </p:sp>
      <p:sp>
        <p:nvSpPr>
          <p:cNvPr id="42" name="TextBox 9"/>
          <p:cNvSpPr txBox="1">
            <a:spLocks noChangeArrowheads="1"/>
          </p:cNvSpPr>
          <p:nvPr/>
        </p:nvSpPr>
        <p:spPr bwMode="auto">
          <a:xfrm>
            <a:off x="10067390" y="3838016"/>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85049"/>
                </a:solidFill>
                <a:latin typeface="微软雅黑" panose="020B0503020204020204" charset="-122"/>
                <a:ea typeface="微软雅黑" panose="020B0503020204020204" charset="-122"/>
              </a:rPr>
              <a:t>300</a:t>
            </a:r>
            <a:r>
              <a:rPr lang="zh-CN" altLang="en-US" sz="1735" b="1" dirty="0">
                <a:solidFill>
                  <a:srgbClr val="585049"/>
                </a:solidFill>
                <a:latin typeface="微软雅黑" panose="020B0503020204020204" charset="-122"/>
                <a:ea typeface="微软雅黑" panose="020B0503020204020204" charset="-122"/>
              </a:rPr>
              <a:t>Million</a:t>
            </a:r>
          </a:p>
        </p:txBody>
      </p:sp>
      <p:sp>
        <p:nvSpPr>
          <p:cNvPr id="43" name="TextBox 42"/>
          <p:cNvSpPr txBox="1"/>
          <p:nvPr/>
        </p:nvSpPr>
        <p:spPr>
          <a:xfrm>
            <a:off x="5187707" y="5568225"/>
            <a:ext cx="628024" cy="281940"/>
          </a:xfrm>
          <a:prstGeom prst="rect">
            <a:avLst/>
          </a:prstGeom>
          <a:noFill/>
        </p:spPr>
        <p:txBody>
          <a:bodyPr wrap="square" lIns="108636" tIns="54317" rIns="108636" bIns="54317" rtlCol="0">
            <a:spAutoFit/>
          </a:bodyPr>
          <a:lstStyle/>
          <a:p>
            <a:pPr algn="ctr"/>
            <a:r>
              <a:rPr lang="zh-CN" altLang="en-US" sz="1065" dirty="0">
                <a:solidFill>
                  <a:srgbClr val="585049"/>
                </a:solidFill>
                <a:latin typeface="微软雅黑" panose="020B0503020204020204" charset="-122"/>
                <a:ea typeface="微软雅黑" panose="020B0503020204020204" charset="-122"/>
              </a:rPr>
              <a:t>(Million)</a:t>
            </a:r>
          </a:p>
        </p:txBody>
      </p:sp>
      <p:sp>
        <p:nvSpPr>
          <p:cNvPr id="36" name="TextBox 9"/>
          <p:cNvSpPr txBox="1">
            <a:spLocks noChangeArrowheads="1"/>
          </p:cNvSpPr>
          <p:nvPr/>
        </p:nvSpPr>
        <p:spPr bwMode="auto">
          <a:xfrm>
            <a:off x="6174441" y="2714351"/>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650</a:t>
            </a:r>
            <a:r>
              <a:rPr lang="zh-CN" altLang="en-US" sz="1465" dirty="0">
                <a:solidFill>
                  <a:schemeClr val="bg1"/>
                </a:solidFill>
                <a:latin typeface="微软雅黑" panose="020B0503020204020204" charset="-122"/>
                <a:ea typeface="微软雅黑" panose="020B0503020204020204" charset="-122"/>
              </a:rPr>
              <a:t>Million</a:t>
            </a:r>
          </a:p>
        </p:txBody>
      </p:sp>
      <p:sp>
        <p:nvSpPr>
          <p:cNvPr id="37" name="TextBox 9"/>
          <p:cNvSpPr txBox="1">
            <a:spLocks noChangeArrowheads="1"/>
          </p:cNvSpPr>
          <p:nvPr/>
        </p:nvSpPr>
        <p:spPr bwMode="auto">
          <a:xfrm>
            <a:off x="7482540" y="3713053"/>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420</a:t>
            </a:r>
            <a:r>
              <a:rPr lang="zh-CN" altLang="en-US" sz="1465" dirty="0">
                <a:solidFill>
                  <a:schemeClr val="bg1"/>
                </a:solidFill>
                <a:latin typeface="微软雅黑" panose="020B0503020204020204" charset="-122"/>
                <a:ea typeface="微软雅黑" panose="020B0503020204020204" charset="-122"/>
              </a:rPr>
              <a:t>Million</a:t>
            </a:r>
          </a:p>
        </p:txBody>
      </p:sp>
      <p:sp>
        <p:nvSpPr>
          <p:cNvPr id="38" name="TextBox 9"/>
          <p:cNvSpPr txBox="1">
            <a:spLocks noChangeArrowheads="1"/>
          </p:cNvSpPr>
          <p:nvPr/>
        </p:nvSpPr>
        <p:spPr bwMode="auto">
          <a:xfrm>
            <a:off x="8802359" y="4578356"/>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220</a:t>
            </a:r>
            <a:r>
              <a:rPr lang="zh-CN" altLang="en-US" sz="1465" dirty="0">
                <a:solidFill>
                  <a:schemeClr val="bg1"/>
                </a:solidFill>
                <a:latin typeface="微软雅黑" panose="020B0503020204020204" charset="-122"/>
                <a:ea typeface="微软雅黑" panose="020B0503020204020204" charset="-122"/>
              </a:rPr>
              <a:t>Million</a:t>
            </a:r>
          </a:p>
        </p:txBody>
      </p:sp>
      <p:sp>
        <p:nvSpPr>
          <p:cNvPr id="39" name="TextBox 9"/>
          <p:cNvSpPr txBox="1">
            <a:spLocks noChangeArrowheads="1"/>
          </p:cNvSpPr>
          <p:nvPr/>
        </p:nvSpPr>
        <p:spPr bwMode="auto">
          <a:xfrm>
            <a:off x="10101577" y="4550931"/>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240</a:t>
            </a:r>
            <a:r>
              <a:rPr lang="zh-CN" altLang="en-US" sz="1465" dirty="0">
                <a:solidFill>
                  <a:schemeClr val="bg1"/>
                </a:solidFill>
                <a:latin typeface="微软雅黑" panose="020B0503020204020204" charset="-122"/>
                <a:ea typeface="微软雅黑" panose="020B0503020204020204" charset="-122"/>
              </a:rPr>
              <a:t>Million</a:t>
            </a:r>
          </a:p>
        </p:txBody>
      </p:sp>
      <p:sp>
        <p:nvSpPr>
          <p:cNvPr id="76" name="TextBox 9"/>
          <p:cNvSpPr txBox="1">
            <a:spLocks noChangeArrowheads="1"/>
          </p:cNvSpPr>
          <p:nvPr/>
        </p:nvSpPr>
        <p:spPr bwMode="auto">
          <a:xfrm>
            <a:off x="6131359" y="2097901"/>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85049"/>
                </a:solidFill>
                <a:latin typeface="微软雅黑" panose="020B0503020204020204" charset="-122"/>
                <a:ea typeface="微软雅黑" panose="020B0503020204020204" charset="-122"/>
              </a:rPr>
              <a:t>700</a:t>
            </a:r>
            <a:r>
              <a:rPr lang="zh-CN" altLang="en-US" sz="1735" b="1" dirty="0">
                <a:solidFill>
                  <a:srgbClr val="585049"/>
                </a:solidFill>
                <a:latin typeface="微软雅黑" panose="020B0503020204020204" charset="-122"/>
                <a:ea typeface="微软雅黑" panose="020B0503020204020204" charset="-122"/>
              </a:rPr>
              <a:t>Million</a:t>
            </a:r>
          </a:p>
        </p:txBody>
      </p:sp>
      <p:grpSp>
        <p:nvGrpSpPr>
          <p:cNvPr id="77" name="组合 76"/>
          <p:cNvGrpSpPr/>
          <p:nvPr/>
        </p:nvGrpSpPr>
        <p:grpSpPr>
          <a:xfrm>
            <a:off x="1271016" y="1995314"/>
            <a:ext cx="3334836" cy="1509992"/>
            <a:chOff x="4304043" y="1286668"/>
            <a:chExt cx="3837944" cy="2757793"/>
          </a:xfrm>
          <a:effectLst>
            <a:outerShdw blurRad="381000" dist="254000" dir="8100000" algn="tr" rotWithShape="0">
              <a:prstClr val="black">
                <a:alpha val="40000"/>
              </a:prstClr>
            </a:outerShdw>
          </a:effectLst>
        </p:grpSpPr>
        <p:sp>
          <p:nvSpPr>
            <p:cNvPr id="78" name="圆角矩形 7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sp>
          <p:nvSpPr>
            <p:cNvPr id="79" name="圆角矩形 7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80" name="组合 79"/>
          <p:cNvGrpSpPr/>
          <p:nvPr/>
        </p:nvGrpSpPr>
        <p:grpSpPr>
          <a:xfrm>
            <a:off x="1472439" y="2287250"/>
            <a:ext cx="828061" cy="828060"/>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83" name="Group 41"/>
          <p:cNvGrpSpPr/>
          <p:nvPr/>
        </p:nvGrpSpPr>
        <p:grpSpPr bwMode="auto">
          <a:xfrm>
            <a:off x="2423356" y="2287249"/>
            <a:ext cx="1944228" cy="1066336"/>
            <a:chOff x="0" y="0"/>
            <a:chExt cx="2419" cy="1343"/>
          </a:xfrm>
        </p:grpSpPr>
        <p:sp>
          <p:nvSpPr>
            <p:cNvPr id="8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585049"/>
                  </a:solidFill>
                  <a:latin typeface="微软雅黑" panose="020B0503020204020204" charset="-122"/>
                  <a:ea typeface="微软雅黑" panose="020B0503020204020204" charset="-122"/>
                  <a:cs typeface="Bebas Neue" charset="0"/>
                  <a:sym typeface="Bebas Neue" charset="0"/>
                </a:rPr>
                <a:t>Click here to add a title</a:t>
              </a:r>
            </a:p>
          </p:txBody>
        </p:sp>
        <p:sp>
          <p:nvSpPr>
            <p:cNvPr id="8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b="0" dirty="0">
                  <a:solidFill>
                    <a:srgbClr val="585049"/>
                  </a:solidFill>
                  <a:latin typeface="微软雅黑" panose="020B0503020204020204" charset="-122"/>
                  <a:ea typeface="微软雅黑" panose="020B0503020204020204" charset="-122"/>
                  <a:cs typeface="Lato Light" charset="0"/>
                  <a:sym typeface="Lato Light" charset="0"/>
                </a:rPr>
                <a:t>Add a detailed text description here</a:t>
              </a:r>
            </a:p>
          </p:txBody>
        </p:sp>
      </p:grpSp>
      <p:sp>
        <p:nvSpPr>
          <p:cNvPr id="86" name="Freeform 9"/>
          <p:cNvSpPr>
            <a:spLocks noEditPoints="1"/>
          </p:cNvSpPr>
          <p:nvPr/>
        </p:nvSpPr>
        <p:spPr bwMode="auto">
          <a:xfrm>
            <a:off x="1663765" y="2541574"/>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585049"/>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585049"/>
              </a:solidFill>
              <a:latin typeface="微软雅黑" panose="020B0503020204020204" charset="-122"/>
              <a:ea typeface="微软雅黑" panose="020B0503020204020204" charset="-122"/>
              <a:sym typeface="Gill Sans" charset="0"/>
            </a:endParaRPr>
          </a:p>
        </p:txBody>
      </p:sp>
      <p:grpSp>
        <p:nvGrpSpPr>
          <p:cNvPr id="87" name="组合 86"/>
          <p:cNvGrpSpPr/>
          <p:nvPr/>
        </p:nvGrpSpPr>
        <p:grpSpPr>
          <a:xfrm>
            <a:off x="1271016" y="3942647"/>
            <a:ext cx="3334836" cy="1509992"/>
            <a:chOff x="4304043" y="1286668"/>
            <a:chExt cx="3837944" cy="2757793"/>
          </a:xfrm>
          <a:effectLst>
            <a:outerShdw blurRad="381000" dist="254000" dir="8100000" algn="tr" rotWithShape="0">
              <a:prstClr val="black">
                <a:alpha val="40000"/>
              </a:prstClr>
            </a:outerShdw>
          </a:effectLst>
        </p:grpSpPr>
        <p:sp>
          <p:nvSpPr>
            <p:cNvPr id="88" name="圆角矩形 8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sp>
          <p:nvSpPr>
            <p:cNvPr id="89" name="圆角矩形 8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90" name="组合 89"/>
          <p:cNvGrpSpPr/>
          <p:nvPr/>
        </p:nvGrpSpPr>
        <p:grpSpPr>
          <a:xfrm>
            <a:off x="1472439" y="4234583"/>
            <a:ext cx="828061" cy="82806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92" name="椭圆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93" name="Group 41"/>
          <p:cNvGrpSpPr/>
          <p:nvPr/>
        </p:nvGrpSpPr>
        <p:grpSpPr bwMode="auto">
          <a:xfrm>
            <a:off x="2423356" y="4234582"/>
            <a:ext cx="1958695" cy="1279921"/>
            <a:chOff x="0" y="0"/>
            <a:chExt cx="2437" cy="1612"/>
          </a:xfrm>
        </p:grpSpPr>
        <p:sp>
          <p:nvSpPr>
            <p:cNvPr id="94" name="Rectangle 42"/>
            <p:cNvSpPr/>
            <p:nvPr/>
          </p:nvSpPr>
          <p:spPr bwMode="auto">
            <a:xfrm>
              <a:off x="0" y="0"/>
              <a:ext cx="2419"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585049"/>
                  </a:solidFill>
                  <a:latin typeface="微软雅黑" panose="020B0503020204020204" charset="-122"/>
                  <a:ea typeface="微软雅黑" panose="020B0503020204020204" charset="-122"/>
                  <a:cs typeface="Bebas Neue" charset="0"/>
                  <a:sym typeface="Bebas Neue" charset="0"/>
                </a:rPr>
                <a:t>Click here to add a title</a:t>
              </a:r>
            </a:p>
          </p:txBody>
        </p:sp>
        <p:sp>
          <p:nvSpPr>
            <p:cNvPr id="95" name="Rectangle 43"/>
            <p:cNvSpPr/>
            <p:nvPr/>
          </p:nvSpPr>
          <p:spPr bwMode="auto">
            <a:xfrm>
              <a:off x="18" y="573"/>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b="0" dirty="0">
                  <a:solidFill>
                    <a:srgbClr val="585049"/>
                  </a:solidFill>
                  <a:latin typeface="微软雅黑" panose="020B0503020204020204" charset="-122"/>
                  <a:ea typeface="微软雅黑" panose="020B0503020204020204" charset="-122"/>
                  <a:cs typeface="Lato Light" charset="0"/>
                  <a:sym typeface="Lato Light" charset="0"/>
                </a:rPr>
                <a:t>Add a detailed text description here,</a:t>
              </a:r>
            </a:p>
          </p:txBody>
        </p:sp>
      </p:grpSp>
      <p:sp>
        <p:nvSpPr>
          <p:cNvPr id="96" name="Freeform 7"/>
          <p:cNvSpPr/>
          <p:nvPr/>
        </p:nvSpPr>
        <p:spPr bwMode="auto">
          <a:xfrm>
            <a:off x="1653097" y="4450075"/>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DF7978"/>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585049"/>
              </a:solidFill>
              <a:latin typeface="微软雅黑" panose="020B0503020204020204" charset="-122"/>
              <a:ea typeface="微软雅黑" panose="020B0503020204020204" charset="-122"/>
              <a:sym typeface="Gill Sans" charset="0"/>
            </a:endParaRPr>
          </a:p>
        </p:txBody>
      </p:sp>
      <p:sp>
        <p:nvSpPr>
          <p:cNvPr id="4" name="矩形 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5" name="直接连接符 4"/>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6" name="矩形 45"/>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85049"/>
              </a:solidFill>
            </a:endParaRPr>
          </a:p>
        </p:txBody>
      </p:sp>
      <p:sp>
        <p:nvSpPr>
          <p:cNvPr id="47" name="矩形 46"/>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pic>
        <p:nvPicPr>
          <p:cNvPr id="48" name="图片 47" descr="35"/>
          <p:cNvPicPr>
            <a:picLocks noChangeAspect="1"/>
          </p:cNvPicPr>
          <p:nvPr/>
        </p:nvPicPr>
        <p:blipFill>
          <a:blip r:embed="rId3" cstate="print"/>
          <a:stretch>
            <a:fillRect/>
          </a:stretch>
        </p:blipFill>
        <p:spPr>
          <a:xfrm>
            <a:off x="609600" y="179705"/>
            <a:ext cx="640715" cy="628650"/>
          </a:xfrm>
          <a:prstGeom prst="rect">
            <a:avLst/>
          </a:prstGeom>
        </p:spPr>
      </p:pic>
    </p:spTree>
    <p:custDataLst>
      <p:tags r:id="rId1"/>
    </p:custDataLst>
  </p:cSld>
  <p:clrMapOvr>
    <a:masterClrMapping/>
  </p:clrMapOvr>
  <p:transition advTm="18422">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bwMode="auto">
          <a:xfrm>
            <a:off x="5924085" y="1311501"/>
            <a:ext cx="2330264" cy="3309937"/>
            <a:chOff x="8099434" y="2121218"/>
            <a:chExt cx="1322388" cy="1878013"/>
          </a:xfrm>
        </p:grpSpPr>
        <p:sp>
          <p:nvSpPr>
            <p:cNvPr id="3"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sp>
          <p:nvSpPr>
            <p:cNvPr id="4"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sp>
          <p:nvSpPr>
            <p:cNvPr id="5"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6"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7"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8"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9"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sp>
          <p:nvSpPr>
            <p:cNvPr id="10"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sz="2400">
                <a:solidFill>
                  <a:srgbClr val="585049"/>
                </a:solidFill>
              </a:endParaRPr>
            </a:p>
          </p:txBody>
        </p:sp>
        <p:sp>
          <p:nvSpPr>
            <p:cNvPr id="11"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sz="2400">
                <a:solidFill>
                  <a:srgbClr val="585049"/>
                </a:solidFill>
              </a:endParaRPr>
            </a:p>
          </p:txBody>
        </p:sp>
        <p:sp>
          <p:nvSpPr>
            <p:cNvPr id="12"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sz="2400">
                <a:solidFill>
                  <a:srgbClr val="585049"/>
                </a:solidFill>
              </a:endParaRPr>
            </a:p>
          </p:txBody>
        </p:sp>
        <p:sp>
          <p:nvSpPr>
            <p:cNvPr id="13"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14"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grpSp>
      <p:grpSp>
        <p:nvGrpSpPr>
          <p:cNvPr id="15" name="Group 59"/>
          <p:cNvGrpSpPr/>
          <p:nvPr/>
        </p:nvGrpSpPr>
        <p:grpSpPr bwMode="auto">
          <a:xfrm>
            <a:off x="8854580" y="1311501"/>
            <a:ext cx="2331057" cy="3309937"/>
            <a:chOff x="8099434" y="2121218"/>
            <a:chExt cx="1322388" cy="1878013"/>
          </a:xfrm>
        </p:grpSpPr>
        <p:sp>
          <p:nvSpPr>
            <p:cNvPr id="16"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sp>
          <p:nvSpPr>
            <p:cNvPr id="17"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sp>
          <p:nvSpPr>
            <p:cNvPr id="18"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19"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20"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21"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22"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sp>
          <p:nvSpPr>
            <p:cNvPr id="23"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sz="2400">
                <a:solidFill>
                  <a:srgbClr val="585049"/>
                </a:solidFill>
              </a:endParaRPr>
            </a:p>
          </p:txBody>
        </p:sp>
        <p:sp>
          <p:nvSpPr>
            <p:cNvPr id="24"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sz="2400">
                <a:solidFill>
                  <a:srgbClr val="585049"/>
                </a:solidFill>
              </a:endParaRPr>
            </a:p>
          </p:txBody>
        </p:sp>
        <p:sp>
          <p:nvSpPr>
            <p:cNvPr id="25"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sz="2400">
                <a:solidFill>
                  <a:srgbClr val="585049"/>
                </a:solidFill>
              </a:endParaRPr>
            </a:p>
          </p:txBody>
        </p:sp>
        <p:sp>
          <p:nvSpPr>
            <p:cNvPr id="26"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sz="2400">
                <a:solidFill>
                  <a:srgbClr val="585049"/>
                </a:solidFill>
              </a:endParaRPr>
            </a:p>
          </p:txBody>
        </p:sp>
        <p:sp>
          <p:nvSpPr>
            <p:cNvPr id="27"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585049"/>
                </a:solidFill>
              </a:endParaRPr>
            </a:p>
          </p:txBody>
        </p:sp>
      </p:grpSp>
      <p:sp>
        <p:nvSpPr>
          <p:cNvPr id="41" name="Rectangle 26"/>
          <p:cNvSpPr>
            <a:spLocks noChangeArrowheads="1"/>
          </p:cNvSpPr>
          <p:nvPr/>
        </p:nvSpPr>
        <p:spPr bwMode="auto">
          <a:xfrm>
            <a:off x="6075146" y="5439009"/>
            <a:ext cx="2307224"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nSpc>
                <a:spcPct val="120000"/>
              </a:lnSpc>
            </a:pPr>
            <a:r>
              <a:rPr lang="zh-CN" altLang="en-US" sz="1065" dirty="0">
                <a:solidFill>
                  <a:srgbClr val="585049"/>
                </a:solidFill>
                <a:latin typeface="微软雅黑" panose="020B0503020204020204" charset="-122"/>
                <a:ea typeface="微软雅黑" panose="020B0503020204020204" charset="-122"/>
                <a:cs typeface="Leelawadee" panose="020B0502040204020203" pitchFamily="34" charset="-34"/>
              </a:rPr>
              <a:t>Add content here Add content Here Add content Here Add content Here Add content Here Add content</a:t>
            </a:r>
          </a:p>
        </p:txBody>
      </p:sp>
      <p:sp>
        <p:nvSpPr>
          <p:cNvPr id="42" name="TextBox 41"/>
          <p:cNvSpPr txBox="1">
            <a:spLocks noChangeArrowheads="1"/>
          </p:cNvSpPr>
          <p:nvPr/>
        </p:nvSpPr>
        <p:spPr bwMode="auto">
          <a:xfrm>
            <a:off x="6473673" y="5158773"/>
            <a:ext cx="1301750"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zh-CN" altLang="en-US" sz="1465" b="1" dirty="0">
                <a:solidFill>
                  <a:srgbClr val="585049"/>
                </a:solidFill>
                <a:latin typeface="微软雅黑" panose="020B0503020204020204" charset="-122"/>
                <a:ea typeface="微软雅黑" panose="020B0503020204020204" charset="-122"/>
              </a:rPr>
              <a:t>Enter your title</a:t>
            </a:r>
          </a:p>
        </p:txBody>
      </p:sp>
      <p:sp>
        <p:nvSpPr>
          <p:cNvPr id="43" name="AutoShape 115"/>
          <p:cNvSpPr/>
          <p:nvPr/>
        </p:nvSpPr>
        <p:spPr bwMode="auto">
          <a:xfrm>
            <a:off x="6960993" y="4787332"/>
            <a:ext cx="279473" cy="28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585049"/>
          </a:solidFill>
          <a:ln>
            <a:noFill/>
          </a:ln>
          <a:effectLst/>
        </p:spPr>
        <p:txBody>
          <a:bodyPr lIns="19050" tIns="19050" rIns="19050" bIns="19050" anchor="ctr"/>
          <a:lstStyle/>
          <a:p>
            <a:pPr defTabSz="128270" fontAlgn="auto">
              <a:spcBef>
                <a:spcPts val="0"/>
              </a:spcBef>
              <a:spcAft>
                <a:spcPts val="0"/>
              </a:spcAft>
              <a:defRPr/>
            </a:pPr>
            <a:endParaRPr lang="es-ES" sz="1065" dirty="0">
              <a:solidFill>
                <a:srgbClr val="585049"/>
              </a:solidFill>
              <a:effectLst>
                <a:outerShdw blurRad="38100" dist="38100" dir="2700000" algn="tl">
                  <a:srgbClr val="000000"/>
                </a:outerShdw>
              </a:effectLst>
              <a:latin typeface="Raleway Black"/>
              <a:ea typeface="+mn-ea"/>
              <a:cs typeface="Raleway Black"/>
              <a:sym typeface="Gill Sans" charset="0"/>
            </a:endParaRPr>
          </a:p>
        </p:txBody>
      </p:sp>
      <p:sp>
        <p:nvSpPr>
          <p:cNvPr id="44" name="AutoShape 71"/>
          <p:cNvSpPr>
            <a:spLocks noChangeAspect="1"/>
          </p:cNvSpPr>
          <p:nvPr/>
        </p:nvSpPr>
        <p:spPr bwMode="auto">
          <a:xfrm>
            <a:off x="9877990" y="4793683"/>
            <a:ext cx="284236" cy="275431"/>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585049"/>
          </a:solidFill>
          <a:ln>
            <a:noFill/>
          </a:ln>
          <a:effectLst/>
        </p:spPr>
        <p:txBody>
          <a:bodyPr lIns="19050" tIns="19050" rIns="19050" bIns="19050" anchor="ctr"/>
          <a:lstStyle/>
          <a:p>
            <a:pPr defTabSz="128270" fontAlgn="auto">
              <a:spcBef>
                <a:spcPts val="0"/>
              </a:spcBef>
              <a:spcAft>
                <a:spcPts val="0"/>
              </a:spcAft>
              <a:defRPr/>
            </a:pPr>
            <a:endParaRPr lang="es-ES" sz="1065" dirty="0">
              <a:solidFill>
                <a:srgbClr val="585049"/>
              </a:solidFill>
              <a:effectLst>
                <a:outerShdw blurRad="38100" dist="38100" dir="2700000" algn="tl">
                  <a:srgbClr val="000000"/>
                </a:outerShdw>
              </a:effectLst>
              <a:latin typeface="Raleway Black"/>
              <a:ea typeface="+mn-ea"/>
              <a:cs typeface="Raleway Black"/>
              <a:sym typeface="Gill Sans" charset="0"/>
            </a:endParaRPr>
          </a:p>
        </p:txBody>
      </p:sp>
      <p:sp>
        <p:nvSpPr>
          <p:cNvPr id="45" name="Rectangle 32"/>
          <p:cNvSpPr>
            <a:spLocks noChangeArrowheads="1"/>
          </p:cNvSpPr>
          <p:nvPr/>
        </p:nvSpPr>
        <p:spPr bwMode="auto">
          <a:xfrm>
            <a:off x="8868573" y="5439009"/>
            <a:ext cx="2305871"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nSpc>
                <a:spcPct val="120000"/>
              </a:lnSpc>
            </a:pPr>
            <a:r>
              <a:rPr lang="zh-CN" altLang="en-US" sz="1065" dirty="0">
                <a:solidFill>
                  <a:srgbClr val="585049"/>
                </a:solidFill>
                <a:latin typeface="微软雅黑" panose="020B0503020204020204" charset="-122"/>
                <a:ea typeface="微软雅黑" panose="020B0503020204020204" charset="-122"/>
                <a:cs typeface="Leelawadee" panose="020B0502040204020203" pitchFamily="34" charset="-34"/>
              </a:rPr>
              <a:t>Add content here Add content Here Add content Here Add content Here Add content Here Add content</a:t>
            </a:r>
          </a:p>
        </p:txBody>
      </p:sp>
      <p:sp>
        <p:nvSpPr>
          <p:cNvPr id="46" name="TextBox 45"/>
          <p:cNvSpPr txBox="1">
            <a:spLocks noChangeArrowheads="1"/>
          </p:cNvSpPr>
          <p:nvPr/>
        </p:nvSpPr>
        <p:spPr bwMode="auto">
          <a:xfrm>
            <a:off x="9376380" y="5158773"/>
            <a:ext cx="1301750"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zh-CN" altLang="en-US" sz="1465" b="1" dirty="0">
                <a:solidFill>
                  <a:srgbClr val="585049"/>
                </a:solidFill>
                <a:latin typeface="微软雅黑" panose="020B0503020204020204" charset="-122"/>
                <a:ea typeface="微软雅黑" panose="020B0503020204020204" charset="-122"/>
              </a:rPr>
              <a:t>Enter your title</a:t>
            </a:r>
          </a:p>
        </p:txBody>
      </p:sp>
      <p:pic>
        <p:nvPicPr>
          <p:cNvPr id="50" name="图片占位符 1" descr="C:\Users\Administrator\Desktop\旅行\90.jpg90"/>
          <p:cNvPicPr>
            <a:picLocks noChangeAspect="1"/>
          </p:cNvPicPr>
          <p:nvPr/>
        </p:nvPicPr>
        <p:blipFill>
          <a:blip r:embed="rId2" cstate="print"/>
          <a:srcRect/>
          <a:stretch>
            <a:fillRect/>
          </a:stretch>
        </p:blipFill>
        <p:spPr>
          <a:xfrm>
            <a:off x="6064250" y="1600200"/>
            <a:ext cx="2053590" cy="2715260"/>
          </a:xfrm>
          <a:prstGeom prst="rect">
            <a:avLst/>
          </a:prstGeom>
        </p:spPr>
      </p:pic>
      <p:pic>
        <p:nvPicPr>
          <p:cNvPr id="51" name="图片占位符 2" descr="C:\Users\Administrator\Desktop\旅行\900.jpg900"/>
          <p:cNvPicPr>
            <a:picLocks noChangeAspect="1"/>
          </p:cNvPicPr>
          <p:nvPr/>
        </p:nvPicPr>
        <p:blipFill>
          <a:blip r:embed="rId3" cstate="print"/>
          <a:srcRect/>
          <a:stretch>
            <a:fillRect/>
          </a:stretch>
        </p:blipFill>
        <p:spPr>
          <a:xfrm>
            <a:off x="9005570" y="1600835"/>
            <a:ext cx="2031365" cy="2715260"/>
          </a:xfrm>
          <a:prstGeom prst="rect">
            <a:avLst/>
          </a:prstGeom>
        </p:spPr>
      </p:pic>
      <p:sp>
        <p:nvSpPr>
          <p:cNvPr id="128" name="TextBox 198"/>
          <p:cNvSpPr txBox="1"/>
          <p:nvPr/>
        </p:nvSpPr>
        <p:spPr>
          <a:xfrm>
            <a:off x="752646" y="2423847"/>
            <a:ext cx="4571208" cy="461665"/>
          </a:xfrm>
          <a:prstGeom prst="rect">
            <a:avLst/>
          </a:prstGeom>
          <a:noFill/>
        </p:spPr>
        <p:txBody>
          <a:bodyPr wrap="square" rtlCol="0">
            <a:spAutoFit/>
          </a:bodyPr>
          <a:lstStyle/>
          <a:p>
            <a:pPr algn="l"/>
            <a:r>
              <a:rPr lang="id-ID" sz="2400" b="1" dirty="0">
                <a:solidFill>
                  <a:srgbClr val="585049"/>
                </a:solidFill>
                <a:latin typeface="黑体" panose="02010600030101010101" charset="-122"/>
                <a:ea typeface="黑体" panose="02010600030101010101" charset="-122"/>
              </a:rPr>
              <a:t>Click here to add a title</a:t>
            </a:r>
          </a:p>
        </p:txBody>
      </p:sp>
      <p:sp>
        <p:nvSpPr>
          <p:cNvPr id="129" name="Rectangle 185"/>
          <p:cNvSpPr/>
          <p:nvPr/>
        </p:nvSpPr>
        <p:spPr>
          <a:xfrm>
            <a:off x="794131" y="2988689"/>
            <a:ext cx="4588564" cy="954107"/>
          </a:xfrm>
          <a:prstGeom prst="rect">
            <a:avLst/>
          </a:prstGeom>
        </p:spPr>
        <p:txBody>
          <a:bodyPr wrap="square">
            <a:spAutoFit/>
          </a:bodyPr>
          <a:lstStyle/>
          <a:p>
            <a:r>
              <a:rPr lang="zh-CN" altLang="en-US" sz="1400" dirty="0">
                <a:solidFill>
                  <a:srgbClr val="585049"/>
                </a:solidFill>
                <a:latin typeface="微软雅黑" panose="020B0503020204020204" charset="-122"/>
                <a:ea typeface="微软雅黑" panose="020B0503020204020204" charset="-122"/>
              </a:rPr>
              <a:t>Enter your text here, or copy your text paste here, enter your text here, or copy your text paste here, enter your text here, or copy your text paste here</a:t>
            </a:r>
          </a:p>
        </p:txBody>
      </p:sp>
      <p:sp>
        <p:nvSpPr>
          <p:cNvPr id="28" name="矩形 27"/>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33" name="矩形 32"/>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85049"/>
              </a:solidFill>
            </a:endParaRPr>
          </a:p>
        </p:txBody>
      </p:sp>
      <p:sp>
        <p:nvSpPr>
          <p:cNvPr id="34" name="矩形 33"/>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pic>
        <p:nvPicPr>
          <p:cNvPr id="35" name="图片 34" descr="35"/>
          <p:cNvPicPr>
            <a:picLocks noChangeAspect="1"/>
          </p:cNvPicPr>
          <p:nvPr/>
        </p:nvPicPr>
        <p:blipFill>
          <a:blip r:embed="rId4" cstate="print"/>
          <a:stretch>
            <a:fillRect/>
          </a:stretch>
        </p:blipFill>
        <p:spPr>
          <a:xfrm>
            <a:off x="609600" y="179705"/>
            <a:ext cx="640715" cy="628650"/>
          </a:xfrm>
          <a:prstGeom prst="rect">
            <a:avLst/>
          </a:prstGeom>
        </p:spPr>
      </p:pic>
    </p:spTree>
  </p:cSld>
  <p:clrMapOvr>
    <a:masterClrMapping/>
  </p:clrMapOvr>
  <p:transition advTm="4103">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99869" y="1775884"/>
            <a:ext cx="3801627" cy="3801617"/>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8985590" y="4302516"/>
            <a:ext cx="875083" cy="875081"/>
            <a:chOff x="304800" y="673100"/>
            <a:chExt cx="4000500" cy="4000500"/>
          </a:xfrm>
          <a:solidFill>
            <a:srgbClr val="DF7978"/>
          </a:solidFill>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6593213" y="2393030"/>
            <a:ext cx="376520" cy="376519"/>
            <a:chOff x="304800" y="673100"/>
            <a:chExt cx="4000500" cy="4000500"/>
          </a:xfrm>
          <a:solidFill>
            <a:srgbClr val="DF7978"/>
          </a:solid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8576054" y="5554752"/>
            <a:ext cx="438199" cy="438197"/>
            <a:chOff x="304800" y="673100"/>
            <a:chExt cx="4000500" cy="4000500"/>
          </a:xfrm>
          <a:solidFill>
            <a:srgbClr val="DF7978"/>
          </a:solidFill>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8117753" y="1632737"/>
            <a:ext cx="458300" cy="458299"/>
            <a:chOff x="304800" y="673100"/>
            <a:chExt cx="4000500" cy="4000500"/>
          </a:xfrm>
          <a:solidFill>
            <a:srgbClr val="DF7978"/>
          </a:solidFill>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5862632" y="5257297"/>
            <a:ext cx="291220" cy="291219"/>
            <a:chOff x="304800" y="673100"/>
            <a:chExt cx="4000500" cy="4000500"/>
          </a:xfrm>
          <a:solidFill>
            <a:srgbClr val="DF7978"/>
          </a:solidFill>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grpSp>
      <p:grpSp>
        <p:nvGrpSpPr>
          <p:cNvPr id="21" name="Group 30"/>
          <p:cNvGrpSpPr/>
          <p:nvPr/>
        </p:nvGrpSpPr>
        <p:grpSpPr>
          <a:xfrm>
            <a:off x="7625469" y="2644197"/>
            <a:ext cx="768088" cy="655687"/>
            <a:chOff x="3440113" y="1050925"/>
            <a:chExt cx="390525" cy="333376"/>
          </a:xfrm>
          <a:solidFill>
            <a:srgbClr val="585049"/>
          </a:solidFill>
        </p:grpSpPr>
        <p:sp>
          <p:nvSpPr>
            <p:cNvPr id="2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85049"/>
                </a:solidFill>
              </a:endParaRPr>
            </a:p>
          </p:txBody>
        </p:sp>
        <p:sp>
          <p:nvSpPr>
            <p:cNvPr id="2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00">
                <a:solidFill>
                  <a:srgbClr val="585049"/>
                </a:solidFill>
              </a:endParaRPr>
            </a:p>
          </p:txBody>
        </p:sp>
        <p:sp>
          <p:nvSpPr>
            <p:cNvPr id="2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85049"/>
                </a:solidFill>
              </a:endParaRPr>
            </a:p>
          </p:txBody>
        </p:sp>
        <p:sp>
          <p:nvSpPr>
            <p:cNvPr id="2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85049"/>
                </a:solidFill>
              </a:endParaRPr>
            </a:p>
          </p:txBody>
        </p:sp>
        <p:sp>
          <p:nvSpPr>
            <p:cNvPr id="2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85049"/>
                </a:solidFill>
              </a:endParaRPr>
            </a:p>
          </p:txBody>
        </p:sp>
        <p:sp>
          <p:nvSpPr>
            <p:cNvPr id="2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85049"/>
                </a:solidFill>
              </a:endParaRPr>
            </a:p>
          </p:txBody>
        </p:sp>
      </p:grpSp>
      <p:sp>
        <p:nvSpPr>
          <p:cNvPr id="28" name="矩形 1"/>
          <p:cNvSpPr>
            <a:spLocks noChangeArrowheads="1"/>
          </p:cNvSpPr>
          <p:nvPr/>
        </p:nvSpPr>
        <p:spPr bwMode="auto">
          <a:xfrm>
            <a:off x="6955950" y="3399140"/>
            <a:ext cx="2091919"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50000"/>
              </a:lnSpc>
            </a:pPr>
            <a:r>
              <a:rPr lang="zh-CN" altLang="en-US" sz="1200" b="0" dirty="0">
                <a:solidFill>
                  <a:srgbClr val="585049"/>
                </a:solidFill>
                <a:latin typeface="微软雅黑" panose="020B0503020204020204" charset="-122"/>
                <a:ea typeface="微软雅黑" panose="020B0503020204020204" charset="-122"/>
              </a:rPr>
              <a:t>Add title content here Click here add content Click here Add title content Here</a:t>
            </a:r>
          </a:p>
        </p:txBody>
      </p:sp>
      <p:grpSp>
        <p:nvGrpSpPr>
          <p:cNvPr id="31" name="组合 30"/>
          <p:cNvGrpSpPr/>
          <p:nvPr/>
        </p:nvGrpSpPr>
        <p:grpSpPr>
          <a:xfrm>
            <a:off x="10413106" y="1833889"/>
            <a:ext cx="1331735" cy="1331735"/>
            <a:chOff x="5252030" y="2008764"/>
            <a:chExt cx="809336" cy="809336"/>
          </a:xfrm>
          <a:solidFill>
            <a:srgbClr val="585049"/>
          </a:solidFill>
        </p:grpSpPr>
        <p:sp>
          <p:nvSpPr>
            <p:cNvPr id="32" name="椭圆 3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34" name="组合 33"/>
          <p:cNvGrpSpPr/>
          <p:nvPr/>
        </p:nvGrpSpPr>
        <p:grpSpPr>
          <a:xfrm>
            <a:off x="4930742" y="2369969"/>
            <a:ext cx="1528345" cy="1528345"/>
            <a:chOff x="5252030" y="2008764"/>
            <a:chExt cx="809336" cy="809336"/>
          </a:xfrm>
          <a:solidFill>
            <a:srgbClr val="585049"/>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37" name="组合 36"/>
          <p:cNvGrpSpPr/>
          <p:nvPr/>
        </p:nvGrpSpPr>
        <p:grpSpPr>
          <a:xfrm>
            <a:off x="4992904" y="4565858"/>
            <a:ext cx="592639" cy="592639"/>
            <a:chOff x="5252030" y="2008764"/>
            <a:chExt cx="809336" cy="809336"/>
          </a:xfrm>
          <a:solidFill>
            <a:srgbClr val="DF7978"/>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40" name="组合 39"/>
          <p:cNvGrpSpPr/>
          <p:nvPr/>
        </p:nvGrpSpPr>
        <p:grpSpPr>
          <a:xfrm>
            <a:off x="6268681" y="4058636"/>
            <a:ext cx="295775" cy="295775"/>
            <a:chOff x="5252030" y="2008764"/>
            <a:chExt cx="809336" cy="809336"/>
          </a:xfrm>
          <a:solidFill>
            <a:srgbClr val="585049"/>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43" name="组合 42"/>
          <p:cNvGrpSpPr/>
          <p:nvPr/>
        </p:nvGrpSpPr>
        <p:grpSpPr>
          <a:xfrm>
            <a:off x="6027672" y="1943148"/>
            <a:ext cx="295775" cy="295775"/>
            <a:chOff x="5252030" y="2008764"/>
            <a:chExt cx="809336" cy="809336"/>
          </a:xfrm>
          <a:solidFill>
            <a:srgbClr val="585049"/>
          </a:solidFill>
        </p:grpSpPr>
        <p:sp>
          <p:nvSpPr>
            <p:cNvPr id="44" name="椭圆 4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46" name="组合 45"/>
          <p:cNvGrpSpPr/>
          <p:nvPr/>
        </p:nvGrpSpPr>
        <p:grpSpPr>
          <a:xfrm>
            <a:off x="7110000" y="5214981"/>
            <a:ext cx="295775" cy="295775"/>
            <a:chOff x="5252030" y="2008764"/>
            <a:chExt cx="809336" cy="809336"/>
          </a:xfrm>
          <a:solidFill>
            <a:srgbClr val="585049"/>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49" name="组合 48"/>
          <p:cNvGrpSpPr/>
          <p:nvPr/>
        </p:nvGrpSpPr>
        <p:grpSpPr>
          <a:xfrm>
            <a:off x="7680781" y="4848712"/>
            <a:ext cx="219900" cy="219900"/>
            <a:chOff x="5252030" y="2008764"/>
            <a:chExt cx="809336" cy="809336"/>
          </a:xfrm>
          <a:solidFill>
            <a:srgbClr val="585049"/>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52" name="组合 51"/>
          <p:cNvGrpSpPr/>
          <p:nvPr/>
        </p:nvGrpSpPr>
        <p:grpSpPr>
          <a:xfrm>
            <a:off x="9268034" y="2695716"/>
            <a:ext cx="592639" cy="592639"/>
            <a:chOff x="5252030" y="2008764"/>
            <a:chExt cx="809336" cy="809336"/>
          </a:xfrm>
          <a:solidFill>
            <a:srgbClr val="585049"/>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55" name="组合 54"/>
          <p:cNvGrpSpPr/>
          <p:nvPr/>
        </p:nvGrpSpPr>
        <p:grpSpPr>
          <a:xfrm>
            <a:off x="9984145" y="3838233"/>
            <a:ext cx="428961" cy="428961"/>
            <a:chOff x="5252030" y="2008764"/>
            <a:chExt cx="809336" cy="809336"/>
          </a:xfrm>
          <a:solidFill>
            <a:srgbClr val="585049"/>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grpSp>
        <p:nvGrpSpPr>
          <p:cNvPr id="58" name="组合 57"/>
          <p:cNvGrpSpPr/>
          <p:nvPr/>
        </p:nvGrpSpPr>
        <p:grpSpPr>
          <a:xfrm>
            <a:off x="10197228" y="3394069"/>
            <a:ext cx="214480" cy="214480"/>
            <a:chOff x="5252030" y="2008764"/>
            <a:chExt cx="809336" cy="809336"/>
          </a:xfrm>
          <a:solidFill>
            <a:srgbClr val="585049"/>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85049"/>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85049"/>
                </a:solidFill>
              </a:endParaRPr>
            </a:p>
          </p:txBody>
        </p:sp>
      </p:grpSp>
      <p:sp>
        <p:nvSpPr>
          <p:cNvPr id="66" name="矩形 3"/>
          <p:cNvSpPr>
            <a:spLocks noChangeArrowheads="1"/>
          </p:cNvSpPr>
          <p:nvPr/>
        </p:nvSpPr>
        <p:spPr bwMode="auto">
          <a:xfrm>
            <a:off x="1124056" y="1959399"/>
            <a:ext cx="9448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r>
              <a:rPr lang="zh-CN" altLang="en-US" sz="2000" dirty="0">
                <a:solidFill>
                  <a:srgbClr val="585049"/>
                </a:solidFill>
                <a:latin typeface="微软雅黑" panose="020B0503020204020204" charset="-122"/>
                <a:ea typeface="微软雅黑" panose="020B0503020204020204" charset="-122"/>
                <a:sym typeface="Arial" panose="020B0604020202020204" pitchFamily="34" charset="0"/>
              </a:rPr>
              <a:t>Stage One</a:t>
            </a:r>
          </a:p>
        </p:txBody>
      </p:sp>
      <p:sp>
        <p:nvSpPr>
          <p:cNvPr id="67" name="文本框 13"/>
          <p:cNvSpPr txBox="1"/>
          <p:nvPr/>
        </p:nvSpPr>
        <p:spPr>
          <a:xfrm>
            <a:off x="1115450" y="2365799"/>
            <a:ext cx="3251200" cy="513031"/>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b="0" dirty="0">
                <a:solidFill>
                  <a:srgbClr val="585049"/>
                </a:solidFill>
                <a:latin typeface="微软雅黑" panose="020B0503020204020204" charset="-122"/>
                <a:ea typeface="微软雅黑" panose="020B0503020204020204" charset="-122"/>
                <a:sym typeface="微软雅黑" panose="020B0503020204020204" charset="-122"/>
              </a:rPr>
              <a:t>Enter the comprehensive description description of the chart above</a:t>
            </a:r>
          </a:p>
        </p:txBody>
      </p:sp>
      <p:sp>
        <p:nvSpPr>
          <p:cNvPr id="74" name="矩形 3"/>
          <p:cNvSpPr>
            <a:spLocks noChangeArrowheads="1"/>
          </p:cNvSpPr>
          <p:nvPr/>
        </p:nvSpPr>
        <p:spPr bwMode="auto">
          <a:xfrm>
            <a:off x="1115449" y="3280199"/>
            <a:ext cx="9448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r>
              <a:rPr lang="zh-CN" altLang="en-US" sz="2000" dirty="0">
                <a:solidFill>
                  <a:srgbClr val="585049"/>
                </a:solidFill>
                <a:latin typeface="微软雅黑" panose="020B0503020204020204" charset="-122"/>
                <a:ea typeface="微软雅黑" panose="020B0503020204020204" charset="-122"/>
                <a:sym typeface="Arial" panose="020B0604020202020204" pitchFamily="34" charset="0"/>
              </a:rPr>
              <a:t>Stage 2</a:t>
            </a:r>
          </a:p>
        </p:txBody>
      </p:sp>
      <p:sp>
        <p:nvSpPr>
          <p:cNvPr id="75" name="文本框 13"/>
          <p:cNvSpPr txBox="1"/>
          <p:nvPr/>
        </p:nvSpPr>
        <p:spPr>
          <a:xfrm>
            <a:off x="1115450" y="3669665"/>
            <a:ext cx="3251200" cy="513031"/>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b="0" dirty="0">
                <a:solidFill>
                  <a:srgbClr val="585049"/>
                </a:solidFill>
                <a:latin typeface="微软雅黑" panose="020B0503020204020204" charset="-122"/>
                <a:ea typeface="微软雅黑" panose="020B0503020204020204" charset="-122"/>
                <a:sym typeface="微软雅黑" panose="020B0503020204020204" charset="-122"/>
              </a:rPr>
              <a:t>Enter the comprehensive description description of the chart above</a:t>
            </a:r>
          </a:p>
        </p:txBody>
      </p:sp>
      <p:sp>
        <p:nvSpPr>
          <p:cNvPr id="103" name="文本框 13"/>
          <p:cNvSpPr txBox="1"/>
          <p:nvPr/>
        </p:nvSpPr>
        <p:spPr>
          <a:xfrm>
            <a:off x="1115450" y="5111491"/>
            <a:ext cx="3251200" cy="513031"/>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b="0" dirty="0">
                <a:solidFill>
                  <a:srgbClr val="585049"/>
                </a:solidFill>
                <a:latin typeface="微软雅黑" panose="020B0503020204020204" charset="-122"/>
                <a:ea typeface="微软雅黑" panose="020B0503020204020204" charset="-122"/>
                <a:sym typeface="微软雅黑" panose="020B0503020204020204" charset="-122"/>
              </a:rPr>
              <a:t>Enter the comprehensive description description of the chart above</a:t>
            </a:r>
          </a:p>
        </p:txBody>
      </p:sp>
      <p:sp>
        <p:nvSpPr>
          <p:cNvPr id="2" name="矩形 3"/>
          <p:cNvSpPr>
            <a:spLocks noChangeArrowheads="1"/>
          </p:cNvSpPr>
          <p:nvPr/>
        </p:nvSpPr>
        <p:spPr bwMode="auto">
          <a:xfrm>
            <a:off x="1115449" y="4672754"/>
            <a:ext cx="9448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2" tIns="45722" rIns="91442" bIns="45722">
            <a:spAutoFit/>
          </a:bodyPr>
          <a:lstStyle/>
          <a:p>
            <a:r>
              <a:rPr lang="zh-CN" altLang="en-US" sz="2000" dirty="0">
                <a:solidFill>
                  <a:srgbClr val="585049"/>
                </a:solidFill>
                <a:latin typeface="微软雅黑" panose="020B0503020204020204" charset="-122"/>
                <a:ea typeface="微软雅黑" panose="020B0503020204020204" charset="-122"/>
                <a:sym typeface="Arial" panose="020B0604020202020204" pitchFamily="34" charset="0"/>
              </a:rPr>
              <a:t>Stage 3</a:t>
            </a:r>
          </a:p>
        </p:txBody>
      </p:sp>
      <p:sp>
        <p:nvSpPr>
          <p:cNvPr id="29" name="矩形 28"/>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0" name="直接连接符 29"/>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64" name="矩形 6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85049"/>
              </a:solidFill>
            </a:endParaRPr>
          </a:p>
        </p:txBody>
      </p:sp>
      <p:sp>
        <p:nvSpPr>
          <p:cNvPr id="65" name="矩形 6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pic>
        <p:nvPicPr>
          <p:cNvPr id="68" name="图片 67" descr="35"/>
          <p:cNvPicPr>
            <a:picLocks noChangeAspect="1"/>
          </p:cNvPicPr>
          <p:nvPr/>
        </p:nvPicPr>
        <p:blipFill>
          <a:blip r:embed="rId3" cstate="print"/>
          <a:stretch>
            <a:fillRect/>
          </a:stretch>
        </p:blipFill>
        <p:spPr>
          <a:xfrm>
            <a:off x="609600" y="179705"/>
            <a:ext cx="640715" cy="628650"/>
          </a:xfrm>
          <a:prstGeom prst="rect">
            <a:avLst/>
          </a:prstGeom>
        </p:spPr>
      </p:pic>
    </p:spTree>
    <p:custDataLst>
      <p:tags r:id="rId1"/>
    </p:custDataLst>
  </p:cSld>
  <p:clrMapOvr>
    <a:masterClrMapping/>
  </p:clrMapOvr>
  <p:transition advTm="7380">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49064" y="2222743"/>
            <a:ext cx="1140211" cy="1140211"/>
            <a:chOff x="2319387" y="1882548"/>
            <a:chExt cx="2277259" cy="2277259"/>
          </a:xfrm>
        </p:grpSpPr>
        <p:grpSp>
          <p:nvGrpSpPr>
            <p:cNvPr id="21" name="组合 20"/>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24" name="任意多边形 2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3023723" y="2586884"/>
              <a:ext cx="868586" cy="868586"/>
            </a:xfrm>
            <a:prstGeom prst="ellipse">
              <a:avLst/>
            </a:prstGeom>
            <a:solidFill>
              <a:srgbClr val="DF7978"/>
            </a:soli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44"/>
            <p:cNvSpPr>
              <a:spLocks noEditPoints="1"/>
            </p:cNvSpPr>
            <p:nvPr/>
          </p:nvSpPr>
          <p:spPr bwMode="auto">
            <a:xfrm>
              <a:off x="3241490" y="2721639"/>
              <a:ext cx="493676" cy="560576"/>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2149064" y="4077072"/>
            <a:ext cx="1140211" cy="1140211"/>
            <a:chOff x="7159899" y="4077072"/>
            <a:chExt cx="1140211" cy="1140211"/>
          </a:xfrm>
        </p:grpSpPr>
        <p:grpSp>
          <p:nvGrpSpPr>
            <p:cNvPr id="28" name="组合 27"/>
            <p:cNvGrpSpPr/>
            <p:nvPr/>
          </p:nvGrpSpPr>
          <p:grpSpPr>
            <a:xfrm>
              <a:off x="7159899" y="4077072"/>
              <a:ext cx="1140211" cy="1140211"/>
              <a:chOff x="2319387" y="1882548"/>
              <a:chExt cx="2277259" cy="2277259"/>
            </a:xfrm>
          </p:grpSpPr>
          <p:grpSp>
            <p:nvGrpSpPr>
              <p:cNvPr id="34" name="组合 33"/>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36" name="任意多边形 35"/>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023723" y="2586884"/>
                <a:ext cx="868586" cy="868586"/>
              </a:xfrm>
              <a:prstGeom prst="ellipse">
                <a:avLst/>
              </a:prstGeom>
              <a:solidFill>
                <a:srgbClr val="DF7978"/>
              </a:soli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631389" y="4564546"/>
              <a:ext cx="207402" cy="207402"/>
              <a:chOff x="8936038" y="5268914"/>
              <a:chExt cx="333375" cy="333375"/>
            </a:xfrm>
            <a:solidFill>
              <a:schemeClr val="bg1"/>
            </a:solidFill>
          </p:grpSpPr>
          <p:sp>
            <p:nvSpPr>
              <p:cNvPr id="30" name="Freeform 517"/>
              <p:cNvSpPr/>
              <p:nvPr/>
            </p:nvSpPr>
            <p:spPr bwMode="auto">
              <a:xfrm>
                <a:off x="9102726" y="5413376"/>
                <a:ext cx="0" cy="3175"/>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8"/>
              <p:cNvSpPr/>
              <p:nvPr/>
            </p:nvSpPr>
            <p:spPr bwMode="auto">
              <a:xfrm>
                <a:off x="9020176" y="5268914"/>
                <a:ext cx="163513" cy="146050"/>
              </a:xfrm>
              <a:custGeom>
                <a:avLst/>
                <a:gdLst>
                  <a:gd name="T0" fmla="*/ 71 w 141"/>
                  <a:gd name="T1" fmla="*/ 126 h 126"/>
                  <a:gd name="T2" fmla="*/ 71 w 141"/>
                  <a:gd name="T3" fmla="*/ 125 h 126"/>
                  <a:gd name="T4" fmla="*/ 71 w 141"/>
                  <a:gd name="T5" fmla="*/ 126 h 126"/>
                  <a:gd name="T6" fmla="*/ 141 w 141"/>
                  <a:gd name="T7" fmla="*/ 36 h 126"/>
                  <a:gd name="T8" fmla="*/ 71 w 141"/>
                  <a:gd name="T9" fmla="*/ 0 h 126"/>
                  <a:gd name="T10" fmla="*/ 71 w 141"/>
                  <a:gd name="T11" fmla="*/ 0 h 126"/>
                  <a:gd name="T12" fmla="*/ 71 w 141"/>
                  <a:gd name="T13" fmla="*/ 0 h 126"/>
                  <a:gd name="T14" fmla="*/ 70 w 141"/>
                  <a:gd name="T15" fmla="*/ 0 h 126"/>
                  <a:gd name="T16" fmla="*/ 70 w 141"/>
                  <a:gd name="T17" fmla="*/ 0 h 126"/>
                  <a:gd name="T18" fmla="*/ 0 w 141"/>
                  <a:gd name="T19" fmla="*/ 35 h 126"/>
                  <a:gd name="T20" fmla="*/ 71 w 141"/>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6">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9"/>
              <p:cNvSpPr/>
              <p:nvPr/>
            </p:nvSpPr>
            <p:spPr bwMode="auto">
              <a:xfrm>
                <a:off x="8936038" y="5310189"/>
                <a:ext cx="146050" cy="292100"/>
              </a:xfrm>
              <a:custGeom>
                <a:avLst/>
                <a:gdLst>
                  <a:gd name="T0" fmla="*/ 126 w 126"/>
                  <a:gd name="T1" fmla="*/ 252 h 252"/>
                  <a:gd name="T2" fmla="*/ 126 w 126"/>
                  <a:gd name="T3" fmla="*/ 127 h 252"/>
                  <a:gd name="T4" fmla="*/ 126 w 126"/>
                  <a:gd name="T5" fmla="*/ 127 h 252"/>
                  <a:gd name="T6" fmla="*/ 0 w 126"/>
                  <a:gd name="T7" fmla="*/ 0 h 252"/>
                  <a:gd name="T8" fmla="*/ 0 w 126"/>
                  <a:gd name="T9" fmla="*/ 127 h 252"/>
                  <a:gd name="T10" fmla="*/ 0 w 126"/>
                  <a:gd name="T11" fmla="*/ 127 h 252"/>
                  <a:gd name="T12" fmla="*/ 126 w 126"/>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26" h="252">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20"/>
              <p:cNvSpPr/>
              <p:nvPr/>
            </p:nvSpPr>
            <p:spPr bwMode="auto">
              <a:xfrm>
                <a:off x="9123363" y="5310189"/>
                <a:ext cx="146050" cy="292100"/>
              </a:xfrm>
              <a:custGeom>
                <a:avLst/>
                <a:gdLst>
                  <a:gd name="T0" fmla="*/ 127 w 127"/>
                  <a:gd name="T1" fmla="*/ 0 h 252"/>
                  <a:gd name="T2" fmla="*/ 0 w 127"/>
                  <a:gd name="T3" fmla="*/ 127 h 252"/>
                  <a:gd name="T4" fmla="*/ 0 w 127"/>
                  <a:gd name="T5" fmla="*/ 127 h 252"/>
                  <a:gd name="T6" fmla="*/ 0 w 127"/>
                  <a:gd name="T7" fmla="*/ 252 h 252"/>
                  <a:gd name="T8" fmla="*/ 127 w 127"/>
                  <a:gd name="T9" fmla="*/ 127 h 252"/>
                  <a:gd name="T10" fmla="*/ 127 w 127"/>
                  <a:gd name="T11" fmla="*/ 127 h 252"/>
                  <a:gd name="T12" fmla="*/ 127 w 127"/>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27" h="252">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6325528" y="2222743"/>
            <a:ext cx="1140211" cy="1140211"/>
            <a:chOff x="5661617" y="4077072"/>
            <a:chExt cx="1140211" cy="1140211"/>
          </a:xfrm>
        </p:grpSpPr>
        <p:grpSp>
          <p:nvGrpSpPr>
            <p:cNvPr id="40" name="组合 39"/>
            <p:cNvGrpSpPr/>
            <p:nvPr/>
          </p:nvGrpSpPr>
          <p:grpSpPr>
            <a:xfrm>
              <a:off x="5661617" y="4077072"/>
              <a:ext cx="1140211" cy="1140211"/>
              <a:chOff x="2319387" y="1882548"/>
              <a:chExt cx="2277259" cy="2277259"/>
            </a:xfrm>
          </p:grpSpPr>
          <p:grpSp>
            <p:nvGrpSpPr>
              <p:cNvPr id="47" name="组合 46"/>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49" name="任意多边形 4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50" name="椭圆 4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51" name="椭圆 5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48" name="椭圆 47"/>
              <p:cNvSpPr/>
              <p:nvPr/>
            </p:nvSpPr>
            <p:spPr>
              <a:xfrm>
                <a:off x="3023723" y="2586884"/>
                <a:ext cx="868586" cy="868586"/>
              </a:xfrm>
              <a:prstGeom prst="ellipse">
                <a:avLst/>
              </a:prstGeom>
              <a:solidFill>
                <a:srgbClr val="585049"/>
              </a:soli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grpSp>
          <p:nvGrpSpPr>
            <p:cNvPr id="41" name="组合 40"/>
            <p:cNvGrpSpPr/>
            <p:nvPr/>
          </p:nvGrpSpPr>
          <p:grpSpPr>
            <a:xfrm>
              <a:off x="6102097" y="4528557"/>
              <a:ext cx="268490" cy="251140"/>
              <a:chOff x="9229725" y="6948488"/>
              <a:chExt cx="466725" cy="436563"/>
            </a:xfrm>
            <a:solidFill>
              <a:schemeClr val="bg1"/>
            </a:solidFill>
          </p:grpSpPr>
          <p:sp>
            <p:nvSpPr>
              <p:cNvPr id="42" name="Freeform 945"/>
              <p:cNvSpPr/>
              <p:nvPr/>
            </p:nvSpPr>
            <p:spPr bwMode="auto">
              <a:xfrm>
                <a:off x="9393238" y="7189788"/>
                <a:ext cx="166688" cy="195263"/>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85049"/>
                  </a:solidFill>
                </a:endParaRPr>
              </a:p>
            </p:txBody>
          </p:sp>
          <p:sp>
            <p:nvSpPr>
              <p:cNvPr id="43" name="Freeform 946"/>
              <p:cNvSpPr/>
              <p:nvPr/>
            </p:nvSpPr>
            <p:spPr bwMode="auto">
              <a:xfrm>
                <a:off x="9509125" y="7100888"/>
                <a:ext cx="187325" cy="16351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85049"/>
                  </a:solidFill>
                </a:endParaRPr>
              </a:p>
            </p:txBody>
          </p:sp>
          <p:sp>
            <p:nvSpPr>
              <p:cNvPr id="44" name="Freeform 947"/>
              <p:cNvSpPr/>
              <p:nvPr/>
            </p:nvSpPr>
            <p:spPr bwMode="auto">
              <a:xfrm>
                <a:off x="9471025" y="6948488"/>
                <a:ext cx="153988" cy="15398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85049"/>
                  </a:solidFill>
                </a:endParaRPr>
              </a:p>
            </p:txBody>
          </p:sp>
          <p:sp>
            <p:nvSpPr>
              <p:cNvPr id="45" name="Freeform 948"/>
              <p:cNvSpPr/>
              <p:nvPr/>
            </p:nvSpPr>
            <p:spPr bwMode="auto">
              <a:xfrm>
                <a:off x="9293225" y="6956425"/>
                <a:ext cx="144463" cy="165100"/>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85049"/>
                  </a:solidFill>
                </a:endParaRPr>
              </a:p>
            </p:txBody>
          </p:sp>
          <p:sp>
            <p:nvSpPr>
              <p:cNvPr id="46" name="Freeform 949"/>
              <p:cNvSpPr/>
              <p:nvPr/>
            </p:nvSpPr>
            <p:spPr bwMode="auto">
              <a:xfrm>
                <a:off x="9229725" y="7135813"/>
                <a:ext cx="195263" cy="146050"/>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85049"/>
                  </a:solidFill>
                </a:endParaRPr>
              </a:p>
            </p:txBody>
          </p:sp>
        </p:grpSp>
      </p:grpSp>
      <p:grpSp>
        <p:nvGrpSpPr>
          <p:cNvPr id="52" name="组合 51"/>
          <p:cNvGrpSpPr/>
          <p:nvPr/>
        </p:nvGrpSpPr>
        <p:grpSpPr>
          <a:xfrm>
            <a:off x="6325528" y="4077072"/>
            <a:ext cx="1140211" cy="1140211"/>
            <a:chOff x="8657983" y="4077072"/>
            <a:chExt cx="1140211" cy="1140211"/>
          </a:xfrm>
        </p:grpSpPr>
        <p:grpSp>
          <p:nvGrpSpPr>
            <p:cNvPr id="53" name="组合 52"/>
            <p:cNvGrpSpPr/>
            <p:nvPr/>
          </p:nvGrpSpPr>
          <p:grpSpPr>
            <a:xfrm>
              <a:off x="8657983" y="4077072"/>
              <a:ext cx="1140211" cy="1140211"/>
              <a:chOff x="2319387" y="1882548"/>
              <a:chExt cx="2277259" cy="2277259"/>
            </a:xfrm>
          </p:grpSpPr>
          <p:grpSp>
            <p:nvGrpSpPr>
              <p:cNvPr id="55" name="组合 54"/>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57" name="任意多边形 56"/>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58" name="椭圆 57"/>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59" name="椭圆 58"/>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56" name="椭圆 55"/>
              <p:cNvSpPr/>
              <p:nvPr/>
            </p:nvSpPr>
            <p:spPr>
              <a:xfrm>
                <a:off x="3023723" y="2586884"/>
                <a:ext cx="868586" cy="868586"/>
              </a:xfrm>
              <a:prstGeom prst="ellipse">
                <a:avLst/>
              </a:prstGeom>
              <a:solidFill>
                <a:srgbClr val="585049"/>
              </a:soli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54" name="Freeform 939"/>
            <p:cNvSpPr>
              <a:spLocks noEditPoints="1"/>
            </p:cNvSpPr>
            <p:nvPr/>
          </p:nvSpPr>
          <p:spPr bwMode="auto">
            <a:xfrm>
              <a:off x="9143591" y="4516477"/>
              <a:ext cx="201550" cy="2614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585049"/>
                </a:solidFill>
              </a:endParaRPr>
            </a:p>
          </p:txBody>
        </p:sp>
      </p:grpSp>
      <p:grpSp>
        <p:nvGrpSpPr>
          <p:cNvPr id="60" name="组合 59"/>
          <p:cNvGrpSpPr/>
          <p:nvPr/>
        </p:nvGrpSpPr>
        <p:grpSpPr>
          <a:xfrm>
            <a:off x="3417854" y="1772816"/>
            <a:ext cx="591501" cy="591501"/>
            <a:chOff x="3417854" y="1772816"/>
            <a:chExt cx="591501" cy="591501"/>
          </a:xfrm>
        </p:grpSpPr>
        <p:grpSp>
          <p:nvGrpSpPr>
            <p:cNvPr id="61" name="组合 60"/>
            <p:cNvGrpSpPr/>
            <p:nvPr/>
          </p:nvGrpSpPr>
          <p:grpSpPr>
            <a:xfrm>
              <a:off x="3417854" y="1772816"/>
              <a:ext cx="591501" cy="591501"/>
              <a:chOff x="304800" y="673100"/>
              <a:chExt cx="4000500" cy="4000500"/>
            </a:xfrm>
            <a:effectLst>
              <a:outerShdw blurRad="317500" dist="762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64" name="椭圆 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62" name="标题 4"/>
            <p:cNvSpPr txBox="1"/>
            <p:nvPr/>
          </p:nvSpPr>
          <p:spPr>
            <a:xfrm>
              <a:off x="3476113" y="18969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585049"/>
                  </a:solidFill>
                  <a:latin typeface="方正兰亭黑简体" panose="02000000000000000000" pitchFamily="2" charset="-122"/>
                  <a:ea typeface="方正兰亭黑简体" panose="02000000000000000000" pitchFamily="2" charset="-122"/>
                </a:rPr>
                <a:t>1</a:t>
              </a:r>
            </a:p>
          </p:txBody>
        </p:sp>
      </p:grpSp>
      <p:sp>
        <p:nvSpPr>
          <p:cNvPr id="65" name="矩形 64"/>
          <p:cNvSpPr/>
          <p:nvPr/>
        </p:nvSpPr>
        <p:spPr>
          <a:xfrm>
            <a:off x="3361971" y="24928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66" name="矩形 47"/>
          <p:cNvSpPr>
            <a:spLocks noChangeArrowheads="1"/>
          </p:cNvSpPr>
          <p:nvPr/>
        </p:nvSpPr>
        <p:spPr bwMode="auto">
          <a:xfrm>
            <a:off x="3361283" y="2815894"/>
            <a:ext cx="27360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rgbClr val="585049"/>
                </a:solidFill>
                <a:sym typeface="微软雅黑" panose="020B0503020204020204" charset="-122"/>
              </a:rPr>
              <a:t>The description of the chart above is entered here</a:t>
            </a:r>
          </a:p>
        </p:txBody>
      </p:sp>
      <p:grpSp>
        <p:nvGrpSpPr>
          <p:cNvPr id="67" name="组合 66"/>
          <p:cNvGrpSpPr/>
          <p:nvPr/>
        </p:nvGrpSpPr>
        <p:grpSpPr>
          <a:xfrm>
            <a:off x="7666615" y="1772816"/>
            <a:ext cx="591501" cy="591501"/>
            <a:chOff x="7666615" y="1772816"/>
            <a:chExt cx="591501" cy="591501"/>
          </a:xfrm>
        </p:grpSpPr>
        <p:grpSp>
          <p:nvGrpSpPr>
            <p:cNvPr id="68" name="组合 67"/>
            <p:cNvGrpSpPr/>
            <p:nvPr/>
          </p:nvGrpSpPr>
          <p:grpSpPr>
            <a:xfrm>
              <a:off x="7666615" y="1772816"/>
              <a:ext cx="591501" cy="591501"/>
              <a:chOff x="304800" y="673100"/>
              <a:chExt cx="4000500" cy="4000500"/>
            </a:xfrm>
            <a:effectLst>
              <a:outerShdw blurRad="317500" dist="762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71" name="椭圆 7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69" name="标题 4"/>
            <p:cNvSpPr txBox="1"/>
            <p:nvPr/>
          </p:nvSpPr>
          <p:spPr>
            <a:xfrm>
              <a:off x="7724874" y="18969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585049"/>
                  </a:solidFill>
                  <a:latin typeface="方正兰亭黑简体" panose="02000000000000000000" pitchFamily="2" charset="-122"/>
                  <a:ea typeface="方正兰亭黑简体" panose="02000000000000000000" pitchFamily="2" charset="-122"/>
                </a:rPr>
                <a:t>2</a:t>
              </a:r>
            </a:p>
          </p:txBody>
        </p:sp>
      </p:grpSp>
      <p:sp>
        <p:nvSpPr>
          <p:cNvPr id="72" name="矩形 71"/>
          <p:cNvSpPr/>
          <p:nvPr/>
        </p:nvSpPr>
        <p:spPr>
          <a:xfrm>
            <a:off x="7610732" y="24928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73" name="矩形 47"/>
          <p:cNvSpPr>
            <a:spLocks noChangeArrowheads="1"/>
          </p:cNvSpPr>
          <p:nvPr/>
        </p:nvSpPr>
        <p:spPr bwMode="auto">
          <a:xfrm>
            <a:off x="7610044" y="2815894"/>
            <a:ext cx="27360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rgbClr val="585049"/>
                </a:solidFill>
                <a:sym typeface="微软雅黑" panose="020B0503020204020204" charset="-122"/>
              </a:rPr>
              <a:t>The description of the chart above is entered here</a:t>
            </a:r>
          </a:p>
        </p:txBody>
      </p:sp>
      <p:grpSp>
        <p:nvGrpSpPr>
          <p:cNvPr id="74" name="组合 73"/>
          <p:cNvGrpSpPr/>
          <p:nvPr/>
        </p:nvGrpSpPr>
        <p:grpSpPr>
          <a:xfrm>
            <a:off x="3417854" y="3576732"/>
            <a:ext cx="591501" cy="591501"/>
            <a:chOff x="3417854" y="3576732"/>
            <a:chExt cx="591501" cy="591501"/>
          </a:xfrm>
        </p:grpSpPr>
        <p:grpSp>
          <p:nvGrpSpPr>
            <p:cNvPr id="75" name="组合 74"/>
            <p:cNvGrpSpPr/>
            <p:nvPr/>
          </p:nvGrpSpPr>
          <p:grpSpPr>
            <a:xfrm>
              <a:off x="3417854" y="3576732"/>
              <a:ext cx="591501" cy="591501"/>
              <a:chOff x="304800" y="673100"/>
              <a:chExt cx="4000500" cy="4000500"/>
            </a:xfrm>
            <a:effectLst>
              <a:outerShdw blurRad="317500" dist="762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78" name="椭圆 7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76" name="标题 4"/>
            <p:cNvSpPr txBox="1"/>
            <p:nvPr/>
          </p:nvSpPr>
          <p:spPr>
            <a:xfrm>
              <a:off x="3476113" y="370087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585049"/>
                  </a:solidFill>
                  <a:latin typeface="方正兰亭黑简体" panose="02000000000000000000" pitchFamily="2" charset="-122"/>
                  <a:ea typeface="方正兰亭黑简体" panose="02000000000000000000" pitchFamily="2" charset="-122"/>
                </a:rPr>
                <a:t>3</a:t>
              </a:r>
            </a:p>
          </p:txBody>
        </p:sp>
      </p:grpSp>
      <p:sp>
        <p:nvSpPr>
          <p:cNvPr id="79" name="矩形 78"/>
          <p:cNvSpPr/>
          <p:nvPr/>
        </p:nvSpPr>
        <p:spPr>
          <a:xfrm>
            <a:off x="3361971" y="4296812"/>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80" name="矩形 47"/>
          <p:cNvSpPr>
            <a:spLocks noChangeArrowheads="1"/>
          </p:cNvSpPr>
          <p:nvPr/>
        </p:nvSpPr>
        <p:spPr bwMode="auto">
          <a:xfrm>
            <a:off x="3361283" y="4619810"/>
            <a:ext cx="27360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rgbClr val="585049"/>
                </a:solidFill>
                <a:sym typeface="微软雅黑" panose="020B0503020204020204" charset="-122"/>
              </a:rPr>
              <a:t>The description of the chart above is entered here</a:t>
            </a:r>
          </a:p>
        </p:txBody>
      </p:sp>
      <p:grpSp>
        <p:nvGrpSpPr>
          <p:cNvPr id="81" name="组合 80"/>
          <p:cNvGrpSpPr/>
          <p:nvPr/>
        </p:nvGrpSpPr>
        <p:grpSpPr>
          <a:xfrm>
            <a:off x="7666326" y="3573016"/>
            <a:ext cx="591501" cy="591501"/>
            <a:chOff x="7666326" y="3573016"/>
            <a:chExt cx="591501" cy="591501"/>
          </a:xfrm>
        </p:grpSpPr>
        <p:grpSp>
          <p:nvGrpSpPr>
            <p:cNvPr id="82" name="组合 81"/>
            <p:cNvGrpSpPr/>
            <p:nvPr/>
          </p:nvGrpSpPr>
          <p:grpSpPr>
            <a:xfrm>
              <a:off x="7666326" y="3573016"/>
              <a:ext cx="591501" cy="591501"/>
              <a:chOff x="304800" y="673100"/>
              <a:chExt cx="4000500" cy="4000500"/>
            </a:xfrm>
            <a:effectLst>
              <a:outerShdw blurRad="317500" dist="762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sp>
            <p:nvSpPr>
              <p:cNvPr id="85" name="椭圆 8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grpSp>
        <p:sp>
          <p:nvSpPr>
            <p:cNvPr id="83" name="标题 4"/>
            <p:cNvSpPr txBox="1"/>
            <p:nvPr/>
          </p:nvSpPr>
          <p:spPr>
            <a:xfrm>
              <a:off x="7724585" y="36971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585049"/>
                  </a:solidFill>
                  <a:latin typeface="方正兰亭黑简体" panose="02000000000000000000" pitchFamily="2" charset="-122"/>
                  <a:ea typeface="方正兰亭黑简体" panose="02000000000000000000" pitchFamily="2" charset="-122"/>
                </a:rPr>
                <a:t>4</a:t>
              </a:r>
            </a:p>
          </p:txBody>
        </p:sp>
      </p:grpSp>
      <p:sp>
        <p:nvSpPr>
          <p:cNvPr id="86" name="矩形 85"/>
          <p:cNvSpPr/>
          <p:nvPr/>
        </p:nvSpPr>
        <p:spPr>
          <a:xfrm>
            <a:off x="7610443" y="42930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585049"/>
                </a:solidFill>
                <a:latin typeface="微软雅黑" panose="020B0503020204020204" charset="-122"/>
                <a:ea typeface="微软雅黑" panose="020B0503020204020204" charset="-122"/>
                <a:cs typeface="Arial" panose="020B0604020202020204" pitchFamily="34" charset="0"/>
              </a:rPr>
              <a:t>Add a title</a:t>
            </a:r>
          </a:p>
        </p:txBody>
      </p:sp>
      <p:sp>
        <p:nvSpPr>
          <p:cNvPr id="87" name="矩形 47"/>
          <p:cNvSpPr>
            <a:spLocks noChangeArrowheads="1"/>
          </p:cNvSpPr>
          <p:nvPr/>
        </p:nvSpPr>
        <p:spPr bwMode="auto">
          <a:xfrm>
            <a:off x="7609755" y="4616094"/>
            <a:ext cx="27360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rgbClr val="585049"/>
                </a:solidFill>
                <a:sym typeface="微软雅黑" panose="020B0503020204020204" charset="-122"/>
              </a:rPr>
              <a:t>The description of the chart above is entered here</a:t>
            </a:r>
          </a:p>
        </p:txBody>
      </p:sp>
      <p:sp>
        <p:nvSpPr>
          <p:cNvPr id="2" name="矩形 1"/>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 name="直接连接符 2"/>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6" name="文本框 5"/>
          <p:cNvSpPr txBox="1"/>
          <p:nvPr/>
        </p:nvSpPr>
        <p:spPr>
          <a:xfrm>
            <a:off x="11146708" y="678720"/>
            <a:ext cx="894080" cy="304800"/>
          </a:xfrm>
          <a:prstGeom prst="rect">
            <a:avLst/>
          </a:prstGeom>
          <a:noFill/>
        </p:spPr>
        <p:txBody>
          <a:bodyPr wrap="none" rtlCol="0">
            <a:spAutoFit/>
          </a:bodyPr>
          <a:lstStyle/>
          <a:p>
            <a:r>
              <a:rPr lang="zh-CN" altLang="en-US" sz="1400" dirty="0">
                <a:solidFill>
                  <a:schemeClr val="tx1">
                    <a:lumMod val="75000"/>
                    <a:lumOff val="25000"/>
                  </a:schemeClr>
                </a:solidFill>
                <a:latin typeface="黑体" panose="02010600030101010101" charset="-122"/>
                <a:ea typeface="黑体" panose="02010600030101010101" charset="-122"/>
              </a:rPr>
              <a:t>Company name</a:t>
            </a:r>
          </a:p>
        </p:txBody>
      </p:sp>
      <p:sp>
        <p:nvSpPr>
          <p:cNvPr id="7" name="矩形 6"/>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14851">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中国风纹理水彩手绘花卉背景素材"/>
          <p:cNvPicPr>
            <a:picLocks noChangeAspect="1"/>
          </p:cNvPicPr>
          <p:nvPr/>
        </p:nvPicPr>
        <p:blipFill>
          <a:blip r:embed="rId3" cstate="print"/>
          <a:stretch>
            <a:fillRect/>
          </a:stretch>
        </p:blipFill>
        <p:spPr>
          <a:xfrm>
            <a:off x="2504440" y="104140"/>
            <a:ext cx="6819265" cy="6550025"/>
          </a:xfrm>
          <a:prstGeom prst="rect">
            <a:avLst/>
          </a:prstGeom>
        </p:spPr>
      </p:pic>
      <p:sp>
        <p:nvSpPr>
          <p:cNvPr id="184" name=" 184"/>
          <p:cNvSpPr/>
          <p:nvPr/>
        </p:nvSpPr>
        <p:spPr>
          <a:xfrm>
            <a:off x="3762375" y="1045210"/>
            <a:ext cx="4667250" cy="4667250"/>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TextBox 23"/>
          <p:cNvSpPr txBox="1"/>
          <p:nvPr/>
        </p:nvSpPr>
        <p:spPr>
          <a:xfrm>
            <a:off x="4347605" y="3212616"/>
            <a:ext cx="3496791" cy="769441"/>
          </a:xfrm>
          <a:prstGeom prst="rect">
            <a:avLst/>
          </a:prstGeom>
          <a:noFill/>
        </p:spPr>
        <p:txBody>
          <a:bodyPr wrap="none" rtlCol="0">
            <a:spAutoFit/>
          </a:bodyPr>
          <a:lstStyle/>
          <a:p>
            <a:pPr algn="ctr"/>
            <a:r>
              <a:rPr lang="zh-CN" altLang="en-US" sz="4400" b="1" spc="300" dirty="0">
                <a:ln w="18415" cmpd="sng">
                  <a:noFill/>
                  <a:prstDash val="solid"/>
                </a:ln>
                <a:solidFill>
                  <a:srgbClr val="585049"/>
                </a:solidFill>
                <a:latin typeface="微软雅黑" panose="020B0503020204020204" charset="-122"/>
                <a:ea typeface="微软雅黑" panose="020B0503020204020204" charset="-122"/>
              </a:rPr>
              <a:t>Thank you</a:t>
            </a:r>
          </a:p>
        </p:txBody>
      </p:sp>
      <p:sp>
        <p:nvSpPr>
          <p:cNvPr id="9" name=" 184"/>
          <p:cNvSpPr/>
          <p:nvPr/>
        </p:nvSpPr>
        <p:spPr>
          <a:xfrm>
            <a:off x="4017645" y="1292860"/>
            <a:ext cx="4171950" cy="4171950"/>
          </a:xfrm>
          <a:prstGeom prst="ellipse">
            <a:avLst/>
          </a:prstGeom>
          <a:noFill/>
          <a:ln w="53975">
            <a:solidFill>
              <a:srgbClr val="58504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TextBox 23"/>
          <p:cNvSpPr txBox="1"/>
          <p:nvPr/>
        </p:nvSpPr>
        <p:spPr>
          <a:xfrm>
            <a:off x="5304444" y="2286151"/>
            <a:ext cx="1670050" cy="678815"/>
          </a:xfrm>
          <a:prstGeom prst="rect">
            <a:avLst/>
          </a:prstGeom>
          <a:noFill/>
        </p:spPr>
        <p:txBody>
          <a:bodyPr wrap="none" rtlCol="0">
            <a:spAutoFit/>
          </a:bodyPr>
          <a:lstStyle/>
          <a:p>
            <a:pPr algn="ctr"/>
            <a:r>
              <a:rPr lang="en-US" sz="3600" b="1" spc="300" dirty="0">
                <a:ln w="18415" cmpd="sng">
                  <a:noFill/>
                  <a:prstDash val="solid"/>
                </a:ln>
                <a:solidFill>
                  <a:srgbClr val="585049"/>
                </a:solidFill>
                <a:latin typeface="微软雅黑" panose="020B0503020204020204" charset="-122"/>
                <a:ea typeface="微软雅黑" panose="020B0503020204020204" charset="-122"/>
              </a:rPr>
              <a:t>LOGO</a:t>
            </a:r>
          </a:p>
        </p:txBody>
      </p:sp>
    </p:spTree>
    <p:custDataLst>
      <p:tags r:id="rId1"/>
    </p:custDataLst>
  </p:cSld>
  <p:clrMapOvr>
    <a:masterClrMapping/>
  </p:clrMapOvr>
  <p:transition advTm="8018">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中国风纹理水彩手绘花卉背景素材"/>
          <p:cNvPicPr>
            <a:picLocks noChangeAspect="1"/>
          </p:cNvPicPr>
          <p:nvPr/>
        </p:nvPicPr>
        <p:blipFill>
          <a:blip r:embed="rId3" cstate="print"/>
          <a:stretch>
            <a:fillRect/>
          </a:stretch>
        </p:blipFill>
        <p:spPr>
          <a:xfrm>
            <a:off x="3914140" y="-1091565"/>
            <a:ext cx="4480560" cy="4305935"/>
          </a:xfrm>
          <a:prstGeom prst="rect">
            <a:avLst/>
          </a:prstGeom>
        </p:spPr>
      </p:pic>
      <p:sp>
        <p:nvSpPr>
          <p:cNvPr id="4" name="矩形 3"/>
          <p:cNvSpPr/>
          <p:nvPr/>
        </p:nvSpPr>
        <p:spPr>
          <a:xfrm>
            <a:off x="601" y="3214257"/>
            <a:ext cx="12192000" cy="2162113"/>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838" y="3572038"/>
            <a:ext cx="9341527" cy="1527175"/>
          </a:xfrm>
          <a:prstGeom prst="rect">
            <a:avLst/>
          </a:prstGeom>
          <a:noFill/>
        </p:spPr>
        <p:txBody>
          <a:bodyPr wrap="square" rtlCol="0">
            <a:spAutoFit/>
          </a:bodyPr>
          <a:lstStyle/>
          <a:p>
            <a:pPr algn="ctr"/>
            <a:r>
              <a:rPr lang="zh-CN" altLang="en-US" sz="8800" b="1" dirty="0">
                <a:solidFill>
                  <a:schemeClr val="bg1"/>
                </a:solidFill>
                <a:latin typeface="微软雅黑" panose="020B0503020204020204" charset="-122"/>
                <a:ea typeface="微软雅黑" panose="020B0503020204020204" charset="-122"/>
                <a:cs typeface="Aharoni" panose="02010803020104030203" pitchFamily="2" charset="-79"/>
              </a:rPr>
              <a:t>Add a title here</a:t>
            </a:r>
          </a:p>
        </p:txBody>
      </p:sp>
      <p:sp>
        <p:nvSpPr>
          <p:cNvPr id="10" name="椭圆 9"/>
          <p:cNvSpPr/>
          <p:nvPr/>
        </p:nvSpPr>
        <p:spPr>
          <a:xfrm>
            <a:off x="4870445" y="-339290"/>
            <a:ext cx="2568292" cy="2568292"/>
          </a:xfrm>
          <a:prstGeom prst="ellipse">
            <a:avLst/>
          </a:prstGeom>
          <a:solidFill>
            <a:srgbClr val="DF7978"/>
          </a:soli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33554" y="-176487"/>
            <a:ext cx="1046480" cy="2164080"/>
          </a:xfrm>
          <a:prstGeom prst="rect">
            <a:avLst/>
          </a:prstGeom>
          <a:noFill/>
        </p:spPr>
        <p:txBody>
          <a:bodyPr wrap="none" rtlCol="0">
            <a:spAutoFit/>
          </a:bodyPr>
          <a:lstStyle/>
          <a:p>
            <a:r>
              <a:rPr lang="en-US" sz="13600" dirty="0">
                <a:solidFill>
                  <a:schemeClr val="bg1"/>
                </a:solidFill>
                <a:latin typeface="黑体" panose="02010600030101010101" charset="-122"/>
                <a:ea typeface="黑体" panose="02010600030101010101" charset="-122"/>
              </a:rPr>
              <a:t>1</a:t>
            </a:r>
          </a:p>
        </p:txBody>
      </p:sp>
      <p:sp>
        <p:nvSpPr>
          <p:cNvPr id="23" name="文本框 22"/>
          <p:cNvSpPr txBox="1"/>
          <p:nvPr/>
        </p:nvSpPr>
        <p:spPr>
          <a:xfrm>
            <a:off x="5287100" y="1629489"/>
            <a:ext cx="1734982"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charset="-122"/>
                <a:ea typeface="微软雅黑" panose="020B0503020204020204" charset="-122"/>
                <a:cs typeface="Aharoni" panose="02010803020104030203" pitchFamily="2" charset="-79"/>
              </a:rPr>
              <a:t>PART 01</a:t>
            </a:r>
          </a:p>
        </p:txBody>
      </p:sp>
    </p:spTree>
    <p:custDataLst>
      <p:tags r:id="rId1"/>
    </p:custDataLst>
  </p:cSld>
  <p:clrMapOvr>
    <a:masterClrMapping/>
  </p:clrMapOvr>
  <p:transition advTm="6396">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8"/>
          <p:cNvGrpSpPr/>
          <p:nvPr/>
        </p:nvGrpSpPr>
        <p:grpSpPr>
          <a:xfrm>
            <a:off x="777425" y="3548217"/>
            <a:ext cx="2649645" cy="827294"/>
            <a:chOff x="1430743" y="1431380"/>
            <a:chExt cx="2076062" cy="648205"/>
          </a:xfrm>
        </p:grpSpPr>
        <p:sp>
          <p:nvSpPr>
            <p:cNvPr id="28" name="TextBox 27"/>
            <p:cNvSpPr txBox="1"/>
            <p:nvPr/>
          </p:nvSpPr>
          <p:spPr>
            <a:xfrm>
              <a:off x="2432123" y="1431380"/>
              <a:ext cx="1074682" cy="229863"/>
            </a:xfrm>
            <a:prstGeom prst="rect">
              <a:avLst/>
            </a:prstGeom>
            <a:noFill/>
          </p:spPr>
          <p:txBody>
            <a:bodyPr wrap="none" lIns="0" tIns="0" rIns="0" bIns="0" rtlCol="0" anchor="ctr">
              <a:spAutoFit/>
            </a:bodyPr>
            <a:lstStyle/>
            <a:p>
              <a:pPr algn="r"/>
              <a:r>
                <a:rPr lang="zh-CN" altLang="en-US" b="1" dirty="0">
                  <a:solidFill>
                    <a:srgbClr val="585049"/>
                  </a:solidFill>
                  <a:latin typeface="微软雅黑" panose="020B0503020204020204" charset="-122"/>
                  <a:ea typeface="微软雅黑" panose="020B0503020204020204" charset="-122"/>
                  <a:cs typeface="Calibri" panose="020F0502020204030204" charset="0"/>
                </a:rPr>
                <a:t>Add title content</a:t>
              </a:r>
            </a:p>
          </p:txBody>
        </p:sp>
        <p:sp>
          <p:nvSpPr>
            <p:cNvPr id="29" name="TextBox 28"/>
            <p:cNvSpPr txBox="1"/>
            <p:nvPr/>
          </p:nvSpPr>
          <p:spPr>
            <a:xfrm>
              <a:off x="1430743" y="1649712"/>
              <a:ext cx="2076062" cy="429873"/>
            </a:xfrm>
            <a:prstGeom prst="rect">
              <a:avLst/>
            </a:prstGeom>
            <a:noFill/>
          </p:spPr>
          <p:txBody>
            <a:bodyPr wrap="square" lIns="0" tIns="0" rIns="0" bIns="0" rtlCol="0" anchor="t">
              <a:spAutoFit/>
            </a:bodyPr>
            <a:lstStyle/>
            <a:p>
              <a:pPr algn="r">
                <a:lnSpc>
                  <a:spcPct val="120000"/>
                </a:lnSpc>
              </a:pPr>
              <a:r>
                <a:rPr lang="zh-CN" altLang="en-US" sz="10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000" dirty="0">
                  <a:solidFill>
                    <a:srgbClr val="585049"/>
                  </a:solidFill>
                  <a:latin typeface="微软雅黑" panose="020B0503020204020204" charset="-122"/>
                  <a:ea typeface="微软雅黑" panose="020B0503020204020204" charset="-122"/>
                </a:rPr>
                <a:t>Your face is played here, either through here, or by copying your text</a:t>
              </a:r>
            </a:p>
          </p:txBody>
        </p:sp>
      </p:grpSp>
      <p:sp>
        <p:nvSpPr>
          <p:cNvPr id="30" name="Rectangular Callout 28"/>
          <p:cNvSpPr>
            <a:spLocks noChangeAspect="1"/>
          </p:cNvSpPr>
          <p:nvPr/>
        </p:nvSpPr>
        <p:spPr>
          <a:xfrm flipH="1">
            <a:off x="3518634" y="3659395"/>
            <a:ext cx="739017" cy="717859"/>
          </a:xfrm>
          <a:prstGeom prst="wedgeRectCallou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微软雅黑" panose="020B0503020204020204" charset="-122"/>
                <a:ea typeface="微软雅黑" panose="020B0503020204020204" charset="-122"/>
              </a:rPr>
              <a:t>01</a:t>
            </a:r>
            <a:endParaRPr lang="en-US" sz="2000" b="1" dirty="0">
              <a:solidFill>
                <a:schemeClr val="bg1"/>
              </a:solidFill>
              <a:latin typeface="微软雅黑" panose="020B0503020204020204" charset="-122"/>
              <a:ea typeface="微软雅黑" panose="020B0503020204020204" charset="-122"/>
            </a:endParaRPr>
          </a:p>
        </p:txBody>
      </p:sp>
      <p:sp>
        <p:nvSpPr>
          <p:cNvPr id="31" name="Rectangular Callout 32"/>
          <p:cNvSpPr>
            <a:spLocks noChangeAspect="1"/>
          </p:cNvSpPr>
          <p:nvPr/>
        </p:nvSpPr>
        <p:spPr>
          <a:xfrm flipH="1">
            <a:off x="3518634" y="4727168"/>
            <a:ext cx="739017" cy="717861"/>
          </a:xfrm>
          <a:prstGeom prst="wedgeRectCallou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微软雅黑" panose="020B0503020204020204" charset="-122"/>
                <a:ea typeface="微软雅黑" panose="020B0503020204020204" charset="-122"/>
              </a:rPr>
              <a:t>03</a:t>
            </a:r>
            <a:endParaRPr lang="en-US" sz="2000" dirty="0">
              <a:latin typeface="微软雅黑" panose="020B0503020204020204" charset="-122"/>
              <a:ea typeface="微软雅黑" panose="020B0503020204020204" charset="-122"/>
            </a:endParaRPr>
          </a:p>
        </p:txBody>
      </p:sp>
      <p:sp>
        <p:nvSpPr>
          <p:cNvPr id="32" name="Rectangular Callout 36"/>
          <p:cNvSpPr>
            <a:spLocks noChangeAspect="1"/>
          </p:cNvSpPr>
          <p:nvPr/>
        </p:nvSpPr>
        <p:spPr>
          <a:xfrm>
            <a:off x="7933795" y="3642547"/>
            <a:ext cx="739017" cy="717861"/>
          </a:xfrm>
          <a:prstGeom prst="wedgeRectCallou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微软雅黑" panose="020B0503020204020204" charset="-122"/>
                <a:ea typeface="微软雅黑" panose="020B0503020204020204" charset="-122"/>
              </a:rPr>
              <a:t>02</a:t>
            </a:r>
            <a:endParaRPr lang="en-US" sz="2000" b="1" dirty="0">
              <a:solidFill>
                <a:schemeClr val="bg1"/>
              </a:solidFill>
              <a:latin typeface="微软雅黑" panose="020B0503020204020204" charset="-122"/>
              <a:ea typeface="微软雅黑" panose="020B0503020204020204" charset="-122"/>
            </a:endParaRPr>
          </a:p>
        </p:txBody>
      </p:sp>
      <p:sp>
        <p:nvSpPr>
          <p:cNvPr id="33" name="Rectangular Callout 40"/>
          <p:cNvSpPr>
            <a:spLocks noChangeAspect="1"/>
          </p:cNvSpPr>
          <p:nvPr/>
        </p:nvSpPr>
        <p:spPr>
          <a:xfrm>
            <a:off x="7933795" y="4714202"/>
            <a:ext cx="739017" cy="717861"/>
          </a:xfrm>
          <a:prstGeom prst="wedgeRectCallou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微软雅黑" panose="020B0503020204020204" charset="-122"/>
                <a:ea typeface="微软雅黑" panose="020B0503020204020204" charset="-122"/>
              </a:rPr>
              <a:t>04</a:t>
            </a:r>
          </a:p>
        </p:txBody>
      </p:sp>
      <p:sp>
        <p:nvSpPr>
          <p:cNvPr id="34" name="Arc 41"/>
          <p:cNvSpPr/>
          <p:nvPr/>
        </p:nvSpPr>
        <p:spPr>
          <a:xfrm rot="19051047">
            <a:off x="6630083" y="3046183"/>
            <a:ext cx="2088419" cy="2088419"/>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charset="0"/>
              <a:cs typeface="Calibri" panose="020F0502020204030204" charset="0"/>
            </a:endParaRPr>
          </a:p>
        </p:txBody>
      </p:sp>
      <p:sp>
        <p:nvSpPr>
          <p:cNvPr id="35" name="Arc 42"/>
          <p:cNvSpPr/>
          <p:nvPr/>
        </p:nvSpPr>
        <p:spPr>
          <a:xfrm rot="2548953" flipH="1">
            <a:off x="3472947" y="3046183"/>
            <a:ext cx="2088419" cy="2088419"/>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charset="0"/>
              <a:cs typeface="Calibri" panose="020F0502020204030204" charset="0"/>
            </a:endParaRPr>
          </a:p>
        </p:txBody>
      </p:sp>
      <p:grpSp>
        <p:nvGrpSpPr>
          <p:cNvPr id="36" name="Group 286"/>
          <p:cNvGrpSpPr/>
          <p:nvPr/>
        </p:nvGrpSpPr>
        <p:grpSpPr>
          <a:xfrm>
            <a:off x="4517155" y="3507062"/>
            <a:ext cx="3157137" cy="2587072"/>
            <a:chOff x="5633243" y="1798638"/>
            <a:chExt cx="1992313" cy="1632575"/>
          </a:xfrm>
        </p:grpSpPr>
        <p:sp>
          <p:nvSpPr>
            <p:cNvPr id="37" name="Freeform 10"/>
            <p:cNvSpPr/>
            <p:nvPr/>
          </p:nvSpPr>
          <p:spPr bwMode="auto">
            <a:xfrm>
              <a:off x="6276180" y="3115300"/>
              <a:ext cx="706438" cy="315913"/>
            </a:xfrm>
            <a:custGeom>
              <a:avLst/>
              <a:gdLst/>
              <a:ahLst/>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sp>
          <p:nvSpPr>
            <p:cNvPr id="38" name="Freeform 12"/>
            <p:cNvSpPr/>
            <p:nvPr/>
          </p:nvSpPr>
          <p:spPr bwMode="auto">
            <a:xfrm>
              <a:off x="5633243" y="1798638"/>
              <a:ext cx="1992313" cy="1425575"/>
            </a:xfrm>
            <a:custGeom>
              <a:avLst/>
              <a:gdLst/>
              <a:ahLst/>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sp>
          <p:nvSpPr>
            <p:cNvPr id="39" name="Rectangle 13"/>
            <p:cNvSpPr>
              <a:spLocks noChangeArrowheads="1"/>
            </p:cNvSpPr>
            <p:nvPr/>
          </p:nvSpPr>
          <p:spPr bwMode="auto">
            <a:xfrm>
              <a:off x="5685075" y="1842503"/>
              <a:ext cx="1855788" cy="1147763"/>
            </a:xfrm>
            <a:prstGeom prst="rect">
              <a:avLst/>
            </a:prstGeom>
            <a:blipFill dpi="0"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t="-3694" b="-3694"/>
              </a:stretch>
            </a:blipFill>
            <a:ln w="9525">
              <a:noFill/>
              <a:miter lim="800000"/>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sp>
          <p:nvSpPr>
            <p:cNvPr id="41" name="Oval 15"/>
            <p:cNvSpPr>
              <a:spLocks noChangeArrowheads="1"/>
            </p:cNvSpPr>
            <p:nvPr/>
          </p:nvSpPr>
          <p:spPr bwMode="auto">
            <a:xfrm>
              <a:off x="6580980" y="3059113"/>
              <a:ext cx="93663" cy="93663"/>
            </a:xfrm>
            <a:prstGeom prst="ellipse">
              <a:avLst/>
            </a:prstGeom>
            <a:solidFill>
              <a:srgbClr val="6E6F71"/>
            </a:solidFill>
            <a:ln w="9525">
              <a:noFill/>
              <a:round/>
            </a:ln>
          </p:spPr>
          <p:txBody>
            <a:bodyPr vert="horz" wrap="square" lIns="91463" tIns="45731" rIns="91463" bIns="45731" numCol="1" anchor="t" anchorCtr="0" compatLnSpc="1"/>
            <a:lstStyle/>
            <a:p>
              <a:endParaRPr lang="en-US">
                <a:latin typeface="Calibri" panose="020F0502020204030204" charset="0"/>
                <a:cs typeface="Calibri" panose="020F0502020204030204" charset="0"/>
              </a:endParaRPr>
            </a:p>
          </p:txBody>
        </p:sp>
      </p:grpSp>
      <p:grpSp>
        <p:nvGrpSpPr>
          <p:cNvPr id="42" name="Group 38"/>
          <p:cNvGrpSpPr/>
          <p:nvPr/>
        </p:nvGrpSpPr>
        <p:grpSpPr>
          <a:xfrm>
            <a:off x="766809" y="4685329"/>
            <a:ext cx="2649645" cy="827294"/>
            <a:chOff x="1430743" y="1431380"/>
            <a:chExt cx="2076062" cy="648205"/>
          </a:xfrm>
        </p:grpSpPr>
        <p:sp>
          <p:nvSpPr>
            <p:cNvPr id="43" name="TextBox 42"/>
            <p:cNvSpPr txBox="1"/>
            <p:nvPr/>
          </p:nvSpPr>
          <p:spPr>
            <a:xfrm>
              <a:off x="2432123" y="1431380"/>
              <a:ext cx="1074682" cy="229863"/>
            </a:xfrm>
            <a:prstGeom prst="rect">
              <a:avLst/>
            </a:prstGeom>
            <a:noFill/>
          </p:spPr>
          <p:txBody>
            <a:bodyPr wrap="none" lIns="0" tIns="0" rIns="0" bIns="0" rtlCol="0" anchor="ctr">
              <a:spAutoFit/>
            </a:bodyPr>
            <a:lstStyle/>
            <a:p>
              <a:pPr algn="r"/>
              <a:r>
                <a:rPr lang="zh-CN" altLang="en-US" b="1" dirty="0">
                  <a:solidFill>
                    <a:srgbClr val="585049"/>
                  </a:solidFill>
                  <a:effectLst/>
                  <a:latin typeface="微软雅黑" panose="020B0503020204020204" charset="-122"/>
                  <a:ea typeface="微软雅黑" panose="020B0503020204020204" charset="-122"/>
                  <a:cs typeface="Calibri" panose="020F0502020204030204" charset="0"/>
                </a:rPr>
                <a:t>Add title content</a:t>
              </a:r>
            </a:p>
          </p:txBody>
        </p:sp>
        <p:sp>
          <p:nvSpPr>
            <p:cNvPr id="44" name="TextBox 43"/>
            <p:cNvSpPr txBox="1"/>
            <p:nvPr/>
          </p:nvSpPr>
          <p:spPr>
            <a:xfrm>
              <a:off x="1430743" y="1649712"/>
              <a:ext cx="2076062" cy="429873"/>
            </a:xfrm>
            <a:prstGeom prst="rect">
              <a:avLst/>
            </a:prstGeom>
            <a:noFill/>
          </p:spPr>
          <p:txBody>
            <a:bodyPr wrap="square" lIns="0" tIns="0" rIns="0" bIns="0" rtlCol="0" anchor="t">
              <a:spAutoFit/>
            </a:bodyPr>
            <a:lstStyle/>
            <a:p>
              <a:pPr algn="r">
                <a:lnSpc>
                  <a:spcPct val="120000"/>
                </a:lnSpc>
              </a:pPr>
              <a:r>
                <a:rPr lang="zh-CN" altLang="en-US" sz="10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000" dirty="0">
                  <a:solidFill>
                    <a:srgbClr val="585049"/>
                  </a:solidFill>
                  <a:latin typeface="微软雅黑" panose="020B0503020204020204" charset="-122"/>
                  <a:ea typeface="微软雅黑" panose="020B0503020204020204" charset="-122"/>
                </a:rPr>
                <a:t>Your face is played here, either through here, or by copying your text</a:t>
              </a:r>
            </a:p>
          </p:txBody>
        </p:sp>
      </p:grpSp>
      <p:grpSp>
        <p:nvGrpSpPr>
          <p:cNvPr id="65" name="Group 38"/>
          <p:cNvGrpSpPr/>
          <p:nvPr/>
        </p:nvGrpSpPr>
        <p:grpSpPr>
          <a:xfrm>
            <a:off x="8761734" y="4717683"/>
            <a:ext cx="2649645" cy="827294"/>
            <a:chOff x="1430743" y="1431380"/>
            <a:chExt cx="2076062" cy="648205"/>
          </a:xfrm>
        </p:grpSpPr>
        <p:sp>
          <p:nvSpPr>
            <p:cNvPr id="66" name="TextBox 65"/>
            <p:cNvSpPr txBox="1"/>
            <p:nvPr/>
          </p:nvSpPr>
          <p:spPr>
            <a:xfrm>
              <a:off x="1430743" y="1431380"/>
              <a:ext cx="1074682" cy="229863"/>
            </a:xfrm>
            <a:prstGeom prst="rect">
              <a:avLst/>
            </a:prstGeom>
            <a:noFill/>
          </p:spPr>
          <p:txBody>
            <a:bodyPr wrap="none" lIns="0" tIns="0" rIns="0" bIns="0" rtlCol="0" anchor="ctr">
              <a:spAutoFit/>
            </a:bodyPr>
            <a:lstStyle/>
            <a:p>
              <a:r>
                <a:rPr lang="zh-CN" altLang="en-US" b="1" dirty="0">
                  <a:solidFill>
                    <a:srgbClr val="585049"/>
                  </a:solidFill>
                  <a:latin typeface="微软雅黑" panose="020B0503020204020204" charset="-122"/>
                  <a:ea typeface="微软雅黑" panose="020B0503020204020204" charset="-122"/>
                  <a:cs typeface="Calibri" panose="020F0502020204030204" charset="0"/>
                </a:rPr>
                <a:t>Add title content</a:t>
              </a:r>
            </a:p>
          </p:txBody>
        </p:sp>
        <p:sp>
          <p:nvSpPr>
            <p:cNvPr id="67" name="TextBox 66"/>
            <p:cNvSpPr txBox="1"/>
            <p:nvPr/>
          </p:nvSpPr>
          <p:spPr>
            <a:xfrm>
              <a:off x="1430743" y="1649712"/>
              <a:ext cx="2076062" cy="429873"/>
            </a:xfrm>
            <a:prstGeom prst="rect">
              <a:avLst/>
            </a:prstGeom>
            <a:noFill/>
          </p:spPr>
          <p:txBody>
            <a:bodyPr wrap="square" lIns="0" tIns="0" rIns="0" bIns="0" rtlCol="0" anchor="t">
              <a:spAutoFit/>
            </a:bodyPr>
            <a:lstStyle/>
            <a:p>
              <a:pPr>
                <a:lnSpc>
                  <a:spcPct val="120000"/>
                </a:lnSpc>
              </a:pPr>
              <a:r>
                <a:rPr lang="zh-CN" altLang="en-US" sz="10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000" dirty="0">
                  <a:solidFill>
                    <a:srgbClr val="585049"/>
                  </a:solidFill>
                  <a:latin typeface="微软雅黑" panose="020B0503020204020204" charset="-122"/>
                  <a:ea typeface="微软雅黑" panose="020B0503020204020204" charset="-122"/>
                </a:rPr>
                <a:t>Your face is played here, either through here, or by copying your text.</a:t>
              </a:r>
            </a:p>
          </p:txBody>
        </p:sp>
      </p:grpSp>
      <p:grpSp>
        <p:nvGrpSpPr>
          <p:cNvPr id="68" name="Group 38"/>
          <p:cNvGrpSpPr/>
          <p:nvPr/>
        </p:nvGrpSpPr>
        <p:grpSpPr>
          <a:xfrm>
            <a:off x="8761734" y="3532908"/>
            <a:ext cx="2649645" cy="827294"/>
            <a:chOff x="1430743" y="1431380"/>
            <a:chExt cx="2076062" cy="648205"/>
          </a:xfrm>
        </p:grpSpPr>
        <p:sp>
          <p:nvSpPr>
            <p:cNvPr id="69" name="TextBox 68"/>
            <p:cNvSpPr txBox="1"/>
            <p:nvPr/>
          </p:nvSpPr>
          <p:spPr>
            <a:xfrm>
              <a:off x="1430743" y="1431380"/>
              <a:ext cx="1074682" cy="229863"/>
            </a:xfrm>
            <a:prstGeom prst="rect">
              <a:avLst/>
            </a:prstGeom>
            <a:noFill/>
          </p:spPr>
          <p:txBody>
            <a:bodyPr wrap="none" lIns="0" tIns="0" rIns="0" bIns="0" rtlCol="0" anchor="ctr">
              <a:spAutoFit/>
            </a:bodyPr>
            <a:lstStyle/>
            <a:p>
              <a:r>
                <a:rPr lang="zh-CN" altLang="en-US" b="1" dirty="0">
                  <a:solidFill>
                    <a:srgbClr val="585049"/>
                  </a:solidFill>
                  <a:latin typeface="微软雅黑" panose="020B0503020204020204" charset="-122"/>
                  <a:ea typeface="微软雅黑" panose="020B0503020204020204" charset="-122"/>
                  <a:cs typeface="Calibri" panose="020F0502020204030204" charset="0"/>
                </a:rPr>
                <a:t>Add title content</a:t>
              </a:r>
            </a:p>
          </p:txBody>
        </p:sp>
        <p:sp>
          <p:nvSpPr>
            <p:cNvPr id="70" name="TextBox 69"/>
            <p:cNvSpPr txBox="1"/>
            <p:nvPr/>
          </p:nvSpPr>
          <p:spPr>
            <a:xfrm>
              <a:off x="1430743" y="1649712"/>
              <a:ext cx="2076062" cy="429873"/>
            </a:xfrm>
            <a:prstGeom prst="rect">
              <a:avLst/>
            </a:prstGeom>
            <a:noFill/>
          </p:spPr>
          <p:txBody>
            <a:bodyPr wrap="square" lIns="0" tIns="0" rIns="0" bIns="0" rtlCol="0" anchor="t">
              <a:spAutoFit/>
            </a:bodyPr>
            <a:lstStyle/>
            <a:p>
              <a:pPr>
                <a:lnSpc>
                  <a:spcPct val="120000"/>
                </a:lnSpc>
              </a:pPr>
              <a:r>
                <a:rPr lang="zh-CN" altLang="en-US" sz="10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000" dirty="0">
                  <a:solidFill>
                    <a:srgbClr val="585049"/>
                  </a:solidFill>
                  <a:latin typeface="微软雅黑" panose="020B0503020204020204" charset="-122"/>
                  <a:ea typeface="微软雅黑" panose="020B0503020204020204" charset="-122"/>
                </a:rPr>
                <a:t>Your face is played here, either through here, or by copying your text.</a:t>
              </a:r>
            </a:p>
          </p:txBody>
        </p:sp>
      </p:grpSp>
      <p:grpSp>
        <p:nvGrpSpPr>
          <p:cNvPr id="71" name="组合 70"/>
          <p:cNvGrpSpPr/>
          <p:nvPr/>
        </p:nvGrpSpPr>
        <p:grpSpPr>
          <a:xfrm>
            <a:off x="4891267" y="1844780"/>
            <a:ext cx="2404458" cy="433705"/>
            <a:chOff x="4673997" y="1988840"/>
            <a:chExt cx="2403846" cy="433595"/>
          </a:xfrm>
        </p:grpSpPr>
        <p:sp>
          <p:nvSpPr>
            <p:cNvPr id="72" name="Round Same Side Corner Rectangle 48"/>
            <p:cNvSpPr/>
            <p:nvPr/>
          </p:nvSpPr>
          <p:spPr>
            <a:xfrm rot="5400000">
              <a:off x="5701617" y="986973"/>
              <a:ext cx="348605" cy="2403846"/>
            </a:xfrm>
            <a:prstGeom prst="round2SameRect">
              <a:avLst>
                <a:gd name="adj1" fmla="val 50000"/>
                <a:gd name="adj2" fmla="val 50000"/>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73" name="Rectangle 49"/>
            <p:cNvSpPr/>
            <p:nvPr/>
          </p:nvSpPr>
          <p:spPr>
            <a:xfrm>
              <a:off x="4731619" y="1988840"/>
              <a:ext cx="2315890" cy="433595"/>
            </a:xfrm>
            <a:prstGeom prst="rect">
              <a:avLst/>
            </a:prstGeom>
          </p:spPr>
          <p:txBody>
            <a:bodyPr wrap="none">
              <a:spAutoFit/>
            </a:bodyPr>
            <a:lstStyle/>
            <a:p>
              <a:pPr algn="ctr"/>
              <a:r>
                <a:rPr lang="zh-CN" altLang="en-US" dirty="0">
                  <a:solidFill>
                    <a:schemeClr val="bg1"/>
                  </a:solidFill>
                  <a:latin typeface="微软雅黑" panose="020B0503020204020204" charset="-122"/>
                  <a:ea typeface="微软雅黑" panose="020B0503020204020204" charset="-122"/>
                  <a:cs typeface="Open Sans Light" panose="020B0306030504020204" pitchFamily="34" charset="0"/>
                </a:rPr>
                <a:t>Click here to add a title</a:t>
              </a:r>
            </a:p>
          </p:txBody>
        </p:sp>
      </p:grpSp>
      <p:sp>
        <p:nvSpPr>
          <p:cNvPr id="74" name="TextBox 73"/>
          <p:cNvSpPr txBox="1"/>
          <p:nvPr/>
        </p:nvSpPr>
        <p:spPr>
          <a:xfrm>
            <a:off x="982888" y="2276938"/>
            <a:ext cx="10284437" cy="438785"/>
          </a:xfrm>
          <a:prstGeom prst="rect">
            <a:avLst/>
          </a:prstGeom>
          <a:noFill/>
        </p:spPr>
        <p:txBody>
          <a:bodyPr wrap="square" rtlCol="0">
            <a:spAutoFit/>
          </a:bodyPr>
          <a:lstStyle/>
          <a:p>
            <a:pPr algn="ctr"/>
            <a:r>
              <a:rPr lang="zh-CN" altLang="en-US" sz="1100" dirty="0">
                <a:solidFill>
                  <a:schemeClr val="tx1"/>
                </a:solidFill>
                <a:latin typeface="微软雅黑" panose="020B0503020204020204" charset="-122"/>
                <a:ea typeface="微软雅黑" panose="020B0503020204020204" charset="-122"/>
              </a:rPr>
              <a:t>After you hit your content here, or by copying your text, choose paste in this box and choose to keep only the text. Your content is played here, or by copying your text, your content is played here in this box, or by copying your text, in this box, choose to paste it, and choose to keep only the text.</a:t>
            </a:r>
          </a:p>
        </p:txBody>
      </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2" name="直接连接符 1"/>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6" name="矩形 5"/>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5"/>
          <p:cNvPicPr>
            <a:picLocks noChangeAspect="1"/>
          </p:cNvPicPr>
          <p:nvPr/>
        </p:nvPicPr>
        <p:blipFill>
          <a:blip r:embed="rId4" cstate="print"/>
          <a:stretch>
            <a:fillRect/>
          </a:stretch>
        </p:blipFill>
        <p:spPr>
          <a:xfrm>
            <a:off x="609600" y="179705"/>
            <a:ext cx="640715" cy="628650"/>
          </a:xfrm>
          <a:prstGeom prst="rect">
            <a:avLst/>
          </a:prstGeom>
        </p:spPr>
      </p:pic>
    </p:spTree>
  </p:cSld>
  <p:clrMapOvr>
    <a:masterClrMapping/>
  </p:clrMapOvr>
  <p:transition advTm="5397">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18148" y="1608564"/>
            <a:ext cx="6920011" cy="649410"/>
            <a:chOff x="857249" y="1714500"/>
            <a:chExt cx="5328592" cy="500063"/>
          </a:xfrm>
        </p:grpSpPr>
        <p:sp>
          <p:nvSpPr>
            <p:cNvPr id="47" name="五边形 46"/>
            <p:cNvSpPr/>
            <p:nvPr/>
          </p:nvSpPr>
          <p:spPr>
            <a:xfrm>
              <a:off x="857249" y="1714500"/>
              <a:ext cx="1903856" cy="500063"/>
            </a:xfrm>
            <a:prstGeom prst="homePlate">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68597" tIns="34298" rIns="68597" bIns="34298"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48" name="矩形 47"/>
            <p:cNvSpPr/>
            <p:nvPr/>
          </p:nvSpPr>
          <p:spPr>
            <a:xfrm>
              <a:off x="2928567" y="1743076"/>
              <a:ext cx="3257274" cy="413282"/>
            </a:xfrm>
            <a:prstGeom prst="rect">
              <a:avLst/>
            </a:prstGeom>
          </p:spPr>
          <p:txBody>
            <a:bodyPr wrap="square" lIns="68597" tIns="34298" rIns="68597" bIns="34298">
              <a:spAutoFit/>
            </a:bodyPr>
            <a:lstStyle/>
            <a:p>
              <a:pPr>
                <a:spcBef>
                  <a:spcPts val="840"/>
                </a:spcBef>
                <a:spcAft>
                  <a:spcPts val="840"/>
                </a:spcAft>
              </a:pPr>
              <a:r>
                <a:rPr lang="zh-CN" altLang="en-US" sz="1000" dirty="0">
                  <a:solidFill>
                    <a:srgbClr val="585049"/>
                  </a:solidFill>
                  <a:latin typeface="微软雅黑" panose="020B0503020204020204" charset="-122"/>
                  <a:ea typeface="微软雅黑" panose="020B0503020204020204" charset="-122"/>
                </a:rPr>
                <a:t>Enter your text here, or copy your text to paste here, enter your text here, or copy your text paste here or copy your text paste here.</a:t>
              </a:r>
            </a:p>
          </p:txBody>
        </p:sp>
        <p:sp>
          <p:nvSpPr>
            <p:cNvPr id="49" name="矩形 48"/>
            <p:cNvSpPr/>
            <p:nvPr/>
          </p:nvSpPr>
          <p:spPr>
            <a:xfrm>
              <a:off x="1326400" y="1831108"/>
              <a:ext cx="927081" cy="316361"/>
            </a:xfrm>
            <a:prstGeom prst="rect">
              <a:avLst/>
            </a:prstGeom>
          </p:spPr>
          <p:txBody>
            <a:bodyPr wrap="none" lIns="68597" tIns="34298" rIns="68597" bIns="34298">
              <a:spAutoFit/>
            </a:bodyPr>
            <a:lstStyle/>
            <a:p>
              <a:pPr algn="ctr"/>
              <a:r>
                <a:rPr lang="zh-CN" altLang="en-US" dirty="0">
                  <a:solidFill>
                    <a:schemeClr val="bg1"/>
                  </a:solidFill>
                  <a:latin typeface="微软雅黑" panose="020B0503020204020204" charset="-122"/>
                  <a:ea typeface="微软雅黑" panose="020B0503020204020204" charset="-122"/>
                </a:rPr>
                <a:t>Add a title</a:t>
              </a:r>
            </a:p>
          </p:txBody>
        </p:sp>
      </p:grpSp>
      <p:grpSp>
        <p:nvGrpSpPr>
          <p:cNvPr id="50" name="组合 49"/>
          <p:cNvGrpSpPr/>
          <p:nvPr/>
        </p:nvGrpSpPr>
        <p:grpSpPr>
          <a:xfrm>
            <a:off x="1018148" y="2590696"/>
            <a:ext cx="6920011" cy="649409"/>
            <a:chOff x="857249" y="2481722"/>
            <a:chExt cx="5328592" cy="500063"/>
          </a:xfrm>
        </p:grpSpPr>
        <p:sp>
          <p:nvSpPr>
            <p:cNvPr id="51" name="五边形 50"/>
            <p:cNvSpPr/>
            <p:nvPr/>
          </p:nvSpPr>
          <p:spPr>
            <a:xfrm>
              <a:off x="857249" y="2481722"/>
              <a:ext cx="1903856" cy="500063"/>
            </a:xfrm>
            <a:prstGeom prst="homePlate">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97" tIns="34298" rIns="68597" bIns="34298"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52" name="矩形 51"/>
            <p:cNvSpPr/>
            <p:nvPr/>
          </p:nvSpPr>
          <p:spPr>
            <a:xfrm>
              <a:off x="2928567" y="2511905"/>
              <a:ext cx="3257274" cy="413283"/>
            </a:xfrm>
            <a:prstGeom prst="rect">
              <a:avLst/>
            </a:prstGeom>
          </p:spPr>
          <p:txBody>
            <a:bodyPr wrap="square" lIns="68597" tIns="34298" rIns="68597" bIns="34298">
              <a:spAutoFit/>
            </a:bodyPr>
            <a:lstStyle/>
            <a:p>
              <a:pPr>
                <a:spcBef>
                  <a:spcPts val="840"/>
                </a:spcBef>
                <a:spcAft>
                  <a:spcPts val="840"/>
                </a:spcAft>
              </a:pPr>
              <a:r>
                <a:rPr lang="zh-CN" altLang="en-US" sz="1000" dirty="0">
                  <a:solidFill>
                    <a:srgbClr val="585049"/>
                  </a:solidFill>
                  <a:latin typeface="微软雅黑" panose="020B0503020204020204" charset="-122"/>
                  <a:ea typeface="微软雅黑" panose="020B0503020204020204" charset="-122"/>
                </a:rPr>
                <a:t>Enter your text here, or copy your text to paste here, enter your text here, or copy your text paste here or copy your text paste here.</a:t>
              </a:r>
            </a:p>
          </p:txBody>
        </p:sp>
        <p:sp>
          <p:nvSpPr>
            <p:cNvPr id="53" name="矩形 52"/>
            <p:cNvSpPr/>
            <p:nvPr/>
          </p:nvSpPr>
          <p:spPr>
            <a:xfrm>
              <a:off x="1345637" y="2593254"/>
              <a:ext cx="927081" cy="316362"/>
            </a:xfrm>
            <a:prstGeom prst="rect">
              <a:avLst/>
            </a:prstGeom>
          </p:spPr>
          <p:txBody>
            <a:bodyPr wrap="none" lIns="68597" tIns="34298" rIns="68597" bIns="34298">
              <a:spAutoFit/>
            </a:bodyPr>
            <a:lstStyle/>
            <a:p>
              <a:pPr algn="ctr"/>
              <a:r>
                <a:rPr lang="zh-CN" altLang="en-US" dirty="0">
                  <a:solidFill>
                    <a:schemeClr val="bg1"/>
                  </a:solidFill>
                  <a:latin typeface="微软雅黑" panose="020B0503020204020204" charset="-122"/>
                  <a:ea typeface="微软雅黑" panose="020B0503020204020204" charset="-122"/>
                </a:rPr>
                <a:t>Add a title</a:t>
              </a:r>
            </a:p>
          </p:txBody>
        </p:sp>
      </p:grpSp>
      <p:grpSp>
        <p:nvGrpSpPr>
          <p:cNvPr id="54" name="组合 53"/>
          <p:cNvGrpSpPr/>
          <p:nvPr/>
        </p:nvGrpSpPr>
        <p:grpSpPr>
          <a:xfrm>
            <a:off x="1018148" y="3586804"/>
            <a:ext cx="6920011" cy="649410"/>
            <a:chOff x="857249" y="3248944"/>
            <a:chExt cx="5328592" cy="500063"/>
          </a:xfrm>
        </p:grpSpPr>
        <p:sp>
          <p:nvSpPr>
            <p:cNvPr id="55" name="五边形 54"/>
            <p:cNvSpPr/>
            <p:nvPr/>
          </p:nvSpPr>
          <p:spPr>
            <a:xfrm>
              <a:off x="857249" y="3248944"/>
              <a:ext cx="1903856" cy="500063"/>
            </a:xfrm>
            <a:prstGeom prst="homePlate">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lIns="68597" tIns="34298" rIns="68597" bIns="34298" rtlCol="0" anchor="ctr"/>
            <a:lstStyle/>
            <a:p>
              <a:pPr algn="ctr"/>
              <a:endParaRPr lang="zh-CN" altLang="en-US" b="1" dirty="0">
                <a:solidFill>
                  <a:schemeClr val="bg1"/>
                </a:solidFill>
                <a:latin typeface="微软雅黑" panose="020B0503020204020204" charset="-122"/>
                <a:ea typeface="微软雅黑" panose="020B0503020204020204" charset="-122"/>
              </a:endParaRPr>
            </a:p>
          </p:txBody>
        </p:sp>
        <p:sp>
          <p:nvSpPr>
            <p:cNvPr id="56" name="矩形 55"/>
            <p:cNvSpPr/>
            <p:nvPr/>
          </p:nvSpPr>
          <p:spPr>
            <a:xfrm>
              <a:off x="2928567" y="3280735"/>
              <a:ext cx="3257274" cy="413282"/>
            </a:xfrm>
            <a:prstGeom prst="rect">
              <a:avLst/>
            </a:prstGeom>
          </p:spPr>
          <p:txBody>
            <a:bodyPr wrap="square" lIns="68597" tIns="34298" rIns="68597" bIns="34298">
              <a:spAutoFit/>
            </a:bodyPr>
            <a:lstStyle/>
            <a:p>
              <a:pPr>
                <a:spcBef>
                  <a:spcPts val="840"/>
                </a:spcBef>
                <a:spcAft>
                  <a:spcPts val="840"/>
                </a:spcAft>
              </a:pPr>
              <a:r>
                <a:rPr lang="zh-CN" altLang="en-US" sz="1000" dirty="0">
                  <a:solidFill>
                    <a:srgbClr val="585049"/>
                  </a:solidFill>
                  <a:latin typeface="微软雅黑" panose="020B0503020204020204" charset="-122"/>
                  <a:ea typeface="微软雅黑" panose="020B0503020204020204" charset="-122"/>
                </a:rPr>
                <a:t>Enter your text here, or copy your text to paste here, enter your text here, or copy your text paste here or copy your text paste here.</a:t>
              </a:r>
            </a:p>
          </p:txBody>
        </p:sp>
        <p:sp>
          <p:nvSpPr>
            <p:cNvPr id="57" name="矩形 56"/>
            <p:cNvSpPr/>
            <p:nvPr/>
          </p:nvSpPr>
          <p:spPr>
            <a:xfrm>
              <a:off x="1345637" y="3360476"/>
              <a:ext cx="927081" cy="316361"/>
            </a:xfrm>
            <a:prstGeom prst="rect">
              <a:avLst/>
            </a:prstGeom>
          </p:spPr>
          <p:txBody>
            <a:bodyPr wrap="none" lIns="68597" tIns="34298" rIns="68597" bIns="34298">
              <a:spAutoFit/>
            </a:bodyPr>
            <a:lstStyle/>
            <a:p>
              <a:pPr algn="ctr"/>
              <a:r>
                <a:rPr lang="zh-CN" altLang="en-US" dirty="0">
                  <a:solidFill>
                    <a:schemeClr val="bg1"/>
                  </a:solidFill>
                  <a:latin typeface="微软雅黑" panose="020B0503020204020204" charset="-122"/>
                  <a:ea typeface="微软雅黑" panose="020B0503020204020204" charset="-122"/>
                </a:rPr>
                <a:t>Add a title</a:t>
              </a:r>
            </a:p>
          </p:txBody>
        </p:sp>
      </p:grpSp>
      <p:grpSp>
        <p:nvGrpSpPr>
          <p:cNvPr id="58" name="组合 57"/>
          <p:cNvGrpSpPr/>
          <p:nvPr/>
        </p:nvGrpSpPr>
        <p:grpSpPr>
          <a:xfrm>
            <a:off x="1018148" y="4582904"/>
            <a:ext cx="7013524" cy="649409"/>
            <a:chOff x="857249" y="4016166"/>
            <a:chExt cx="5400600" cy="500063"/>
          </a:xfrm>
        </p:grpSpPr>
        <p:sp>
          <p:nvSpPr>
            <p:cNvPr id="59" name="五边形 58"/>
            <p:cNvSpPr/>
            <p:nvPr/>
          </p:nvSpPr>
          <p:spPr>
            <a:xfrm>
              <a:off x="857249" y="4016166"/>
              <a:ext cx="1903856" cy="500063"/>
            </a:xfrm>
            <a:prstGeom prst="homePlate">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97" tIns="34298" rIns="68597" bIns="34298"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60" name="矩形 59"/>
            <p:cNvSpPr/>
            <p:nvPr/>
          </p:nvSpPr>
          <p:spPr>
            <a:xfrm>
              <a:off x="2928567" y="4049564"/>
              <a:ext cx="3329282" cy="413283"/>
            </a:xfrm>
            <a:prstGeom prst="rect">
              <a:avLst/>
            </a:prstGeom>
          </p:spPr>
          <p:txBody>
            <a:bodyPr wrap="square" lIns="68597" tIns="34298" rIns="68597" bIns="34298">
              <a:spAutoFit/>
            </a:bodyPr>
            <a:lstStyle/>
            <a:p>
              <a:pPr>
                <a:spcBef>
                  <a:spcPts val="840"/>
                </a:spcBef>
                <a:spcAft>
                  <a:spcPts val="840"/>
                </a:spcAft>
              </a:pPr>
              <a:r>
                <a:rPr lang="zh-CN" altLang="en-US" sz="1000" dirty="0">
                  <a:solidFill>
                    <a:srgbClr val="585049"/>
                  </a:solidFill>
                  <a:latin typeface="微软雅黑" panose="020B0503020204020204" charset="-122"/>
                  <a:ea typeface="微软雅黑" panose="020B0503020204020204" charset="-122"/>
                </a:rPr>
                <a:t>Enter your text here, or copy your text to paste here, enter your text here, or copy your text paste here or copy your text paste here.</a:t>
              </a:r>
            </a:p>
          </p:txBody>
        </p:sp>
        <p:sp>
          <p:nvSpPr>
            <p:cNvPr id="61" name="矩形 60"/>
            <p:cNvSpPr/>
            <p:nvPr/>
          </p:nvSpPr>
          <p:spPr>
            <a:xfrm>
              <a:off x="1345635" y="4127698"/>
              <a:ext cx="927081" cy="316362"/>
            </a:xfrm>
            <a:prstGeom prst="rect">
              <a:avLst/>
            </a:prstGeom>
          </p:spPr>
          <p:txBody>
            <a:bodyPr wrap="none" lIns="68597" tIns="34298" rIns="68597" bIns="34298">
              <a:spAutoFit/>
            </a:bodyPr>
            <a:lstStyle/>
            <a:p>
              <a:pPr algn="ctr"/>
              <a:r>
                <a:rPr lang="zh-CN" altLang="en-US" dirty="0">
                  <a:solidFill>
                    <a:schemeClr val="bg1"/>
                  </a:solidFill>
                  <a:latin typeface="微软雅黑" panose="020B0503020204020204" charset="-122"/>
                  <a:ea typeface="微软雅黑" panose="020B0503020204020204" charset="-122"/>
                </a:rPr>
                <a:t>Add a title</a:t>
              </a:r>
            </a:p>
          </p:txBody>
        </p:sp>
      </p:grpSp>
      <p:cxnSp>
        <p:nvCxnSpPr>
          <p:cNvPr id="62" name="直接连接符 61"/>
          <p:cNvCxnSpPr/>
          <p:nvPr/>
        </p:nvCxnSpPr>
        <p:spPr>
          <a:xfrm>
            <a:off x="1019286" y="2409985"/>
            <a:ext cx="66687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019286" y="3411931"/>
            <a:ext cx="66687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019286" y="4413877"/>
            <a:ext cx="66687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图片 44"/>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8043"/>
          <a:stretch>
            <a:fillRect/>
          </a:stretch>
        </p:blipFill>
        <p:spPr>
          <a:xfrm>
            <a:off x="8195945" y="393700"/>
            <a:ext cx="3176270" cy="5240020"/>
          </a:xfrm>
          <a:prstGeom prst="rect">
            <a:avLst/>
          </a:prstGeom>
        </p:spPr>
      </p:pic>
      <p:pic>
        <p:nvPicPr>
          <p:cNvPr id="6" name="图片 5" descr="35"/>
          <p:cNvPicPr>
            <a:picLocks noChangeAspect="1"/>
          </p:cNvPicPr>
          <p:nvPr/>
        </p:nvPicPr>
        <p:blipFill>
          <a:blip r:embed="rId4" cstate="print"/>
          <a:stretch>
            <a:fillRect/>
          </a:stretch>
        </p:blipFill>
        <p:spPr>
          <a:xfrm>
            <a:off x="609600" y="179705"/>
            <a:ext cx="640715" cy="628650"/>
          </a:xfrm>
          <a:prstGeom prst="rect">
            <a:avLst/>
          </a:prstGeom>
        </p:spPr>
      </p:pic>
    </p:spTree>
  </p:cSld>
  <p:clrMapOvr>
    <a:masterClrMapping/>
  </p:clrMapOvr>
  <p:transition advTm="3900">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22"/>
          <p:cNvCxnSpPr/>
          <p:nvPr/>
        </p:nvCxnSpPr>
        <p:spPr>
          <a:xfrm>
            <a:off x="1292100" y="4113044"/>
            <a:ext cx="9698013" cy="0"/>
          </a:xfrm>
          <a:prstGeom prst="line">
            <a:avLst/>
          </a:prstGeom>
          <a:ln>
            <a:solidFill>
              <a:srgbClr val="5850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Rounded Rectangle 1"/>
          <p:cNvSpPr/>
          <p:nvPr/>
        </p:nvSpPr>
        <p:spPr>
          <a:xfrm>
            <a:off x="1709235" y="3019032"/>
            <a:ext cx="393800" cy="1327488"/>
          </a:xfrm>
          <a:prstGeom prst="roundRect">
            <a:avLst>
              <a:gd name="adj" fmla="val 50000"/>
            </a:avLst>
          </a:prstGeom>
          <a:solidFill>
            <a:srgbClr val="58504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67" name="TextBox 66"/>
          <p:cNvSpPr txBox="1"/>
          <p:nvPr/>
        </p:nvSpPr>
        <p:spPr>
          <a:xfrm>
            <a:off x="1451096"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February</a:t>
            </a:r>
          </a:p>
        </p:txBody>
      </p:sp>
      <p:sp>
        <p:nvSpPr>
          <p:cNvPr id="68" name="Rounded Rectangle 3"/>
          <p:cNvSpPr/>
          <p:nvPr/>
        </p:nvSpPr>
        <p:spPr>
          <a:xfrm>
            <a:off x="2585758" y="2546471"/>
            <a:ext cx="393800" cy="1800048"/>
          </a:xfrm>
          <a:prstGeom prst="roundRect">
            <a:avLst>
              <a:gd name="adj" fmla="val 50000"/>
            </a:avLst>
          </a:prstGeom>
          <a:solidFill>
            <a:srgbClr val="DF797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69" name="TextBox 68"/>
          <p:cNvSpPr txBox="1"/>
          <p:nvPr/>
        </p:nvSpPr>
        <p:spPr>
          <a:xfrm>
            <a:off x="2327619"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March</a:t>
            </a:r>
          </a:p>
        </p:txBody>
      </p:sp>
      <p:sp>
        <p:nvSpPr>
          <p:cNvPr id="70" name="Rounded Rectangle 5"/>
          <p:cNvSpPr/>
          <p:nvPr/>
        </p:nvSpPr>
        <p:spPr>
          <a:xfrm>
            <a:off x="3551000" y="3506836"/>
            <a:ext cx="393800" cy="839684"/>
          </a:xfrm>
          <a:prstGeom prst="roundRect">
            <a:avLst>
              <a:gd name="adj" fmla="val 50000"/>
            </a:avLst>
          </a:prstGeom>
          <a:solidFill>
            <a:srgbClr val="58504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71" name="TextBox 70"/>
          <p:cNvSpPr txBox="1"/>
          <p:nvPr/>
        </p:nvSpPr>
        <p:spPr>
          <a:xfrm>
            <a:off x="3292861"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April</a:t>
            </a:r>
          </a:p>
        </p:txBody>
      </p:sp>
      <p:sp>
        <p:nvSpPr>
          <p:cNvPr id="72" name="Rounded Rectangle 7"/>
          <p:cNvSpPr/>
          <p:nvPr/>
        </p:nvSpPr>
        <p:spPr>
          <a:xfrm>
            <a:off x="4398948" y="3164484"/>
            <a:ext cx="393800" cy="1182671"/>
          </a:xfrm>
          <a:prstGeom prst="roundRect">
            <a:avLst>
              <a:gd name="adj" fmla="val 50000"/>
            </a:avLst>
          </a:prstGeom>
          <a:solidFill>
            <a:srgbClr val="DF797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73" name="TextBox 72"/>
          <p:cNvSpPr txBox="1"/>
          <p:nvPr/>
        </p:nvSpPr>
        <p:spPr>
          <a:xfrm>
            <a:off x="4169384"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May</a:t>
            </a:r>
          </a:p>
        </p:txBody>
      </p:sp>
      <p:sp>
        <p:nvSpPr>
          <p:cNvPr id="74" name="Rounded Rectangle 9"/>
          <p:cNvSpPr/>
          <p:nvPr/>
        </p:nvSpPr>
        <p:spPr>
          <a:xfrm>
            <a:off x="5364190" y="1944973"/>
            <a:ext cx="393800" cy="2402182"/>
          </a:xfrm>
          <a:prstGeom prst="roundRect">
            <a:avLst>
              <a:gd name="adj" fmla="val 50000"/>
            </a:avLst>
          </a:prstGeom>
          <a:solidFill>
            <a:srgbClr val="58504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75" name="TextBox 74"/>
          <p:cNvSpPr txBox="1"/>
          <p:nvPr/>
        </p:nvSpPr>
        <p:spPr>
          <a:xfrm>
            <a:off x="5134626"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June</a:t>
            </a:r>
          </a:p>
        </p:txBody>
      </p:sp>
      <p:sp>
        <p:nvSpPr>
          <p:cNvPr id="76" name="Rounded Rectangle 11"/>
          <p:cNvSpPr/>
          <p:nvPr/>
        </p:nvSpPr>
        <p:spPr>
          <a:xfrm>
            <a:off x="6240713" y="2600460"/>
            <a:ext cx="393800" cy="1746695"/>
          </a:xfrm>
          <a:prstGeom prst="roundRect">
            <a:avLst>
              <a:gd name="adj" fmla="val 50000"/>
            </a:avLst>
          </a:prstGeom>
          <a:solidFill>
            <a:srgbClr val="DF797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77" name="TextBox 76"/>
          <p:cNvSpPr txBox="1"/>
          <p:nvPr/>
        </p:nvSpPr>
        <p:spPr>
          <a:xfrm>
            <a:off x="6011149"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July</a:t>
            </a:r>
          </a:p>
        </p:txBody>
      </p:sp>
      <p:sp>
        <p:nvSpPr>
          <p:cNvPr id="78" name="Rounded Rectangle 13"/>
          <p:cNvSpPr/>
          <p:nvPr/>
        </p:nvSpPr>
        <p:spPr>
          <a:xfrm>
            <a:off x="7234530" y="3019032"/>
            <a:ext cx="393800" cy="1327488"/>
          </a:xfrm>
          <a:prstGeom prst="roundRect">
            <a:avLst>
              <a:gd name="adj" fmla="val 50000"/>
            </a:avLst>
          </a:prstGeom>
          <a:solidFill>
            <a:srgbClr val="58504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79" name="TextBox 78"/>
          <p:cNvSpPr txBox="1"/>
          <p:nvPr/>
        </p:nvSpPr>
        <p:spPr>
          <a:xfrm>
            <a:off x="6976391"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August</a:t>
            </a:r>
          </a:p>
        </p:txBody>
      </p:sp>
      <p:sp>
        <p:nvSpPr>
          <p:cNvPr id="80" name="Rounded Rectangle 15"/>
          <p:cNvSpPr/>
          <p:nvPr/>
        </p:nvSpPr>
        <p:spPr>
          <a:xfrm>
            <a:off x="8111053" y="3163849"/>
            <a:ext cx="399494" cy="1182671"/>
          </a:xfrm>
          <a:prstGeom prst="roundRect">
            <a:avLst>
              <a:gd name="adj" fmla="val 50000"/>
            </a:avLst>
          </a:prstGeom>
          <a:solidFill>
            <a:srgbClr val="DF797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81" name="TextBox 80"/>
          <p:cNvSpPr txBox="1"/>
          <p:nvPr/>
        </p:nvSpPr>
        <p:spPr>
          <a:xfrm>
            <a:off x="7852914"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September</a:t>
            </a:r>
          </a:p>
        </p:txBody>
      </p:sp>
      <p:sp>
        <p:nvSpPr>
          <p:cNvPr id="82" name="Rounded Rectangle 17"/>
          <p:cNvSpPr/>
          <p:nvPr/>
        </p:nvSpPr>
        <p:spPr>
          <a:xfrm>
            <a:off x="9107410" y="2256203"/>
            <a:ext cx="394617" cy="2089682"/>
          </a:xfrm>
          <a:prstGeom prst="roundRect">
            <a:avLst>
              <a:gd name="adj" fmla="val 50000"/>
            </a:avLst>
          </a:prstGeom>
          <a:solidFill>
            <a:srgbClr val="58504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83" name="TextBox 82"/>
          <p:cNvSpPr txBox="1"/>
          <p:nvPr/>
        </p:nvSpPr>
        <p:spPr>
          <a:xfrm>
            <a:off x="8818156"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October</a:t>
            </a:r>
          </a:p>
        </p:txBody>
      </p:sp>
      <p:sp>
        <p:nvSpPr>
          <p:cNvPr id="84" name="Rounded Rectangle 19"/>
          <p:cNvSpPr/>
          <p:nvPr/>
        </p:nvSpPr>
        <p:spPr>
          <a:xfrm>
            <a:off x="9983933" y="2599190"/>
            <a:ext cx="386995" cy="1746695"/>
          </a:xfrm>
          <a:prstGeom prst="roundRect">
            <a:avLst>
              <a:gd name="adj" fmla="val 50000"/>
            </a:avLst>
          </a:prstGeom>
          <a:solidFill>
            <a:srgbClr val="DF797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585049"/>
              </a:solidFill>
              <a:latin typeface="微软雅黑" panose="020B0503020204020204" charset="-122"/>
              <a:ea typeface="微软雅黑" panose="020B0503020204020204" charset="-122"/>
            </a:endParaRPr>
          </a:p>
        </p:txBody>
      </p:sp>
      <p:sp>
        <p:nvSpPr>
          <p:cNvPr id="85" name="TextBox 84"/>
          <p:cNvSpPr txBox="1"/>
          <p:nvPr/>
        </p:nvSpPr>
        <p:spPr>
          <a:xfrm>
            <a:off x="9694679" y="4483303"/>
            <a:ext cx="965038" cy="262890"/>
          </a:xfrm>
          <a:prstGeom prst="rect">
            <a:avLst/>
          </a:prstGeom>
          <a:noFill/>
        </p:spPr>
        <p:txBody>
          <a:bodyPr wrap="square" rtlCol="0">
            <a:spAutoFit/>
          </a:bodyPr>
          <a:lstStyle/>
          <a:p>
            <a:pPr algn="ctr"/>
            <a:r>
              <a:rPr lang="zh-CN" altLang="en-US" sz="1050" dirty="0">
                <a:solidFill>
                  <a:srgbClr val="585049"/>
                </a:solidFill>
                <a:latin typeface="微软雅黑" panose="020B0503020204020204" charset="-122"/>
                <a:ea typeface="微软雅黑" panose="020B0503020204020204" charset="-122"/>
              </a:rPr>
              <a:t>November</a:t>
            </a:r>
          </a:p>
        </p:txBody>
      </p:sp>
      <p:sp>
        <p:nvSpPr>
          <p:cNvPr id="86" name="TextBox 85"/>
          <p:cNvSpPr txBox="1"/>
          <p:nvPr/>
        </p:nvSpPr>
        <p:spPr>
          <a:xfrm>
            <a:off x="1451096" y="2723823"/>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40%</a:t>
            </a:r>
          </a:p>
        </p:txBody>
      </p:sp>
      <p:sp>
        <p:nvSpPr>
          <p:cNvPr id="87" name="TextBox 86"/>
          <p:cNvSpPr txBox="1"/>
          <p:nvPr/>
        </p:nvSpPr>
        <p:spPr>
          <a:xfrm>
            <a:off x="2327619" y="2243039"/>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55%</a:t>
            </a:r>
          </a:p>
        </p:txBody>
      </p:sp>
      <p:sp>
        <p:nvSpPr>
          <p:cNvPr id="88" name="TextBox 87"/>
          <p:cNvSpPr txBox="1"/>
          <p:nvPr/>
        </p:nvSpPr>
        <p:spPr>
          <a:xfrm>
            <a:off x="3292861" y="3185923"/>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30%</a:t>
            </a:r>
          </a:p>
        </p:txBody>
      </p:sp>
      <p:sp>
        <p:nvSpPr>
          <p:cNvPr id="89" name="TextBox 88"/>
          <p:cNvSpPr txBox="1"/>
          <p:nvPr/>
        </p:nvSpPr>
        <p:spPr>
          <a:xfrm>
            <a:off x="4169384" y="2810564"/>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39%</a:t>
            </a:r>
          </a:p>
        </p:txBody>
      </p:sp>
      <p:sp>
        <p:nvSpPr>
          <p:cNvPr id="90" name="TextBox 89"/>
          <p:cNvSpPr txBox="1"/>
          <p:nvPr/>
        </p:nvSpPr>
        <p:spPr>
          <a:xfrm>
            <a:off x="5134626" y="1633160"/>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75%</a:t>
            </a:r>
          </a:p>
        </p:txBody>
      </p:sp>
      <p:sp>
        <p:nvSpPr>
          <p:cNvPr id="91" name="TextBox 90"/>
          <p:cNvSpPr txBox="1"/>
          <p:nvPr/>
        </p:nvSpPr>
        <p:spPr>
          <a:xfrm>
            <a:off x="6011149" y="2312248"/>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55%</a:t>
            </a:r>
          </a:p>
        </p:txBody>
      </p:sp>
      <p:sp>
        <p:nvSpPr>
          <p:cNvPr id="92" name="TextBox 91"/>
          <p:cNvSpPr txBox="1"/>
          <p:nvPr/>
        </p:nvSpPr>
        <p:spPr>
          <a:xfrm>
            <a:off x="6976391" y="2749085"/>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40%</a:t>
            </a:r>
          </a:p>
        </p:txBody>
      </p:sp>
      <p:sp>
        <p:nvSpPr>
          <p:cNvPr id="93" name="TextBox 92"/>
          <p:cNvSpPr txBox="1"/>
          <p:nvPr/>
        </p:nvSpPr>
        <p:spPr>
          <a:xfrm>
            <a:off x="7852914" y="2853482"/>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35%</a:t>
            </a:r>
          </a:p>
        </p:txBody>
      </p:sp>
      <p:sp>
        <p:nvSpPr>
          <p:cNvPr id="94" name="TextBox 93"/>
          <p:cNvSpPr txBox="1"/>
          <p:nvPr/>
        </p:nvSpPr>
        <p:spPr>
          <a:xfrm>
            <a:off x="8818156" y="1964955"/>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60%</a:t>
            </a:r>
          </a:p>
        </p:txBody>
      </p:sp>
      <p:sp>
        <p:nvSpPr>
          <p:cNvPr id="95" name="TextBox 94"/>
          <p:cNvSpPr txBox="1"/>
          <p:nvPr/>
        </p:nvSpPr>
        <p:spPr>
          <a:xfrm>
            <a:off x="9694679" y="2301787"/>
            <a:ext cx="965038" cy="287020"/>
          </a:xfrm>
          <a:prstGeom prst="rect">
            <a:avLst/>
          </a:prstGeom>
          <a:noFill/>
        </p:spPr>
        <p:txBody>
          <a:bodyPr wrap="square" rtlCol="0">
            <a:spAutoFit/>
          </a:bodyPr>
          <a:lstStyle/>
          <a:p>
            <a:pPr algn="ctr"/>
            <a:r>
              <a:rPr lang="id-ID" sz="1200" dirty="0">
                <a:solidFill>
                  <a:srgbClr val="585049"/>
                </a:solidFill>
                <a:latin typeface="微软雅黑" panose="020B0503020204020204" charset="-122"/>
                <a:ea typeface="微软雅黑" panose="020B0503020204020204" charset="-122"/>
              </a:rPr>
              <a:t>55%</a:t>
            </a:r>
          </a:p>
        </p:txBody>
      </p:sp>
      <p:sp>
        <p:nvSpPr>
          <p:cNvPr id="96" name="TextBox 95"/>
          <p:cNvSpPr txBox="1"/>
          <p:nvPr/>
        </p:nvSpPr>
        <p:spPr>
          <a:xfrm>
            <a:off x="1999453" y="5724708"/>
            <a:ext cx="8174990" cy="378460"/>
          </a:xfrm>
          <a:prstGeom prst="rect">
            <a:avLst/>
          </a:prstGeom>
          <a:noFill/>
        </p:spPr>
        <p:txBody>
          <a:bodyPr wrap="square" lIns="0" tIns="0" rIns="0" bIns="0" rtlCol="0">
            <a:spAutoFit/>
          </a:bodyPr>
          <a:lstStyle/>
          <a:p>
            <a:pPr algn="just"/>
            <a:r>
              <a:rPr lang="zh-CN" altLang="en-US" sz="1200" dirty="0">
                <a:solidFill>
                  <a:srgbClr val="585049"/>
                </a:solidFill>
                <a:latin typeface="微软雅黑" panose="020B0503020204020204" charset="-122"/>
                <a:ea typeface="微软雅黑" panose="020B0503020204020204" charset="-122"/>
              </a:rPr>
              <a:t>Click to enter a brief text commentary, the commentary text as far as possible to summarize refined, without the unnecessary text modification, concise and accurate commentary refined by the core concept. Click to enter a brief text commentary, the commentary text as far as possible to summarize refined, without the unnecessary text modification, concise and accurate commentary refined by the core concept.</a:t>
            </a:r>
          </a:p>
        </p:txBody>
      </p:sp>
      <p:sp>
        <p:nvSpPr>
          <p:cNvPr id="97" name="TextBox 96"/>
          <p:cNvSpPr txBox="1"/>
          <p:nvPr/>
        </p:nvSpPr>
        <p:spPr>
          <a:xfrm>
            <a:off x="4398948" y="5285627"/>
            <a:ext cx="3780928" cy="307777"/>
          </a:xfrm>
          <a:prstGeom prst="rect">
            <a:avLst/>
          </a:prstGeom>
          <a:noFill/>
        </p:spPr>
        <p:txBody>
          <a:bodyPr wrap="square" lIns="0" tIns="0" rIns="0" bIns="0" rtlCol="0">
            <a:spAutoFit/>
          </a:bodyPr>
          <a:lstStyle/>
          <a:p>
            <a:r>
              <a:rPr lang="zh-CN" altLang="en-US" sz="2000" b="1" dirty="0">
                <a:solidFill>
                  <a:srgbClr val="585049"/>
                </a:solidFill>
                <a:latin typeface="微软雅黑" panose="020B0503020204020204" charset="-122"/>
                <a:ea typeface="微软雅黑" panose="020B0503020204020204" charset="-122"/>
              </a:rPr>
              <a:t>Click to enter the title text</a:t>
            </a:r>
          </a:p>
        </p:txBody>
      </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85049"/>
              </a:solidFill>
            </a:endParaRPr>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5049"/>
              </a:solidFill>
            </a:endParaRPr>
          </a:p>
        </p:txBody>
      </p:sp>
      <p:pic>
        <p:nvPicPr>
          <p:cNvPr id="6" name="图片 5"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5350">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图片 78"/>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408161">
            <a:off x="632538" y="1658799"/>
            <a:ext cx="4402211" cy="4075220"/>
          </a:xfrm>
          <a:prstGeom prst="rect">
            <a:avLst/>
          </a:prstGeom>
        </p:spPr>
      </p:pic>
      <p:grpSp>
        <p:nvGrpSpPr>
          <p:cNvPr id="80" name="组合 79"/>
          <p:cNvGrpSpPr/>
          <p:nvPr/>
        </p:nvGrpSpPr>
        <p:grpSpPr>
          <a:xfrm>
            <a:off x="3642709" y="4992250"/>
            <a:ext cx="3866867" cy="742248"/>
            <a:chOff x="2486520" y="3853980"/>
            <a:chExt cx="3359205" cy="644802"/>
          </a:xfrm>
        </p:grpSpPr>
        <p:sp>
          <p:nvSpPr>
            <p:cNvPr id="81" name="Rectangle 13" descr="FD1DDF730CE4456e89755B07FE1653D0# #Rectangle 13"/>
            <p:cNvSpPr>
              <a:spLocks noChangeArrowheads="1"/>
            </p:cNvSpPr>
            <p:nvPr/>
          </p:nvSpPr>
          <p:spPr bwMode="auto">
            <a:xfrm>
              <a:off x="2486520" y="4145185"/>
              <a:ext cx="3359205" cy="35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rgbClr val="585049"/>
                  </a:solidFill>
                  <a:latin typeface="微软雅黑" panose="020B0503020204020204" charset="-122"/>
                  <a:ea typeface="微软雅黑" panose="020B0503020204020204" charset="-122"/>
                </a:rPr>
                <a:t>Add a plan brief here and a short description. Add a summary of next year's plan here, and a short description.</a:t>
              </a:r>
            </a:p>
          </p:txBody>
        </p:sp>
        <p:sp>
          <p:nvSpPr>
            <p:cNvPr id="82" name="Rectangle 13" descr="FD1DDF730CE4456e89755B07FE1653D0# #Rectangle 13"/>
            <p:cNvSpPr>
              <a:spLocks noChangeArrowheads="1"/>
            </p:cNvSpPr>
            <p:nvPr/>
          </p:nvSpPr>
          <p:spPr bwMode="auto">
            <a:xfrm>
              <a:off x="2486522" y="3853980"/>
              <a:ext cx="2068315" cy="32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b="1" dirty="0">
                  <a:solidFill>
                    <a:srgbClr val="585049"/>
                  </a:solidFill>
                  <a:latin typeface="微软雅黑" panose="020B0503020204020204" charset="-122"/>
                  <a:ea typeface="微软雅黑" panose="020B0503020204020204" charset="-122"/>
                </a:rPr>
                <a:t>Click to add a title</a:t>
              </a:r>
            </a:p>
          </p:txBody>
        </p:sp>
      </p:grpSp>
      <p:grpSp>
        <p:nvGrpSpPr>
          <p:cNvPr id="83" name="组合 82"/>
          <p:cNvGrpSpPr/>
          <p:nvPr/>
        </p:nvGrpSpPr>
        <p:grpSpPr>
          <a:xfrm>
            <a:off x="4487652" y="3966746"/>
            <a:ext cx="3866867" cy="752662"/>
            <a:chOff x="2987824" y="3207603"/>
            <a:chExt cx="3359205" cy="653848"/>
          </a:xfrm>
        </p:grpSpPr>
        <p:sp>
          <p:nvSpPr>
            <p:cNvPr id="84" name="Rectangle 13" descr="FD1DDF730CE4456e89755B07FE1653D0# #Rectangle 13"/>
            <p:cNvSpPr>
              <a:spLocks noChangeArrowheads="1"/>
            </p:cNvSpPr>
            <p:nvPr/>
          </p:nvSpPr>
          <p:spPr bwMode="auto">
            <a:xfrm>
              <a:off x="2987826" y="3207603"/>
              <a:ext cx="2184391" cy="32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b="1" dirty="0">
                  <a:solidFill>
                    <a:srgbClr val="585049"/>
                  </a:solidFill>
                  <a:latin typeface="微软雅黑" panose="020B0503020204020204" charset="-122"/>
                  <a:ea typeface="微软雅黑" panose="020B0503020204020204" charset="-122"/>
                </a:rPr>
                <a:t>Click to add a title</a:t>
              </a:r>
            </a:p>
          </p:txBody>
        </p:sp>
        <p:sp>
          <p:nvSpPr>
            <p:cNvPr id="85" name="Rectangle 13" descr="FD1DDF730CE4456e89755B07FE1653D0# #Rectangle 13"/>
            <p:cNvSpPr>
              <a:spLocks noChangeArrowheads="1"/>
            </p:cNvSpPr>
            <p:nvPr/>
          </p:nvSpPr>
          <p:spPr bwMode="auto">
            <a:xfrm>
              <a:off x="2987824" y="3507854"/>
              <a:ext cx="3359205" cy="35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rgbClr val="585049"/>
                  </a:solidFill>
                  <a:latin typeface="微软雅黑" panose="020B0503020204020204" charset="-122"/>
                  <a:ea typeface="微软雅黑" panose="020B0503020204020204" charset="-122"/>
                </a:rPr>
                <a:t>Add a plan brief here and a short description. Add a summary of next year's plan here, and a short description.</a:t>
              </a:r>
            </a:p>
          </p:txBody>
        </p:sp>
      </p:grpSp>
      <p:grpSp>
        <p:nvGrpSpPr>
          <p:cNvPr id="86" name="组合 85"/>
          <p:cNvGrpSpPr/>
          <p:nvPr/>
        </p:nvGrpSpPr>
        <p:grpSpPr>
          <a:xfrm>
            <a:off x="5197305" y="2945681"/>
            <a:ext cx="3866867" cy="708804"/>
            <a:chOff x="2987824" y="3245703"/>
            <a:chExt cx="3359205" cy="615748"/>
          </a:xfrm>
        </p:grpSpPr>
        <p:sp>
          <p:nvSpPr>
            <p:cNvPr id="87" name="Rectangle 13" descr="FD1DDF730CE4456e89755B07FE1653D0# #Rectangle 13"/>
            <p:cNvSpPr>
              <a:spLocks noChangeArrowheads="1"/>
            </p:cNvSpPr>
            <p:nvPr/>
          </p:nvSpPr>
          <p:spPr bwMode="auto">
            <a:xfrm>
              <a:off x="2987826" y="3245703"/>
              <a:ext cx="2107787" cy="32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b="1" dirty="0">
                  <a:solidFill>
                    <a:srgbClr val="585049"/>
                  </a:solidFill>
                  <a:latin typeface="微软雅黑" panose="020B0503020204020204" charset="-122"/>
                  <a:ea typeface="微软雅黑" panose="020B0503020204020204" charset="-122"/>
                </a:rPr>
                <a:t>Click to add a title</a:t>
              </a:r>
            </a:p>
          </p:txBody>
        </p:sp>
        <p:sp>
          <p:nvSpPr>
            <p:cNvPr id="88" name="Rectangle 13" descr="FD1DDF730CE4456e89755B07FE1653D0# #Rectangle 13"/>
            <p:cNvSpPr>
              <a:spLocks noChangeArrowheads="1"/>
            </p:cNvSpPr>
            <p:nvPr/>
          </p:nvSpPr>
          <p:spPr bwMode="auto">
            <a:xfrm>
              <a:off x="2987824" y="3507854"/>
              <a:ext cx="3359205" cy="35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rgbClr val="585049"/>
                  </a:solidFill>
                  <a:latin typeface="微软雅黑" panose="020B0503020204020204" charset="-122"/>
                  <a:ea typeface="微软雅黑" panose="020B0503020204020204" charset="-122"/>
                </a:rPr>
                <a:t>Add a plan brief here and a short description. Add a summary of next year's plan here, and a short description.</a:t>
              </a:r>
            </a:p>
          </p:txBody>
        </p:sp>
      </p:grpSp>
      <p:grpSp>
        <p:nvGrpSpPr>
          <p:cNvPr id="89" name="组合 88"/>
          <p:cNvGrpSpPr/>
          <p:nvPr/>
        </p:nvGrpSpPr>
        <p:grpSpPr>
          <a:xfrm>
            <a:off x="5828829" y="1894854"/>
            <a:ext cx="3866867" cy="708804"/>
            <a:chOff x="2987824" y="3245703"/>
            <a:chExt cx="3359205" cy="615748"/>
          </a:xfrm>
        </p:grpSpPr>
        <p:sp>
          <p:nvSpPr>
            <p:cNvPr id="90" name="Rectangle 13" descr="FD1DDF730CE4456e89755B07FE1653D0# #Rectangle 13"/>
            <p:cNvSpPr>
              <a:spLocks noChangeArrowheads="1"/>
            </p:cNvSpPr>
            <p:nvPr/>
          </p:nvSpPr>
          <p:spPr bwMode="auto">
            <a:xfrm>
              <a:off x="2987826" y="3245703"/>
              <a:ext cx="2194103" cy="32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800" b="1" dirty="0">
                  <a:solidFill>
                    <a:srgbClr val="585049"/>
                  </a:solidFill>
                  <a:latin typeface="微软雅黑" panose="020B0503020204020204" charset="-122"/>
                  <a:ea typeface="微软雅黑" panose="020B0503020204020204" charset="-122"/>
                </a:rPr>
                <a:t>Click to add a title</a:t>
              </a:r>
            </a:p>
          </p:txBody>
        </p:sp>
        <p:sp>
          <p:nvSpPr>
            <p:cNvPr id="91" name="Rectangle 13" descr="FD1DDF730CE4456e89755B07FE1653D0# #Rectangle 13"/>
            <p:cNvSpPr>
              <a:spLocks noChangeArrowheads="1"/>
            </p:cNvSpPr>
            <p:nvPr/>
          </p:nvSpPr>
          <p:spPr bwMode="auto">
            <a:xfrm>
              <a:off x="2987824" y="3507854"/>
              <a:ext cx="3359205" cy="35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rgbClr val="585049"/>
                  </a:solidFill>
                  <a:latin typeface="微软雅黑" panose="020B0503020204020204" charset="-122"/>
                  <a:ea typeface="微软雅黑" panose="020B0503020204020204" charset="-122"/>
                </a:rPr>
                <a:t>Add a plan brief here and a short description. Add a summary of next year's plan here, and a short description.</a:t>
              </a:r>
            </a:p>
          </p:txBody>
        </p:sp>
      </p:grpSp>
      <p:grpSp>
        <p:nvGrpSpPr>
          <p:cNvPr id="92" name="组合 91"/>
          <p:cNvGrpSpPr/>
          <p:nvPr/>
        </p:nvGrpSpPr>
        <p:grpSpPr>
          <a:xfrm>
            <a:off x="7623635" y="4925374"/>
            <a:ext cx="804050" cy="1551273"/>
            <a:chOff x="8043962" y="4470410"/>
            <a:chExt cx="803845" cy="1550878"/>
          </a:xfrm>
        </p:grpSpPr>
        <p:grpSp>
          <p:nvGrpSpPr>
            <p:cNvPr id="93" name="组合 92"/>
            <p:cNvGrpSpPr/>
            <p:nvPr/>
          </p:nvGrpSpPr>
          <p:grpSpPr>
            <a:xfrm>
              <a:off x="8043962" y="4470410"/>
              <a:ext cx="803845" cy="1550878"/>
              <a:chOff x="5993390" y="3795886"/>
              <a:chExt cx="698490" cy="1347614"/>
            </a:xfrm>
            <a:solidFill>
              <a:schemeClr val="bg2"/>
            </a:solidFill>
          </p:grpSpPr>
          <p:sp>
            <p:nvSpPr>
              <p:cNvPr id="96"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7"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4" name="Rectangle 13" descr="FD1DDF730CE4456e89755B07FE1653D0# #Rectangle 13"/>
            <p:cNvSpPr>
              <a:spLocks noChangeArrowheads="1"/>
            </p:cNvSpPr>
            <p:nvPr/>
          </p:nvSpPr>
          <p:spPr bwMode="auto">
            <a:xfrm>
              <a:off x="8247676" y="5020421"/>
              <a:ext cx="413161" cy="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charset="-122"/>
                  <a:ea typeface="微软雅黑" panose="020B0503020204020204" charset="-122"/>
                  <a:cs typeface="Arial" panose="020B0604020202020204" pitchFamily="34" charset="0"/>
                </a:rPr>
                <a:t>25%</a:t>
              </a:r>
            </a:p>
          </p:txBody>
        </p:sp>
        <p:sp>
          <p:nvSpPr>
            <p:cNvPr id="95" name="TextBox 94"/>
            <p:cNvSpPr txBox="1"/>
            <p:nvPr/>
          </p:nvSpPr>
          <p:spPr>
            <a:xfrm>
              <a:off x="8327785" y="4843321"/>
              <a:ext cx="253935" cy="163153"/>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charset="-122"/>
                  <a:ea typeface="微软雅黑" panose="020B0503020204020204" charset="-122"/>
                </a:rPr>
                <a:t>Improve</a:t>
              </a:r>
            </a:p>
          </p:txBody>
        </p:sp>
      </p:grpSp>
      <p:grpSp>
        <p:nvGrpSpPr>
          <p:cNvPr id="98" name="组合 97"/>
          <p:cNvGrpSpPr/>
          <p:nvPr/>
        </p:nvGrpSpPr>
        <p:grpSpPr>
          <a:xfrm>
            <a:off x="8354879" y="3921833"/>
            <a:ext cx="804050" cy="2554815"/>
            <a:chOff x="8790891" y="3467124"/>
            <a:chExt cx="803845" cy="2554164"/>
          </a:xfrm>
        </p:grpSpPr>
        <p:grpSp>
          <p:nvGrpSpPr>
            <p:cNvPr id="99" name="组合 98"/>
            <p:cNvGrpSpPr/>
            <p:nvPr/>
          </p:nvGrpSpPr>
          <p:grpSpPr>
            <a:xfrm>
              <a:off x="8790891" y="3467124"/>
              <a:ext cx="803845" cy="2554164"/>
              <a:chOff x="6642424" y="2924094"/>
              <a:chExt cx="698490" cy="2219406"/>
            </a:xfrm>
            <a:solidFill>
              <a:schemeClr val="bg2"/>
            </a:solidFill>
          </p:grpSpPr>
          <p:sp>
            <p:nvSpPr>
              <p:cNvPr id="102" name="右箭头 28"/>
              <p:cNvSpPr/>
              <p:nvPr/>
            </p:nvSpPr>
            <p:spPr>
              <a:xfrm rot="16200000">
                <a:off x="5881966" y="3684552"/>
                <a:ext cx="2219405" cy="698490"/>
              </a:xfrm>
              <a:custGeom>
                <a:avLst/>
                <a:gdLst/>
                <a:ahLst/>
                <a:cxnLst/>
                <a:rect l="l" t="t" r="r" b="b"/>
                <a:pathLst>
                  <a:path w="2219405" h="698490">
                    <a:moveTo>
                      <a:pt x="2219405" y="349245"/>
                    </a:moveTo>
                    <a:lnTo>
                      <a:pt x="1870160" y="698490"/>
                    </a:lnTo>
                    <a:lnTo>
                      <a:pt x="1870160" y="584517"/>
                    </a:lnTo>
                    <a:lnTo>
                      <a:pt x="0" y="584517"/>
                    </a:lnTo>
                    <a:lnTo>
                      <a:pt x="0" y="113973"/>
                    </a:lnTo>
                    <a:lnTo>
                      <a:pt x="1870160" y="113973"/>
                    </a:lnTo>
                    <a:lnTo>
                      <a:pt x="1870160" y="0"/>
                    </a:lnTo>
                    <a:close/>
                  </a:path>
                </a:pathLst>
              </a:cu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3" name="右箭头 29"/>
              <p:cNvSpPr/>
              <p:nvPr/>
            </p:nvSpPr>
            <p:spPr>
              <a:xfrm rot="16200000">
                <a:off x="5910584" y="3799552"/>
                <a:ext cx="2162170" cy="525725"/>
              </a:xfrm>
              <a:custGeom>
                <a:avLst/>
                <a:gdLst/>
                <a:ahLst/>
                <a:cxnLst/>
                <a:rect l="l" t="t" r="r" b="b"/>
                <a:pathLst>
                  <a:path w="2162170" h="525725">
                    <a:moveTo>
                      <a:pt x="2162170" y="262863"/>
                    </a:moveTo>
                    <a:lnTo>
                      <a:pt x="1899308" y="525725"/>
                    </a:lnTo>
                    <a:lnTo>
                      <a:pt x="1899308" y="460262"/>
                    </a:lnTo>
                    <a:lnTo>
                      <a:pt x="0" y="460262"/>
                    </a:lnTo>
                    <a:lnTo>
                      <a:pt x="0" y="65463"/>
                    </a:lnTo>
                    <a:lnTo>
                      <a:pt x="1899308" y="65463"/>
                    </a:lnTo>
                    <a:lnTo>
                      <a:pt x="189930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00" name="Rectangle 13" descr="FD1DDF730CE4456e89755B07FE1653D0# #Rectangle 13"/>
            <p:cNvSpPr>
              <a:spLocks noChangeArrowheads="1"/>
            </p:cNvSpPr>
            <p:nvPr/>
          </p:nvSpPr>
          <p:spPr bwMode="auto">
            <a:xfrm>
              <a:off x="8980331" y="3996370"/>
              <a:ext cx="413161" cy="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charset="-122"/>
                  <a:ea typeface="微软雅黑" panose="020B0503020204020204" charset="-122"/>
                  <a:cs typeface="Arial" panose="020B0604020202020204" pitchFamily="34" charset="0"/>
                </a:rPr>
                <a:t>40%</a:t>
              </a:r>
            </a:p>
          </p:txBody>
        </p:sp>
        <p:sp>
          <p:nvSpPr>
            <p:cNvPr id="101" name="TextBox 100"/>
            <p:cNvSpPr txBox="1"/>
            <p:nvPr/>
          </p:nvSpPr>
          <p:spPr>
            <a:xfrm>
              <a:off x="9068120" y="3819271"/>
              <a:ext cx="253935" cy="163153"/>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charset="-122"/>
                  <a:ea typeface="微软雅黑" panose="020B0503020204020204" charset="-122"/>
                </a:rPr>
                <a:t>Improve</a:t>
              </a:r>
            </a:p>
          </p:txBody>
        </p:sp>
      </p:grpSp>
      <p:grpSp>
        <p:nvGrpSpPr>
          <p:cNvPr id="104" name="组合 103"/>
          <p:cNvGrpSpPr/>
          <p:nvPr/>
        </p:nvGrpSpPr>
        <p:grpSpPr>
          <a:xfrm>
            <a:off x="9117872" y="2918293"/>
            <a:ext cx="804050" cy="3558354"/>
            <a:chOff x="9537819" y="2463840"/>
            <a:chExt cx="803845" cy="3557448"/>
          </a:xfrm>
        </p:grpSpPr>
        <p:grpSp>
          <p:nvGrpSpPr>
            <p:cNvPr id="105" name="组合 104"/>
            <p:cNvGrpSpPr/>
            <p:nvPr/>
          </p:nvGrpSpPr>
          <p:grpSpPr>
            <a:xfrm>
              <a:off x="9537819" y="2463840"/>
              <a:ext cx="803845" cy="3557448"/>
              <a:chOff x="7291457" y="2052304"/>
              <a:chExt cx="698490" cy="3091196"/>
            </a:xfrm>
            <a:solidFill>
              <a:schemeClr val="bg2"/>
            </a:solidFill>
          </p:grpSpPr>
          <p:sp>
            <p:nvSpPr>
              <p:cNvPr id="108" name="右箭头 31"/>
              <p:cNvSpPr/>
              <p:nvPr/>
            </p:nvSpPr>
            <p:spPr>
              <a:xfrm rot="16200000">
                <a:off x="6095104" y="3248657"/>
                <a:ext cx="3091195" cy="698490"/>
              </a:xfrm>
              <a:custGeom>
                <a:avLst/>
                <a:gdLst/>
                <a:ahLst/>
                <a:cxnLst/>
                <a:rect l="l" t="t" r="r" b="b"/>
                <a:pathLst>
                  <a:path w="3091195" h="698490">
                    <a:moveTo>
                      <a:pt x="3091195" y="349245"/>
                    </a:moveTo>
                    <a:lnTo>
                      <a:pt x="2741950" y="698490"/>
                    </a:lnTo>
                    <a:lnTo>
                      <a:pt x="2741950" y="584517"/>
                    </a:lnTo>
                    <a:lnTo>
                      <a:pt x="0" y="584517"/>
                    </a:lnTo>
                    <a:lnTo>
                      <a:pt x="0" y="113973"/>
                    </a:lnTo>
                    <a:lnTo>
                      <a:pt x="2741950" y="113973"/>
                    </a:lnTo>
                    <a:lnTo>
                      <a:pt x="2741950" y="0"/>
                    </a:lnTo>
                    <a:close/>
                  </a:path>
                </a:pathLst>
              </a:cu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9" name="右箭头 32"/>
              <p:cNvSpPr/>
              <p:nvPr/>
            </p:nvSpPr>
            <p:spPr>
              <a:xfrm rot="16200000">
                <a:off x="6123722" y="3363657"/>
                <a:ext cx="3033960" cy="525725"/>
              </a:xfrm>
              <a:custGeom>
                <a:avLst/>
                <a:gdLst/>
                <a:ahLst/>
                <a:cxnLst/>
                <a:rect l="l" t="t" r="r" b="b"/>
                <a:pathLst>
                  <a:path w="3033960" h="525725">
                    <a:moveTo>
                      <a:pt x="3033960" y="262863"/>
                    </a:moveTo>
                    <a:lnTo>
                      <a:pt x="2771098" y="525725"/>
                    </a:lnTo>
                    <a:lnTo>
                      <a:pt x="2771098" y="460262"/>
                    </a:lnTo>
                    <a:lnTo>
                      <a:pt x="0" y="460262"/>
                    </a:lnTo>
                    <a:lnTo>
                      <a:pt x="0" y="65463"/>
                    </a:lnTo>
                    <a:lnTo>
                      <a:pt x="2771098" y="65463"/>
                    </a:lnTo>
                    <a:lnTo>
                      <a:pt x="2771098"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06" name="Rectangle 13" descr="FD1DDF730CE4456e89755B07FE1653D0# #Rectangle 13"/>
            <p:cNvSpPr>
              <a:spLocks noChangeArrowheads="1"/>
            </p:cNvSpPr>
            <p:nvPr/>
          </p:nvSpPr>
          <p:spPr bwMode="auto">
            <a:xfrm>
              <a:off x="9725478" y="3036908"/>
              <a:ext cx="413161" cy="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charset="-122"/>
                  <a:ea typeface="微软雅黑" panose="020B0503020204020204" charset="-122"/>
                  <a:cs typeface="Arial" panose="020B0604020202020204" pitchFamily="34" charset="0"/>
                </a:rPr>
                <a:t>65%</a:t>
              </a:r>
            </a:p>
          </p:txBody>
        </p:sp>
        <p:sp>
          <p:nvSpPr>
            <p:cNvPr id="107" name="TextBox 106"/>
            <p:cNvSpPr txBox="1"/>
            <p:nvPr/>
          </p:nvSpPr>
          <p:spPr>
            <a:xfrm>
              <a:off x="9813268" y="2859809"/>
              <a:ext cx="253935" cy="163153"/>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charset="-122"/>
                  <a:ea typeface="微软雅黑" panose="020B0503020204020204" charset="-122"/>
                </a:rPr>
                <a:t>Improve</a:t>
              </a:r>
            </a:p>
          </p:txBody>
        </p:sp>
      </p:grpSp>
      <p:grpSp>
        <p:nvGrpSpPr>
          <p:cNvPr id="110" name="组合 109"/>
          <p:cNvGrpSpPr/>
          <p:nvPr/>
        </p:nvGrpSpPr>
        <p:grpSpPr>
          <a:xfrm>
            <a:off x="9864990" y="1914753"/>
            <a:ext cx="804050" cy="4561893"/>
            <a:chOff x="10284746" y="1460556"/>
            <a:chExt cx="803845" cy="4560731"/>
          </a:xfrm>
        </p:grpSpPr>
        <p:grpSp>
          <p:nvGrpSpPr>
            <p:cNvPr id="111" name="组合 110"/>
            <p:cNvGrpSpPr/>
            <p:nvPr/>
          </p:nvGrpSpPr>
          <p:grpSpPr>
            <a:xfrm>
              <a:off x="10284746" y="1460556"/>
              <a:ext cx="803845" cy="4560731"/>
              <a:chOff x="7940489" y="1180514"/>
              <a:chExt cx="698490" cy="3962985"/>
            </a:xfrm>
            <a:solidFill>
              <a:schemeClr val="tx2"/>
            </a:solidFill>
          </p:grpSpPr>
          <p:sp>
            <p:nvSpPr>
              <p:cNvPr id="114" name="右箭头 34"/>
              <p:cNvSpPr/>
              <p:nvPr/>
            </p:nvSpPr>
            <p:spPr>
              <a:xfrm rot="16200000">
                <a:off x="6308241" y="2812762"/>
                <a:ext cx="3962985" cy="698490"/>
              </a:xfrm>
              <a:custGeom>
                <a:avLst/>
                <a:gdLst/>
                <a:ahLst/>
                <a:cxnLst/>
                <a:rect l="l" t="t" r="r" b="b"/>
                <a:pathLst>
                  <a:path w="3962985" h="698490">
                    <a:moveTo>
                      <a:pt x="3962985" y="349245"/>
                    </a:moveTo>
                    <a:lnTo>
                      <a:pt x="3613740" y="698490"/>
                    </a:lnTo>
                    <a:lnTo>
                      <a:pt x="3613740" y="584517"/>
                    </a:lnTo>
                    <a:lnTo>
                      <a:pt x="0" y="584517"/>
                    </a:lnTo>
                    <a:lnTo>
                      <a:pt x="0" y="113973"/>
                    </a:lnTo>
                    <a:lnTo>
                      <a:pt x="3613740" y="113973"/>
                    </a:lnTo>
                    <a:lnTo>
                      <a:pt x="3613740" y="0"/>
                    </a:lnTo>
                    <a:close/>
                  </a:path>
                </a:pathLst>
              </a:cu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5" name="右箭头 35"/>
              <p:cNvSpPr/>
              <p:nvPr/>
            </p:nvSpPr>
            <p:spPr>
              <a:xfrm rot="16200000">
                <a:off x="6336859" y="2927761"/>
                <a:ext cx="3905751" cy="525725"/>
              </a:xfrm>
              <a:custGeom>
                <a:avLst/>
                <a:gdLst/>
                <a:ahLst/>
                <a:cxnLst/>
                <a:rect l="l" t="t" r="r" b="b"/>
                <a:pathLst>
                  <a:path w="3905751" h="525725">
                    <a:moveTo>
                      <a:pt x="3905751" y="262863"/>
                    </a:moveTo>
                    <a:lnTo>
                      <a:pt x="3642889" y="525725"/>
                    </a:lnTo>
                    <a:lnTo>
                      <a:pt x="3642889" y="460263"/>
                    </a:lnTo>
                    <a:lnTo>
                      <a:pt x="0" y="460263"/>
                    </a:lnTo>
                    <a:lnTo>
                      <a:pt x="0" y="65463"/>
                    </a:lnTo>
                    <a:lnTo>
                      <a:pt x="3642889" y="65463"/>
                    </a:lnTo>
                    <a:lnTo>
                      <a:pt x="3642889" y="0"/>
                    </a:lnTo>
                    <a:close/>
                  </a:path>
                </a:pathLst>
              </a:custGeom>
              <a:no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12" name="Rectangle 13" descr="FD1DDF730CE4456e89755B07FE1653D0# #Rectangle 13"/>
            <p:cNvSpPr>
              <a:spLocks noChangeArrowheads="1"/>
            </p:cNvSpPr>
            <p:nvPr/>
          </p:nvSpPr>
          <p:spPr bwMode="auto">
            <a:xfrm>
              <a:off x="10472407" y="2025771"/>
              <a:ext cx="413161" cy="112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sz="2400" spc="-150" dirty="0">
                  <a:solidFill>
                    <a:schemeClr val="bg1"/>
                  </a:solidFill>
                  <a:latin typeface="微软雅黑" panose="020B0503020204020204" charset="-122"/>
                  <a:ea typeface="微软雅黑" panose="020B0503020204020204" charset="-122"/>
                  <a:cs typeface="Arial" panose="020B0604020202020204" pitchFamily="34" charset="0"/>
                </a:rPr>
                <a:t>0480%</a:t>
              </a:r>
            </a:p>
          </p:txBody>
        </p:sp>
        <p:sp>
          <p:nvSpPr>
            <p:cNvPr id="113" name="TextBox 112"/>
            <p:cNvSpPr txBox="1"/>
            <p:nvPr/>
          </p:nvSpPr>
          <p:spPr>
            <a:xfrm>
              <a:off x="10560196" y="1848672"/>
              <a:ext cx="253935" cy="163153"/>
            </a:xfrm>
            <a:prstGeom prst="rect">
              <a:avLst/>
            </a:prstGeom>
            <a:noFill/>
          </p:spPr>
          <p:txBody>
            <a:bodyPr vert="horz" wrap="none" lIns="0" tIns="0" rIns="0" bIns="0" rtlCol="0">
              <a:spAutoFit/>
            </a:bodyPr>
            <a:lstStyle/>
            <a:p>
              <a:pPr algn="ctr"/>
              <a:r>
                <a:rPr lang="zh-CN" altLang="en-US" sz="1000" dirty="0">
                  <a:solidFill>
                    <a:schemeClr val="bg1"/>
                  </a:solidFill>
                  <a:latin typeface="微软雅黑" panose="020B0503020204020204" charset="-122"/>
                  <a:ea typeface="微软雅黑" panose="020B0503020204020204" charset="-122"/>
                </a:rPr>
                <a:t>Improve</a:t>
              </a:r>
            </a:p>
          </p:txBody>
        </p:sp>
      </p:grpSp>
      <p:sp>
        <p:nvSpPr>
          <p:cNvPr id="116" name="矩形 261"/>
          <p:cNvSpPr>
            <a:spLocks noChangeArrowheads="1"/>
          </p:cNvSpPr>
          <p:nvPr/>
        </p:nvSpPr>
        <p:spPr bwMode="auto">
          <a:xfrm rot="19361530">
            <a:off x="1891683" y="3320503"/>
            <a:ext cx="2721097" cy="8419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prstTxWarp prst="textArchDown">
              <a:avLst>
                <a:gd name="adj" fmla="val 2170082"/>
              </a:avLst>
            </a:prstTxWarp>
            <a:spAutoFit/>
          </a:bodyPr>
          <a:lstStyle/>
          <a:p>
            <a:pPr algn="l"/>
            <a:r>
              <a:rPr lang="zh-CN" altLang="en-US" sz="2200" spc="300" dirty="0">
                <a:solidFill>
                  <a:srgbClr val="585049"/>
                </a:solidFill>
                <a:latin typeface="微软雅黑" panose="020B0503020204020204" charset="-122"/>
                <a:ea typeface="微软雅黑" panose="020B0503020204020204" charset="-122"/>
              </a:rPr>
              <a:t>Add a title</a:t>
            </a:r>
          </a:p>
        </p:txBody>
      </p:sp>
      <p:grpSp>
        <p:nvGrpSpPr>
          <p:cNvPr id="117" name="组合 116"/>
          <p:cNvGrpSpPr/>
          <p:nvPr/>
        </p:nvGrpSpPr>
        <p:grpSpPr>
          <a:xfrm>
            <a:off x="2205184" y="1980636"/>
            <a:ext cx="1058701" cy="1058701"/>
            <a:chOff x="2626891" y="1310398"/>
            <a:chExt cx="1058431" cy="1058431"/>
          </a:xfrm>
        </p:grpSpPr>
        <p:sp>
          <p:nvSpPr>
            <p:cNvPr id="118" name="椭圆 117"/>
            <p:cNvSpPr/>
            <p:nvPr/>
          </p:nvSpPr>
          <p:spPr>
            <a:xfrm>
              <a:off x="2626891" y="1310398"/>
              <a:ext cx="1058431" cy="1058431"/>
            </a:xfrm>
            <a:prstGeom prst="ellipse">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9" name="Freeform 14"/>
            <p:cNvSpPr>
              <a:spLocks noEditPoints="1"/>
            </p:cNvSpPr>
            <p:nvPr/>
          </p:nvSpPr>
          <p:spPr bwMode="auto">
            <a:xfrm>
              <a:off x="2726007" y="1441330"/>
              <a:ext cx="860200" cy="796568"/>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91463" tIns="45731" rIns="91463" bIns="45731" numCol="1" anchor="t" anchorCtr="0" compatLnSpc="1"/>
            <a:lstStyle/>
            <a:p>
              <a:endParaRPr lang="zh-CN" altLang="en-US">
                <a:latin typeface="微软雅黑" panose="020B0503020204020204" charset="-122"/>
                <a:ea typeface="微软雅黑" panose="020B0503020204020204" charset="-122"/>
              </a:endParaRPr>
            </a:p>
          </p:txBody>
        </p:sp>
      </p:gr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35"/>
          <p:cNvPicPr>
            <a:picLocks noChangeAspect="1"/>
          </p:cNvPicPr>
          <p:nvPr/>
        </p:nvPicPr>
        <p:blipFill>
          <a:blip r:embed="rId4" cstate="print"/>
          <a:stretch>
            <a:fillRect/>
          </a:stretch>
        </p:blipFill>
        <p:spPr>
          <a:xfrm>
            <a:off x="609600" y="179705"/>
            <a:ext cx="640715" cy="628650"/>
          </a:xfrm>
          <a:prstGeom prst="rect">
            <a:avLst/>
          </a:prstGeom>
        </p:spPr>
      </p:pic>
    </p:spTree>
  </p:cSld>
  <p:clrMapOvr>
    <a:masterClrMapping/>
  </p:clrMapOvr>
  <p:transition advTm="4680">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中国风纹理水彩手绘花卉背景素材"/>
          <p:cNvPicPr>
            <a:picLocks noChangeAspect="1"/>
          </p:cNvPicPr>
          <p:nvPr/>
        </p:nvPicPr>
        <p:blipFill>
          <a:blip r:embed="rId3" cstate="print"/>
          <a:stretch>
            <a:fillRect/>
          </a:stretch>
        </p:blipFill>
        <p:spPr>
          <a:xfrm>
            <a:off x="3914140" y="-1091565"/>
            <a:ext cx="4480560" cy="4305935"/>
          </a:xfrm>
          <a:prstGeom prst="rect">
            <a:avLst/>
          </a:prstGeom>
        </p:spPr>
      </p:pic>
      <p:sp>
        <p:nvSpPr>
          <p:cNvPr id="2" name="矩形 1"/>
          <p:cNvSpPr/>
          <p:nvPr/>
        </p:nvSpPr>
        <p:spPr>
          <a:xfrm>
            <a:off x="601" y="3214257"/>
            <a:ext cx="12192000" cy="2162113"/>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25838" y="3572038"/>
            <a:ext cx="9341527" cy="1527175"/>
          </a:xfrm>
          <a:prstGeom prst="rect">
            <a:avLst/>
          </a:prstGeom>
          <a:noFill/>
        </p:spPr>
        <p:txBody>
          <a:bodyPr wrap="square" rtlCol="0">
            <a:spAutoFit/>
          </a:bodyPr>
          <a:lstStyle/>
          <a:p>
            <a:pPr algn="ctr"/>
            <a:r>
              <a:rPr lang="zh-CN" altLang="en-US" sz="8800" b="1" dirty="0">
                <a:solidFill>
                  <a:schemeClr val="bg1"/>
                </a:solidFill>
                <a:latin typeface="微软雅黑" panose="020B0503020204020204" charset="-122"/>
                <a:ea typeface="微软雅黑" panose="020B0503020204020204" charset="-122"/>
                <a:cs typeface="Aharoni" panose="02010803020104030203" pitchFamily="2" charset="-79"/>
              </a:rPr>
              <a:t>Add a title here</a:t>
            </a:r>
          </a:p>
        </p:txBody>
      </p:sp>
      <p:sp>
        <p:nvSpPr>
          <p:cNvPr id="18" name="椭圆 17"/>
          <p:cNvSpPr/>
          <p:nvPr/>
        </p:nvSpPr>
        <p:spPr>
          <a:xfrm>
            <a:off x="4870445" y="-339290"/>
            <a:ext cx="2568292" cy="2568292"/>
          </a:xfrm>
          <a:prstGeom prst="ellipse">
            <a:avLst/>
          </a:prstGeom>
          <a:solidFill>
            <a:srgbClr val="DF7978"/>
          </a:soli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文本框 18"/>
          <p:cNvSpPr txBox="1"/>
          <p:nvPr/>
        </p:nvSpPr>
        <p:spPr>
          <a:xfrm>
            <a:off x="5633554" y="-176487"/>
            <a:ext cx="1046480" cy="2164080"/>
          </a:xfrm>
          <a:prstGeom prst="rect">
            <a:avLst/>
          </a:prstGeom>
          <a:noFill/>
        </p:spPr>
        <p:txBody>
          <a:bodyPr wrap="none" rtlCol="0">
            <a:spAutoFit/>
          </a:bodyPr>
          <a:lstStyle/>
          <a:p>
            <a:r>
              <a:rPr lang="en-US" sz="13600" dirty="0">
                <a:solidFill>
                  <a:schemeClr val="bg1"/>
                </a:solidFill>
                <a:latin typeface="黑体" panose="02010600030101010101" charset="-122"/>
                <a:ea typeface="黑体" panose="02010600030101010101" charset="-122"/>
              </a:rPr>
              <a:t>2</a:t>
            </a:r>
          </a:p>
        </p:txBody>
      </p:sp>
      <p:sp>
        <p:nvSpPr>
          <p:cNvPr id="20" name="文本框 19"/>
          <p:cNvSpPr txBox="1"/>
          <p:nvPr/>
        </p:nvSpPr>
        <p:spPr>
          <a:xfrm>
            <a:off x="5287100" y="1629489"/>
            <a:ext cx="1734982"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charset="-122"/>
                <a:ea typeface="微软雅黑" panose="020B0503020204020204" charset="-122"/>
                <a:cs typeface="Aharoni" panose="02010803020104030203" pitchFamily="2" charset="-79"/>
              </a:rPr>
              <a:t>PART 01</a:t>
            </a:r>
          </a:p>
        </p:txBody>
      </p:sp>
    </p:spTree>
    <p:custDataLst>
      <p:tags r:id="rId1"/>
    </p:custDataLst>
  </p:cSld>
  <p:clrMapOvr>
    <a:masterClrMapping/>
  </p:clrMapOvr>
  <p:transition advTm="5631">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5575768" y="5077954"/>
            <a:ext cx="1656607" cy="311539"/>
          </a:xfrm>
          <a:prstGeom prst="rect">
            <a:avLst/>
          </a:prstGeom>
          <a:ln>
            <a:solidFill>
              <a:schemeClr val="bg1"/>
            </a:solidFill>
          </a:ln>
        </p:spPr>
        <p:txBody>
          <a:bodyPr vert="horz" lIns="91463" tIns="45731" rIns="91463" bIns="45731" rtlCol="0">
            <a:normAutofit fontScale="8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charset="-122"/>
                <a:ea typeface="微软雅黑" panose="020B0503020204020204" charset="-122"/>
              </a:rPr>
              <a:t>Report: Zhang San</a:t>
            </a:r>
          </a:p>
        </p:txBody>
      </p:sp>
      <p:sp>
        <p:nvSpPr>
          <p:cNvPr id="10" name="TextBox 9"/>
          <p:cNvSpPr txBox="1"/>
          <p:nvPr/>
        </p:nvSpPr>
        <p:spPr>
          <a:xfrm>
            <a:off x="1798038" y="2005050"/>
            <a:ext cx="8706992" cy="682625"/>
          </a:xfrm>
          <a:prstGeom prst="rect">
            <a:avLst/>
          </a:prstGeom>
          <a:noFill/>
        </p:spPr>
        <p:txBody>
          <a:bodyPr wrap="square" lIns="0" tIns="0" rIns="0" bIns="0" rtlCol="0">
            <a:spAutoFit/>
          </a:bodyPr>
          <a:lstStyle/>
          <a:p>
            <a:pPr algn="ctr"/>
            <a:r>
              <a:rPr lang="zh-CN" altLang="en-US" sz="1100" dirty="0">
                <a:solidFill>
                  <a:srgbClr val="585049"/>
                </a:solidFill>
                <a:latin typeface="微软雅黑" panose="020B0503020204020204" charset="-122"/>
                <a:ea typeface="微软雅黑" panose="020B0503020204020204" charset="-122"/>
              </a:rPr>
              <a:t>Company training work should strive to comprehensive coverage, focus on, in the actual training work to enrich the training content, expand the training form, optimize the training process, clear training objectives, improve the training effectiveness.</a:t>
            </a:r>
            <a:r>
              <a:rPr lang="zh-CN" altLang="en-US" sz="1100" dirty="0">
                <a:solidFill>
                  <a:srgbClr val="585049"/>
                </a:solidFill>
                <a:latin typeface="微软雅黑" panose="020B0503020204020204" charset="-122"/>
                <a:ea typeface="微软雅黑" panose="020B0503020204020204" charset="-122"/>
                <a:cs typeface="Lato Light" charset="0"/>
                <a:sym typeface="Lato Light" charset="0"/>
              </a:rPr>
              <a:t>Enterprises depend on the survival of efficiency and efficiency, only respect these two laws to maintain the enterprise's own life and future development, in order to maintain everyone, every employee's material security. </a:t>
            </a:r>
          </a:p>
        </p:txBody>
      </p:sp>
      <p:sp>
        <p:nvSpPr>
          <p:cNvPr id="11" name="TextBox 10"/>
          <p:cNvSpPr txBox="1"/>
          <p:nvPr/>
        </p:nvSpPr>
        <p:spPr>
          <a:xfrm>
            <a:off x="3886802" y="1644918"/>
            <a:ext cx="4500567" cy="326390"/>
          </a:xfrm>
          <a:prstGeom prst="rect">
            <a:avLst/>
          </a:prstGeom>
          <a:noFill/>
        </p:spPr>
        <p:txBody>
          <a:bodyPr wrap="square" lIns="0" tIns="0" rIns="0" bIns="0" rtlCol="0">
            <a:spAutoFit/>
          </a:bodyPr>
          <a:lstStyle/>
          <a:p>
            <a:pPr lvl="0" algn="ctr">
              <a:spcBef>
                <a:spcPct val="20000"/>
              </a:spcBef>
              <a:defRPr/>
            </a:pPr>
            <a:r>
              <a:rPr lang="zh-CN" altLang="en-US" sz="2000" b="1" dirty="0">
                <a:solidFill>
                  <a:srgbClr val="585049"/>
                </a:solidFill>
                <a:latin typeface="微软雅黑" panose="020B0503020204020204" charset="-122"/>
                <a:ea typeface="微软雅黑" panose="020B0503020204020204" charset="-122"/>
              </a:rPr>
              <a:t>Click here to add a title</a:t>
            </a:r>
          </a:p>
        </p:txBody>
      </p:sp>
      <p:sp>
        <p:nvSpPr>
          <p:cNvPr id="12" name="圆角矩形 11"/>
          <p:cNvSpPr/>
          <p:nvPr/>
        </p:nvSpPr>
        <p:spPr>
          <a:xfrm>
            <a:off x="1942091" y="2967440"/>
            <a:ext cx="8643161" cy="622187"/>
          </a:xfrm>
          <a:prstGeom prst="roundRect">
            <a:avLst>
              <a:gd name="adj" fmla="val 50000"/>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 Same Side Corner Rectangle 10"/>
          <p:cNvSpPr/>
          <p:nvPr/>
        </p:nvSpPr>
        <p:spPr>
          <a:xfrm rot="5400000">
            <a:off x="2335842" y="2573691"/>
            <a:ext cx="622187" cy="1409689"/>
          </a:xfrm>
          <a:prstGeom prst="round2SameRect">
            <a:avLst>
              <a:gd name="adj1" fmla="val 50000"/>
              <a:gd name="adj2" fmla="val 0"/>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942091" y="3085443"/>
            <a:ext cx="1198880" cy="417830"/>
          </a:xfrm>
          <a:prstGeom prst="rect">
            <a:avLst/>
          </a:prstGeom>
          <a:noFill/>
        </p:spPr>
        <p:txBody>
          <a:bodyPr wrap="none" rtlCol="0">
            <a:spAutoFit/>
          </a:bodyPr>
          <a:lstStyle/>
          <a:p>
            <a:pPr algn="l"/>
            <a:r>
              <a:rPr lang="zh-CN" altLang="en-US" sz="2000" dirty="0">
                <a:solidFill>
                  <a:schemeClr val="bg1"/>
                </a:solidFill>
                <a:latin typeface="微软雅黑" panose="020B0503020204020204" charset="-122"/>
                <a:ea typeface="微软雅黑" panose="020B0503020204020204" charset="-122"/>
                <a:sym typeface="Arial" panose="020B0604020202020204" pitchFamily="34" charset="0"/>
              </a:rPr>
              <a:t>Add a title</a:t>
            </a:r>
          </a:p>
        </p:txBody>
      </p:sp>
      <p:sp>
        <p:nvSpPr>
          <p:cNvPr id="15" name="TextBox 14"/>
          <p:cNvSpPr txBox="1"/>
          <p:nvPr/>
        </p:nvSpPr>
        <p:spPr>
          <a:xfrm>
            <a:off x="3310591" y="3055818"/>
            <a:ext cx="7274661" cy="469900"/>
          </a:xfrm>
          <a:prstGeom prst="rect">
            <a:avLst/>
          </a:prstGeom>
          <a:noFill/>
        </p:spPr>
        <p:txBody>
          <a:bodyPr wrap="square" rtlCol="0">
            <a:spAutoFit/>
          </a:bodyPr>
          <a:lstStyle/>
          <a:p>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to select the picture format can directly replace the picture.</a:t>
            </a:r>
            <a:r>
              <a:rPr lang="zh-CN" altLang="en-US" sz="1200" dirty="0">
                <a:solidFill>
                  <a:srgbClr val="585049"/>
                </a:solidFill>
                <a:latin typeface="微软雅黑" panose="020B0503020204020204" charset="-122"/>
                <a:ea typeface="微软雅黑" panose="020B0503020204020204" charset="-122"/>
              </a:rPr>
              <a:t>After you play here, or by copying your text, choose paste in this box and choose to keep only the text.</a:t>
            </a:r>
            <a:r>
              <a:rPr lang="zh-CN" altLang="en-US" sz="1200" dirty="0">
                <a:solidFill>
                  <a:srgbClr val="585049"/>
                </a:solidFill>
                <a:latin typeface="微软雅黑" panose="020B0503020204020204" charset="-122"/>
                <a:ea typeface="微软雅黑" panose="020B0503020204020204" charset="-122"/>
                <a:sym typeface="微软雅黑" panose="020B0503020204020204" charset="-122"/>
              </a:rPr>
              <a:t>Right-click on the picture select to format the picture can directly replace the picture</a:t>
            </a:r>
            <a:endParaRPr lang="zh-CN" altLang="en-US" sz="1200" dirty="0">
              <a:solidFill>
                <a:srgbClr val="585049"/>
              </a:solidFill>
              <a:latin typeface="微软雅黑" panose="020B0503020204020204" charset="-122"/>
              <a:ea typeface="微软雅黑" panose="020B0503020204020204" charset="-122"/>
              <a:cs typeface="Open Sans Light" panose="020B0306030504020204" pitchFamily="34" charset="0"/>
              <a:sym typeface="微软雅黑" panose="020B0503020204020204" charset="-122"/>
            </a:endParaRPr>
          </a:p>
        </p:txBody>
      </p:sp>
      <p:sp>
        <p:nvSpPr>
          <p:cNvPr id="16" name="矩形 15"/>
          <p:cNvSpPr/>
          <p:nvPr/>
        </p:nvSpPr>
        <p:spPr>
          <a:xfrm>
            <a:off x="1941654" y="3949761"/>
            <a:ext cx="4091968" cy="1944711"/>
          </a:xfrm>
          <a:prstGeom prst="rect">
            <a:avLst/>
          </a:prstGeom>
          <a:solidFill>
            <a:srgbClr val="DF7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1"/>
          <p:cNvSpPr txBox="1"/>
          <p:nvPr/>
        </p:nvSpPr>
        <p:spPr>
          <a:xfrm>
            <a:off x="2023239" y="4056754"/>
            <a:ext cx="3101544" cy="4717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dirty="0">
                <a:solidFill>
                  <a:schemeClr val="bg1"/>
                </a:solidFill>
                <a:latin typeface="微软雅黑" panose="020B0503020204020204" charset="-122"/>
                <a:ea typeface="微软雅黑" panose="020B0503020204020204" charset="-122"/>
              </a:rPr>
              <a:t>Click here to add a title</a:t>
            </a:r>
          </a:p>
        </p:txBody>
      </p:sp>
      <p:sp>
        <p:nvSpPr>
          <p:cNvPr id="18" name="TextBox 17"/>
          <p:cNvSpPr txBox="1"/>
          <p:nvPr/>
        </p:nvSpPr>
        <p:spPr>
          <a:xfrm>
            <a:off x="1995122" y="4488912"/>
            <a:ext cx="3908417" cy="738344"/>
          </a:xfrm>
          <a:prstGeom prst="rect">
            <a:avLst/>
          </a:prstGeom>
          <a:noFill/>
        </p:spPr>
        <p:txBody>
          <a:bodyPr wrap="square" rtlCol="0">
            <a:spAutoFit/>
          </a:bodyPr>
          <a:lstStyle/>
          <a:p>
            <a:pPr>
              <a:lnSpc>
                <a:spcPct val="120000"/>
              </a:lnSpc>
              <a:spcBef>
                <a:spcPct val="20000"/>
              </a:spcBef>
            </a:pPr>
            <a:r>
              <a:rPr lang="zh-CN" altLang="en-US" sz="1200" dirty="0">
                <a:solidFill>
                  <a:schemeClr val="bg1"/>
                </a:solidFill>
                <a:latin typeface="微软雅黑" panose="020B0503020204020204" charset="-122"/>
                <a:ea typeface="微软雅黑" panose="020B050302020402020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9" name="矩形 18"/>
          <p:cNvSpPr/>
          <p:nvPr/>
        </p:nvSpPr>
        <p:spPr>
          <a:xfrm>
            <a:off x="6191645" y="3949761"/>
            <a:ext cx="4091968" cy="1944711"/>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Placeholder 11"/>
          <p:cNvSpPr txBox="1"/>
          <p:nvPr/>
        </p:nvSpPr>
        <p:spPr>
          <a:xfrm>
            <a:off x="6259260" y="4056754"/>
            <a:ext cx="3101544" cy="4717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dirty="0">
                <a:solidFill>
                  <a:schemeClr val="bg1"/>
                </a:solidFill>
                <a:latin typeface="微软雅黑" panose="020B0503020204020204" charset="-122"/>
                <a:ea typeface="微软雅黑" panose="020B0503020204020204" charset="-122"/>
              </a:rPr>
              <a:t>Click here to add a title</a:t>
            </a:r>
          </a:p>
        </p:txBody>
      </p:sp>
      <p:sp>
        <p:nvSpPr>
          <p:cNvPr id="21" name="TextBox 20"/>
          <p:cNvSpPr txBox="1"/>
          <p:nvPr/>
        </p:nvSpPr>
        <p:spPr>
          <a:xfrm>
            <a:off x="6231143" y="4488912"/>
            <a:ext cx="3908417" cy="738344"/>
          </a:xfrm>
          <a:prstGeom prst="rect">
            <a:avLst/>
          </a:prstGeom>
          <a:noFill/>
        </p:spPr>
        <p:txBody>
          <a:bodyPr wrap="square" rtlCol="0">
            <a:spAutoFit/>
          </a:bodyPr>
          <a:lstStyle/>
          <a:p>
            <a:pPr>
              <a:lnSpc>
                <a:spcPct val="120000"/>
              </a:lnSpc>
              <a:spcBef>
                <a:spcPct val="20000"/>
              </a:spcBef>
            </a:pPr>
            <a:r>
              <a:rPr lang="zh-CN" altLang="en-US" sz="1200" dirty="0">
                <a:solidFill>
                  <a:schemeClr val="bg1"/>
                </a:solidFill>
                <a:latin typeface="微软雅黑" panose="020B0503020204020204" charset="-122"/>
                <a:ea typeface="微软雅黑" panose="020B050302020402020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 name="矩形 23"/>
          <p:cNvSpPr/>
          <p:nvPr/>
        </p:nvSpPr>
        <p:spPr>
          <a:xfrm>
            <a:off x="1119297" y="356659"/>
            <a:ext cx="2621280" cy="457200"/>
          </a:xfrm>
          <a:prstGeom prst="rect">
            <a:avLst/>
          </a:prstGeom>
        </p:spPr>
        <p:txBody>
          <a:bodyPr wrap="none">
            <a:spAutoFit/>
          </a:bodyPr>
          <a:lstStyle/>
          <a:p>
            <a:pPr algn="l"/>
            <a:r>
              <a:rPr lang="en-US" altLang="zh-CN" sz="2400" dirty="0">
                <a:solidFill>
                  <a:srgbClr val="585049"/>
                </a:solidFill>
                <a:latin typeface="黑体" panose="02010600030101010101" charset="-122"/>
                <a:ea typeface="黑体" panose="02010600030101010101" charset="-122"/>
              </a:rPr>
              <a:t>Click here to add a title</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58504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020" cy="460375"/>
          </a:xfrm>
          <a:prstGeom prst="rect">
            <a:avLst/>
          </a:prstGeom>
          <a:noFill/>
        </p:spPr>
        <p:txBody>
          <a:bodyPr wrap="none" rtlCol="0">
            <a:spAutoFit/>
          </a:bodyPr>
          <a:lstStyle/>
          <a:p>
            <a:r>
              <a:rPr lang="en-US" altLang="zh-CN" sz="2400" dirty="0">
                <a:solidFill>
                  <a:srgbClr val="585049"/>
                </a:solidFill>
                <a:latin typeface="Impact" panose="020B0806030902050204" pitchFamily="34" charset="0"/>
              </a:rPr>
              <a:t>LOGO</a:t>
            </a:r>
          </a:p>
        </p:txBody>
      </p:sp>
      <p:sp>
        <p:nvSpPr>
          <p:cNvPr id="4" name="矩形 3"/>
          <p:cNvSpPr/>
          <p:nvPr/>
        </p:nvSpPr>
        <p:spPr>
          <a:xfrm>
            <a:off x="12040715" y="393614"/>
            <a:ext cx="148711" cy="485489"/>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2540" y="6661150"/>
            <a:ext cx="12180570" cy="187960"/>
          </a:xfrm>
          <a:prstGeom prst="rect">
            <a:avLst/>
          </a:prstGeom>
          <a:solidFill>
            <a:srgbClr val="585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35"/>
          <p:cNvPicPr>
            <a:picLocks noChangeAspect="1"/>
          </p:cNvPicPr>
          <p:nvPr/>
        </p:nvPicPr>
        <p:blipFill>
          <a:blip r:embed="rId2" cstate="print"/>
          <a:stretch>
            <a:fillRect/>
          </a:stretch>
        </p:blipFill>
        <p:spPr>
          <a:xfrm>
            <a:off x="609600" y="179705"/>
            <a:ext cx="640715" cy="628650"/>
          </a:xfrm>
          <a:prstGeom prst="rect">
            <a:avLst/>
          </a:prstGeom>
        </p:spPr>
      </p:pic>
    </p:spTree>
  </p:cSld>
  <p:clrMapOvr>
    <a:masterClrMapping/>
  </p:clrMapOvr>
  <p:transition advTm="8564">
    <p:cover dir="r"/>
  </p:transition>
</p:sld>
</file>

<file path=ppt/tags/tag1.xml><?xml version="1.0" encoding="utf-8"?>
<p:tagLst xmlns:a="http://schemas.openxmlformats.org/drawingml/2006/main" xmlns:r="http://schemas.openxmlformats.org/officeDocument/2006/relationships" xmlns:p="http://schemas.openxmlformats.org/presentationml/2006/main">
  <p:tag name="TIMING" val="|0.9|1.5|2.1|1.2"/>
</p:tagLst>
</file>

<file path=ppt/tags/tag2.xml><?xml version="1.0" encoding="utf-8"?>
<p:tagLst xmlns:a="http://schemas.openxmlformats.org/drawingml/2006/main" xmlns:r="http://schemas.openxmlformats.org/officeDocument/2006/relationships" xmlns:p="http://schemas.openxmlformats.org/presentationml/2006/main">
  <p:tag name="TIMING" val="|0.5|0.5"/>
</p:tagLst>
</file>

<file path=ppt/tags/tag3.xml><?xml version="1.0" encoding="utf-8"?>
<p:tagLst xmlns:a="http://schemas.openxmlformats.org/drawingml/2006/main" xmlns:r="http://schemas.openxmlformats.org/officeDocument/2006/relationships" xmlns:p="http://schemas.openxmlformats.org/presentationml/2006/main">
  <p:tag name="TIMING" val="|1.9"/>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6"/>
</p:tagLst>
</file>

<file path=ppt/tags/tag8.xml><?xml version="1.0" encoding="utf-8"?>
<p:tagLst xmlns:a="http://schemas.openxmlformats.org/drawingml/2006/main" xmlns:r="http://schemas.openxmlformats.org/officeDocument/2006/relationships" xmlns:p="http://schemas.openxmlformats.org/presentationml/2006/main">
  <p:tag name="TIMING" val="|1.1|2.1|1.4|1.4"/>
</p:tagLst>
</file>

<file path=ppt/tags/tag9.xml><?xml version="1.0" encoding="utf-8"?>
<p:tagLst xmlns:a="http://schemas.openxmlformats.org/drawingml/2006/main" xmlns:r="http://schemas.openxmlformats.org/officeDocument/2006/relationships" xmlns:p="http://schemas.openxmlformats.org/presentationml/2006/main">
  <p:tag name="TIMING" val="|0.7|1.8|2|1.2"/>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2970</Words>
  <Application>Microsoft Office PowerPoint</Application>
  <PresentationFormat>宽屏</PresentationFormat>
  <Paragraphs>301</Paragraphs>
  <Slides>26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Avant GardeBook</vt:lpstr>
      <vt:lpstr>DIN Mittelschrift Std</vt:lpstr>
      <vt:lpstr>Impact MT Std</vt:lpstr>
      <vt:lpstr>Raleway Black</vt:lpstr>
      <vt:lpstr>方正兰亭黑简体</vt:lpstr>
      <vt:lpstr>黑体</vt:lpstr>
      <vt:lpstr>微软雅黑</vt:lpstr>
      <vt:lpstr>Agency FB</vt:lpstr>
      <vt:lpstr>Arial</vt:lpstr>
      <vt:lpstr>Calibri</vt:lpstr>
      <vt:lpstr>Calibri Light</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宇 之灵</cp:lastModifiedBy>
  <cp:revision>16</cp:revision>
  <dcterms:created xsi:type="dcterms:W3CDTF">2017-03-14T03:28:00Z</dcterms:created>
  <dcterms:modified xsi:type="dcterms:W3CDTF">2019-10-10T14:17:36Z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