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handoutMasterIdLst>
    <p:handoutMasterId r:id="rId31"/>
  </p:handoutMasterIdLst>
  <p:sldIdLst>
    <p:sldId id="336" r:id="rId2"/>
    <p:sldId id="340" r:id="rId3"/>
    <p:sldId id="329" r:id="rId4"/>
    <p:sldId id="313" r:id="rId5"/>
    <p:sldId id="323" r:id="rId6"/>
    <p:sldId id="311" r:id="rId7"/>
    <p:sldId id="309" r:id="rId8"/>
    <p:sldId id="341" r:id="rId9"/>
    <p:sldId id="310" r:id="rId10"/>
    <p:sldId id="289" r:id="rId11"/>
    <p:sldId id="292" r:id="rId12"/>
    <p:sldId id="315" r:id="rId13"/>
    <p:sldId id="288" r:id="rId14"/>
    <p:sldId id="342" r:id="rId15"/>
    <p:sldId id="300" r:id="rId16"/>
    <p:sldId id="301" r:id="rId17"/>
    <p:sldId id="314" r:id="rId18"/>
    <p:sldId id="321" r:id="rId19"/>
    <p:sldId id="343" r:id="rId20"/>
    <p:sldId id="290" r:id="rId21"/>
    <p:sldId id="337" r:id="rId22"/>
    <p:sldId id="322" r:id="rId23"/>
    <p:sldId id="296" r:id="rId24"/>
    <p:sldId id="344" r:id="rId25"/>
    <p:sldId id="298" r:id="rId26"/>
    <p:sldId id="303" r:id="rId27"/>
    <p:sldId id="299" r:id="rId28"/>
    <p:sldId id="338" r:id="rId29"/>
  </p:sldIdLst>
  <p:sldSz cx="12190413" cy="6859588"/>
  <p:notesSz cx="6858000" cy="9144000"/>
  <p:embeddedFontLst>
    <p:embeddedFont>
      <p:font typeface="Calibri" panose="020F0502020204030204" pitchFamily="34" charset="0"/>
      <p:regular r:id="rId32"/>
      <p:bold r:id="rId33"/>
      <p:italic r:id="rId34"/>
      <p:boldItalic r:id="rId35"/>
    </p:embeddedFont>
    <p:embeddedFont>
      <p:font typeface="Gulim" panose="020B0600000101010101" pitchFamily="34" charset="-127"/>
      <p:regular r:id="rId36"/>
    </p:embeddedFont>
    <p:embeddedFont>
      <p:font typeface="Impact" panose="020B0806030902050204" pitchFamily="34" charset="0"/>
      <p:regular r:id="rId37"/>
    </p:embeddedFont>
    <p:embeddedFont>
      <p:font typeface="微软雅黑" panose="020B0503020204020204" pitchFamily="34" charset="-122"/>
      <p:regular r:id="rId38"/>
      <p:bold r:id="rId39"/>
    </p:embeddedFont>
  </p:embeddedFontLst>
  <p:custDataLst>
    <p:tags r:id="rId40"/>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019"/>
    <a:srgbClr val="969696"/>
    <a:srgbClr val="005DA2"/>
    <a:srgbClr val="005292"/>
    <a:srgbClr val="FFC400"/>
    <a:srgbClr val="FFD347"/>
    <a:srgbClr val="FFC91D"/>
    <a:srgbClr val="0071C1"/>
    <a:srgbClr val="414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0" autoAdjust="0"/>
    <p:restoredTop sz="86300" autoAdjust="0"/>
  </p:normalViewPr>
  <p:slideViewPr>
    <p:cSldViewPr>
      <p:cViewPr varScale="1">
        <p:scale>
          <a:sx n="93" d="100"/>
          <a:sy n="93" d="100"/>
        </p:scale>
        <p:origin x="149" y="86"/>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notesViewPr>
    <p:cSldViewPr showGuides="1">
      <p:cViewPr varScale="1">
        <p:scale>
          <a:sx n="83" d="100"/>
          <a:sy n="83" d="100"/>
        </p:scale>
        <p:origin x="-38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A74CB2-8E31-4029-8803-9E8EFAC84806}" type="datetimeFigureOut">
              <a:rPr lang="zh-CN" altLang="en-US" smtClean="0"/>
              <a:t>2019/10/13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D2905A-B2DB-4CD1-A0EE-81E2CDE5EE4A}"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t>2019/10/13</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835" algn="l" defTabSz="1219200" rtl="0" eaLnBrk="1" latinLnBrk="0" hangingPunct="1">
      <a:defRPr sz="1600" kern="1200">
        <a:solidFill>
          <a:schemeClr val="tx1"/>
        </a:solidFill>
        <a:latin typeface="+mn-lt"/>
        <a:ea typeface="+mn-ea"/>
        <a:cs typeface="+mn-cs"/>
      </a:defRPr>
    </a:lvl3pPr>
    <a:lvl4pPr marL="1829435" algn="l" defTabSz="1219200" rtl="0" eaLnBrk="1" latinLnBrk="0" hangingPunct="1">
      <a:defRPr sz="1600" kern="1200">
        <a:solidFill>
          <a:schemeClr val="tx1"/>
        </a:solidFill>
        <a:latin typeface="+mn-lt"/>
        <a:ea typeface="+mn-ea"/>
        <a:cs typeface="+mn-cs"/>
      </a:defRPr>
    </a:lvl4pPr>
    <a:lvl5pPr marL="2439035" algn="l" defTabSz="1219200" rtl="0" eaLnBrk="1" latinLnBrk="0" hangingPunct="1">
      <a:defRPr sz="1600" kern="1200">
        <a:solidFill>
          <a:schemeClr val="tx1"/>
        </a:solidFill>
        <a:latin typeface="+mn-lt"/>
        <a:ea typeface="+mn-ea"/>
        <a:cs typeface="+mn-cs"/>
      </a:defRPr>
    </a:lvl5pPr>
    <a:lvl6pPr marL="3049270" algn="l" defTabSz="1219200" rtl="0" eaLnBrk="1" latinLnBrk="0" hangingPunct="1">
      <a:defRPr sz="1600" kern="1200">
        <a:solidFill>
          <a:schemeClr val="tx1"/>
        </a:solidFill>
        <a:latin typeface="+mn-lt"/>
        <a:ea typeface="+mn-ea"/>
        <a:cs typeface="+mn-cs"/>
      </a:defRPr>
    </a:lvl6pPr>
    <a:lvl7pPr marL="3658870" algn="l" defTabSz="1219200" rtl="0" eaLnBrk="1" latinLnBrk="0" hangingPunct="1">
      <a:defRPr sz="1600" kern="1200">
        <a:solidFill>
          <a:schemeClr val="tx1"/>
        </a:solidFill>
        <a:latin typeface="+mn-lt"/>
        <a:ea typeface="+mn-ea"/>
        <a:cs typeface="+mn-cs"/>
      </a:defRPr>
    </a:lvl7pPr>
    <a:lvl8pPr marL="4268470" algn="l" defTabSz="1219200" rtl="0" eaLnBrk="1" latinLnBrk="0" hangingPunct="1">
      <a:defRPr sz="1600" kern="1200">
        <a:solidFill>
          <a:schemeClr val="tx1"/>
        </a:solidFill>
        <a:latin typeface="+mn-lt"/>
        <a:ea typeface="+mn-ea"/>
        <a:cs typeface="+mn-cs"/>
      </a:defRPr>
    </a:lvl8pPr>
    <a:lvl9pPr marL="487870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14</a:t>
            </a:fld>
            <a:endParaRPr lang="zh-CN" altLang="en-US"/>
          </a:p>
        </p:txBody>
      </p:sp>
    </p:spTree>
    <p:extLst>
      <p:ext uri="{BB962C8B-B14F-4D97-AF65-F5344CB8AC3E}">
        <p14:creationId xmlns:p14="http://schemas.microsoft.com/office/powerpoint/2010/main" val="3251623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19</a:t>
            </a:fld>
            <a:endParaRPr lang="zh-CN" altLang="en-US"/>
          </a:p>
        </p:txBody>
      </p:sp>
    </p:spTree>
    <p:extLst>
      <p:ext uri="{BB962C8B-B14F-4D97-AF65-F5344CB8AC3E}">
        <p14:creationId xmlns:p14="http://schemas.microsoft.com/office/powerpoint/2010/main" val="388628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a:t>
            </a:fld>
            <a:endParaRPr lang="zh-CN" altLang="en-US"/>
          </a:p>
        </p:txBody>
      </p:sp>
    </p:spTree>
    <p:extLst>
      <p:ext uri="{BB962C8B-B14F-4D97-AF65-F5344CB8AC3E}">
        <p14:creationId xmlns:p14="http://schemas.microsoft.com/office/powerpoint/2010/main" val="3253859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21</a:t>
            </a:fld>
            <a:endParaRPr lang="zh-CN" altLang="en-US"/>
          </a:p>
        </p:txBody>
      </p:sp>
    </p:spTree>
    <p:extLst>
      <p:ext uri="{BB962C8B-B14F-4D97-AF65-F5344CB8AC3E}">
        <p14:creationId xmlns:p14="http://schemas.microsoft.com/office/powerpoint/2010/main" val="4242650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24</a:t>
            </a:fld>
            <a:endParaRPr lang="zh-CN" altLang="en-US"/>
          </a:p>
        </p:txBody>
      </p:sp>
    </p:spTree>
    <p:extLst>
      <p:ext uri="{BB962C8B-B14F-4D97-AF65-F5344CB8AC3E}">
        <p14:creationId xmlns:p14="http://schemas.microsoft.com/office/powerpoint/2010/main" val="3909543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28</a:t>
            </a:fld>
            <a:endParaRPr lang="en-US"/>
          </a:p>
        </p:txBody>
      </p:sp>
    </p:spTree>
    <p:extLst>
      <p:ext uri="{BB962C8B-B14F-4D97-AF65-F5344CB8AC3E}">
        <p14:creationId xmlns:p14="http://schemas.microsoft.com/office/powerpoint/2010/main" val="1990104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8</a:t>
            </a:fld>
            <a:endParaRPr lang="zh-CN" altLang="en-US"/>
          </a:p>
        </p:txBody>
      </p:sp>
    </p:spTree>
    <p:extLst>
      <p:ext uri="{BB962C8B-B14F-4D97-AF65-F5344CB8AC3E}">
        <p14:creationId xmlns:p14="http://schemas.microsoft.com/office/powerpoint/2010/main" val="1723207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4" name="文本框 2"/>
          <p:cNvSpPr txBox="1">
            <a:spLocks noChangeArrowheads="1"/>
          </p:cNvSpPr>
          <p:nvPr/>
        </p:nvSpPr>
        <p:spPr bwMode="auto">
          <a:xfrm>
            <a:off x="523314" y="0"/>
            <a:ext cx="315308" cy="1107996"/>
          </a:xfrm>
          <a:prstGeom prst="rect">
            <a:avLst/>
          </a:prstGeom>
          <a:noFill/>
          <a:ln w="9525">
            <a:noFill/>
            <a:miter lim="800000"/>
          </a:ln>
        </p:spPr>
        <p:txBody>
          <a:bodyPr>
            <a:spAutoFit/>
          </a:bodyPr>
          <a:lstStyle/>
          <a:p>
            <a:r>
              <a:rPr lang="en-US" altLang="zh-CN" sz="6600" dirty="0">
                <a:solidFill>
                  <a:srgbClr val="C00000"/>
                </a:solidFill>
                <a:latin typeface="Impact" panose="020B0806030902050204" pitchFamily="34" charset="0"/>
              </a:rPr>
              <a:t>1</a:t>
            </a:r>
            <a:endParaRPr lang="zh-CN" altLang="en-US" sz="6600" dirty="0">
              <a:solidFill>
                <a:srgbClr val="C00000"/>
              </a:solidFill>
              <a:latin typeface="Impact" panose="020B0806030902050204" pitchFamily="34" charset="0"/>
            </a:endParaRPr>
          </a:p>
        </p:txBody>
      </p:sp>
      <p:sp>
        <p:nvSpPr>
          <p:cNvPr id="8" name="矩形 7"/>
          <p:cNvSpPr/>
          <p:nvPr userDrawn="1"/>
        </p:nvSpPr>
        <p:spPr>
          <a:xfrm>
            <a:off x="1126654" y="765498"/>
            <a:ext cx="11074983"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6" name="矩形 5"/>
          <p:cNvSpPr/>
          <p:nvPr userDrawn="1"/>
        </p:nvSpPr>
        <p:spPr>
          <a:xfrm>
            <a:off x="-23320" y="768392"/>
            <a:ext cx="524538"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chemeClr val="bg1"/>
        </a:solidFill>
        <a:effectLst/>
      </p:bgPr>
    </p:bg>
    <p:spTree>
      <p:nvGrpSpPr>
        <p:cNvPr id="1" name=""/>
        <p:cNvGrpSpPr/>
        <p:nvPr/>
      </p:nvGrpSpPr>
      <p:grpSpPr>
        <a:xfrm>
          <a:off x="0" y="0"/>
          <a:ext cx="0" cy="0"/>
          <a:chOff x="0" y="0"/>
          <a:chExt cx="0" cy="0"/>
        </a:xfrm>
      </p:grpSpPr>
      <p:sp>
        <p:nvSpPr>
          <p:cNvPr id="6" name="文本框 2"/>
          <p:cNvSpPr txBox="1">
            <a:spLocks noChangeArrowheads="1"/>
          </p:cNvSpPr>
          <p:nvPr userDrawn="1"/>
        </p:nvSpPr>
        <p:spPr bwMode="auto">
          <a:xfrm>
            <a:off x="523314" y="0"/>
            <a:ext cx="315308" cy="1107996"/>
          </a:xfrm>
          <a:prstGeom prst="rect">
            <a:avLst/>
          </a:prstGeom>
          <a:noFill/>
          <a:ln w="9525">
            <a:noFill/>
            <a:miter lim="800000"/>
          </a:ln>
        </p:spPr>
        <p:txBody>
          <a:bodyPr>
            <a:spAutoFit/>
          </a:bodyPr>
          <a:lstStyle/>
          <a:p>
            <a:r>
              <a:rPr lang="en-US" altLang="zh-CN" sz="6600" dirty="0">
                <a:solidFill>
                  <a:srgbClr val="C00000"/>
                </a:solidFill>
                <a:latin typeface="Impact" panose="020B0806030902050204" pitchFamily="34" charset="0"/>
              </a:rPr>
              <a:t>2</a:t>
            </a:r>
            <a:endParaRPr lang="zh-CN" altLang="en-US" sz="6600" dirty="0">
              <a:solidFill>
                <a:srgbClr val="C00000"/>
              </a:solidFill>
              <a:latin typeface="Impact" panose="020B0806030902050204" pitchFamily="34" charset="0"/>
            </a:endParaRPr>
          </a:p>
        </p:txBody>
      </p:sp>
      <p:sp>
        <p:nvSpPr>
          <p:cNvPr id="9" name="矩形 8"/>
          <p:cNvSpPr/>
          <p:nvPr userDrawn="1"/>
        </p:nvSpPr>
        <p:spPr>
          <a:xfrm>
            <a:off x="1126654" y="765498"/>
            <a:ext cx="11074983"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0" name="矩形 9"/>
          <p:cNvSpPr/>
          <p:nvPr userDrawn="1"/>
        </p:nvSpPr>
        <p:spPr>
          <a:xfrm>
            <a:off x="-23320" y="768392"/>
            <a:ext cx="524538"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bg>
      <p:bgPr>
        <a:solidFill>
          <a:schemeClr val="bg1"/>
        </a:solidFill>
        <a:effectLst/>
      </p:bgPr>
    </p:bg>
    <p:spTree>
      <p:nvGrpSpPr>
        <p:cNvPr id="1" name=""/>
        <p:cNvGrpSpPr/>
        <p:nvPr/>
      </p:nvGrpSpPr>
      <p:grpSpPr>
        <a:xfrm>
          <a:off x="0" y="0"/>
          <a:ext cx="0" cy="0"/>
          <a:chOff x="0" y="0"/>
          <a:chExt cx="0" cy="0"/>
        </a:xfrm>
      </p:grpSpPr>
      <p:sp>
        <p:nvSpPr>
          <p:cNvPr id="6" name="文本框 2"/>
          <p:cNvSpPr txBox="1">
            <a:spLocks noChangeArrowheads="1"/>
          </p:cNvSpPr>
          <p:nvPr userDrawn="1"/>
        </p:nvSpPr>
        <p:spPr bwMode="auto">
          <a:xfrm>
            <a:off x="523314" y="0"/>
            <a:ext cx="315308" cy="1107996"/>
          </a:xfrm>
          <a:prstGeom prst="rect">
            <a:avLst/>
          </a:prstGeom>
          <a:noFill/>
          <a:ln w="9525">
            <a:noFill/>
            <a:miter lim="800000"/>
          </a:ln>
        </p:spPr>
        <p:txBody>
          <a:bodyPr>
            <a:spAutoFit/>
          </a:bodyPr>
          <a:lstStyle/>
          <a:p>
            <a:r>
              <a:rPr lang="en-US" altLang="zh-CN" sz="6600" dirty="0">
                <a:solidFill>
                  <a:srgbClr val="C00000"/>
                </a:solidFill>
                <a:latin typeface="Impact" panose="020B0806030902050204" pitchFamily="34" charset="0"/>
              </a:rPr>
              <a:t>3</a:t>
            </a:r>
            <a:endParaRPr lang="zh-CN" altLang="en-US" sz="6600" dirty="0">
              <a:solidFill>
                <a:srgbClr val="C00000"/>
              </a:solidFill>
              <a:latin typeface="Impact" panose="020B0806030902050204" pitchFamily="34" charset="0"/>
            </a:endParaRPr>
          </a:p>
        </p:txBody>
      </p:sp>
      <p:sp>
        <p:nvSpPr>
          <p:cNvPr id="9" name="矩形 8"/>
          <p:cNvSpPr/>
          <p:nvPr userDrawn="1"/>
        </p:nvSpPr>
        <p:spPr>
          <a:xfrm>
            <a:off x="1126654" y="765498"/>
            <a:ext cx="11074983"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0" name="矩形 9"/>
          <p:cNvSpPr/>
          <p:nvPr userDrawn="1"/>
        </p:nvSpPr>
        <p:spPr>
          <a:xfrm>
            <a:off x="-23320" y="768392"/>
            <a:ext cx="524538"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和内容">
    <p:bg>
      <p:bgPr>
        <a:solidFill>
          <a:schemeClr val="bg1"/>
        </a:solidFill>
        <a:effectLst/>
      </p:bgPr>
    </p:bg>
    <p:spTree>
      <p:nvGrpSpPr>
        <p:cNvPr id="1" name=""/>
        <p:cNvGrpSpPr/>
        <p:nvPr/>
      </p:nvGrpSpPr>
      <p:grpSpPr>
        <a:xfrm>
          <a:off x="0" y="0"/>
          <a:ext cx="0" cy="0"/>
          <a:chOff x="0" y="0"/>
          <a:chExt cx="0" cy="0"/>
        </a:xfrm>
      </p:grpSpPr>
      <p:sp>
        <p:nvSpPr>
          <p:cNvPr id="6" name="文本框 2"/>
          <p:cNvSpPr txBox="1">
            <a:spLocks noChangeArrowheads="1"/>
          </p:cNvSpPr>
          <p:nvPr userDrawn="1"/>
        </p:nvSpPr>
        <p:spPr bwMode="auto">
          <a:xfrm>
            <a:off x="523314" y="0"/>
            <a:ext cx="315308" cy="1107996"/>
          </a:xfrm>
          <a:prstGeom prst="rect">
            <a:avLst/>
          </a:prstGeom>
          <a:noFill/>
          <a:ln w="9525">
            <a:noFill/>
            <a:miter lim="800000"/>
          </a:ln>
        </p:spPr>
        <p:txBody>
          <a:bodyPr>
            <a:spAutoFit/>
          </a:bodyPr>
          <a:lstStyle/>
          <a:p>
            <a:r>
              <a:rPr lang="en-US" altLang="zh-CN" sz="6600" dirty="0">
                <a:solidFill>
                  <a:srgbClr val="C00000"/>
                </a:solidFill>
                <a:latin typeface="Impact" panose="020B0806030902050204" pitchFamily="34" charset="0"/>
              </a:rPr>
              <a:t>4</a:t>
            </a:r>
            <a:endParaRPr lang="zh-CN" altLang="en-US" sz="6600" dirty="0">
              <a:solidFill>
                <a:srgbClr val="C00000"/>
              </a:solidFill>
              <a:latin typeface="Impact" panose="020B0806030902050204" pitchFamily="34" charset="0"/>
            </a:endParaRPr>
          </a:p>
        </p:txBody>
      </p:sp>
      <p:sp>
        <p:nvSpPr>
          <p:cNvPr id="9" name="矩形 8"/>
          <p:cNvSpPr/>
          <p:nvPr userDrawn="1"/>
        </p:nvSpPr>
        <p:spPr>
          <a:xfrm>
            <a:off x="1126654" y="765498"/>
            <a:ext cx="11074983"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0" name="矩形 9"/>
          <p:cNvSpPr/>
          <p:nvPr userDrawn="1"/>
        </p:nvSpPr>
        <p:spPr>
          <a:xfrm>
            <a:off x="-23320" y="768392"/>
            <a:ext cx="524538"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和内容">
    <p:bg>
      <p:bgPr>
        <a:solidFill>
          <a:schemeClr val="bg1"/>
        </a:solidFill>
        <a:effectLst/>
      </p:bgPr>
    </p:bg>
    <p:spTree>
      <p:nvGrpSpPr>
        <p:cNvPr id="1" name=""/>
        <p:cNvGrpSpPr/>
        <p:nvPr/>
      </p:nvGrpSpPr>
      <p:grpSpPr>
        <a:xfrm>
          <a:off x="0" y="0"/>
          <a:ext cx="0" cy="0"/>
          <a:chOff x="0" y="0"/>
          <a:chExt cx="0" cy="0"/>
        </a:xfrm>
      </p:grpSpPr>
      <p:sp>
        <p:nvSpPr>
          <p:cNvPr id="6" name="文本框 2"/>
          <p:cNvSpPr txBox="1">
            <a:spLocks noChangeArrowheads="1"/>
          </p:cNvSpPr>
          <p:nvPr userDrawn="1"/>
        </p:nvSpPr>
        <p:spPr bwMode="auto">
          <a:xfrm>
            <a:off x="523314" y="0"/>
            <a:ext cx="315308" cy="1107996"/>
          </a:xfrm>
          <a:prstGeom prst="rect">
            <a:avLst/>
          </a:prstGeom>
          <a:noFill/>
          <a:ln w="9525">
            <a:noFill/>
            <a:miter lim="800000"/>
          </a:ln>
        </p:spPr>
        <p:txBody>
          <a:bodyPr>
            <a:spAutoFit/>
          </a:bodyPr>
          <a:lstStyle/>
          <a:p>
            <a:r>
              <a:rPr lang="en-US" altLang="zh-CN" sz="6600" dirty="0">
                <a:solidFill>
                  <a:srgbClr val="C00000"/>
                </a:solidFill>
                <a:latin typeface="Impact" panose="020B0806030902050204" pitchFamily="34" charset="0"/>
              </a:rPr>
              <a:t>5</a:t>
            </a:r>
            <a:endParaRPr lang="zh-CN" altLang="en-US" sz="6600" dirty="0">
              <a:solidFill>
                <a:srgbClr val="C00000"/>
              </a:solidFill>
              <a:latin typeface="Impact" panose="020B0806030902050204" pitchFamily="34" charset="0"/>
            </a:endParaRPr>
          </a:p>
        </p:txBody>
      </p:sp>
      <p:sp>
        <p:nvSpPr>
          <p:cNvPr id="9" name="矩形 8"/>
          <p:cNvSpPr/>
          <p:nvPr userDrawn="1"/>
        </p:nvSpPr>
        <p:spPr>
          <a:xfrm>
            <a:off x="1126654" y="765498"/>
            <a:ext cx="11074983"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0" name="矩形 9"/>
          <p:cNvSpPr/>
          <p:nvPr userDrawn="1"/>
        </p:nvSpPr>
        <p:spPr>
          <a:xfrm>
            <a:off x="-23320" y="768392"/>
            <a:ext cx="524538" cy="890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 y="794"/>
            <a:ext cx="12185478" cy="68587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266837"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www.freeppt7.com/" TargetMode="External"/><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25448" y="3556329"/>
            <a:ext cx="6931557" cy="677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b="1" dirty="0">
                <a:solidFill>
                  <a:srgbClr val="C2241C"/>
                </a:solidFill>
                <a:latin typeface="微软雅黑" panose="020B0503020204020204" pitchFamily="34" charset="-122"/>
                <a:ea typeface="微软雅黑" panose="020B0503020204020204" pitchFamily="34" charset="-122"/>
              </a:rPr>
              <a:t>UNIVERSAL SUMMARY REPORT TEMPLATE</a:t>
            </a:r>
            <a:endParaRPr lang="zh-CN" b="1" dirty="0">
              <a:solidFill>
                <a:srgbClr val="C2241C"/>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8950432" y="6203326"/>
            <a:ext cx="538156" cy="495438"/>
            <a:chOff x="4796805" y="-215900"/>
            <a:chExt cx="2093913" cy="2122488"/>
          </a:xfrm>
          <a:solidFill>
            <a:srgbClr val="AF2019"/>
          </a:solidFill>
        </p:grpSpPr>
        <p:sp>
          <p:nvSpPr>
            <p:cNvPr id="16"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C4261D"/>
                </a:solidFill>
              </a:endParaRPr>
            </a:p>
          </p:txBody>
        </p:sp>
        <p:sp>
          <p:nvSpPr>
            <p:cNvPr id="17"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C4261D"/>
                </a:solidFill>
              </a:endParaRPr>
            </a:p>
          </p:txBody>
        </p:sp>
      </p:grpSp>
      <p:grpSp>
        <p:nvGrpSpPr>
          <p:cNvPr id="18" name="组合 17"/>
          <p:cNvGrpSpPr/>
          <p:nvPr/>
        </p:nvGrpSpPr>
        <p:grpSpPr>
          <a:xfrm>
            <a:off x="9549525" y="6203326"/>
            <a:ext cx="538156" cy="495438"/>
            <a:chOff x="7772329" y="-1123557"/>
            <a:chExt cx="465708" cy="472063"/>
          </a:xfrm>
          <a:solidFill>
            <a:srgbClr val="AF2019"/>
          </a:solidFill>
        </p:grpSpPr>
        <p:sp>
          <p:nvSpPr>
            <p:cNvPr id="19" name="Freeform 5"/>
            <p:cNvSpPr>
              <a:spLocks noEditPoints="1"/>
            </p:cNvSpPr>
            <p:nvPr/>
          </p:nvSpPr>
          <p:spPr bwMode="auto">
            <a:xfrm>
              <a:off x="7866603" y="-1084628"/>
              <a:ext cx="277160" cy="398943"/>
            </a:xfrm>
            <a:custGeom>
              <a:avLst/>
              <a:gdLst>
                <a:gd name="T0" fmla="*/ 370 w 780"/>
                <a:gd name="T1" fmla="*/ 732 h 1139"/>
                <a:gd name="T2" fmla="*/ 498 w 780"/>
                <a:gd name="T3" fmla="*/ 660 h 1139"/>
                <a:gd name="T4" fmla="*/ 578 w 780"/>
                <a:gd name="T5" fmla="*/ 682 h 1139"/>
                <a:gd name="T6" fmla="*/ 653 w 780"/>
                <a:gd name="T7" fmla="*/ 535 h 1139"/>
                <a:gd name="T8" fmla="*/ 709 w 780"/>
                <a:gd name="T9" fmla="*/ 494 h 1139"/>
                <a:gd name="T10" fmla="*/ 711 w 780"/>
                <a:gd name="T11" fmla="*/ 316 h 1139"/>
                <a:gd name="T12" fmla="*/ 657 w 780"/>
                <a:gd name="T13" fmla="*/ 274 h 1139"/>
                <a:gd name="T14" fmla="*/ 596 w 780"/>
                <a:gd name="T15" fmla="*/ 128 h 1139"/>
                <a:gd name="T16" fmla="*/ 531 w 780"/>
                <a:gd name="T17" fmla="*/ 141 h 1139"/>
                <a:gd name="T18" fmla="*/ 409 w 780"/>
                <a:gd name="T19" fmla="*/ 69 h 1139"/>
                <a:gd name="T20" fmla="*/ 380 w 780"/>
                <a:gd name="T21" fmla="*/ 69 h 1139"/>
                <a:gd name="T22" fmla="*/ 289 w 780"/>
                <a:gd name="T23" fmla="*/ 140 h 1139"/>
                <a:gd name="T24" fmla="*/ 260 w 780"/>
                <a:gd name="T25" fmla="*/ 132 h 1139"/>
                <a:gd name="T26" fmla="*/ 187 w 780"/>
                <a:gd name="T27" fmla="*/ 138 h 1139"/>
                <a:gd name="T28" fmla="*/ 80 w 780"/>
                <a:gd name="T29" fmla="*/ 280 h 1139"/>
                <a:gd name="T30" fmla="*/ 99 w 780"/>
                <a:gd name="T31" fmla="*/ 346 h 1139"/>
                <a:gd name="T32" fmla="*/ 64 w 780"/>
                <a:gd name="T33" fmla="*/ 501 h 1139"/>
                <a:gd name="T34" fmla="*/ 181 w 780"/>
                <a:gd name="T35" fmla="*/ 609 h 1139"/>
                <a:gd name="T36" fmla="*/ 194 w 780"/>
                <a:gd name="T37" fmla="*/ 676 h 1139"/>
                <a:gd name="T38" fmla="*/ 272 w 780"/>
                <a:gd name="T39" fmla="*/ 657 h 1139"/>
                <a:gd name="T40" fmla="*/ 294 w 780"/>
                <a:gd name="T41" fmla="*/ 726 h 1139"/>
                <a:gd name="T42" fmla="*/ 221 w 780"/>
                <a:gd name="T43" fmla="*/ 731 h 1139"/>
                <a:gd name="T44" fmla="*/ 121 w 780"/>
                <a:gd name="T45" fmla="*/ 608 h 1139"/>
                <a:gd name="T46" fmla="*/ 7 w 780"/>
                <a:gd name="T47" fmla="*/ 519 h 1139"/>
                <a:gd name="T48" fmla="*/ 51 w 780"/>
                <a:gd name="T49" fmla="*/ 381 h 1139"/>
                <a:gd name="T50" fmla="*/ 64 w 780"/>
                <a:gd name="T51" fmla="*/ 223 h 1139"/>
                <a:gd name="T52" fmla="*/ 127 w 780"/>
                <a:gd name="T53" fmla="*/ 138 h 1139"/>
                <a:gd name="T54" fmla="*/ 276 w 780"/>
                <a:gd name="T55" fmla="*/ 75 h 1139"/>
                <a:gd name="T56" fmla="*/ 298 w 780"/>
                <a:gd name="T57" fmla="*/ 81 h 1139"/>
                <a:gd name="T58" fmla="*/ 394 w 780"/>
                <a:gd name="T59" fmla="*/ 0 h 1139"/>
                <a:gd name="T60" fmla="*/ 508 w 780"/>
                <a:gd name="T61" fmla="*/ 85 h 1139"/>
                <a:gd name="T62" fmla="*/ 638 w 780"/>
                <a:gd name="T63" fmla="*/ 87 h 1139"/>
                <a:gd name="T64" fmla="*/ 675 w 780"/>
                <a:gd name="T65" fmla="*/ 217 h 1139"/>
                <a:gd name="T66" fmla="*/ 758 w 780"/>
                <a:gd name="T67" fmla="*/ 353 h 1139"/>
                <a:gd name="T68" fmla="*/ 756 w 780"/>
                <a:gd name="T69" fmla="*/ 459 h 1139"/>
                <a:gd name="T70" fmla="*/ 670 w 780"/>
                <a:gd name="T71" fmla="*/ 592 h 1139"/>
                <a:gd name="T72" fmla="*/ 578 w 780"/>
                <a:gd name="T73" fmla="*/ 741 h 1139"/>
                <a:gd name="T74" fmla="*/ 498 w 780"/>
                <a:gd name="T75" fmla="*/ 719 h 1139"/>
                <a:gd name="T76" fmla="*/ 385 w 780"/>
                <a:gd name="T77" fmla="*/ 801 h 1139"/>
                <a:gd name="T78" fmla="*/ 388 w 780"/>
                <a:gd name="T79" fmla="*/ 615 h 1139"/>
                <a:gd name="T80" fmla="*/ 388 w 780"/>
                <a:gd name="T81" fmla="*/ 650 h 1139"/>
                <a:gd name="T82" fmla="*/ 626 w 780"/>
                <a:gd name="T83" fmla="*/ 413 h 1139"/>
                <a:gd name="T84" fmla="*/ 388 w 780"/>
                <a:gd name="T85" fmla="*/ 583 h 1139"/>
                <a:gd name="T86" fmla="*/ 559 w 780"/>
                <a:gd name="T87" fmla="*/ 413 h 1139"/>
                <a:gd name="T88" fmla="*/ 533 w 780"/>
                <a:gd name="T89" fmla="*/ 780 h 1139"/>
                <a:gd name="T90" fmla="*/ 432 w 780"/>
                <a:gd name="T91" fmla="*/ 838 h 1139"/>
                <a:gd name="T92" fmla="*/ 515 w 780"/>
                <a:gd name="T93" fmla="*/ 1003 h 1139"/>
                <a:gd name="T94" fmla="*/ 669 w 780"/>
                <a:gd name="T95" fmla="*/ 1091 h 1139"/>
                <a:gd name="T96" fmla="*/ 283 w 780"/>
                <a:gd name="T97" fmla="*/ 792 h 1139"/>
                <a:gd name="T98" fmla="*/ 195 w 780"/>
                <a:gd name="T99" fmla="*/ 783 h 1139"/>
                <a:gd name="T100" fmla="*/ 136 w 780"/>
                <a:gd name="T101" fmla="*/ 1118 h 1139"/>
                <a:gd name="T102" fmla="*/ 361 w 780"/>
                <a:gd name="T103" fmla="*/ 1103 h 1139"/>
                <a:gd name="T104" fmla="*/ 385 w 780"/>
                <a:gd name="T105" fmla="*/ 8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1139">
                  <a:moveTo>
                    <a:pt x="272" y="657"/>
                  </a:moveTo>
                  <a:cubicBezTo>
                    <a:pt x="300" y="657"/>
                    <a:pt x="328" y="671"/>
                    <a:pt x="343" y="693"/>
                  </a:cubicBezTo>
                  <a:lnTo>
                    <a:pt x="370" y="732"/>
                  </a:lnTo>
                  <a:cubicBezTo>
                    <a:pt x="379" y="745"/>
                    <a:pt x="391" y="745"/>
                    <a:pt x="400" y="733"/>
                  </a:cubicBezTo>
                  <a:lnTo>
                    <a:pt x="428" y="694"/>
                  </a:lnTo>
                  <a:cubicBezTo>
                    <a:pt x="443" y="673"/>
                    <a:pt x="470" y="660"/>
                    <a:pt x="498" y="660"/>
                  </a:cubicBezTo>
                  <a:cubicBezTo>
                    <a:pt x="507" y="660"/>
                    <a:pt x="516" y="661"/>
                    <a:pt x="524" y="664"/>
                  </a:cubicBezTo>
                  <a:lnTo>
                    <a:pt x="569" y="680"/>
                  </a:lnTo>
                  <a:cubicBezTo>
                    <a:pt x="572" y="681"/>
                    <a:pt x="575" y="682"/>
                    <a:pt x="578" y="682"/>
                  </a:cubicBezTo>
                  <a:cubicBezTo>
                    <a:pt x="591" y="682"/>
                    <a:pt x="593" y="670"/>
                    <a:pt x="593" y="663"/>
                  </a:cubicBezTo>
                  <a:lnTo>
                    <a:pt x="593" y="615"/>
                  </a:lnTo>
                  <a:cubicBezTo>
                    <a:pt x="593" y="580"/>
                    <a:pt x="620" y="545"/>
                    <a:pt x="653" y="535"/>
                  </a:cubicBezTo>
                  <a:lnTo>
                    <a:pt x="699" y="521"/>
                  </a:lnTo>
                  <a:cubicBezTo>
                    <a:pt x="706" y="519"/>
                    <a:pt x="711" y="515"/>
                    <a:pt x="713" y="511"/>
                  </a:cubicBezTo>
                  <a:cubicBezTo>
                    <a:pt x="715" y="506"/>
                    <a:pt x="713" y="500"/>
                    <a:pt x="709" y="494"/>
                  </a:cubicBezTo>
                  <a:lnTo>
                    <a:pt x="680" y="455"/>
                  </a:lnTo>
                  <a:cubicBezTo>
                    <a:pt x="660" y="426"/>
                    <a:pt x="660" y="383"/>
                    <a:pt x="682" y="355"/>
                  </a:cubicBezTo>
                  <a:lnTo>
                    <a:pt x="711" y="316"/>
                  </a:lnTo>
                  <a:cubicBezTo>
                    <a:pt x="716" y="311"/>
                    <a:pt x="717" y="304"/>
                    <a:pt x="716" y="300"/>
                  </a:cubicBezTo>
                  <a:cubicBezTo>
                    <a:pt x="715" y="295"/>
                    <a:pt x="710" y="291"/>
                    <a:pt x="703" y="288"/>
                  </a:cubicBezTo>
                  <a:lnTo>
                    <a:pt x="657" y="274"/>
                  </a:lnTo>
                  <a:cubicBezTo>
                    <a:pt x="624" y="263"/>
                    <a:pt x="598" y="227"/>
                    <a:pt x="599" y="192"/>
                  </a:cubicBezTo>
                  <a:lnTo>
                    <a:pt x="600" y="144"/>
                  </a:lnTo>
                  <a:cubicBezTo>
                    <a:pt x="601" y="137"/>
                    <a:pt x="599" y="132"/>
                    <a:pt x="596" y="128"/>
                  </a:cubicBezTo>
                  <a:cubicBezTo>
                    <a:pt x="593" y="125"/>
                    <a:pt x="588" y="125"/>
                    <a:pt x="585" y="125"/>
                  </a:cubicBezTo>
                  <a:cubicBezTo>
                    <a:pt x="583" y="125"/>
                    <a:pt x="580" y="125"/>
                    <a:pt x="577" y="126"/>
                  </a:cubicBezTo>
                  <a:lnTo>
                    <a:pt x="531" y="141"/>
                  </a:lnTo>
                  <a:cubicBezTo>
                    <a:pt x="524" y="143"/>
                    <a:pt x="516" y="144"/>
                    <a:pt x="508" y="144"/>
                  </a:cubicBezTo>
                  <a:cubicBezTo>
                    <a:pt x="479" y="144"/>
                    <a:pt x="451" y="130"/>
                    <a:pt x="436" y="108"/>
                  </a:cubicBezTo>
                  <a:lnTo>
                    <a:pt x="409" y="69"/>
                  </a:lnTo>
                  <a:cubicBezTo>
                    <a:pt x="405" y="63"/>
                    <a:pt x="400" y="59"/>
                    <a:pt x="394" y="59"/>
                  </a:cubicBezTo>
                  <a:cubicBezTo>
                    <a:pt x="388" y="59"/>
                    <a:pt x="386" y="59"/>
                    <a:pt x="381" y="67"/>
                  </a:cubicBezTo>
                  <a:lnTo>
                    <a:pt x="380" y="69"/>
                  </a:lnTo>
                  <a:cubicBezTo>
                    <a:pt x="368" y="87"/>
                    <a:pt x="352" y="110"/>
                    <a:pt x="339" y="123"/>
                  </a:cubicBezTo>
                  <a:cubicBezTo>
                    <a:pt x="331" y="131"/>
                    <a:pt x="318" y="141"/>
                    <a:pt x="301" y="141"/>
                  </a:cubicBezTo>
                  <a:cubicBezTo>
                    <a:pt x="296" y="141"/>
                    <a:pt x="292" y="141"/>
                    <a:pt x="289" y="140"/>
                  </a:cubicBezTo>
                  <a:lnTo>
                    <a:pt x="285" y="140"/>
                  </a:lnTo>
                  <a:lnTo>
                    <a:pt x="282" y="138"/>
                  </a:lnTo>
                  <a:cubicBezTo>
                    <a:pt x="276" y="136"/>
                    <a:pt x="268" y="134"/>
                    <a:pt x="260" y="132"/>
                  </a:cubicBezTo>
                  <a:cubicBezTo>
                    <a:pt x="248" y="128"/>
                    <a:pt x="227" y="122"/>
                    <a:pt x="224" y="122"/>
                  </a:cubicBezTo>
                  <a:cubicBezTo>
                    <a:pt x="215" y="120"/>
                    <a:pt x="205" y="118"/>
                    <a:pt x="202" y="118"/>
                  </a:cubicBezTo>
                  <a:cubicBezTo>
                    <a:pt x="191" y="118"/>
                    <a:pt x="187" y="128"/>
                    <a:pt x="187" y="138"/>
                  </a:cubicBezTo>
                  <a:lnTo>
                    <a:pt x="187" y="186"/>
                  </a:lnTo>
                  <a:cubicBezTo>
                    <a:pt x="187" y="221"/>
                    <a:pt x="160" y="256"/>
                    <a:pt x="126" y="266"/>
                  </a:cubicBezTo>
                  <a:lnTo>
                    <a:pt x="80" y="280"/>
                  </a:lnTo>
                  <a:cubicBezTo>
                    <a:pt x="73" y="282"/>
                    <a:pt x="68" y="286"/>
                    <a:pt x="67" y="290"/>
                  </a:cubicBezTo>
                  <a:cubicBezTo>
                    <a:pt x="65" y="295"/>
                    <a:pt x="67" y="301"/>
                    <a:pt x="71" y="307"/>
                  </a:cubicBezTo>
                  <a:lnTo>
                    <a:pt x="99" y="346"/>
                  </a:lnTo>
                  <a:cubicBezTo>
                    <a:pt x="120" y="375"/>
                    <a:pt x="119" y="419"/>
                    <a:pt x="98" y="446"/>
                  </a:cubicBezTo>
                  <a:lnTo>
                    <a:pt x="68" y="485"/>
                  </a:lnTo>
                  <a:cubicBezTo>
                    <a:pt x="64" y="490"/>
                    <a:pt x="62" y="496"/>
                    <a:pt x="64" y="501"/>
                  </a:cubicBezTo>
                  <a:cubicBezTo>
                    <a:pt x="65" y="506"/>
                    <a:pt x="70" y="510"/>
                    <a:pt x="77" y="513"/>
                  </a:cubicBezTo>
                  <a:lnTo>
                    <a:pt x="123" y="527"/>
                  </a:lnTo>
                  <a:cubicBezTo>
                    <a:pt x="156" y="538"/>
                    <a:pt x="181" y="574"/>
                    <a:pt x="181" y="609"/>
                  </a:cubicBezTo>
                  <a:lnTo>
                    <a:pt x="179" y="657"/>
                  </a:lnTo>
                  <a:cubicBezTo>
                    <a:pt x="179" y="664"/>
                    <a:pt x="181" y="669"/>
                    <a:pt x="184" y="672"/>
                  </a:cubicBezTo>
                  <a:cubicBezTo>
                    <a:pt x="187" y="676"/>
                    <a:pt x="191" y="676"/>
                    <a:pt x="194" y="676"/>
                  </a:cubicBezTo>
                  <a:cubicBezTo>
                    <a:pt x="197" y="676"/>
                    <a:pt x="200" y="676"/>
                    <a:pt x="203" y="675"/>
                  </a:cubicBezTo>
                  <a:lnTo>
                    <a:pt x="248" y="660"/>
                  </a:lnTo>
                  <a:cubicBezTo>
                    <a:pt x="256" y="658"/>
                    <a:pt x="264" y="657"/>
                    <a:pt x="272" y="657"/>
                  </a:cubicBezTo>
                  <a:close/>
                  <a:moveTo>
                    <a:pt x="385" y="801"/>
                  </a:moveTo>
                  <a:cubicBezTo>
                    <a:pt x="360" y="801"/>
                    <a:pt x="337" y="788"/>
                    <a:pt x="322" y="765"/>
                  </a:cubicBezTo>
                  <a:lnTo>
                    <a:pt x="294" y="726"/>
                  </a:lnTo>
                  <a:cubicBezTo>
                    <a:pt x="291" y="721"/>
                    <a:pt x="282" y="716"/>
                    <a:pt x="272" y="716"/>
                  </a:cubicBezTo>
                  <a:cubicBezTo>
                    <a:pt x="270" y="716"/>
                    <a:pt x="268" y="716"/>
                    <a:pt x="266" y="716"/>
                  </a:cubicBezTo>
                  <a:lnTo>
                    <a:pt x="221" y="731"/>
                  </a:lnTo>
                  <a:cubicBezTo>
                    <a:pt x="192" y="741"/>
                    <a:pt x="161" y="734"/>
                    <a:pt x="141" y="714"/>
                  </a:cubicBezTo>
                  <a:cubicBezTo>
                    <a:pt x="127" y="699"/>
                    <a:pt x="119" y="678"/>
                    <a:pt x="120" y="656"/>
                  </a:cubicBezTo>
                  <a:lnTo>
                    <a:pt x="121" y="608"/>
                  </a:lnTo>
                  <a:cubicBezTo>
                    <a:pt x="122" y="599"/>
                    <a:pt x="113" y="586"/>
                    <a:pt x="104" y="584"/>
                  </a:cubicBezTo>
                  <a:lnTo>
                    <a:pt x="59" y="569"/>
                  </a:lnTo>
                  <a:cubicBezTo>
                    <a:pt x="33" y="560"/>
                    <a:pt x="14" y="542"/>
                    <a:pt x="7" y="519"/>
                  </a:cubicBezTo>
                  <a:cubicBezTo>
                    <a:pt x="0" y="496"/>
                    <a:pt x="5" y="470"/>
                    <a:pt x="22" y="448"/>
                  </a:cubicBezTo>
                  <a:lnTo>
                    <a:pt x="51" y="410"/>
                  </a:lnTo>
                  <a:cubicBezTo>
                    <a:pt x="56" y="403"/>
                    <a:pt x="57" y="388"/>
                    <a:pt x="51" y="381"/>
                  </a:cubicBezTo>
                  <a:lnTo>
                    <a:pt x="23" y="342"/>
                  </a:lnTo>
                  <a:cubicBezTo>
                    <a:pt x="7" y="320"/>
                    <a:pt x="3" y="295"/>
                    <a:pt x="11" y="271"/>
                  </a:cubicBezTo>
                  <a:cubicBezTo>
                    <a:pt x="19" y="248"/>
                    <a:pt x="38" y="230"/>
                    <a:pt x="64" y="223"/>
                  </a:cubicBezTo>
                  <a:lnTo>
                    <a:pt x="110" y="209"/>
                  </a:lnTo>
                  <a:cubicBezTo>
                    <a:pt x="118" y="207"/>
                    <a:pt x="127" y="195"/>
                    <a:pt x="127" y="186"/>
                  </a:cubicBezTo>
                  <a:lnTo>
                    <a:pt x="127" y="138"/>
                  </a:lnTo>
                  <a:cubicBezTo>
                    <a:pt x="127" y="93"/>
                    <a:pt x="160" y="59"/>
                    <a:pt x="202" y="59"/>
                  </a:cubicBezTo>
                  <a:cubicBezTo>
                    <a:pt x="212" y="59"/>
                    <a:pt x="228" y="62"/>
                    <a:pt x="236" y="64"/>
                  </a:cubicBezTo>
                  <a:cubicBezTo>
                    <a:pt x="240" y="65"/>
                    <a:pt x="252" y="68"/>
                    <a:pt x="276" y="75"/>
                  </a:cubicBezTo>
                  <a:cubicBezTo>
                    <a:pt x="284" y="77"/>
                    <a:pt x="292" y="79"/>
                    <a:pt x="297" y="81"/>
                  </a:cubicBezTo>
                  <a:lnTo>
                    <a:pt x="298" y="81"/>
                  </a:lnTo>
                  <a:cubicBezTo>
                    <a:pt x="298" y="81"/>
                    <a:pt x="298" y="81"/>
                    <a:pt x="298" y="81"/>
                  </a:cubicBezTo>
                  <a:cubicBezTo>
                    <a:pt x="305" y="74"/>
                    <a:pt x="315" y="60"/>
                    <a:pt x="330" y="37"/>
                  </a:cubicBezTo>
                  <a:lnTo>
                    <a:pt x="331" y="35"/>
                  </a:lnTo>
                  <a:cubicBezTo>
                    <a:pt x="346" y="12"/>
                    <a:pt x="367" y="0"/>
                    <a:pt x="394" y="0"/>
                  </a:cubicBezTo>
                  <a:cubicBezTo>
                    <a:pt x="420" y="0"/>
                    <a:pt x="443" y="13"/>
                    <a:pt x="458" y="36"/>
                  </a:cubicBezTo>
                  <a:lnTo>
                    <a:pt x="485" y="75"/>
                  </a:lnTo>
                  <a:cubicBezTo>
                    <a:pt x="489" y="80"/>
                    <a:pt x="498" y="85"/>
                    <a:pt x="508" y="85"/>
                  </a:cubicBezTo>
                  <a:cubicBezTo>
                    <a:pt x="510" y="85"/>
                    <a:pt x="512" y="85"/>
                    <a:pt x="513" y="85"/>
                  </a:cubicBezTo>
                  <a:lnTo>
                    <a:pt x="559" y="70"/>
                  </a:lnTo>
                  <a:cubicBezTo>
                    <a:pt x="588" y="60"/>
                    <a:pt x="619" y="67"/>
                    <a:pt x="638" y="87"/>
                  </a:cubicBezTo>
                  <a:cubicBezTo>
                    <a:pt x="653" y="102"/>
                    <a:pt x="660" y="123"/>
                    <a:pt x="659" y="145"/>
                  </a:cubicBezTo>
                  <a:lnTo>
                    <a:pt x="658" y="193"/>
                  </a:lnTo>
                  <a:cubicBezTo>
                    <a:pt x="658" y="202"/>
                    <a:pt x="667" y="215"/>
                    <a:pt x="675" y="217"/>
                  </a:cubicBezTo>
                  <a:lnTo>
                    <a:pt x="721" y="232"/>
                  </a:lnTo>
                  <a:cubicBezTo>
                    <a:pt x="746" y="241"/>
                    <a:pt x="765" y="259"/>
                    <a:pt x="772" y="282"/>
                  </a:cubicBezTo>
                  <a:cubicBezTo>
                    <a:pt x="780" y="306"/>
                    <a:pt x="774" y="331"/>
                    <a:pt x="758" y="353"/>
                  </a:cubicBezTo>
                  <a:lnTo>
                    <a:pt x="729" y="391"/>
                  </a:lnTo>
                  <a:cubicBezTo>
                    <a:pt x="723" y="398"/>
                    <a:pt x="723" y="413"/>
                    <a:pt x="728" y="420"/>
                  </a:cubicBezTo>
                  <a:lnTo>
                    <a:pt x="756" y="459"/>
                  </a:lnTo>
                  <a:cubicBezTo>
                    <a:pt x="772" y="481"/>
                    <a:pt x="777" y="507"/>
                    <a:pt x="769" y="530"/>
                  </a:cubicBezTo>
                  <a:cubicBezTo>
                    <a:pt x="761" y="553"/>
                    <a:pt x="742" y="570"/>
                    <a:pt x="716" y="578"/>
                  </a:cubicBezTo>
                  <a:lnTo>
                    <a:pt x="670" y="592"/>
                  </a:lnTo>
                  <a:cubicBezTo>
                    <a:pt x="661" y="594"/>
                    <a:pt x="652" y="606"/>
                    <a:pt x="652" y="615"/>
                  </a:cubicBezTo>
                  <a:lnTo>
                    <a:pt x="652" y="663"/>
                  </a:lnTo>
                  <a:cubicBezTo>
                    <a:pt x="652" y="708"/>
                    <a:pt x="621" y="741"/>
                    <a:pt x="578" y="741"/>
                  </a:cubicBezTo>
                  <a:cubicBezTo>
                    <a:pt x="568" y="741"/>
                    <a:pt x="558" y="739"/>
                    <a:pt x="549" y="736"/>
                  </a:cubicBezTo>
                  <a:lnTo>
                    <a:pt x="504" y="720"/>
                  </a:lnTo>
                  <a:cubicBezTo>
                    <a:pt x="502" y="719"/>
                    <a:pt x="500" y="719"/>
                    <a:pt x="498" y="719"/>
                  </a:cubicBezTo>
                  <a:cubicBezTo>
                    <a:pt x="488" y="719"/>
                    <a:pt x="479" y="724"/>
                    <a:pt x="476" y="728"/>
                  </a:cubicBezTo>
                  <a:lnTo>
                    <a:pt x="448" y="767"/>
                  </a:lnTo>
                  <a:cubicBezTo>
                    <a:pt x="432" y="789"/>
                    <a:pt x="410" y="801"/>
                    <a:pt x="385" y="801"/>
                  </a:cubicBezTo>
                  <a:close/>
                  <a:moveTo>
                    <a:pt x="388" y="210"/>
                  </a:moveTo>
                  <a:cubicBezTo>
                    <a:pt x="277" y="210"/>
                    <a:pt x="186" y="301"/>
                    <a:pt x="186" y="413"/>
                  </a:cubicBezTo>
                  <a:cubicBezTo>
                    <a:pt x="186" y="524"/>
                    <a:pt x="277" y="615"/>
                    <a:pt x="388" y="615"/>
                  </a:cubicBezTo>
                  <a:cubicBezTo>
                    <a:pt x="500" y="615"/>
                    <a:pt x="590" y="524"/>
                    <a:pt x="590" y="413"/>
                  </a:cubicBezTo>
                  <a:cubicBezTo>
                    <a:pt x="590" y="301"/>
                    <a:pt x="500" y="210"/>
                    <a:pt x="388" y="210"/>
                  </a:cubicBezTo>
                  <a:close/>
                  <a:moveTo>
                    <a:pt x="388" y="650"/>
                  </a:moveTo>
                  <a:cubicBezTo>
                    <a:pt x="257" y="650"/>
                    <a:pt x="150" y="544"/>
                    <a:pt x="150" y="413"/>
                  </a:cubicBezTo>
                  <a:cubicBezTo>
                    <a:pt x="150" y="282"/>
                    <a:pt x="257" y="175"/>
                    <a:pt x="388" y="175"/>
                  </a:cubicBezTo>
                  <a:cubicBezTo>
                    <a:pt x="519" y="175"/>
                    <a:pt x="626" y="282"/>
                    <a:pt x="626" y="413"/>
                  </a:cubicBezTo>
                  <a:cubicBezTo>
                    <a:pt x="626" y="544"/>
                    <a:pt x="519" y="650"/>
                    <a:pt x="388" y="650"/>
                  </a:cubicBezTo>
                  <a:close/>
                  <a:moveTo>
                    <a:pt x="559" y="413"/>
                  </a:moveTo>
                  <a:cubicBezTo>
                    <a:pt x="559" y="507"/>
                    <a:pt x="482" y="583"/>
                    <a:pt x="388" y="583"/>
                  </a:cubicBezTo>
                  <a:cubicBezTo>
                    <a:pt x="294" y="583"/>
                    <a:pt x="218" y="507"/>
                    <a:pt x="218" y="413"/>
                  </a:cubicBezTo>
                  <a:cubicBezTo>
                    <a:pt x="218" y="319"/>
                    <a:pt x="294" y="242"/>
                    <a:pt x="388" y="242"/>
                  </a:cubicBezTo>
                  <a:cubicBezTo>
                    <a:pt x="482" y="242"/>
                    <a:pt x="559" y="319"/>
                    <a:pt x="559" y="413"/>
                  </a:cubicBezTo>
                  <a:close/>
                  <a:moveTo>
                    <a:pt x="581" y="788"/>
                  </a:moveTo>
                  <a:cubicBezTo>
                    <a:pt x="580" y="788"/>
                    <a:pt x="579" y="788"/>
                    <a:pt x="578" y="788"/>
                  </a:cubicBezTo>
                  <a:cubicBezTo>
                    <a:pt x="563" y="788"/>
                    <a:pt x="548" y="786"/>
                    <a:pt x="533" y="780"/>
                  </a:cubicBezTo>
                  <a:lnTo>
                    <a:pt x="504" y="770"/>
                  </a:lnTo>
                  <a:lnTo>
                    <a:pt x="486" y="795"/>
                  </a:lnTo>
                  <a:cubicBezTo>
                    <a:pt x="472" y="815"/>
                    <a:pt x="453" y="829"/>
                    <a:pt x="432" y="838"/>
                  </a:cubicBezTo>
                  <a:lnTo>
                    <a:pt x="447" y="1075"/>
                  </a:lnTo>
                  <a:cubicBezTo>
                    <a:pt x="448" y="1094"/>
                    <a:pt x="457" y="1096"/>
                    <a:pt x="467" y="1080"/>
                  </a:cubicBezTo>
                  <a:lnTo>
                    <a:pt x="515" y="1003"/>
                  </a:lnTo>
                  <a:cubicBezTo>
                    <a:pt x="525" y="987"/>
                    <a:pt x="544" y="985"/>
                    <a:pt x="557" y="998"/>
                  </a:cubicBezTo>
                  <a:lnTo>
                    <a:pt x="654" y="1099"/>
                  </a:lnTo>
                  <a:cubicBezTo>
                    <a:pt x="667" y="1113"/>
                    <a:pt x="674" y="1109"/>
                    <a:pt x="669" y="1091"/>
                  </a:cubicBezTo>
                  <a:cubicBezTo>
                    <a:pt x="669" y="1091"/>
                    <a:pt x="608" y="880"/>
                    <a:pt x="581" y="788"/>
                  </a:cubicBezTo>
                  <a:close/>
                  <a:moveTo>
                    <a:pt x="385" y="848"/>
                  </a:moveTo>
                  <a:cubicBezTo>
                    <a:pt x="344" y="848"/>
                    <a:pt x="307" y="828"/>
                    <a:pt x="283" y="792"/>
                  </a:cubicBezTo>
                  <a:lnTo>
                    <a:pt x="265" y="767"/>
                  </a:lnTo>
                  <a:lnTo>
                    <a:pt x="236" y="776"/>
                  </a:lnTo>
                  <a:cubicBezTo>
                    <a:pt x="222" y="780"/>
                    <a:pt x="208" y="783"/>
                    <a:pt x="195" y="783"/>
                  </a:cubicBezTo>
                  <a:cubicBezTo>
                    <a:pt x="189" y="783"/>
                    <a:pt x="183" y="782"/>
                    <a:pt x="177" y="781"/>
                  </a:cubicBezTo>
                  <a:cubicBezTo>
                    <a:pt x="152" y="872"/>
                    <a:pt x="96" y="1082"/>
                    <a:pt x="94" y="1088"/>
                  </a:cubicBezTo>
                  <a:cubicBezTo>
                    <a:pt x="91" y="1108"/>
                    <a:pt x="103" y="1139"/>
                    <a:pt x="136" y="1118"/>
                  </a:cubicBezTo>
                  <a:cubicBezTo>
                    <a:pt x="141" y="1115"/>
                    <a:pt x="240" y="1033"/>
                    <a:pt x="240" y="1033"/>
                  </a:cubicBezTo>
                  <a:cubicBezTo>
                    <a:pt x="255" y="1021"/>
                    <a:pt x="267" y="1020"/>
                    <a:pt x="284" y="1035"/>
                  </a:cubicBezTo>
                  <a:lnTo>
                    <a:pt x="361" y="1103"/>
                  </a:lnTo>
                  <a:cubicBezTo>
                    <a:pt x="374" y="1115"/>
                    <a:pt x="395" y="1108"/>
                    <a:pt x="395" y="1089"/>
                  </a:cubicBezTo>
                  <a:lnTo>
                    <a:pt x="388" y="848"/>
                  </a:lnTo>
                  <a:cubicBezTo>
                    <a:pt x="387" y="848"/>
                    <a:pt x="386" y="848"/>
                    <a:pt x="385" y="848"/>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C4261D"/>
                </a:solidFill>
              </a:endParaRPr>
            </a:p>
          </p:txBody>
        </p:sp>
        <p:sp>
          <p:nvSpPr>
            <p:cNvPr id="20" name="Freeform 6"/>
            <p:cNvSpPr>
              <a:spLocks noEditPoints="1"/>
            </p:cNvSpPr>
            <p:nvPr/>
          </p:nvSpPr>
          <p:spPr bwMode="auto">
            <a:xfrm>
              <a:off x="7772329" y="-1123557"/>
              <a:ext cx="465708" cy="472063"/>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2DB6B9"/>
                </a:solidFill>
              </a:endParaRPr>
            </a:p>
          </p:txBody>
        </p:sp>
      </p:grpSp>
      <p:grpSp>
        <p:nvGrpSpPr>
          <p:cNvPr id="21" name="组合 20"/>
          <p:cNvGrpSpPr/>
          <p:nvPr/>
        </p:nvGrpSpPr>
        <p:grpSpPr>
          <a:xfrm>
            <a:off x="10148618" y="6203326"/>
            <a:ext cx="538156" cy="495438"/>
            <a:chOff x="10019977" y="-551766"/>
            <a:chExt cx="2093913" cy="2122488"/>
          </a:xfrm>
          <a:solidFill>
            <a:srgbClr val="AF2019"/>
          </a:solidFill>
        </p:grpSpPr>
        <p:sp>
          <p:nvSpPr>
            <p:cNvPr id="22"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2DB6B9"/>
                </a:solidFill>
              </a:endParaRPr>
            </a:p>
          </p:txBody>
        </p:sp>
        <p:sp>
          <p:nvSpPr>
            <p:cNvPr id="23"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2DB6B9"/>
                </a:solidFill>
              </a:endParaRPr>
            </a:p>
          </p:txBody>
        </p:sp>
      </p:grpSp>
      <p:grpSp>
        <p:nvGrpSpPr>
          <p:cNvPr id="24" name="组合 23"/>
          <p:cNvGrpSpPr/>
          <p:nvPr/>
        </p:nvGrpSpPr>
        <p:grpSpPr>
          <a:xfrm>
            <a:off x="10747711" y="6203326"/>
            <a:ext cx="538156" cy="495438"/>
            <a:chOff x="2317849" y="-1212230"/>
            <a:chExt cx="2093913" cy="2122488"/>
          </a:xfrm>
          <a:solidFill>
            <a:srgbClr val="AF2019"/>
          </a:solidFill>
        </p:grpSpPr>
        <p:sp>
          <p:nvSpPr>
            <p:cNvPr id="25"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2DB6B9"/>
                </a:solidFill>
              </a:endParaRPr>
            </a:p>
          </p:txBody>
        </p:sp>
        <p:sp>
          <p:nvSpPr>
            <p:cNvPr id="26"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2DB6B9"/>
                </a:solidFill>
              </a:endParaRPr>
            </a:p>
          </p:txBody>
        </p:sp>
      </p:grpSp>
      <p:grpSp>
        <p:nvGrpSpPr>
          <p:cNvPr id="27" name="组合 26"/>
          <p:cNvGrpSpPr/>
          <p:nvPr/>
        </p:nvGrpSpPr>
        <p:grpSpPr>
          <a:xfrm>
            <a:off x="11368719" y="6203326"/>
            <a:ext cx="538156" cy="495438"/>
            <a:chOff x="4910385" y="-2248866"/>
            <a:chExt cx="2093913" cy="2122488"/>
          </a:xfrm>
          <a:solidFill>
            <a:srgbClr val="AF2019"/>
          </a:solidFill>
        </p:grpSpPr>
        <p:sp>
          <p:nvSpPr>
            <p:cNvPr id="28"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2DB6B9"/>
                </a:solidFill>
              </a:endParaRPr>
            </a:p>
          </p:txBody>
        </p:sp>
        <p:sp>
          <p:nvSpPr>
            <p:cNvPr id="29"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C4261D"/>
                </a:solidFill>
              </a:endParaRPr>
            </a:p>
          </p:txBody>
        </p:sp>
      </p:grpSp>
      <p:pic>
        <p:nvPicPr>
          <p:cNvPr id="31" name="背景音乐 - 轻快背景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65919" y="-1173632"/>
            <a:ext cx="609283" cy="609741"/>
          </a:xfrm>
          <a:prstGeom prst="rect">
            <a:avLst/>
          </a:prstGeom>
        </p:spPr>
      </p:pic>
      <p:sp>
        <p:nvSpPr>
          <p:cNvPr id="35" name="Freeform 6"/>
          <p:cNvSpPr/>
          <p:nvPr/>
        </p:nvSpPr>
        <p:spPr bwMode="auto">
          <a:xfrm>
            <a:off x="10576747" y="2165927"/>
            <a:ext cx="1635953" cy="2527736"/>
          </a:xfrm>
          <a:custGeom>
            <a:avLst/>
            <a:gdLst/>
            <a:ahLst/>
            <a:cxnLst/>
            <a:rect l="l" t="t" r="r" b="b"/>
            <a:pathLst>
              <a:path w="1636805" h="2527151">
                <a:moveTo>
                  <a:pt x="1636805" y="0"/>
                </a:moveTo>
                <a:lnTo>
                  <a:pt x="157161" y="0"/>
                </a:lnTo>
                <a:cubicBezTo>
                  <a:pt x="479113" y="297673"/>
                  <a:pt x="680524" y="725002"/>
                  <a:pt x="680524" y="1199898"/>
                </a:cubicBezTo>
                <a:cubicBezTo>
                  <a:pt x="680524" y="1746911"/>
                  <a:pt x="411976" y="2231780"/>
                  <a:pt x="0" y="2527151"/>
                </a:cubicBezTo>
                <a:lnTo>
                  <a:pt x="1636805" y="2527151"/>
                </a:lnTo>
                <a:close/>
              </a:path>
            </a:pathLst>
          </a:custGeom>
          <a:solidFill>
            <a:srgbClr val="AF2019"/>
          </a:solidFill>
          <a:ln>
            <a:noFill/>
          </a:ln>
        </p:spPr>
        <p:txBody>
          <a:bodyPr vert="horz" wrap="square" lIns="91440" tIns="45720" rIns="91440" bIns="45720" numCol="1" anchor="t" anchorCtr="0" compatLnSpc="1"/>
          <a:lstStyle/>
          <a:p>
            <a:endParaRPr lang="zh-CN" altLang="en-US" dirty="0"/>
          </a:p>
        </p:txBody>
      </p:sp>
      <p:sp>
        <p:nvSpPr>
          <p:cNvPr id="38" name="Rectangle 3"/>
          <p:cNvSpPr txBox="1">
            <a:spLocks noChangeArrowheads="1"/>
          </p:cNvSpPr>
          <p:nvPr/>
        </p:nvSpPr>
        <p:spPr bwMode="auto">
          <a:xfrm>
            <a:off x="637009" y="2133247"/>
            <a:ext cx="9542592" cy="1325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sz="11500" b="1" dirty="0">
                <a:solidFill>
                  <a:srgbClr val="C2241C"/>
                </a:solidFill>
                <a:latin typeface="Impact" panose="020B0806030902050204" pitchFamily="34" charset="0"/>
              </a:rPr>
              <a:t>2019</a:t>
            </a:r>
            <a:endParaRPr lang="zh-CN" sz="11500" b="1" dirty="0">
              <a:solidFill>
                <a:srgbClr val="C2241C"/>
              </a:solidFill>
              <a:latin typeface="Impact" panose="020B0806030902050204" pitchFamily="34" charset="0"/>
            </a:endParaRPr>
          </a:p>
        </p:txBody>
      </p:sp>
      <p:grpSp>
        <p:nvGrpSpPr>
          <p:cNvPr id="2" name="组合 1"/>
          <p:cNvGrpSpPr/>
          <p:nvPr/>
        </p:nvGrpSpPr>
        <p:grpSpPr>
          <a:xfrm>
            <a:off x="7966439" y="1845251"/>
            <a:ext cx="3070838" cy="3073149"/>
            <a:chOff x="7966439" y="1845251"/>
            <a:chExt cx="3070838" cy="3073149"/>
          </a:xfrm>
        </p:grpSpPr>
        <p:sp>
          <p:nvSpPr>
            <p:cNvPr id="34" name="椭圆 33"/>
            <p:cNvSpPr/>
            <p:nvPr/>
          </p:nvSpPr>
          <p:spPr bwMode="auto">
            <a:xfrm>
              <a:off x="7966439" y="1845251"/>
              <a:ext cx="3070838" cy="3073149"/>
            </a:xfrm>
            <a:prstGeom prst="ellipse">
              <a:avLst/>
            </a:prstGeom>
            <a:solidFill>
              <a:srgbClr val="AF2019"/>
            </a:solidFill>
            <a:ln w="57150" cap="flat" cmpd="sng" algn="ctr">
              <a:noFill/>
              <a:prstDash val="dash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50000"/>
                </a:lnSpc>
                <a:spcBef>
                  <a:spcPct val="0"/>
                </a:spcBef>
                <a:spcAft>
                  <a:spcPct val="0"/>
                </a:spcAft>
                <a:buClrTx/>
                <a:buSzTx/>
                <a:buFont typeface="Arial" panose="020B0604020202020204" pitchFamily="34" charset="0"/>
                <a:buNone/>
              </a:pPr>
              <a:endParaRPr kumimoji="0" lang="zh-CN" altLang="en-US" sz="7200" b="0" i="0" u="none" strike="noStrike" cap="none" normalizeH="0" baseline="0" dirty="0">
                <a:ln>
                  <a:noFill/>
                </a:ln>
                <a:solidFill>
                  <a:srgbClr val="F8F8F8"/>
                </a:solidFill>
                <a:effectLst/>
                <a:latin typeface="Impact" panose="020B0806030902050204" pitchFamily="34" charset="0"/>
              </a:endParaRPr>
            </a:p>
          </p:txBody>
        </p:sp>
        <p:sp>
          <p:nvSpPr>
            <p:cNvPr id="37" name="TextBox 36"/>
            <p:cNvSpPr txBox="1"/>
            <p:nvPr/>
          </p:nvSpPr>
          <p:spPr>
            <a:xfrm>
              <a:off x="8950432" y="3046592"/>
              <a:ext cx="1272592" cy="646331"/>
            </a:xfrm>
            <a:prstGeom prst="rect">
              <a:avLst/>
            </a:prstGeom>
            <a:noFill/>
            <a:ln>
              <a:noFill/>
            </a:ln>
          </p:spPr>
          <p:txBody>
            <a:bodyPr wrap="none" rtlCol="0">
              <a:spAutoFit/>
            </a:bodyPr>
            <a:lstStyle/>
            <a:p>
              <a:r>
                <a:rPr lang="en-US" altLang="zh-CN" sz="3600" dirty="0">
                  <a:solidFill>
                    <a:srgbClr val="F8F8F8"/>
                  </a:solidFill>
                </a:rPr>
                <a:t>LOGO</a:t>
              </a:r>
              <a:endParaRPr lang="zh-CN" altLang="en-US" sz="3600" dirty="0">
                <a:solidFill>
                  <a:srgbClr val="F8F8F8"/>
                </a:solidFill>
              </a:endParaRPr>
            </a:p>
          </p:txBody>
        </p:sp>
        <p:sp>
          <p:nvSpPr>
            <p:cNvPr id="36" name="椭圆 35"/>
            <p:cNvSpPr/>
            <p:nvPr/>
          </p:nvSpPr>
          <p:spPr bwMode="auto">
            <a:xfrm>
              <a:off x="8255446" y="2103598"/>
              <a:ext cx="2504413" cy="2556454"/>
            </a:xfrm>
            <a:prstGeom prst="ellipse">
              <a:avLst/>
            </a:prstGeom>
            <a:noFill/>
            <a:ln w="57150" cap="flat" cmpd="sng" algn="ctr">
              <a:solidFill>
                <a:schemeClr val="bg1">
                  <a:lumMod val="95000"/>
                </a:schemeClr>
              </a:solidFill>
              <a:prstDash val="dash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50000"/>
                </a:lnSpc>
                <a:spcBef>
                  <a:spcPct val="0"/>
                </a:spcBef>
                <a:spcAft>
                  <a:spcPct val="0"/>
                </a:spcAft>
                <a:buClrTx/>
                <a:buSzTx/>
                <a:buFont typeface="Arial" panose="020B0604020202020204" pitchFamily="34" charset="0"/>
                <a:buNone/>
              </a:pPr>
              <a:endParaRPr kumimoji="0" lang="zh-CN" altLang="en-US" sz="7200" b="0" i="0" u="none" strike="noStrike" cap="none" normalizeH="0" baseline="0" dirty="0">
                <a:ln>
                  <a:noFill/>
                </a:ln>
                <a:solidFill>
                  <a:srgbClr val="F8F8F8"/>
                </a:solidFill>
                <a:effectLst/>
                <a:latin typeface="Impact" panose="020B0806030902050204" pitchFamily="34" charset="0"/>
              </a:endParaRPr>
            </a:p>
          </p:txBody>
        </p:sp>
      </p:grpSp>
      <p:sp>
        <p:nvSpPr>
          <p:cNvPr id="30" name="TextBox 4">
            <a:extLst>
              <a:ext uri="{FF2B5EF4-FFF2-40B4-BE49-F238E27FC236}">
                <a16:creationId xmlns:a16="http://schemas.microsoft.com/office/drawing/2014/main" id="{E7A4A18D-DB0C-46E5-A4FB-AEFC5660E1C2}"/>
              </a:ext>
            </a:extLst>
          </p:cNvPr>
          <p:cNvSpPr txBox="1"/>
          <p:nvPr/>
        </p:nvSpPr>
        <p:spPr>
          <a:xfrm>
            <a:off x="753333" y="4442572"/>
            <a:ext cx="6117493" cy="499624"/>
          </a:xfrm>
          <a:prstGeom prst="rect">
            <a:avLst/>
          </a:prstGeom>
          <a:noFill/>
        </p:spPr>
        <p:txBody>
          <a:bodyPr wrap="square" rtlCol="0">
            <a:spAutoFit/>
          </a:bodyPr>
          <a:lstStyle/>
          <a:p>
            <a:pPr>
              <a:lnSpc>
                <a:spcPct val="150000"/>
              </a:lnSpc>
            </a:pPr>
            <a:r>
              <a:rPr lang="zh-CN" altLang="en-US" sz="2000" dirty="0">
                <a:solidFill>
                  <a:srgbClr val="C2241C"/>
                </a:solidFill>
                <a:latin typeface="微软雅黑" panose="020B0503020204020204" pitchFamily="34" charset="-122"/>
                <a:ea typeface="微软雅黑" panose="020B0503020204020204" pitchFamily="34" charset="-122"/>
              </a:rPr>
              <a:t>REPORTER: </a:t>
            </a:r>
            <a:r>
              <a:rPr lang="en-US" altLang="zh-CN" sz="2000" dirty="0">
                <a:solidFill>
                  <a:srgbClr val="C00000"/>
                </a:solidFill>
                <a:latin typeface="微软雅黑" panose="020B0503020204020204" pitchFamily="34" charset="-122"/>
                <a:ea typeface="微软雅黑" panose="020B0503020204020204" pitchFamily="34" charset="-122"/>
                <a:hlinkClick r:id="rId6">
                  <a:extLst>
                    <a:ext uri="{A12FA001-AC4F-418D-AE19-62706E023703}">
                      <ahyp:hlinkClr xmlns:ahyp="http://schemas.microsoft.com/office/drawing/2018/hyperlinkcolor" val="tx"/>
                    </a:ext>
                  </a:extLst>
                </a:hlinkClick>
              </a:rPr>
              <a:t>WWW.FREEPPT7.COM</a:t>
            </a:r>
            <a:endParaRPr lang="en-US" sz="20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par>
                          <p:cTn id="7" fill="hold">
                            <p:stCondLst>
                              <p:cond delay="0"/>
                            </p:stCondLst>
                            <p:childTnLst>
                              <p:par>
                                <p:cTn id="8" presetID="2" presetClass="entr" presetSubtype="2" fill="hold" grpId="0" nodeType="after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500" fill="hold"/>
                                        <p:tgtEl>
                                          <p:spTgt spid="35"/>
                                        </p:tgtEl>
                                        <p:attrNameLst>
                                          <p:attrName>ppt_x</p:attrName>
                                        </p:attrNameLst>
                                      </p:cBhvr>
                                      <p:tavLst>
                                        <p:tav tm="0">
                                          <p:val>
                                            <p:strVal val="1+#ppt_w/2"/>
                                          </p:val>
                                        </p:tav>
                                        <p:tav tm="100000">
                                          <p:val>
                                            <p:strVal val="#ppt_x"/>
                                          </p:val>
                                        </p:tav>
                                      </p:tavLst>
                                    </p:anim>
                                    <p:anim calcmode="lin" valueType="num">
                                      <p:cBhvr additive="base">
                                        <p:cTn id="11" dur="500" fill="hold"/>
                                        <p:tgtEl>
                                          <p:spTgt spid="3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1+#ppt_w/2"/>
                                          </p:val>
                                        </p:tav>
                                        <p:tav tm="100000">
                                          <p:val>
                                            <p:strVal val="#ppt_x"/>
                                          </p:val>
                                        </p:tav>
                                      </p:tavLst>
                                    </p:anim>
                                    <p:anim calcmode="lin" valueType="num">
                                      <p:cBhvr additive="base">
                                        <p:cTn id="16" dur="2000" fill="hold"/>
                                        <p:tgtEl>
                                          <p:spTgt spid="2"/>
                                        </p:tgtEl>
                                        <p:attrNameLst>
                                          <p:attrName>ppt_y</p:attrName>
                                        </p:attrNameLst>
                                      </p:cBhvr>
                                      <p:tavLst>
                                        <p:tav tm="0">
                                          <p:val>
                                            <p:strVal val="#ppt_y"/>
                                          </p:val>
                                        </p:tav>
                                        <p:tav tm="100000">
                                          <p:val>
                                            <p:strVal val="#ppt_y"/>
                                          </p:val>
                                        </p:tav>
                                      </p:tavLst>
                                    </p:anim>
                                  </p:childTnLst>
                                </p:cTn>
                              </p:par>
                              <p:par>
                                <p:cTn id="17" presetID="8" presetClass="emph" presetSubtype="0" fill="hold" nodeType="withEffect">
                                  <p:stCondLst>
                                    <p:cond delay="0"/>
                                  </p:stCondLst>
                                  <p:childTnLst>
                                    <p:animRot by="-10800000">
                                      <p:cBhvr>
                                        <p:cTn id="18" dur="2000" fill="hold"/>
                                        <p:tgtEl>
                                          <p:spTgt spid="2"/>
                                        </p:tgtEl>
                                        <p:attrNameLst>
                                          <p:attrName>r</p:attrName>
                                        </p:attrNameLst>
                                      </p:cBhvr>
                                    </p:animRot>
                                  </p:childTnLst>
                                </p:cTn>
                              </p:par>
                            </p:childTnLst>
                          </p:cTn>
                        </p:par>
                        <p:par>
                          <p:cTn id="19" fill="hold">
                            <p:stCondLst>
                              <p:cond delay="2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anim calcmode="lin" valueType="num">
                                      <p:cBhvr>
                                        <p:cTn id="2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
                                        </p:tgtEl>
                                      </p:cBhvr>
                                    </p:animEffect>
                                  </p:childTnLst>
                                </p:cTn>
                              </p:par>
                            </p:childTnLst>
                          </p:cTn>
                        </p:par>
                        <p:par>
                          <p:cTn id="27" fill="hold">
                            <p:stCondLst>
                              <p:cond delay="445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8"/>
                                        </p:tgtEl>
                                        <p:attrNameLst>
                                          <p:attrName>ppt_y</p:attrName>
                                        </p:attrNameLst>
                                      </p:cBhvr>
                                      <p:tavLst>
                                        <p:tav tm="0">
                                          <p:val>
                                            <p:strVal val="#ppt_y"/>
                                          </p:val>
                                        </p:tav>
                                        <p:tav tm="100000">
                                          <p:val>
                                            <p:strVal val="#ppt_y"/>
                                          </p:val>
                                        </p:tav>
                                      </p:tavLst>
                                    </p:anim>
                                    <p:anim calcmode="lin" valueType="num">
                                      <p:cBhvr>
                                        <p:cTn id="32"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8"/>
                                        </p:tgtEl>
                                      </p:cBhvr>
                                    </p:animEffect>
                                  </p:childTnLst>
                                </p:cTn>
                              </p:par>
                            </p:childTnLst>
                          </p:cTn>
                        </p:par>
                        <p:par>
                          <p:cTn id="35" fill="hold">
                            <p:stCondLst>
                              <p:cond delay="5100"/>
                            </p:stCondLst>
                            <p:childTnLst>
                              <p:par>
                                <p:cTn id="36" presetID="2" presetClass="entr" presetSubtype="9"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2000" fill="hold"/>
                                        <p:tgtEl>
                                          <p:spTgt spid="15"/>
                                        </p:tgtEl>
                                        <p:attrNameLst>
                                          <p:attrName>ppt_x</p:attrName>
                                        </p:attrNameLst>
                                      </p:cBhvr>
                                      <p:tavLst>
                                        <p:tav tm="0">
                                          <p:val>
                                            <p:strVal val="0-#ppt_w/2"/>
                                          </p:val>
                                        </p:tav>
                                        <p:tav tm="100000">
                                          <p:val>
                                            <p:strVal val="#ppt_x"/>
                                          </p:val>
                                        </p:tav>
                                      </p:tavLst>
                                    </p:anim>
                                    <p:anim calcmode="lin" valueType="num">
                                      <p:cBhvr additive="base">
                                        <p:cTn id="39" dur="2000" fill="hold"/>
                                        <p:tgtEl>
                                          <p:spTgt spid="15"/>
                                        </p:tgtEl>
                                        <p:attrNameLst>
                                          <p:attrName>ppt_y</p:attrName>
                                        </p:attrNameLst>
                                      </p:cBhvr>
                                      <p:tavLst>
                                        <p:tav tm="0">
                                          <p:val>
                                            <p:strVal val="0-#ppt_h/2"/>
                                          </p:val>
                                        </p:tav>
                                        <p:tav tm="100000">
                                          <p:val>
                                            <p:strVal val="#ppt_y"/>
                                          </p:val>
                                        </p:tav>
                                      </p:tavLst>
                                    </p:anim>
                                  </p:childTnLst>
                                </p:cTn>
                              </p:par>
                              <p:par>
                                <p:cTn id="40" presetID="8" presetClass="emph" presetSubtype="0" fill="hold" nodeType="withEffect">
                                  <p:stCondLst>
                                    <p:cond delay="0"/>
                                  </p:stCondLst>
                                  <p:childTnLst>
                                    <p:animRot by="21600000">
                                      <p:cBhvr>
                                        <p:cTn id="41" dur="2000" fill="hold"/>
                                        <p:tgtEl>
                                          <p:spTgt spid="15"/>
                                        </p:tgtEl>
                                        <p:attrNameLst>
                                          <p:attrName>r</p:attrName>
                                        </p:attrNameLst>
                                      </p:cBhvr>
                                    </p:animRot>
                                  </p:childTnLst>
                                </p:cTn>
                              </p:par>
                              <p:par>
                                <p:cTn id="42" presetID="2" presetClass="entr" presetSubtype="9"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2000" fill="hold"/>
                                        <p:tgtEl>
                                          <p:spTgt spid="18"/>
                                        </p:tgtEl>
                                        <p:attrNameLst>
                                          <p:attrName>ppt_x</p:attrName>
                                        </p:attrNameLst>
                                      </p:cBhvr>
                                      <p:tavLst>
                                        <p:tav tm="0">
                                          <p:val>
                                            <p:strVal val="0-#ppt_w/2"/>
                                          </p:val>
                                        </p:tav>
                                        <p:tav tm="100000">
                                          <p:val>
                                            <p:strVal val="#ppt_x"/>
                                          </p:val>
                                        </p:tav>
                                      </p:tavLst>
                                    </p:anim>
                                    <p:anim calcmode="lin" valueType="num">
                                      <p:cBhvr additive="base">
                                        <p:cTn id="45" dur="2000" fill="hold"/>
                                        <p:tgtEl>
                                          <p:spTgt spid="18"/>
                                        </p:tgtEl>
                                        <p:attrNameLst>
                                          <p:attrName>ppt_y</p:attrName>
                                        </p:attrNameLst>
                                      </p:cBhvr>
                                      <p:tavLst>
                                        <p:tav tm="0">
                                          <p:val>
                                            <p:strVal val="0-#ppt_h/2"/>
                                          </p:val>
                                        </p:tav>
                                        <p:tav tm="100000">
                                          <p:val>
                                            <p:strVal val="#ppt_y"/>
                                          </p:val>
                                        </p:tav>
                                      </p:tavLst>
                                    </p:anim>
                                  </p:childTnLst>
                                </p:cTn>
                              </p:par>
                              <p:par>
                                <p:cTn id="46" presetID="8" presetClass="emph" presetSubtype="0" fill="hold" nodeType="withEffect">
                                  <p:stCondLst>
                                    <p:cond delay="0"/>
                                  </p:stCondLst>
                                  <p:childTnLst>
                                    <p:animRot by="21600000">
                                      <p:cBhvr>
                                        <p:cTn id="47" dur="2000" fill="hold"/>
                                        <p:tgtEl>
                                          <p:spTgt spid="18"/>
                                        </p:tgtEl>
                                        <p:attrNameLst>
                                          <p:attrName>r</p:attrName>
                                        </p:attrNameLst>
                                      </p:cBhvr>
                                    </p:animRot>
                                  </p:childTnLst>
                                </p:cTn>
                              </p:par>
                              <p:par>
                                <p:cTn id="48" presetID="2" presetClass="entr" presetSubtype="9" fill="hold" nodeType="withEffect">
                                  <p:stCondLst>
                                    <p:cond delay="40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2000" fill="hold"/>
                                        <p:tgtEl>
                                          <p:spTgt spid="21"/>
                                        </p:tgtEl>
                                        <p:attrNameLst>
                                          <p:attrName>ppt_x</p:attrName>
                                        </p:attrNameLst>
                                      </p:cBhvr>
                                      <p:tavLst>
                                        <p:tav tm="0">
                                          <p:val>
                                            <p:strVal val="0-#ppt_w/2"/>
                                          </p:val>
                                        </p:tav>
                                        <p:tav tm="100000">
                                          <p:val>
                                            <p:strVal val="#ppt_x"/>
                                          </p:val>
                                        </p:tav>
                                      </p:tavLst>
                                    </p:anim>
                                    <p:anim calcmode="lin" valueType="num">
                                      <p:cBhvr additive="base">
                                        <p:cTn id="51" dur="2000" fill="hold"/>
                                        <p:tgtEl>
                                          <p:spTgt spid="21"/>
                                        </p:tgtEl>
                                        <p:attrNameLst>
                                          <p:attrName>ppt_y</p:attrName>
                                        </p:attrNameLst>
                                      </p:cBhvr>
                                      <p:tavLst>
                                        <p:tav tm="0">
                                          <p:val>
                                            <p:strVal val="0-#ppt_h/2"/>
                                          </p:val>
                                        </p:tav>
                                        <p:tav tm="100000">
                                          <p:val>
                                            <p:strVal val="#ppt_y"/>
                                          </p:val>
                                        </p:tav>
                                      </p:tavLst>
                                    </p:anim>
                                  </p:childTnLst>
                                </p:cTn>
                              </p:par>
                              <p:par>
                                <p:cTn id="52" presetID="8" presetClass="emph" presetSubtype="0" fill="hold" nodeType="withEffect">
                                  <p:stCondLst>
                                    <p:cond delay="400"/>
                                  </p:stCondLst>
                                  <p:childTnLst>
                                    <p:animRot by="21600000">
                                      <p:cBhvr>
                                        <p:cTn id="53" dur="2000" fill="hold"/>
                                        <p:tgtEl>
                                          <p:spTgt spid="21"/>
                                        </p:tgtEl>
                                        <p:attrNameLst>
                                          <p:attrName>r</p:attrName>
                                        </p:attrNameLst>
                                      </p:cBhvr>
                                    </p:animRot>
                                  </p:childTnLst>
                                </p:cTn>
                              </p:par>
                              <p:par>
                                <p:cTn id="54" presetID="2" presetClass="entr" presetSubtype="9" fill="hold" nodeType="withEffect">
                                  <p:stCondLst>
                                    <p:cond delay="60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2000" fill="hold"/>
                                        <p:tgtEl>
                                          <p:spTgt spid="24"/>
                                        </p:tgtEl>
                                        <p:attrNameLst>
                                          <p:attrName>ppt_x</p:attrName>
                                        </p:attrNameLst>
                                      </p:cBhvr>
                                      <p:tavLst>
                                        <p:tav tm="0">
                                          <p:val>
                                            <p:strVal val="0-#ppt_w/2"/>
                                          </p:val>
                                        </p:tav>
                                        <p:tav tm="100000">
                                          <p:val>
                                            <p:strVal val="#ppt_x"/>
                                          </p:val>
                                        </p:tav>
                                      </p:tavLst>
                                    </p:anim>
                                    <p:anim calcmode="lin" valueType="num">
                                      <p:cBhvr additive="base">
                                        <p:cTn id="57" dur="2000" fill="hold"/>
                                        <p:tgtEl>
                                          <p:spTgt spid="24"/>
                                        </p:tgtEl>
                                        <p:attrNameLst>
                                          <p:attrName>ppt_y</p:attrName>
                                        </p:attrNameLst>
                                      </p:cBhvr>
                                      <p:tavLst>
                                        <p:tav tm="0">
                                          <p:val>
                                            <p:strVal val="0-#ppt_h/2"/>
                                          </p:val>
                                        </p:tav>
                                        <p:tav tm="100000">
                                          <p:val>
                                            <p:strVal val="#ppt_y"/>
                                          </p:val>
                                        </p:tav>
                                      </p:tavLst>
                                    </p:anim>
                                  </p:childTnLst>
                                </p:cTn>
                              </p:par>
                              <p:par>
                                <p:cTn id="58" presetID="8" presetClass="emph" presetSubtype="0" fill="hold" nodeType="withEffect">
                                  <p:stCondLst>
                                    <p:cond delay="600"/>
                                  </p:stCondLst>
                                  <p:childTnLst>
                                    <p:animRot by="21600000">
                                      <p:cBhvr>
                                        <p:cTn id="59" dur="2000" fill="hold"/>
                                        <p:tgtEl>
                                          <p:spTgt spid="24"/>
                                        </p:tgtEl>
                                        <p:attrNameLst>
                                          <p:attrName>r</p:attrName>
                                        </p:attrNameLst>
                                      </p:cBhvr>
                                    </p:animRot>
                                  </p:childTnLst>
                                </p:cTn>
                              </p:par>
                              <p:par>
                                <p:cTn id="60" presetID="2" presetClass="entr" presetSubtype="9" fill="hold" nodeType="withEffect">
                                  <p:stCondLst>
                                    <p:cond delay="20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2000" fill="hold"/>
                                        <p:tgtEl>
                                          <p:spTgt spid="27"/>
                                        </p:tgtEl>
                                        <p:attrNameLst>
                                          <p:attrName>ppt_x</p:attrName>
                                        </p:attrNameLst>
                                      </p:cBhvr>
                                      <p:tavLst>
                                        <p:tav tm="0">
                                          <p:val>
                                            <p:strVal val="0-#ppt_w/2"/>
                                          </p:val>
                                        </p:tav>
                                        <p:tav tm="100000">
                                          <p:val>
                                            <p:strVal val="#ppt_x"/>
                                          </p:val>
                                        </p:tav>
                                      </p:tavLst>
                                    </p:anim>
                                    <p:anim calcmode="lin" valueType="num">
                                      <p:cBhvr additive="base">
                                        <p:cTn id="63" dur="2000" fill="hold"/>
                                        <p:tgtEl>
                                          <p:spTgt spid="27"/>
                                        </p:tgtEl>
                                        <p:attrNameLst>
                                          <p:attrName>ppt_y</p:attrName>
                                        </p:attrNameLst>
                                      </p:cBhvr>
                                      <p:tavLst>
                                        <p:tav tm="0">
                                          <p:val>
                                            <p:strVal val="0-#ppt_h/2"/>
                                          </p:val>
                                        </p:tav>
                                        <p:tav tm="100000">
                                          <p:val>
                                            <p:strVal val="#ppt_y"/>
                                          </p:val>
                                        </p:tav>
                                      </p:tavLst>
                                    </p:anim>
                                  </p:childTnLst>
                                </p:cTn>
                              </p:par>
                              <p:par>
                                <p:cTn id="64" presetID="8" presetClass="emph" presetSubtype="0" fill="hold" nodeType="withEffect">
                                  <p:stCondLst>
                                    <p:cond delay="800"/>
                                  </p:stCondLst>
                                  <p:childTnLst>
                                    <p:animRot by="21600000">
                                      <p:cBhvr>
                                        <p:cTn id="65" dur="2000" fill="hold"/>
                                        <p:tgtEl>
                                          <p:spTgt spid="27"/>
                                        </p:tgtEl>
                                        <p:attrNameLst>
                                          <p:attrName>r</p:attrName>
                                        </p:attrNameLst>
                                      </p:cBhvr>
                                    </p:animRot>
                                  </p:childTnLst>
                                </p:cTn>
                              </p:par>
                            </p:childTnLst>
                          </p:cTn>
                        </p:par>
                        <p:par>
                          <p:cTn id="66" fill="hold">
                            <p:stCondLst>
                              <p:cond delay="79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30"/>
                                        </p:tgtEl>
                                        <p:attrNameLst>
                                          <p:attrName>ppt_y</p:attrName>
                                        </p:attrNameLst>
                                      </p:cBhvr>
                                      <p:tavLst>
                                        <p:tav tm="0">
                                          <p:val>
                                            <p:strVal val="#ppt_y"/>
                                          </p:val>
                                        </p:tav>
                                        <p:tav tm="100000">
                                          <p:val>
                                            <p:strVal val="#ppt_y"/>
                                          </p:val>
                                        </p:tav>
                                      </p:tavLst>
                                    </p:anim>
                                    <p:anim calcmode="lin" valueType="num">
                                      <p:cBhvr>
                                        <p:cTn id="71"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4" repeatCount="indefinite" fill="remove" display="0">
                  <p:stCondLst>
                    <p:cond delay="indefinite"/>
                  </p:stCondLst>
                  <p:endCondLst>
                    <p:cond evt="onStopAudio" delay="0">
                      <p:tgtEl>
                        <p:sldTgt/>
                      </p:tgtEl>
                    </p:cond>
                  </p:endCondLst>
                </p:cTn>
                <p:tgtEl>
                  <p:spTgt spid="31"/>
                </p:tgtEl>
              </p:cMediaNode>
            </p:audio>
          </p:childTnLst>
        </p:cTn>
      </p:par>
    </p:tnLst>
    <p:bldLst>
      <p:bldP spid="4" grpId="0"/>
      <p:bldP spid="35" grpId="0" animBg="1"/>
      <p:bldP spid="38"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5"/>
          <p:cNvSpPr>
            <a:spLocks noChangeArrowheads="1"/>
          </p:cNvSpPr>
          <p:nvPr/>
        </p:nvSpPr>
        <p:spPr bwMode="auto">
          <a:xfrm rot="10800000">
            <a:off x="1313700" y="3944316"/>
            <a:ext cx="3585524" cy="10061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969696"/>
          </a:solidFill>
          <a:ln>
            <a:noFill/>
          </a:ln>
        </p:spPr>
        <p:style>
          <a:lnRef idx="2">
            <a:schemeClr val="accent6">
              <a:shade val="50000"/>
            </a:schemeClr>
          </a:lnRef>
          <a:fillRef idx="1">
            <a:schemeClr val="accent6"/>
          </a:fillRef>
          <a:effectRef idx="0">
            <a:schemeClr val="accent6"/>
          </a:effectRef>
          <a:fontRef idx="minor">
            <a:schemeClr val="lt1"/>
          </a:fontRef>
        </p:style>
        <p:txBody>
          <a:bodyPr lIns="96248" tIns="48125" rIns="96248" bIns="48125" rtlCol="0" anchor="ctr"/>
          <a:lstStyle/>
          <a:p>
            <a:pPr algn="ctr"/>
            <a:endParaRPr lang="zh-CN" altLang="en-US" dirty="0"/>
          </a:p>
        </p:txBody>
      </p:sp>
      <p:sp>
        <p:nvSpPr>
          <p:cNvPr id="21" name="AutoShape 3"/>
          <p:cNvSpPr>
            <a:spLocks noChangeArrowheads="1"/>
          </p:cNvSpPr>
          <p:nvPr/>
        </p:nvSpPr>
        <p:spPr bwMode="auto">
          <a:xfrm rot="10800000">
            <a:off x="2376839" y="2569720"/>
            <a:ext cx="1459247" cy="407416"/>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969696"/>
          </a:solidFill>
          <a:ln>
            <a:noFill/>
          </a:ln>
        </p:spPr>
        <p:style>
          <a:lnRef idx="2">
            <a:schemeClr val="accent5">
              <a:shade val="50000"/>
            </a:schemeClr>
          </a:lnRef>
          <a:fillRef idx="1">
            <a:schemeClr val="accent5"/>
          </a:fillRef>
          <a:effectRef idx="0">
            <a:schemeClr val="accent5"/>
          </a:effectRef>
          <a:fontRef idx="minor">
            <a:schemeClr val="lt1"/>
          </a:fontRef>
        </p:style>
        <p:txBody>
          <a:bodyPr lIns="96248" tIns="48125" rIns="96248" bIns="48125" rtlCol="0" anchor="ctr"/>
          <a:lstStyle/>
          <a:p>
            <a:pPr algn="ctr"/>
            <a:endParaRPr lang="zh-CN" altLang="en-US" dirty="0"/>
          </a:p>
        </p:txBody>
      </p:sp>
      <p:sp>
        <p:nvSpPr>
          <p:cNvPr id="22" name="AutoShape 6"/>
          <p:cNvSpPr>
            <a:spLocks noChangeArrowheads="1"/>
          </p:cNvSpPr>
          <p:nvPr/>
        </p:nvSpPr>
        <p:spPr bwMode="auto">
          <a:xfrm>
            <a:off x="2649636" y="1673054"/>
            <a:ext cx="913650" cy="778296"/>
          </a:xfrm>
          <a:prstGeom prst="triangle">
            <a:avLst>
              <a:gd name="adj" fmla="val 50000"/>
            </a:avLst>
          </a:prstGeom>
          <a:solidFill>
            <a:srgbClr val="AF2019"/>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3" name="AutoShape 4"/>
          <p:cNvSpPr>
            <a:spLocks noChangeArrowheads="1"/>
          </p:cNvSpPr>
          <p:nvPr/>
        </p:nvSpPr>
        <p:spPr bwMode="auto">
          <a:xfrm rot="10800000">
            <a:off x="1940613" y="3139386"/>
            <a:ext cx="2331699" cy="65548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AF2019"/>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4" name="AutoShape 5"/>
          <p:cNvSpPr>
            <a:spLocks noChangeArrowheads="1"/>
          </p:cNvSpPr>
          <p:nvPr/>
        </p:nvSpPr>
        <p:spPr bwMode="auto">
          <a:xfrm rot="10800000">
            <a:off x="724875" y="5078744"/>
            <a:ext cx="4763175" cy="94333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rgbClr val="AF2019"/>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cxnSp>
        <p:nvCxnSpPr>
          <p:cNvPr id="25" name="直接连接符 24"/>
          <p:cNvCxnSpPr/>
          <p:nvPr/>
        </p:nvCxnSpPr>
        <p:spPr>
          <a:xfrm>
            <a:off x="3140992" y="2100239"/>
            <a:ext cx="376526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3126430" y="2772050"/>
            <a:ext cx="3779828"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3140992" y="3469058"/>
            <a:ext cx="376526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3106463" y="4489081"/>
            <a:ext cx="379979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3106463" y="5498943"/>
            <a:ext cx="379979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7086826" y="5314859"/>
            <a:ext cx="4625003" cy="668115"/>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After you hit your content here, or by copying your text</a:t>
            </a:r>
          </a:p>
        </p:txBody>
      </p:sp>
      <p:sp>
        <p:nvSpPr>
          <p:cNvPr id="31" name="TextBox 30"/>
          <p:cNvSpPr txBox="1"/>
          <p:nvPr/>
        </p:nvSpPr>
        <p:spPr>
          <a:xfrm>
            <a:off x="5766979" y="5005439"/>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sp>
        <p:nvSpPr>
          <p:cNvPr id="32" name="TextBox 31"/>
          <p:cNvSpPr txBox="1"/>
          <p:nvPr/>
        </p:nvSpPr>
        <p:spPr>
          <a:xfrm>
            <a:off x="7086827" y="4311122"/>
            <a:ext cx="4625002" cy="668115"/>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After you hit your content here, or by copying your text</a:t>
            </a:r>
          </a:p>
        </p:txBody>
      </p:sp>
      <p:sp>
        <p:nvSpPr>
          <p:cNvPr id="33" name="TextBox 32"/>
          <p:cNvSpPr txBox="1"/>
          <p:nvPr/>
        </p:nvSpPr>
        <p:spPr>
          <a:xfrm>
            <a:off x="5766979" y="4010790"/>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sp>
        <p:nvSpPr>
          <p:cNvPr id="34" name="TextBox 33"/>
          <p:cNvSpPr txBox="1"/>
          <p:nvPr/>
        </p:nvSpPr>
        <p:spPr>
          <a:xfrm>
            <a:off x="7086827" y="3331472"/>
            <a:ext cx="4625002" cy="668115"/>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After you hit your content here, or by copying your text</a:t>
            </a:r>
          </a:p>
        </p:txBody>
      </p:sp>
      <p:sp>
        <p:nvSpPr>
          <p:cNvPr id="35" name="TextBox 34"/>
          <p:cNvSpPr txBox="1"/>
          <p:nvPr/>
        </p:nvSpPr>
        <p:spPr>
          <a:xfrm>
            <a:off x="5766979" y="3000773"/>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sp>
        <p:nvSpPr>
          <p:cNvPr id="36" name="TextBox 35"/>
          <p:cNvSpPr txBox="1"/>
          <p:nvPr/>
        </p:nvSpPr>
        <p:spPr>
          <a:xfrm>
            <a:off x="7086827" y="2589355"/>
            <a:ext cx="4625002" cy="668115"/>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After you hit your content here, or by copying your text</a:t>
            </a:r>
          </a:p>
        </p:txBody>
      </p:sp>
      <p:sp>
        <p:nvSpPr>
          <p:cNvPr id="37" name="TextBox 36"/>
          <p:cNvSpPr txBox="1"/>
          <p:nvPr/>
        </p:nvSpPr>
        <p:spPr>
          <a:xfrm>
            <a:off x="5766979" y="2314532"/>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sp>
        <p:nvSpPr>
          <p:cNvPr id="38" name="TextBox 37"/>
          <p:cNvSpPr txBox="1"/>
          <p:nvPr/>
        </p:nvSpPr>
        <p:spPr>
          <a:xfrm>
            <a:off x="7086826" y="1896063"/>
            <a:ext cx="4625003" cy="668115"/>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After you hit your content here, or by copying your text</a:t>
            </a:r>
          </a:p>
        </p:txBody>
      </p:sp>
      <p:sp>
        <p:nvSpPr>
          <p:cNvPr id="39" name="TextBox 38"/>
          <p:cNvSpPr txBox="1"/>
          <p:nvPr/>
        </p:nvSpPr>
        <p:spPr>
          <a:xfrm>
            <a:off x="5766979" y="1621238"/>
            <a:ext cx="1168241" cy="389578"/>
          </a:xfrm>
          <a:prstGeom prst="rect">
            <a:avLst/>
          </a:prstGeom>
          <a:noFill/>
        </p:spPr>
        <p:txBody>
          <a:bodyPr wrap="none" lIns="96248" tIns="48125" rIns="96248" bIns="48125" rtlCol="0">
            <a:spAutoFit/>
          </a:bodyPr>
          <a:lstStyle/>
          <a:p>
            <a:pPr algn="ct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sp>
        <p:nvSpPr>
          <p:cNvPr id="41" name="文本框 2"/>
          <p:cNvSpPr txBox="1"/>
          <p:nvPr/>
        </p:nvSpPr>
        <p:spPr>
          <a:xfrm>
            <a:off x="1129564" y="170270"/>
            <a:ext cx="4533593"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Click to enter the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14:presetBounceEnd="64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64000">
                                          <p:cBhvr additive="base">
                                            <p:cTn id="15" dur="1000" fill="hold"/>
                                            <p:tgtEl>
                                              <p:spTgt spid="24"/>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14:bounceEnd="64000">
                                          <p:cBhvr additive="base">
                                            <p:cTn id="19" dur="1000" fill="hold"/>
                                            <p:tgtEl>
                                              <p:spTgt spid="2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14:bounceEnd="64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14:bounceEnd="64000">
                                          <p:cBhvr additive="base">
                                            <p:cTn id="27" dur="100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64000">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14:bounceEnd="64000">
                                          <p:cBhvr additive="base">
                                            <p:cTn id="31"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18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3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ppt_x"/>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18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3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534090" y="3790084"/>
            <a:ext cx="10937103" cy="438144"/>
            <a:chOff x="534438" y="3368953"/>
            <a:chExt cx="10944224" cy="438144"/>
          </a:xfrm>
          <a:solidFill>
            <a:schemeClr val="bg1">
              <a:lumMod val="65000"/>
            </a:schemeClr>
          </a:solidFill>
        </p:grpSpPr>
        <p:sp>
          <p:nvSpPr>
            <p:cNvPr id="110" name="矩形 10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11" name="组合 110"/>
            <p:cNvGrpSpPr/>
            <p:nvPr/>
          </p:nvGrpSpPr>
          <p:grpSpPr>
            <a:xfrm>
              <a:off x="534438" y="3368953"/>
              <a:ext cx="10944224" cy="438144"/>
              <a:chOff x="623889" y="3209929"/>
              <a:chExt cx="10944224" cy="438144"/>
            </a:xfrm>
            <a:grpFill/>
          </p:grpSpPr>
          <p:sp>
            <p:nvSpPr>
              <p:cNvPr id="112" name="矩形 11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3" name="矩形 11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4" name="矩形 11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5" name="矩形 11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6" name="矩形 11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7" name="矩形 11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8" name="等腰三角形 11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119" name="肘形连接符 118"/>
          <p:cNvCxnSpPr>
            <a:stCxn id="121" idx="3"/>
            <a:endCxn id="124" idx="1"/>
          </p:cNvCxnSpPr>
          <p:nvPr/>
        </p:nvCxnSpPr>
        <p:spPr>
          <a:xfrm rot="5400000" flipH="1" flipV="1">
            <a:off x="1080221"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20" name="组合 119"/>
          <p:cNvGrpSpPr/>
          <p:nvPr/>
        </p:nvGrpSpPr>
        <p:grpSpPr>
          <a:xfrm>
            <a:off x="1019641" y="3673113"/>
            <a:ext cx="582717" cy="676392"/>
            <a:chOff x="1109756" y="3090803"/>
            <a:chExt cx="583096" cy="676392"/>
          </a:xfrm>
          <a:solidFill>
            <a:srgbClr val="C00000"/>
          </a:solidFill>
        </p:grpSpPr>
        <p:sp>
          <p:nvSpPr>
            <p:cNvPr id="121" name="六边形 12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22" name="文本框 64"/>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4</a:t>
              </a:r>
              <a:r>
                <a:rPr lang="zh-CN" altLang="en-US" sz="1100" dirty="0">
                  <a:solidFill>
                    <a:schemeClr val="bg1"/>
                  </a:solidFill>
                  <a:latin typeface="微软雅黑" panose="020B0503020204020204" pitchFamily="34" charset="-122"/>
                  <a:ea typeface="微软雅黑" panose="020B0503020204020204" pitchFamily="34" charset="-122"/>
                </a:rPr>
                <a:t>Month</a:t>
              </a:r>
            </a:p>
          </p:txBody>
        </p:sp>
      </p:grpSp>
      <p:grpSp>
        <p:nvGrpSpPr>
          <p:cNvPr id="123" name="组合 122"/>
          <p:cNvGrpSpPr/>
          <p:nvPr/>
        </p:nvGrpSpPr>
        <p:grpSpPr>
          <a:xfrm>
            <a:off x="1602358" y="2482065"/>
            <a:ext cx="1412415" cy="876262"/>
            <a:chOff x="1853741" y="1952625"/>
            <a:chExt cx="1413335" cy="876262"/>
          </a:xfrm>
          <a:solidFill>
            <a:schemeClr val="bg1">
              <a:lumMod val="75000"/>
            </a:schemeClr>
          </a:solidFill>
        </p:grpSpPr>
        <p:sp>
          <p:nvSpPr>
            <p:cNvPr id="124" name="矩形 12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25" name="文本框 66"/>
            <p:cNvSpPr txBox="1"/>
            <p:nvPr/>
          </p:nvSpPr>
          <p:spPr>
            <a:xfrm>
              <a:off x="1853742" y="1997871"/>
              <a:ext cx="1413334" cy="646331"/>
            </a:xfrm>
            <a:prstGeom prst="rect">
              <a:avLst/>
            </a:prstGeom>
            <a:grpFill/>
          </p:spPr>
          <p:txBody>
            <a:bodyPr wrap="square" rtlCol="0">
              <a:spAutoFit/>
            </a:bodyPr>
            <a:lstStyle/>
            <a:p>
              <a:pPr algn="just"/>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       Add your text here, the picture can also</a:t>
              </a:r>
            </a:p>
          </p:txBody>
        </p:sp>
      </p:grpSp>
      <p:cxnSp>
        <p:nvCxnSpPr>
          <p:cNvPr id="126" name="肘形连接符 125"/>
          <p:cNvCxnSpPr>
            <a:stCxn id="128" idx="3"/>
            <a:endCxn id="131" idx="1"/>
          </p:cNvCxnSpPr>
          <p:nvPr/>
        </p:nvCxnSpPr>
        <p:spPr>
          <a:xfrm rot="5400000" flipH="1" flipV="1">
            <a:off x="3658934"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27" name="组合 126"/>
          <p:cNvGrpSpPr/>
          <p:nvPr/>
        </p:nvGrpSpPr>
        <p:grpSpPr>
          <a:xfrm>
            <a:off x="3598354" y="3673113"/>
            <a:ext cx="582717" cy="676392"/>
            <a:chOff x="1109756" y="3090803"/>
            <a:chExt cx="583096" cy="676392"/>
          </a:xfrm>
          <a:solidFill>
            <a:srgbClr val="C00000"/>
          </a:solidFill>
        </p:grpSpPr>
        <p:sp>
          <p:nvSpPr>
            <p:cNvPr id="128" name="六边形 12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29" name="文本框 72"/>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6</a:t>
              </a:r>
              <a:r>
                <a:rPr lang="zh-CN" altLang="en-US" sz="1100" dirty="0">
                  <a:solidFill>
                    <a:schemeClr val="bg1"/>
                  </a:solidFill>
                  <a:latin typeface="微软雅黑" panose="020B0503020204020204" pitchFamily="34" charset="-122"/>
                  <a:ea typeface="微软雅黑" panose="020B0503020204020204" pitchFamily="34" charset="-122"/>
                </a:rPr>
                <a:t>Month</a:t>
              </a:r>
            </a:p>
          </p:txBody>
        </p:sp>
      </p:grpSp>
      <p:grpSp>
        <p:nvGrpSpPr>
          <p:cNvPr id="130" name="组合 129"/>
          <p:cNvGrpSpPr/>
          <p:nvPr/>
        </p:nvGrpSpPr>
        <p:grpSpPr>
          <a:xfrm>
            <a:off x="4181071" y="2482065"/>
            <a:ext cx="1412415" cy="876262"/>
            <a:chOff x="1853741" y="1952625"/>
            <a:chExt cx="1413335" cy="876262"/>
          </a:xfrm>
          <a:solidFill>
            <a:schemeClr val="bg1">
              <a:lumMod val="75000"/>
            </a:schemeClr>
          </a:solidFill>
        </p:grpSpPr>
        <p:sp>
          <p:nvSpPr>
            <p:cNvPr id="131" name="矩形 13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32" name="文本框 75"/>
            <p:cNvSpPr txBox="1"/>
            <p:nvPr/>
          </p:nvSpPr>
          <p:spPr>
            <a:xfrm>
              <a:off x="1853742" y="1997871"/>
              <a:ext cx="1413334" cy="646331"/>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Add your text here, the picture can also</a:t>
              </a:r>
            </a:p>
          </p:txBody>
        </p:sp>
      </p:grpSp>
      <p:cxnSp>
        <p:nvCxnSpPr>
          <p:cNvPr id="133" name="肘形连接符 132"/>
          <p:cNvCxnSpPr>
            <a:stCxn id="135" idx="3"/>
            <a:endCxn id="138" idx="1"/>
          </p:cNvCxnSpPr>
          <p:nvPr/>
        </p:nvCxnSpPr>
        <p:spPr>
          <a:xfrm rot="5400000" flipH="1" flipV="1">
            <a:off x="6237647"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4" name="组合 133"/>
          <p:cNvGrpSpPr/>
          <p:nvPr/>
        </p:nvGrpSpPr>
        <p:grpSpPr>
          <a:xfrm>
            <a:off x="6177067" y="3673113"/>
            <a:ext cx="582717" cy="676392"/>
            <a:chOff x="1109756" y="3090803"/>
            <a:chExt cx="583096" cy="676392"/>
          </a:xfrm>
          <a:solidFill>
            <a:srgbClr val="C00000"/>
          </a:solidFill>
        </p:grpSpPr>
        <p:sp>
          <p:nvSpPr>
            <p:cNvPr id="135" name="六边形 134"/>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36" name="文本框 79"/>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8</a:t>
              </a:r>
              <a:r>
                <a:rPr lang="zh-CN" altLang="en-US" sz="1100" dirty="0">
                  <a:solidFill>
                    <a:schemeClr val="bg1"/>
                  </a:solidFill>
                  <a:latin typeface="微软雅黑" panose="020B0503020204020204" pitchFamily="34" charset="-122"/>
                  <a:ea typeface="微软雅黑" panose="020B0503020204020204" pitchFamily="34" charset="-122"/>
                </a:rPr>
                <a:t>Month</a:t>
              </a:r>
            </a:p>
          </p:txBody>
        </p:sp>
      </p:grpSp>
      <p:grpSp>
        <p:nvGrpSpPr>
          <p:cNvPr id="137" name="组合 136"/>
          <p:cNvGrpSpPr/>
          <p:nvPr/>
        </p:nvGrpSpPr>
        <p:grpSpPr>
          <a:xfrm>
            <a:off x="6759785" y="2482065"/>
            <a:ext cx="1412415" cy="876262"/>
            <a:chOff x="1853741" y="1952625"/>
            <a:chExt cx="1413335" cy="876262"/>
          </a:xfrm>
          <a:solidFill>
            <a:schemeClr val="bg1">
              <a:lumMod val="75000"/>
            </a:schemeClr>
          </a:solidFill>
        </p:grpSpPr>
        <p:sp>
          <p:nvSpPr>
            <p:cNvPr id="138" name="矩形 13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39" name="文本框 82"/>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Add your text here, the picture can also</a:t>
              </a:r>
            </a:p>
          </p:txBody>
        </p:sp>
      </p:grpSp>
      <p:cxnSp>
        <p:nvCxnSpPr>
          <p:cNvPr id="140" name="肘形连接符 139"/>
          <p:cNvCxnSpPr>
            <a:stCxn id="142" idx="3"/>
            <a:endCxn id="145" idx="1"/>
          </p:cNvCxnSpPr>
          <p:nvPr/>
        </p:nvCxnSpPr>
        <p:spPr>
          <a:xfrm rot="5400000" flipH="1" flipV="1">
            <a:off x="8816360"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a:off x="8685808" y="3673113"/>
            <a:ext cx="719611" cy="676392"/>
            <a:chOff x="1039738" y="3090803"/>
            <a:chExt cx="720080" cy="676392"/>
          </a:xfrm>
          <a:solidFill>
            <a:srgbClr val="C00000"/>
          </a:solidFill>
        </p:grpSpPr>
        <p:sp>
          <p:nvSpPr>
            <p:cNvPr id="142" name="六边形 141"/>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43" name="文本框 86"/>
            <p:cNvSpPr txBox="1"/>
            <p:nvPr/>
          </p:nvSpPr>
          <p:spPr>
            <a:xfrm>
              <a:off x="1039738" y="3298194"/>
              <a:ext cx="72008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10</a:t>
              </a:r>
              <a:r>
                <a:rPr lang="zh-CN" altLang="en-US" sz="1100" dirty="0">
                  <a:solidFill>
                    <a:schemeClr val="bg1"/>
                  </a:solidFill>
                  <a:latin typeface="微软雅黑" panose="020B0503020204020204" pitchFamily="34" charset="-122"/>
                  <a:ea typeface="微软雅黑" panose="020B0503020204020204" pitchFamily="34" charset="-122"/>
                </a:rPr>
                <a:t>Month</a:t>
              </a:r>
            </a:p>
          </p:txBody>
        </p:sp>
      </p:grpSp>
      <p:grpSp>
        <p:nvGrpSpPr>
          <p:cNvPr id="144" name="组合 143"/>
          <p:cNvGrpSpPr/>
          <p:nvPr/>
        </p:nvGrpSpPr>
        <p:grpSpPr>
          <a:xfrm>
            <a:off x="9338498" y="2482065"/>
            <a:ext cx="1412415" cy="876262"/>
            <a:chOff x="1853741" y="1952625"/>
            <a:chExt cx="1413335" cy="876262"/>
          </a:xfrm>
          <a:solidFill>
            <a:schemeClr val="bg1">
              <a:lumMod val="75000"/>
            </a:schemeClr>
          </a:solidFill>
        </p:grpSpPr>
        <p:sp>
          <p:nvSpPr>
            <p:cNvPr id="145" name="矩形 14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46" name="文本框 89"/>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Add your text here, the picture can also</a:t>
              </a:r>
            </a:p>
          </p:txBody>
        </p:sp>
      </p:grpSp>
      <p:cxnSp>
        <p:nvCxnSpPr>
          <p:cNvPr id="147" name="肘形连接符 146"/>
          <p:cNvCxnSpPr>
            <a:stCxn id="149" idx="0"/>
            <a:endCxn id="152" idx="1"/>
          </p:cNvCxnSpPr>
          <p:nvPr/>
        </p:nvCxnSpPr>
        <p:spPr>
          <a:xfrm rot="16200000" flipH="1">
            <a:off x="2344836"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8" name="组合 147"/>
          <p:cNvGrpSpPr/>
          <p:nvPr/>
        </p:nvGrpSpPr>
        <p:grpSpPr>
          <a:xfrm>
            <a:off x="2308997" y="3673113"/>
            <a:ext cx="582717" cy="676392"/>
            <a:chOff x="1109756" y="3090803"/>
            <a:chExt cx="583096" cy="676392"/>
          </a:xfrm>
          <a:solidFill>
            <a:srgbClr val="C00000"/>
          </a:solidFill>
        </p:grpSpPr>
        <p:sp>
          <p:nvSpPr>
            <p:cNvPr id="149" name="六边形 14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50" name="文本框 93"/>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5</a:t>
              </a:r>
              <a:r>
                <a:rPr lang="zh-CN" altLang="en-US" sz="1100" dirty="0">
                  <a:solidFill>
                    <a:schemeClr val="bg1"/>
                  </a:solidFill>
                  <a:latin typeface="微软雅黑" panose="020B0503020204020204" pitchFamily="34" charset="-122"/>
                  <a:ea typeface="微软雅黑" panose="020B0503020204020204" pitchFamily="34" charset="-122"/>
                </a:rPr>
                <a:t>Month</a:t>
              </a:r>
            </a:p>
          </p:txBody>
        </p:sp>
      </p:grpSp>
      <p:grpSp>
        <p:nvGrpSpPr>
          <p:cNvPr id="151" name="组合 150"/>
          <p:cNvGrpSpPr/>
          <p:nvPr/>
        </p:nvGrpSpPr>
        <p:grpSpPr>
          <a:xfrm>
            <a:off x="2891715" y="4713772"/>
            <a:ext cx="1412415" cy="876262"/>
            <a:chOff x="1853741" y="1952625"/>
            <a:chExt cx="1413335" cy="876262"/>
          </a:xfrm>
          <a:solidFill>
            <a:schemeClr val="bg1">
              <a:lumMod val="75000"/>
            </a:schemeClr>
          </a:solidFill>
        </p:grpSpPr>
        <p:sp>
          <p:nvSpPr>
            <p:cNvPr id="152" name="矩形 15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53" name="文本框 96"/>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Add your text here, the picture can also</a:t>
              </a:r>
            </a:p>
          </p:txBody>
        </p:sp>
      </p:grpSp>
      <p:cxnSp>
        <p:nvCxnSpPr>
          <p:cNvPr id="154" name="肘形连接符 153"/>
          <p:cNvCxnSpPr>
            <a:stCxn id="156" idx="0"/>
            <a:endCxn id="159" idx="1"/>
          </p:cNvCxnSpPr>
          <p:nvPr/>
        </p:nvCxnSpPr>
        <p:spPr>
          <a:xfrm rot="16200000" flipH="1">
            <a:off x="4923549"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5" name="组合 154"/>
          <p:cNvGrpSpPr/>
          <p:nvPr/>
        </p:nvGrpSpPr>
        <p:grpSpPr>
          <a:xfrm>
            <a:off x="4887710" y="3673113"/>
            <a:ext cx="582717" cy="676392"/>
            <a:chOff x="1109756" y="3090803"/>
            <a:chExt cx="583096" cy="676392"/>
          </a:xfrm>
          <a:solidFill>
            <a:srgbClr val="C00000"/>
          </a:solidFill>
        </p:grpSpPr>
        <p:sp>
          <p:nvSpPr>
            <p:cNvPr id="156" name="六边形 155"/>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57" name="文本框 101"/>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7</a:t>
              </a:r>
              <a:r>
                <a:rPr lang="zh-CN" altLang="en-US" sz="1100" dirty="0">
                  <a:solidFill>
                    <a:schemeClr val="bg1"/>
                  </a:solidFill>
                  <a:latin typeface="微软雅黑" panose="020B0503020204020204" pitchFamily="34" charset="-122"/>
                  <a:ea typeface="微软雅黑" panose="020B0503020204020204" pitchFamily="34" charset="-122"/>
                </a:rPr>
                <a:t>Month</a:t>
              </a:r>
            </a:p>
          </p:txBody>
        </p:sp>
      </p:grpSp>
      <p:grpSp>
        <p:nvGrpSpPr>
          <p:cNvPr id="158" name="组合 157"/>
          <p:cNvGrpSpPr/>
          <p:nvPr/>
        </p:nvGrpSpPr>
        <p:grpSpPr>
          <a:xfrm>
            <a:off x="5470428" y="4713772"/>
            <a:ext cx="1412415" cy="876262"/>
            <a:chOff x="1853741" y="1952625"/>
            <a:chExt cx="1413335" cy="876262"/>
          </a:xfrm>
          <a:solidFill>
            <a:schemeClr val="bg1">
              <a:lumMod val="75000"/>
            </a:schemeClr>
          </a:solidFill>
        </p:grpSpPr>
        <p:sp>
          <p:nvSpPr>
            <p:cNvPr id="159" name="矩形 15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60" name="文本框 104"/>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Add your text here, the picture can also</a:t>
              </a:r>
            </a:p>
          </p:txBody>
        </p:sp>
      </p:grpSp>
      <p:cxnSp>
        <p:nvCxnSpPr>
          <p:cNvPr id="161" name="肘形连接符 160"/>
          <p:cNvCxnSpPr>
            <a:stCxn id="163" idx="0"/>
            <a:endCxn id="166" idx="1"/>
          </p:cNvCxnSpPr>
          <p:nvPr/>
        </p:nvCxnSpPr>
        <p:spPr>
          <a:xfrm rot="16200000" flipH="1">
            <a:off x="7502262"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62" name="组合 161"/>
          <p:cNvGrpSpPr/>
          <p:nvPr/>
        </p:nvGrpSpPr>
        <p:grpSpPr>
          <a:xfrm>
            <a:off x="7466424" y="3673113"/>
            <a:ext cx="582717" cy="676392"/>
            <a:chOff x="1109756" y="3090803"/>
            <a:chExt cx="583096" cy="676392"/>
          </a:xfrm>
          <a:solidFill>
            <a:srgbClr val="C00000"/>
          </a:solidFill>
        </p:grpSpPr>
        <p:sp>
          <p:nvSpPr>
            <p:cNvPr id="163" name="六边形 16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64" name="文本框 108"/>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9</a:t>
              </a:r>
              <a:r>
                <a:rPr lang="zh-CN" altLang="en-US" sz="1100" dirty="0">
                  <a:solidFill>
                    <a:schemeClr val="bg1"/>
                  </a:solidFill>
                  <a:latin typeface="微软雅黑" panose="020B0503020204020204" pitchFamily="34" charset="-122"/>
                  <a:ea typeface="微软雅黑" panose="020B0503020204020204" pitchFamily="34" charset="-122"/>
                </a:rPr>
                <a:t>Month</a:t>
              </a:r>
            </a:p>
          </p:txBody>
        </p:sp>
      </p:grpSp>
      <p:grpSp>
        <p:nvGrpSpPr>
          <p:cNvPr id="165" name="组合 164"/>
          <p:cNvGrpSpPr/>
          <p:nvPr/>
        </p:nvGrpSpPr>
        <p:grpSpPr>
          <a:xfrm>
            <a:off x="8049141" y="4713772"/>
            <a:ext cx="1412415" cy="876262"/>
            <a:chOff x="1853741" y="1952625"/>
            <a:chExt cx="1413335" cy="876262"/>
          </a:xfrm>
          <a:solidFill>
            <a:schemeClr val="bg1">
              <a:lumMod val="75000"/>
            </a:schemeClr>
          </a:solidFill>
        </p:grpSpPr>
        <p:sp>
          <p:nvSpPr>
            <p:cNvPr id="166" name="矩形 16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67" name="文本框 111"/>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Add your text here, the picture can also</a:t>
              </a:r>
            </a:p>
          </p:txBody>
        </p:sp>
      </p:grpSp>
      <p:grpSp>
        <p:nvGrpSpPr>
          <p:cNvPr id="168" name="组合 167"/>
          <p:cNvGrpSpPr/>
          <p:nvPr/>
        </p:nvGrpSpPr>
        <p:grpSpPr>
          <a:xfrm>
            <a:off x="9981109" y="3673113"/>
            <a:ext cx="681718" cy="676392"/>
            <a:chOff x="1045689" y="3090803"/>
            <a:chExt cx="682162" cy="676392"/>
          </a:xfrm>
          <a:solidFill>
            <a:srgbClr val="C00000"/>
          </a:solidFill>
        </p:grpSpPr>
        <p:sp>
          <p:nvSpPr>
            <p:cNvPr id="169" name="六边形 16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70" name="文本框 114"/>
            <p:cNvSpPr txBox="1"/>
            <p:nvPr/>
          </p:nvSpPr>
          <p:spPr>
            <a:xfrm>
              <a:off x="1045689" y="3298194"/>
              <a:ext cx="682162"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11</a:t>
              </a:r>
              <a:r>
                <a:rPr lang="zh-CN" altLang="en-US" sz="1100" dirty="0">
                  <a:solidFill>
                    <a:schemeClr val="bg1"/>
                  </a:solidFill>
                  <a:latin typeface="微软雅黑" panose="020B0503020204020204" pitchFamily="34" charset="-122"/>
                  <a:ea typeface="微软雅黑" panose="020B0503020204020204" pitchFamily="34" charset="-122"/>
                </a:rPr>
                <a:t>Month</a:t>
              </a:r>
            </a:p>
          </p:txBody>
        </p:sp>
      </p:grpSp>
      <p:sp>
        <p:nvSpPr>
          <p:cNvPr id="171" name="文本框 2"/>
          <p:cNvSpPr txBox="1"/>
          <p:nvPr/>
        </p:nvSpPr>
        <p:spPr>
          <a:xfrm>
            <a:off x="1129564" y="170270"/>
            <a:ext cx="4317569"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Click to enter the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1"/>
                                        </p:tgtEl>
                                        <p:attrNameLst>
                                          <p:attrName>style.visibility</p:attrName>
                                        </p:attrNameLst>
                                      </p:cBhvr>
                                      <p:to>
                                        <p:strVal val="visible"/>
                                      </p:to>
                                    </p:set>
                                    <p:anim calcmode="lin" valueType="num">
                                      <p:cBhvr>
                                        <p:cTn id="7" dur="500" fill="hold"/>
                                        <p:tgtEl>
                                          <p:spTgt spid="17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1"/>
                                        </p:tgtEl>
                                        <p:attrNameLst>
                                          <p:attrName>ppt_y</p:attrName>
                                        </p:attrNameLst>
                                      </p:cBhvr>
                                      <p:tavLst>
                                        <p:tav tm="0">
                                          <p:val>
                                            <p:strVal val="#ppt_y"/>
                                          </p:val>
                                        </p:tav>
                                        <p:tav tm="100000">
                                          <p:val>
                                            <p:strVal val="#ppt_y"/>
                                          </p:val>
                                        </p:tav>
                                      </p:tavLst>
                                    </p:anim>
                                    <p:anim calcmode="lin" valueType="num">
                                      <p:cBhvr>
                                        <p:cTn id="9" dur="500" fill="hold"/>
                                        <p:tgtEl>
                                          <p:spTgt spid="17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1"/>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wipe(left)">
                                      <p:cBhvr>
                                        <p:cTn id="15" dur="500"/>
                                        <p:tgtEl>
                                          <p:spTgt spid="109"/>
                                        </p:tgtEl>
                                      </p:cBhvr>
                                    </p:animEffect>
                                  </p:childTnLst>
                                </p:cTn>
                              </p:par>
                            </p:childTnLst>
                          </p:cTn>
                        </p:par>
                        <p:par>
                          <p:cTn id="16" fill="hold">
                            <p:stCondLst>
                              <p:cond delay="1350"/>
                            </p:stCondLst>
                            <p:childTnLst>
                              <p:par>
                                <p:cTn id="17" presetID="10" presetClass="entr" presetSubtype="0" fill="hold" nodeType="after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fade">
                                      <p:cBhvr>
                                        <p:cTn id="19" dur="500"/>
                                        <p:tgtEl>
                                          <p:spTgt spid="120"/>
                                        </p:tgtEl>
                                      </p:cBhvr>
                                    </p:animEffect>
                                  </p:childTnLst>
                                </p:cTn>
                              </p:par>
                            </p:childTnLst>
                          </p:cTn>
                        </p:par>
                        <p:par>
                          <p:cTn id="20" fill="hold">
                            <p:stCondLst>
                              <p:cond delay="1850"/>
                            </p:stCondLst>
                            <p:childTnLst>
                              <p:par>
                                <p:cTn id="21" presetID="22" presetClass="entr" presetSubtype="4" fill="hold" nodeType="afterEffect">
                                  <p:stCondLst>
                                    <p:cond delay="0"/>
                                  </p:stCondLst>
                                  <p:childTnLst>
                                    <p:set>
                                      <p:cBhvr>
                                        <p:cTn id="22" dur="1" fill="hold">
                                          <p:stCondLst>
                                            <p:cond delay="0"/>
                                          </p:stCondLst>
                                        </p:cTn>
                                        <p:tgtEl>
                                          <p:spTgt spid="119"/>
                                        </p:tgtEl>
                                        <p:attrNameLst>
                                          <p:attrName>style.visibility</p:attrName>
                                        </p:attrNameLst>
                                      </p:cBhvr>
                                      <p:to>
                                        <p:strVal val="visible"/>
                                      </p:to>
                                    </p:set>
                                    <p:animEffect transition="in" filter="wipe(down)">
                                      <p:cBhvr>
                                        <p:cTn id="23" dur="500"/>
                                        <p:tgtEl>
                                          <p:spTgt spid="119"/>
                                        </p:tgtEl>
                                      </p:cBhvr>
                                    </p:animEffect>
                                  </p:childTnLst>
                                </p:cTn>
                              </p:par>
                            </p:childTnLst>
                          </p:cTn>
                        </p:par>
                        <p:par>
                          <p:cTn id="24" fill="hold">
                            <p:stCondLst>
                              <p:cond delay="2350"/>
                            </p:stCondLst>
                            <p:childTnLst>
                              <p:par>
                                <p:cTn id="25" presetID="22" presetClass="entr" presetSubtype="8" fill="hold" nodeType="afterEffect">
                                  <p:stCondLst>
                                    <p:cond delay="0"/>
                                  </p:stCondLst>
                                  <p:childTnLst>
                                    <p:set>
                                      <p:cBhvr>
                                        <p:cTn id="26" dur="1" fill="hold">
                                          <p:stCondLst>
                                            <p:cond delay="0"/>
                                          </p:stCondLst>
                                        </p:cTn>
                                        <p:tgtEl>
                                          <p:spTgt spid="123"/>
                                        </p:tgtEl>
                                        <p:attrNameLst>
                                          <p:attrName>style.visibility</p:attrName>
                                        </p:attrNameLst>
                                      </p:cBhvr>
                                      <p:to>
                                        <p:strVal val="visible"/>
                                      </p:to>
                                    </p:set>
                                    <p:animEffect transition="in" filter="wipe(left)">
                                      <p:cBhvr>
                                        <p:cTn id="27" dur="500"/>
                                        <p:tgtEl>
                                          <p:spTgt spid="123"/>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148"/>
                                        </p:tgtEl>
                                        <p:attrNameLst>
                                          <p:attrName>style.visibility</p:attrName>
                                        </p:attrNameLst>
                                      </p:cBhvr>
                                      <p:to>
                                        <p:strVal val="visible"/>
                                      </p:to>
                                    </p:set>
                                    <p:animEffect transition="in" filter="fade">
                                      <p:cBhvr>
                                        <p:cTn id="31" dur="500"/>
                                        <p:tgtEl>
                                          <p:spTgt spid="148"/>
                                        </p:tgtEl>
                                      </p:cBhvr>
                                    </p:animEffect>
                                  </p:childTnLst>
                                </p:cTn>
                              </p:par>
                            </p:childTnLst>
                          </p:cTn>
                        </p:par>
                        <p:par>
                          <p:cTn id="32" fill="hold">
                            <p:stCondLst>
                              <p:cond delay="3350"/>
                            </p:stCondLst>
                            <p:childTnLst>
                              <p:par>
                                <p:cTn id="33" presetID="22" presetClass="entr" presetSubtype="1" fill="hold" nodeType="after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wipe(up)">
                                      <p:cBhvr>
                                        <p:cTn id="35" dur="500"/>
                                        <p:tgtEl>
                                          <p:spTgt spid="147"/>
                                        </p:tgtEl>
                                      </p:cBhvr>
                                    </p:animEffect>
                                  </p:childTnLst>
                                </p:cTn>
                              </p:par>
                            </p:childTnLst>
                          </p:cTn>
                        </p:par>
                        <p:par>
                          <p:cTn id="36" fill="hold">
                            <p:stCondLst>
                              <p:cond delay="3850"/>
                            </p:stCondLst>
                            <p:childTnLst>
                              <p:par>
                                <p:cTn id="37" presetID="22" presetClass="entr" presetSubtype="8" fill="hold" nodeType="afterEffect">
                                  <p:stCondLst>
                                    <p:cond delay="0"/>
                                  </p:stCondLst>
                                  <p:childTnLst>
                                    <p:set>
                                      <p:cBhvr>
                                        <p:cTn id="38" dur="1" fill="hold">
                                          <p:stCondLst>
                                            <p:cond delay="0"/>
                                          </p:stCondLst>
                                        </p:cTn>
                                        <p:tgtEl>
                                          <p:spTgt spid="151"/>
                                        </p:tgtEl>
                                        <p:attrNameLst>
                                          <p:attrName>style.visibility</p:attrName>
                                        </p:attrNameLst>
                                      </p:cBhvr>
                                      <p:to>
                                        <p:strVal val="visible"/>
                                      </p:to>
                                    </p:set>
                                    <p:animEffect transition="in" filter="wipe(left)">
                                      <p:cBhvr>
                                        <p:cTn id="39" dur="500"/>
                                        <p:tgtEl>
                                          <p:spTgt spid="151"/>
                                        </p:tgtEl>
                                      </p:cBhvr>
                                    </p:animEffect>
                                  </p:childTnLst>
                                </p:cTn>
                              </p:par>
                            </p:childTnLst>
                          </p:cTn>
                        </p:par>
                        <p:par>
                          <p:cTn id="40" fill="hold">
                            <p:stCondLst>
                              <p:cond delay="4350"/>
                            </p:stCondLst>
                            <p:childTnLst>
                              <p:par>
                                <p:cTn id="41" presetID="10" presetClass="entr" presetSubtype="0" fill="hold" nodeType="afterEffect">
                                  <p:stCondLst>
                                    <p:cond delay="0"/>
                                  </p:stCondLst>
                                  <p:childTnLst>
                                    <p:set>
                                      <p:cBhvr>
                                        <p:cTn id="42" dur="1" fill="hold">
                                          <p:stCondLst>
                                            <p:cond delay="0"/>
                                          </p:stCondLst>
                                        </p:cTn>
                                        <p:tgtEl>
                                          <p:spTgt spid="127"/>
                                        </p:tgtEl>
                                        <p:attrNameLst>
                                          <p:attrName>style.visibility</p:attrName>
                                        </p:attrNameLst>
                                      </p:cBhvr>
                                      <p:to>
                                        <p:strVal val="visible"/>
                                      </p:to>
                                    </p:set>
                                    <p:animEffect transition="in" filter="fade">
                                      <p:cBhvr>
                                        <p:cTn id="43" dur="500"/>
                                        <p:tgtEl>
                                          <p:spTgt spid="127"/>
                                        </p:tgtEl>
                                      </p:cBhvr>
                                    </p:animEffect>
                                  </p:childTnLst>
                                </p:cTn>
                              </p:par>
                            </p:childTnLst>
                          </p:cTn>
                        </p:par>
                        <p:par>
                          <p:cTn id="44" fill="hold">
                            <p:stCondLst>
                              <p:cond delay="4850"/>
                            </p:stCondLst>
                            <p:childTnLst>
                              <p:par>
                                <p:cTn id="45" presetID="22" presetClass="entr" presetSubtype="4" fill="hold" nodeType="afterEffect">
                                  <p:stCondLst>
                                    <p:cond delay="0"/>
                                  </p:stCondLst>
                                  <p:childTnLst>
                                    <p:set>
                                      <p:cBhvr>
                                        <p:cTn id="46" dur="1" fill="hold">
                                          <p:stCondLst>
                                            <p:cond delay="0"/>
                                          </p:stCondLst>
                                        </p:cTn>
                                        <p:tgtEl>
                                          <p:spTgt spid="126"/>
                                        </p:tgtEl>
                                        <p:attrNameLst>
                                          <p:attrName>style.visibility</p:attrName>
                                        </p:attrNameLst>
                                      </p:cBhvr>
                                      <p:to>
                                        <p:strVal val="visible"/>
                                      </p:to>
                                    </p:set>
                                    <p:animEffect transition="in" filter="wipe(down)">
                                      <p:cBhvr>
                                        <p:cTn id="47" dur="500"/>
                                        <p:tgtEl>
                                          <p:spTgt spid="126"/>
                                        </p:tgtEl>
                                      </p:cBhvr>
                                    </p:animEffect>
                                  </p:childTnLst>
                                </p:cTn>
                              </p:par>
                            </p:childTnLst>
                          </p:cTn>
                        </p:par>
                        <p:par>
                          <p:cTn id="48" fill="hold">
                            <p:stCondLst>
                              <p:cond delay="5350"/>
                            </p:stCondLst>
                            <p:childTnLst>
                              <p:par>
                                <p:cTn id="49" presetID="22" presetClass="entr" presetSubtype="8" fill="hold"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wipe(left)">
                                      <p:cBhvr>
                                        <p:cTn id="51" dur="500"/>
                                        <p:tgtEl>
                                          <p:spTgt spid="130"/>
                                        </p:tgtEl>
                                      </p:cBhvr>
                                    </p:animEffect>
                                  </p:childTnLst>
                                </p:cTn>
                              </p:par>
                            </p:childTnLst>
                          </p:cTn>
                        </p:par>
                        <p:par>
                          <p:cTn id="52" fill="hold">
                            <p:stCondLst>
                              <p:cond delay="5850"/>
                            </p:stCondLst>
                            <p:childTnLst>
                              <p:par>
                                <p:cTn id="53" presetID="10" presetClass="entr" presetSubtype="0" fill="hold" nodeType="afterEffect">
                                  <p:stCondLst>
                                    <p:cond delay="0"/>
                                  </p:stCondLst>
                                  <p:childTnLst>
                                    <p:set>
                                      <p:cBhvr>
                                        <p:cTn id="54" dur="1" fill="hold">
                                          <p:stCondLst>
                                            <p:cond delay="0"/>
                                          </p:stCondLst>
                                        </p:cTn>
                                        <p:tgtEl>
                                          <p:spTgt spid="155"/>
                                        </p:tgtEl>
                                        <p:attrNameLst>
                                          <p:attrName>style.visibility</p:attrName>
                                        </p:attrNameLst>
                                      </p:cBhvr>
                                      <p:to>
                                        <p:strVal val="visible"/>
                                      </p:to>
                                    </p:set>
                                    <p:animEffect transition="in" filter="fade">
                                      <p:cBhvr>
                                        <p:cTn id="55" dur="500"/>
                                        <p:tgtEl>
                                          <p:spTgt spid="155"/>
                                        </p:tgtEl>
                                      </p:cBhvr>
                                    </p:animEffect>
                                  </p:childTnLst>
                                </p:cTn>
                              </p:par>
                            </p:childTnLst>
                          </p:cTn>
                        </p:par>
                        <p:par>
                          <p:cTn id="56" fill="hold">
                            <p:stCondLst>
                              <p:cond delay="6350"/>
                            </p:stCondLst>
                            <p:childTnLst>
                              <p:par>
                                <p:cTn id="57" presetID="22" presetClass="entr" presetSubtype="1" fill="hold" nodeType="afterEffect">
                                  <p:stCondLst>
                                    <p:cond delay="0"/>
                                  </p:stCondLst>
                                  <p:childTnLst>
                                    <p:set>
                                      <p:cBhvr>
                                        <p:cTn id="58" dur="1" fill="hold">
                                          <p:stCondLst>
                                            <p:cond delay="0"/>
                                          </p:stCondLst>
                                        </p:cTn>
                                        <p:tgtEl>
                                          <p:spTgt spid="154"/>
                                        </p:tgtEl>
                                        <p:attrNameLst>
                                          <p:attrName>style.visibility</p:attrName>
                                        </p:attrNameLst>
                                      </p:cBhvr>
                                      <p:to>
                                        <p:strVal val="visible"/>
                                      </p:to>
                                    </p:set>
                                    <p:animEffect transition="in" filter="wipe(up)">
                                      <p:cBhvr>
                                        <p:cTn id="59" dur="500"/>
                                        <p:tgtEl>
                                          <p:spTgt spid="154"/>
                                        </p:tgtEl>
                                      </p:cBhvr>
                                    </p:animEffect>
                                  </p:childTnLst>
                                </p:cTn>
                              </p:par>
                            </p:childTnLst>
                          </p:cTn>
                        </p:par>
                        <p:par>
                          <p:cTn id="60" fill="hold">
                            <p:stCondLst>
                              <p:cond delay="6850"/>
                            </p:stCondLst>
                            <p:childTnLst>
                              <p:par>
                                <p:cTn id="61" presetID="22" presetClass="entr" presetSubtype="8" fill="hold" nodeType="afterEffect">
                                  <p:stCondLst>
                                    <p:cond delay="0"/>
                                  </p:stCondLst>
                                  <p:childTnLst>
                                    <p:set>
                                      <p:cBhvr>
                                        <p:cTn id="62" dur="1" fill="hold">
                                          <p:stCondLst>
                                            <p:cond delay="0"/>
                                          </p:stCondLst>
                                        </p:cTn>
                                        <p:tgtEl>
                                          <p:spTgt spid="158"/>
                                        </p:tgtEl>
                                        <p:attrNameLst>
                                          <p:attrName>style.visibility</p:attrName>
                                        </p:attrNameLst>
                                      </p:cBhvr>
                                      <p:to>
                                        <p:strVal val="visible"/>
                                      </p:to>
                                    </p:set>
                                    <p:animEffect transition="in" filter="wipe(left)">
                                      <p:cBhvr>
                                        <p:cTn id="63" dur="500"/>
                                        <p:tgtEl>
                                          <p:spTgt spid="158"/>
                                        </p:tgtEl>
                                      </p:cBhvr>
                                    </p:animEffect>
                                  </p:childTnLst>
                                </p:cTn>
                              </p:par>
                            </p:childTnLst>
                          </p:cTn>
                        </p:par>
                        <p:par>
                          <p:cTn id="64" fill="hold">
                            <p:stCondLst>
                              <p:cond delay="7350"/>
                            </p:stCondLst>
                            <p:childTnLst>
                              <p:par>
                                <p:cTn id="65" presetID="10" presetClass="entr" presetSubtype="0" fill="hold" nodeType="afterEffect">
                                  <p:stCondLst>
                                    <p:cond delay="0"/>
                                  </p:stCondLst>
                                  <p:childTnLst>
                                    <p:set>
                                      <p:cBhvr>
                                        <p:cTn id="66" dur="1" fill="hold">
                                          <p:stCondLst>
                                            <p:cond delay="0"/>
                                          </p:stCondLst>
                                        </p:cTn>
                                        <p:tgtEl>
                                          <p:spTgt spid="134"/>
                                        </p:tgtEl>
                                        <p:attrNameLst>
                                          <p:attrName>style.visibility</p:attrName>
                                        </p:attrNameLst>
                                      </p:cBhvr>
                                      <p:to>
                                        <p:strVal val="visible"/>
                                      </p:to>
                                    </p:set>
                                    <p:animEffect transition="in" filter="fade">
                                      <p:cBhvr>
                                        <p:cTn id="67" dur="500"/>
                                        <p:tgtEl>
                                          <p:spTgt spid="134"/>
                                        </p:tgtEl>
                                      </p:cBhvr>
                                    </p:animEffect>
                                  </p:childTnLst>
                                </p:cTn>
                              </p:par>
                            </p:childTnLst>
                          </p:cTn>
                        </p:par>
                        <p:par>
                          <p:cTn id="68" fill="hold">
                            <p:stCondLst>
                              <p:cond delay="7850"/>
                            </p:stCondLst>
                            <p:childTnLst>
                              <p:par>
                                <p:cTn id="69" presetID="22" presetClass="entr" presetSubtype="4" fill="hold" nodeType="afterEffect">
                                  <p:stCondLst>
                                    <p:cond delay="0"/>
                                  </p:stCondLst>
                                  <p:childTnLst>
                                    <p:set>
                                      <p:cBhvr>
                                        <p:cTn id="70" dur="1" fill="hold">
                                          <p:stCondLst>
                                            <p:cond delay="0"/>
                                          </p:stCondLst>
                                        </p:cTn>
                                        <p:tgtEl>
                                          <p:spTgt spid="133"/>
                                        </p:tgtEl>
                                        <p:attrNameLst>
                                          <p:attrName>style.visibility</p:attrName>
                                        </p:attrNameLst>
                                      </p:cBhvr>
                                      <p:to>
                                        <p:strVal val="visible"/>
                                      </p:to>
                                    </p:set>
                                    <p:animEffect transition="in" filter="wipe(down)">
                                      <p:cBhvr>
                                        <p:cTn id="71" dur="500"/>
                                        <p:tgtEl>
                                          <p:spTgt spid="133"/>
                                        </p:tgtEl>
                                      </p:cBhvr>
                                    </p:animEffect>
                                  </p:childTnLst>
                                </p:cTn>
                              </p:par>
                            </p:childTnLst>
                          </p:cTn>
                        </p:par>
                        <p:par>
                          <p:cTn id="72" fill="hold">
                            <p:stCondLst>
                              <p:cond delay="8350"/>
                            </p:stCondLst>
                            <p:childTnLst>
                              <p:par>
                                <p:cTn id="73" presetID="22" presetClass="entr" presetSubtype="8" fill="hold"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ipe(left)">
                                      <p:cBhvr>
                                        <p:cTn id="75" dur="500"/>
                                        <p:tgtEl>
                                          <p:spTgt spid="137"/>
                                        </p:tgtEl>
                                      </p:cBhvr>
                                    </p:animEffect>
                                  </p:childTnLst>
                                </p:cTn>
                              </p:par>
                            </p:childTnLst>
                          </p:cTn>
                        </p:par>
                        <p:par>
                          <p:cTn id="76" fill="hold">
                            <p:stCondLst>
                              <p:cond delay="8850"/>
                            </p:stCondLst>
                            <p:childTnLst>
                              <p:par>
                                <p:cTn id="77" presetID="10" presetClass="entr" presetSubtype="0" fill="hold"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fade">
                                      <p:cBhvr>
                                        <p:cTn id="79" dur="500"/>
                                        <p:tgtEl>
                                          <p:spTgt spid="162"/>
                                        </p:tgtEl>
                                      </p:cBhvr>
                                    </p:animEffect>
                                  </p:childTnLst>
                                </p:cTn>
                              </p:par>
                            </p:childTnLst>
                          </p:cTn>
                        </p:par>
                        <p:par>
                          <p:cTn id="80" fill="hold">
                            <p:stCondLst>
                              <p:cond delay="9350"/>
                            </p:stCondLst>
                            <p:childTnLst>
                              <p:par>
                                <p:cTn id="81" presetID="22" presetClass="entr" presetSubtype="1" fill="hold" nodeType="afterEffect">
                                  <p:stCondLst>
                                    <p:cond delay="0"/>
                                  </p:stCondLst>
                                  <p:childTnLst>
                                    <p:set>
                                      <p:cBhvr>
                                        <p:cTn id="82" dur="1" fill="hold">
                                          <p:stCondLst>
                                            <p:cond delay="0"/>
                                          </p:stCondLst>
                                        </p:cTn>
                                        <p:tgtEl>
                                          <p:spTgt spid="161"/>
                                        </p:tgtEl>
                                        <p:attrNameLst>
                                          <p:attrName>style.visibility</p:attrName>
                                        </p:attrNameLst>
                                      </p:cBhvr>
                                      <p:to>
                                        <p:strVal val="visible"/>
                                      </p:to>
                                    </p:set>
                                    <p:animEffect transition="in" filter="wipe(up)">
                                      <p:cBhvr>
                                        <p:cTn id="83" dur="500"/>
                                        <p:tgtEl>
                                          <p:spTgt spid="161"/>
                                        </p:tgtEl>
                                      </p:cBhvr>
                                    </p:animEffect>
                                  </p:childTnLst>
                                </p:cTn>
                              </p:par>
                            </p:childTnLst>
                          </p:cTn>
                        </p:par>
                        <p:par>
                          <p:cTn id="84" fill="hold">
                            <p:stCondLst>
                              <p:cond delay="9850"/>
                            </p:stCondLst>
                            <p:childTnLst>
                              <p:par>
                                <p:cTn id="85" presetID="22" presetClass="entr" presetSubtype="8"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Effect transition="in" filter="wipe(left)">
                                      <p:cBhvr>
                                        <p:cTn id="87" dur="500"/>
                                        <p:tgtEl>
                                          <p:spTgt spid="165"/>
                                        </p:tgtEl>
                                      </p:cBhvr>
                                    </p:animEffect>
                                  </p:childTnLst>
                                </p:cTn>
                              </p:par>
                            </p:childTnLst>
                          </p:cTn>
                        </p:par>
                        <p:par>
                          <p:cTn id="88" fill="hold">
                            <p:stCondLst>
                              <p:cond delay="10350"/>
                            </p:stCondLst>
                            <p:childTnLst>
                              <p:par>
                                <p:cTn id="89" presetID="10" presetClass="entr" presetSubtype="0" fill="hold" nodeType="afterEffect">
                                  <p:stCondLst>
                                    <p:cond delay="0"/>
                                  </p:stCondLst>
                                  <p:childTnLst>
                                    <p:set>
                                      <p:cBhvr>
                                        <p:cTn id="90" dur="1" fill="hold">
                                          <p:stCondLst>
                                            <p:cond delay="0"/>
                                          </p:stCondLst>
                                        </p:cTn>
                                        <p:tgtEl>
                                          <p:spTgt spid="141"/>
                                        </p:tgtEl>
                                        <p:attrNameLst>
                                          <p:attrName>style.visibility</p:attrName>
                                        </p:attrNameLst>
                                      </p:cBhvr>
                                      <p:to>
                                        <p:strVal val="visible"/>
                                      </p:to>
                                    </p:set>
                                    <p:animEffect transition="in" filter="fade">
                                      <p:cBhvr>
                                        <p:cTn id="91" dur="500"/>
                                        <p:tgtEl>
                                          <p:spTgt spid="141"/>
                                        </p:tgtEl>
                                      </p:cBhvr>
                                    </p:animEffect>
                                  </p:childTnLst>
                                </p:cTn>
                              </p:par>
                            </p:childTnLst>
                          </p:cTn>
                        </p:par>
                        <p:par>
                          <p:cTn id="92" fill="hold">
                            <p:stCondLst>
                              <p:cond delay="10850"/>
                            </p:stCondLst>
                            <p:childTnLst>
                              <p:par>
                                <p:cTn id="93" presetID="22" presetClass="entr" presetSubtype="4" fill="hold" nodeType="afterEffect">
                                  <p:stCondLst>
                                    <p:cond delay="0"/>
                                  </p:stCondLst>
                                  <p:childTnLst>
                                    <p:set>
                                      <p:cBhvr>
                                        <p:cTn id="94" dur="1" fill="hold">
                                          <p:stCondLst>
                                            <p:cond delay="0"/>
                                          </p:stCondLst>
                                        </p:cTn>
                                        <p:tgtEl>
                                          <p:spTgt spid="140"/>
                                        </p:tgtEl>
                                        <p:attrNameLst>
                                          <p:attrName>style.visibility</p:attrName>
                                        </p:attrNameLst>
                                      </p:cBhvr>
                                      <p:to>
                                        <p:strVal val="visible"/>
                                      </p:to>
                                    </p:set>
                                    <p:animEffect transition="in" filter="wipe(down)">
                                      <p:cBhvr>
                                        <p:cTn id="95" dur="500"/>
                                        <p:tgtEl>
                                          <p:spTgt spid="140"/>
                                        </p:tgtEl>
                                      </p:cBhvr>
                                    </p:animEffect>
                                  </p:childTnLst>
                                </p:cTn>
                              </p:par>
                            </p:childTnLst>
                          </p:cTn>
                        </p:par>
                        <p:par>
                          <p:cTn id="96" fill="hold">
                            <p:stCondLst>
                              <p:cond delay="11350"/>
                            </p:stCondLst>
                            <p:childTnLst>
                              <p:par>
                                <p:cTn id="97" presetID="22" presetClass="entr" presetSubtype="8" fill="hold" nodeType="afterEffect">
                                  <p:stCondLst>
                                    <p:cond delay="0"/>
                                  </p:stCondLst>
                                  <p:childTnLst>
                                    <p:set>
                                      <p:cBhvr>
                                        <p:cTn id="98" dur="1" fill="hold">
                                          <p:stCondLst>
                                            <p:cond delay="0"/>
                                          </p:stCondLst>
                                        </p:cTn>
                                        <p:tgtEl>
                                          <p:spTgt spid="144"/>
                                        </p:tgtEl>
                                        <p:attrNameLst>
                                          <p:attrName>style.visibility</p:attrName>
                                        </p:attrNameLst>
                                      </p:cBhvr>
                                      <p:to>
                                        <p:strVal val="visible"/>
                                      </p:to>
                                    </p:set>
                                    <p:animEffect transition="in" filter="wipe(left)">
                                      <p:cBhvr>
                                        <p:cTn id="99" dur="500"/>
                                        <p:tgtEl>
                                          <p:spTgt spid="144"/>
                                        </p:tgtEl>
                                      </p:cBhvr>
                                    </p:animEffect>
                                  </p:childTnLst>
                                </p:cTn>
                              </p:par>
                            </p:childTnLst>
                          </p:cTn>
                        </p:par>
                        <p:par>
                          <p:cTn id="100" fill="hold">
                            <p:stCondLst>
                              <p:cond delay="11850"/>
                            </p:stCondLst>
                            <p:childTnLst>
                              <p:par>
                                <p:cTn id="101" presetID="10" presetClass="entr" presetSubtype="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Effect transition="in" filter="fade">
                                      <p:cBhvr>
                                        <p:cTn id="103" dur="500"/>
                                        <p:tgtEl>
                                          <p:spTgt spid="168"/>
                                        </p:tgtEl>
                                      </p:cBhvr>
                                    </p:animEffect>
                                  </p:childTnLst>
                                </p:cTn>
                              </p:par>
                            </p:childTnLst>
                          </p:cTn>
                        </p:par>
                        <p:par>
                          <p:cTn id="104" fill="hold">
                            <p:stCondLst>
                              <p:cond delay="12350"/>
                            </p:stCondLst>
                            <p:childTnLst>
                              <p:par>
                                <p:cTn id="105" presetID="26" presetClass="emph" presetSubtype="0" fill="hold" nodeType="afterEffect">
                                  <p:stCondLst>
                                    <p:cond delay="0"/>
                                  </p:stCondLst>
                                  <p:childTnLst>
                                    <p:animEffect transition="out" filter="fade">
                                      <p:cBhvr>
                                        <p:cTn id="106" dur="500" tmFilter="0, 0; .2, .5; .8, .5; 1, 0"/>
                                        <p:tgtEl>
                                          <p:spTgt spid="168"/>
                                        </p:tgtEl>
                                      </p:cBhvr>
                                    </p:animEffect>
                                    <p:animScale>
                                      <p:cBhvr>
                                        <p:cTn id="107" dur="250" autoRev="1" fill="hold"/>
                                        <p:tgtEl>
                                          <p:spTgt spid="1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15"/>
          <p:cNvSpPr txBox="1"/>
          <p:nvPr/>
        </p:nvSpPr>
        <p:spPr>
          <a:xfrm>
            <a:off x="1367764" y="4721921"/>
            <a:ext cx="1123074" cy="646331"/>
          </a:xfrm>
          <a:prstGeom prst="rect">
            <a:avLst/>
          </a:prstGeom>
          <a:noFill/>
        </p:spPr>
        <p:txBody>
          <a:bodyPr wrap="square"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dirty="0">
                <a:solidFill>
                  <a:schemeClr val="tx1">
                    <a:lumMod val="85000"/>
                    <a:lumOff val="15000"/>
                  </a:schemeClr>
                </a:solidFill>
              </a:rPr>
              <a:t>Click to add</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Text</a:t>
            </a:r>
          </a:p>
        </p:txBody>
      </p:sp>
      <p:sp>
        <p:nvSpPr>
          <p:cNvPr id="43" name="TextBox 16"/>
          <p:cNvSpPr txBox="1"/>
          <p:nvPr/>
        </p:nvSpPr>
        <p:spPr>
          <a:xfrm>
            <a:off x="2831297" y="3234306"/>
            <a:ext cx="1591019" cy="923330"/>
          </a:xfrm>
          <a:prstGeom prst="rect">
            <a:avLst/>
          </a:prstGeom>
          <a:noFill/>
        </p:spPr>
        <p:txBody>
          <a:bodyPr wrap="square" rtlCol="0" anchor="ctr">
            <a:spAutoFit/>
          </a:bodyPr>
          <a:lstStyle/>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Click to add</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Text click to add</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Text</a:t>
            </a:r>
          </a:p>
        </p:txBody>
      </p:sp>
      <p:sp>
        <p:nvSpPr>
          <p:cNvPr id="44" name="TextBox 17"/>
          <p:cNvSpPr txBox="1"/>
          <p:nvPr/>
        </p:nvSpPr>
        <p:spPr>
          <a:xfrm>
            <a:off x="4809925" y="4488034"/>
            <a:ext cx="1123074" cy="646331"/>
          </a:xfrm>
          <a:prstGeom prst="rect">
            <a:avLst/>
          </a:prstGeom>
          <a:noFill/>
        </p:spPr>
        <p:txBody>
          <a:bodyPr wrap="square"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dirty="0">
                <a:solidFill>
                  <a:schemeClr val="tx1">
                    <a:lumMod val="85000"/>
                    <a:lumOff val="15000"/>
                  </a:schemeClr>
                </a:solidFill>
              </a:rPr>
              <a:t>Click to add</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Text</a:t>
            </a:r>
          </a:p>
        </p:txBody>
      </p:sp>
      <p:sp>
        <p:nvSpPr>
          <p:cNvPr id="45" name="TextBox 18"/>
          <p:cNvSpPr txBox="1"/>
          <p:nvPr/>
        </p:nvSpPr>
        <p:spPr>
          <a:xfrm>
            <a:off x="6251758" y="3406546"/>
            <a:ext cx="1591019" cy="646331"/>
          </a:xfrm>
          <a:prstGeom prst="rect">
            <a:avLst/>
          </a:prstGeom>
          <a:noFill/>
        </p:spPr>
        <p:txBody>
          <a:bodyPr wrap="square" rtlCol="0" anchor="ctr">
            <a:spAutoFit/>
          </a:bodyPr>
          <a:lstStyle/>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Click to add</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Text click</a:t>
            </a:r>
          </a:p>
        </p:txBody>
      </p:sp>
      <p:sp>
        <p:nvSpPr>
          <p:cNvPr id="46" name="矩形 45"/>
          <p:cNvSpPr/>
          <p:nvPr/>
        </p:nvSpPr>
        <p:spPr>
          <a:xfrm>
            <a:off x="8604518" y="2493691"/>
            <a:ext cx="2590601" cy="1987852"/>
          </a:xfrm>
          <a:prstGeom prst="rect">
            <a:avLst/>
          </a:prstGeom>
        </p:spPr>
        <p:txBody>
          <a:bodyPr wrap="square">
            <a:spAutoFit/>
          </a:bodyPr>
          <a:lstStyle/>
          <a:p>
            <a:pPr>
              <a:lnSpc>
                <a:spcPct val="150000"/>
              </a:lnSpc>
            </a:pPr>
            <a:r>
              <a:rPr lang="zh-CN" altLang="en-US" sz="2000" b="1" dirty="0">
                <a:solidFill>
                  <a:srgbClr val="C00000"/>
                </a:solidFill>
                <a:latin typeface="微软雅黑" panose="020B0503020204020204" pitchFamily="34" charset="-122"/>
                <a:ea typeface="微软雅黑" panose="020B0503020204020204" pitchFamily="34" charset="-122"/>
              </a:rPr>
              <a:t>Click to add a subtitle</a:t>
            </a:r>
            <a:endParaRPr lang="en-US" altLang="zh-CN" sz="2000"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rgbClr val="C00000"/>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endParaRPr lang="en-US" altLang="zh-CN" sz="1600" dirty="0">
              <a:solidFill>
                <a:srgbClr val="C00000"/>
              </a:solidFill>
              <a:latin typeface="微软雅黑" panose="020B0503020204020204" pitchFamily="34" charset="-122"/>
              <a:ea typeface="微软雅黑" panose="020B0503020204020204" pitchFamily="34" charset="-122"/>
            </a:endParaRPr>
          </a:p>
        </p:txBody>
      </p:sp>
      <p:sp>
        <p:nvSpPr>
          <p:cNvPr id="47" name="Freeform 4"/>
          <p:cNvSpPr/>
          <p:nvPr/>
        </p:nvSpPr>
        <p:spPr bwMode="auto">
          <a:xfrm>
            <a:off x="2451140" y="2542076"/>
            <a:ext cx="2328771" cy="233037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969696"/>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8" name="Freeform 6"/>
          <p:cNvSpPr/>
          <p:nvPr/>
        </p:nvSpPr>
        <p:spPr bwMode="auto">
          <a:xfrm>
            <a:off x="4439829" y="3812225"/>
            <a:ext cx="1840700" cy="184196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C00000"/>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endParaRPr>
          </a:p>
        </p:txBody>
      </p:sp>
      <p:sp>
        <p:nvSpPr>
          <p:cNvPr id="49" name="Freeform 8"/>
          <p:cNvSpPr/>
          <p:nvPr/>
        </p:nvSpPr>
        <p:spPr bwMode="auto">
          <a:xfrm>
            <a:off x="914004" y="3990278"/>
            <a:ext cx="2031611"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C00000"/>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0" name="Freeform 6"/>
          <p:cNvSpPr/>
          <p:nvPr/>
        </p:nvSpPr>
        <p:spPr bwMode="auto">
          <a:xfrm>
            <a:off x="5924254" y="2615465"/>
            <a:ext cx="2223462" cy="22249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969696"/>
          </a:solidFill>
          <a:ln w="3175" cap="flat" cmpd="sng" algn="ctr">
            <a:noFill/>
            <a:prstDash val="solid"/>
          </a:ln>
          <a:effectLst/>
        </p:spPr>
        <p:txBody>
          <a:bodyPr lIns="0" rIns="0" anchor="ctr"/>
          <a:lstStyle/>
          <a:p>
            <a:pPr algn="ctr" defTabSz="914400" fontAlgn="base">
              <a:lnSpc>
                <a:spcPct val="120000"/>
              </a:lnSpc>
              <a:spcBef>
                <a:spcPts val="600"/>
              </a:spcBef>
              <a:spcAft>
                <a:spcPts val="600"/>
              </a:spcAft>
            </a:pP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51" name="矩形 50"/>
          <p:cNvSpPr/>
          <p:nvPr/>
        </p:nvSpPr>
        <p:spPr>
          <a:xfrm>
            <a:off x="4152256" y="1557586"/>
            <a:ext cx="3839901" cy="46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Click to add a subtitle</a:t>
            </a:r>
          </a:p>
        </p:txBody>
      </p:sp>
      <p:sp>
        <p:nvSpPr>
          <p:cNvPr id="52" name="文本框 2"/>
          <p:cNvSpPr txBox="1"/>
          <p:nvPr/>
        </p:nvSpPr>
        <p:spPr>
          <a:xfrm>
            <a:off x="1129564" y="170270"/>
            <a:ext cx="4245561"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Click to enter the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barn(outVertical)">
                                      <p:cBhvr>
                                        <p:cTn id="15" dur="500"/>
                                        <p:tgtEl>
                                          <p:spTgt spid="51"/>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49"/>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47"/>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48"/>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50"/>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45"/>
                                        </p:tgtEl>
                                        <p:attrNameLst>
                                          <p:attrName>style.visibility</p:attrName>
                                        </p:attrNameLst>
                                      </p:cBhvr>
                                      <p:to>
                                        <p:strVal val="visible"/>
                                      </p:to>
                                    </p:set>
                                    <p:anim calcmode="lin" valueType="num">
                                      <p:cBhvr>
                                        <p:cTn id="54" dur="500" fill="hold"/>
                                        <p:tgtEl>
                                          <p:spTgt spid="45"/>
                                        </p:tgtEl>
                                        <p:attrNameLst>
                                          <p:attrName>ppt_w</p:attrName>
                                        </p:attrNameLst>
                                      </p:cBhvr>
                                      <p:tavLst>
                                        <p:tav tm="0">
                                          <p:val>
                                            <p:fltVal val="0"/>
                                          </p:val>
                                        </p:tav>
                                        <p:tav tm="100000">
                                          <p:val>
                                            <p:strVal val="#ppt_w"/>
                                          </p:val>
                                        </p:tav>
                                      </p:tavLst>
                                    </p:anim>
                                    <p:anim calcmode="lin" valueType="num">
                                      <p:cBhvr>
                                        <p:cTn id="55" dur="500" fill="hold"/>
                                        <p:tgtEl>
                                          <p:spTgt spid="45"/>
                                        </p:tgtEl>
                                        <p:attrNameLst>
                                          <p:attrName>ppt_h</p:attrName>
                                        </p:attrNameLst>
                                      </p:cBhvr>
                                      <p:tavLst>
                                        <p:tav tm="0">
                                          <p:val>
                                            <p:fltVal val="0"/>
                                          </p:val>
                                        </p:tav>
                                        <p:tav tm="100000">
                                          <p:val>
                                            <p:strVal val="#ppt_h"/>
                                          </p:val>
                                        </p:tav>
                                      </p:tavLst>
                                    </p:anim>
                                    <p:animEffect transition="in" filter="fade">
                                      <p:cBhvr>
                                        <p:cTn id="56" dur="500"/>
                                        <p:tgtEl>
                                          <p:spTgt spid="45"/>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46"/>
                                        </p:tgtEl>
                                        <p:attrNameLst>
                                          <p:attrName>style.visibility</p:attrName>
                                        </p:attrNameLst>
                                      </p:cBhvr>
                                      <p:to>
                                        <p:strVal val="visible"/>
                                      </p:to>
                                    </p:set>
                                    <p:animEffect transition="in" filter="wipe(left)">
                                      <p:cBhvr>
                                        <p:cTn id="5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animBg="1"/>
      <p:bldP spid="47" grpId="1" animBg="1"/>
      <p:bldP spid="48" grpId="0" animBg="1"/>
      <p:bldP spid="48" grpId="1" animBg="1"/>
      <p:bldP spid="49" grpId="0" animBg="1"/>
      <p:bldP spid="49" grpId="1" animBg="1"/>
      <p:bldP spid="50" grpId="0" animBg="1"/>
      <p:bldP spid="50" grpId="1" animBg="1"/>
      <p:bldP spid="51"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0"/>
          <p:cNvGrpSpPr/>
          <p:nvPr/>
        </p:nvGrpSpPr>
        <p:grpSpPr>
          <a:xfrm>
            <a:off x="554201" y="1619610"/>
            <a:ext cx="2782717" cy="1671161"/>
            <a:chOff x="1441450" y="1398043"/>
            <a:chExt cx="2019300" cy="1211904"/>
          </a:xfrm>
        </p:grpSpPr>
        <p:sp>
          <p:nvSpPr>
            <p:cNvPr id="56"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Add text</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Click add text Click add text Click add text Click add text click Add text click Add text click Add text content Click add text content</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8" name="Group 43"/>
          <p:cNvGrpSpPr/>
          <p:nvPr/>
        </p:nvGrpSpPr>
        <p:grpSpPr>
          <a:xfrm>
            <a:off x="554198" y="4238062"/>
            <a:ext cx="2782718" cy="1772751"/>
            <a:chOff x="1441449" y="1375177"/>
            <a:chExt cx="2019301" cy="1285574"/>
          </a:xfrm>
        </p:grpSpPr>
        <p:sp>
          <p:nvSpPr>
            <p:cNvPr id="59" name="Text Placeholder 2"/>
            <p:cNvSpPr txBox="1"/>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b="1" dirty="0">
                  <a:solidFill>
                    <a:schemeClr val="tx1">
                      <a:lumMod val="85000"/>
                      <a:lumOff val="15000"/>
                    </a:schemeClr>
                  </a:solidFill>
                </a:rPr>
                <a:t>Add text</a:t>
              </a:r>
              <a:endParaRPr lang="en-US" altLang="zh-CN" b="1" dirty="0">
                <a:solidFill>
                  <a:schemeClr val="tx1">
                    <a:lumMod val="85000"/>
                    <a:lumOff val="15000"/>
                  </a:schemeClr>
                </a:solidFill>
              </a:endParaRPr>
            </a:p>
          </p:txBody>
        </p:sp>
        <p:sp>
          <p:nvSpPr>
            <p:cNvPr id="60" name="Text Placeholder 8"/>
            <p:cNvSpPr txBox="1"/>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Click add text Click add text Click add text Click add text click Add text click Add text click Add text content Click add text content</a:t>
              </a:r>
              <a:endParaRPr lang="en-US" altLang="zh-CN" dirty="0">
                <a:solidFill>
                  <a:schemeClr val="tx1">
                    <a:lumMod val="85000"/>
                    <a:lumOff val="15000"/>
                  </a:schemeClr>
                </a:solidFill>
              </a:endParaRPr>
            </a:p>
          </p:txBody>
        </p:sp>
      </p:grpSp>
      <p:grpSp>
        <p:nvGrpSpPr>
          <p:cNvPr id="61" name="Group 46"/>
          <p:cNvGrpSpPr/>
          <p:nvPr/>
        </p:nvGrpSpPr>
        <p:grpSpPr>
          <a:xfrm>
            <a:off x="8776256" y="1619611"/>
            <a:ext cx="2782717" cy="1755232"/>
            <a:chOff x="1342364" y="1398043"/>
            <a:chExt cx="2019300" cy="1272871"/>
          </a:xfrm>
        </p:grpSpPr>
        <p:sp>
          <p:nvSpPr>
            <p:cNvPr id="62" name="Text Placeholder 2"/>
            <p:cNvSpPr txBox="1"/>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b="1" dirty="0">
                  <a:solidFill>
                    <a:schemeClr val="tx1">
                      <a:lumMod val="85000"/>
                      <a:lumOff val="15000"/>
                    </a:schemeClr>
                  </a:solidFill>
                </a:rPr>
                <a:t>Add text</a:t>
              </a:r>
              <a:endParaRPr lang="en-US" altLang="zh-CN" b="1" dirty="0">
                <a:solidFill>
                  <a:schemeClr val="tx1">
                    <a:lumMod val="85000"/>
                    <a:lumOff val="15000"/>
                  </a:schemeClr>
                </a:solidFill>
              </a:endParaRPr>
            </a:p>
          </p:txBody>
        </p:sp>
        <p:sp>
          <p:nvSpPr>
            <p:cNvPr id="63" name="Text Placeholder 8"/>
            <p:cNvSpPr txBox="1"/>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Click add text Click add text Click add text Click add text click Add text click Add text click Add text content Click add text content</a:t>
              </a:r>
              <a:endParaRPr lang="en-US" altLang="zh-CN" dirty="0">
                <a:solidFill>
                  <a:schemeClr val="tx1">
                    <a:lumMod val="85000"/>
                    <a:lumOff val="15000"/>
                  </a:schemeClr>
                </a:solidFill>
              </a:endParaRPr>
            </a:p>
          </p:txBody>
        </p:sp>
      </p:grpSp>
      <p:grpSp>
        <p:nvGrpSpPr>
          <p:cNvPr id="64" name="Group 49"/>
          <p:cNvGrpSpPr/>
          <p:nvPr/>
        </p:nvGrpSpPr>
        <p:grpSpPr>
          <a:xfrm>
            <a:off x="8912810" y="4574398"/>
            <a:ext cx="2782717" cy="1735716"/>
            <a:chOff x="1441450" y="1619081"/>
            <a:chExt cx="2019300" cy="1258716"/>
          </a:xfrm>
        </p:grpSpPr>
        <p:sp>
          <p:nvSpPr>
            <p:cNvPr id="65" name="Text Placeholder 2"/>
            <p:cNvSpPr txBox="1"/>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b="1" dirty="0">
                  <a:solidFill>
                    <a:schemeClr val="tx1">
                      <a:lumMod val="85000"/>
                      <a:lumOff val="15000"/>
                    </a:schemeClr>
                  </a:solidFill>
                </a:rPr>
                <a:t>Add text</a:t>
              </a:r>
              <a:endParaRPr lang="en-US" altLang="zh-CN" b="1" dirty="0">
                <a:solidFill>
                  <a:schemeClr val="tx1">
                    <a:lumMod val="85000"/>
                    <a:lumOff val="15000"/>
                  </a:schemeClr>
                </a:solidFill>
              </a:endParaRPr>
            </a:p>
          </p:txBody>
        </p:sp>
        <p:sp>
          <p:nvSpPr>
            <p:cNvPr id="66" name="Text Placeholder 8"/>
            <p:cNvSpPr txBox="1"/>
            <p:nvPr/>
          </p:nvSpPr>
          <p:spPr>
            <a:xfrm>
              <a:off x="1441450" y="1960600"/>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Click add text Click add text Click add text Click add text click Add text click Add text click Add text content Click add text content</a:t>
              </a:r>
              <a:endParaRPr lang="en-US" altLang="zh-CN" dirty="0">
                <a:solidFill>
                  <a:schemeClr val="tx1">
                    <a:lumMod val="85000"/>
                    <a:lumOff val="15000"/>
                  </a:schemeClr>
                </a:solidFill>
              </a:endParaRPr>
            </a:p>
          </p:txBody>
        </p:sp>
      </p:grpSp>
      <p:cxnSp>
        <p:nvCxnSpPr>
          <p:cNvPr id="67" name="直接连接符 66"/>
          <p:cNvCxnSpPr>
            <a:stCxn id="20" idx="0"/>
          </p:cNvCxnSpPr>
          <p:nvPr/>
        </p:nvCxnSpPr>
        <p:spPr>
          <a:xfrm flipV="1">
            <a:off x="3712407" y="2306153"/>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336919" y="2306152"/>
            <a:ext cx="375489" cy="0"/>
          </a:xfrm>
          <a:prstGeom prst="line">
            <a:avLst/>
          </a:prstGeom>
          <a:ln>
            <a:solidFill>
              <a:srgbClr val="414455">
                <a:alpha val="50000"/>
              </a:srgb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5287529" y="2306153"/>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287530" y="2306152"/>
            <a:ext cx="3389730" cy="0"/>
          </a:xfrm>
          <a:prstGeom prst="line">
            <a:avLst/>
          </a:prstGeom>
          <a:ln>
            <a:solidFill>
              <a:srgbClr val="414455">
                <a:alpha val="50000"/>
              </a:srgbClr>
            </a:solidFill>
            <a:tailEnd type="ova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6862653" y="4746040"/>
            <a:ext cx="6563" cy="63238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3336917" y="5378427"/>
            <a:ext cx="3532299" cy="0"/>
          </a:xfrm>
          <a:prstGeom prst="line">
            <a:avLst/>
          </a:prstGeom>
          <a:ln>
            <a:solidFill>
              <a:srgbClr val="414455">
                <a:alpha val="50000"/>
              </a:srgb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8514646" y="4746040"/>
            <a:ext cx="0" cy="9316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8514646" y="5677712"/>
            <a:ext cx="398163" cy="14"/>
          </a:xfrm>
          <a:prstGeom prst="line">
            <a:avLst/>
          </a:prstGeom>
          <a:ln>
            <a:solidFill>
              <a:srgbClr val="414455">
                <a:alpha val="50000"/>
              </a:srgbClr>
            </a:solidFill>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767333" y="2854661"/>
            <a:ext cx="1890147" cy="1891378"/>
            <a:chOff x="2714799" y="2648622"/>
            <a:chExt cx="1891378" cy="1891378"/>
          </a:xfrm>
          <a:solidFill>
            <a:srgbClr val="005DA2"/>
          </a:solidFill>
        </p:grpSpPr>
        <p:sp>
          <p:nvSpPr>
            <p:cNvPr id="20" name="Oval 8"/>
            <p:cNvSpPr/>
            <p:nvPr/>
          </p:nvSpPr>
          <p:spPr>
            <a:xfrm>
              <a:off x="2714799" y="2648622"/>
              <a:ext cx="1891378" cy="1891378"/>
            </a:xfrm>
            <a:prstGeom prst="ellipse">
              <a:avLst/>
            </a:prstGeom>
            <a:solidFill>
              <a:srgbClr val="C00000"/>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5"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Item 1</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4342456" y="2854661"/>
            <a:ext cx="1890147" cy="1891378"/>
            <a:chOff x="4290947" y="2648622"/>
            <a:chExt cx="1891378" cy="1891378"/>
          </a:xfrm>
          <a:solidFill>
            <a:srgbClr val="FFC400"/>
          </a:solidFill>
        </p:grpSpPr>
        <p:sp>
          <p:nvSpPr>
            <p:cNvPr id="47" name="Oval 9"/>
            <p:cNvSpPr/>
            <p:nvPr/>
          </p:nvSpPr>
          <p:spPr>
            <a:xfrm>
              <a:off x="4290947" y="2648622"/>
              <a:ext cx="1891378" cy="1891378"/>
            </a:xfrm>
            <a:prstGeom prst="ellipse">
              <a:avLst/>
            </a:prstGeom>
            <a:solidFill>
              <a:srgbClr val="969696"/>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6" name="Text Placeholder 2"/>
            <p:cNvSpPr txBox="1"/>
            <p:nvPr/>
          </p:nvSpPr>
          <p:spPr>
            <a:xfrm>
              <a:off x="4739406"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Item 2</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5917579" y="2854661"/>
            <a:ext cx="1890147" cy="1891378"/>
            <a:chOff x="5867096" y="2648622"/>
            <a:chExt cx="1891378" cy="1891378"/>
          </a:xfrm>
          <a:solidFill>
            <a:srgbClr val="005DA2"/>
          </a:solidFill>
        </p:grpSpPr>
        <p:sp>
          <p:nvSpPr>
            <p:cNvPr id="53" name="Oval 10"/>
            <p:cNvSpPr/>
            <p:nvPr/>
          </p:nvSpPr>
          <p:spPr>
            <a:xfrm>
              <a:off x="5867096" y="2648622"/>
              <a:ext cx="1891378" cy="1891378"/>
            </a:xfrm>
            <a:prstGeom prst="ellipse">
              <a:avLst/>
            </a:prstGeom>
            <a:solidFill>
              <a:srgbClr val="C00000"/>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7"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Item 3</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7569573" y="2854661"/>
            <a:ext cx="1890147" cy="1891378"/>
            <a:chOff x="7520165" y="2648622"/>
            <a:chExt cx="1891378" cy="1891378"/>
          </a:xfrm>
          <a:solidFill>
            <a:srgbClr val="FFC400"/>
          </a:solidFill>
        </p:grpSpPr>
        <p:sp>
          <p:nvSpPr>
            <p:cNvPr id="42" name="Oval 11"/>
            <p:cNvSpPr/>
            <p:nvPr/>
          </p:nvSpPr>
          <p:spPr>
            <a:xfrm>
              <a:off x="7520165" y="2648622"/>
              <a:ext cx="1891378" cy="1891378"/>
            </a:xfrm>
            <a:prstGeom prst="ellipse">
              <a:avLst/>
            </a:prstGeom>
            <a:solidFill>
              <a:srgbClr val="969696"/>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8" name="Text Placeholder 2"/>
            <p:cNvSpPr txBox="1"/>
            <p:nvPr/>
          </p:nvSpPr>
          <p:spPr>
            <a:xfrm>
              <a:off x="7899375"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Item 4</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sp>
        <p:nvSpPr>
          <p:cNvPr id="35" name="文本框 2"/>
          <p:cNvSpPr txBox="1"/>
          <p:nvPr/>
        </p:nvSpPr>
        <p:spPr>
          <a:xfrm>
            <a:off x="1135626" y="170270"/>
            <a:ext cx="4239499"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Click to enter the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350"/>
                            </p:stCondLst>
                            <p:childTnLst>
                              <p:par>
                                <p:cTn id="17" presetID="22" presetClass="entr" presetSubtype="4"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down)">
                                      <p:cBhvr>
                                        <p:cTn id="19" dur="500"/>
                                        <p:tgtEl>
                                          <p:spTgt spid="67"/>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right)">
                                      <p:cBhvr>
                                        <p:cTn id="23" dur="500"/>
                                        <p:tgtEl>
                                          <p:spTgt spid="68"/>
                                        </p:tgtEl>
                                      </p:cBhvr>
                                    </p:animEffect>
                                  </p:childTnLst>
                                </p:cTn>
                              </p:par>
                            </p:childTnLst>
                          </p:cTn>
                        </p:par>
                        <p:par>
                          <p:cTn id="24" fill="hold">
                            <p:stCondLst>
                              <p:cond delay="2350"/>
                            </p:stCondLst>
                            <p:childTnLst>
                              <p:par>
                                <p:cTn id="25" presetID="2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childTnLst>
                          </p:cTn>
                        </p:par>
                        <p:par>
                          <p:cTn id="32" fill="hold">
                            <p:stCondLst>
                              <p:cond delay="3350"/>
                            </p:stCondLst>
                            <p:childTnLst>
                              <p:par>
                                <p:cTn id="33" presetID="22" presetClass="entr" presetSubtype="4"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childTnLst>
                          </p:cTn>
                        </p:par>
                        <p:par>
                          <p:cTn id="36" fill="hold">
                            <p:stCondLst>
                              <p:cond delay="3850"/>
                            </p:stCondLst>
                            <p:childTnLst>
                              <p:par>
                                <p:cTn id="37" presetID="22" presetClass="entr" presetSubtype="8"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left)">
                                      <p:cBhvr>
                                        <p:cTn id="43" dur="500"/>
                                        <p:tgtEl>
                                          <p:spTgt spid="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up)">
                                      <p:cBhvr>
                                        <p:cTn id="51" dur="500"/>
                                        <p:tgtEl>
                                          <p:spTgt spid="71"/>
                                        </p:tgtEl>
                                      </p:cBhvr>
                                    </p:animEffect>
                                  </p:childTnLst>
                                </p:cTn>
                              </p:par>
                            </p:childTnLst>
                          </p:cTn>
                        </p:par>
                        <p:par>
                          <p:cTn id="52" fill="hold">
                            <p:stCondLst>
                              <p:cond delay="5850"/>
                            </p:stCondLst>
                            <p:childTnLst>
                              <p:par>
                                <p:cTn id="53" presetID="22" presetClass="entr" presetSubtype="2"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350"/>
                            </p:stCondLst>
                            <p:childTnLst>
                              <p:par>
                                <p:cTn id="57" presetID="22" presetClass="entr" presetSubtype="8"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500"/>
                                        <p:tgtEl>
                                          <p:spTgt spid="58"/>
                                        </p:tgtEl>
                                      </p:cBhvr>
                                    </p:animEffect>
                                  </p:childTnLst>
                                </p:cTn>
                              </p:par>
                            </p:childTnLst>
                          </p:cTn>
                        </p:par>
                        <p:par>
                          <p:cTn id="60" fill="hold">
                            <p:stCondLst>
                              <p:cond delay="6850"/>
                            </p:stCondLst>
                            <p:childTnLst>
                              <p:par>
                                <p:cTn id="61" presetID="10"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childTnLst>
                                </p:cTn>
                              </p:par>
                            </p:childTnLst>
                          </p:cTn>
                        </p:par>
                        <p:par>
                          <p:cTn id="64" fill="hold">
                            <p:stCondLst>
                              <p:cond delay="7350"/>
                            </p:stCondLst>
                            <p:childTnLst>
                              <p:par>
                                <p:cTn id="65" presetID="22" presetClass="entr" presetSubtype="1"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up)">
                                      <p:cBhvr>
                                        <p:cTn id="67" dur="500"/>
                                        <p:tgtEl>
                                          <p:spTgt spid="73"/>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ipe(left)">
                                      <p:cBhvr>
                                        <p:cTn id="71" dur="500"/>
                                        <p:tgtEl>
                                          <p:spTgt spid="74"/>
                                        </p:tgtEl>
                                      </p:cBhvr>
                                    </p:animEffect>
                                  </p:childTnLst>
                                </p:cTn>
                              </p:par>
                            </p:childTnLst>
                          </p:cTn>
                        </p:par>
                        <p:par>
                          <p:cTn id="72" fill="hold">
                            <p:stCondLst>
                              <p:cond delay="8350"/>
                            </p:stCondLst>
                            <p:childTnLst>
                              <p:par>
                                <p:cTn id="73" presetID="22" presetClass="entr" presetSubtype="8"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left)">
                                      <p:cBhvr>
                                        <p:cTn id="7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9"/>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grpSp>
      <p:grpSp>
        <p:nvGrpSpPr>
          <p:cNvPr id="48" name="组合 37"/>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grpSp>
      <p:grpSp>
        <p:nvGrpSpPr>
          <p:cNvPr id="51" name="组合 40"/>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04</a:t>
              </a:r>
              <a:endParaRPr lang="zh-CN" altLang="en-US" sz="3200">
                <a:solidFill>
                  <a:schemeClr val="bg1"/>
                </a:solidFill>
                <a:latin typeface="Impact" panose="020B0806030902050204" pitchFamily="34" charset="0"/>
              </a:endParaRPr>
            </a:p>
          </p:txBody>
        </p:sp>
      </p:grpSp>
      <p:grpSp>
        <p:nvGrpSpPr>
          <p:cNvPr id="54" name="组合 43"/>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57" name="组合 46"/>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grpSp>
      <p:grpSp>
        <p:nvGrpSpPr>
          <p:cNvPr id="77" name="组合 76"/>
          <p:cNvGrpSpPr/>
          <p:nvPr/>
        </p:nvGrpSpPr>
        <p:grpSpPr>
          <a:xfrm>
            <a:off x="6239129" y="1413570"/>
            <a:ext cx="3765864" cy="511504"/>
            <a:chOff x="6315198" y="1573726"/>
            <a:chExt cx="3768315" cy="511504"/>
          </a:xfrm>
          <a:solidFill>
            <a:srgbClr val="C00000"/>
          </a:solidFill>
        </p:grpSpPr>
        <p:sp>
          <p:nvSpPr>
            <p:cNvPr id="78"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315198" y="1652627"/>
              <a:ext cx="3602224" cy="400150"/>
            </a:xfrm>
            <a:prstGeom prst="rect">
              <a:avLst/>
            </a:prstGeom>
            <a:grpFill/>
          </p:spPr>
          <p:txBody>
            <a:bodyPr wrap="square" lIns="121960" tIns="60980" rIns="121960" bIns="60980">
              <a:spAutoFit/>
            </a:bodyPr>
            <a:lstStyle/>
            <a:p>
              <a:pPr>
                <a:defRPr/>
              </a:pPr>
              <a:r>
                <a:rPr lang="zh-CN" altLang="en-US" sz="1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Overview of the annual work</a:t>
              </a:r>
              <a:endParaRPr lang="zh-CN" altLang="zh-CN" sz="1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a:solidFill>
            <a:srgbClr val="C00000"/>
          </a:solidFill>
        </p:grpSpPr>
        <p:sp>
          <p:nvSpPr>
            <p:cNvPr id="82" name="圆角矩形 81"/>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339096" y="2450466"/>
              <a:ext cx="3578327"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Completion of the work</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a:solidFill>
            <a:srgbClr val="C00000"/>
          </a:solidFill>
        </p:grpSpPr>
        <p:sp>
          <p:nvSpPr>
            <p:cNvPr id="86" name="圆角矩形 85"/>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459402" y="3336319"/>
              <a:ext cx="3600213" cy="400150"/>
            </a:xfrm>
            <a:prstGeom prst="rect">
              <a:avLst/>
            </a:prstGeom>
            <a:grpFill/>
          </p:spPr>
          <p:txBody>
            <a:bodyPr wrap="square" lIns="121960" tIns="60980" rIns="121960" bIns="60980">
              <a:spAutoFit/>
            </a:bodyPr>
            <a:lstStyle/>
            <a:p>
              <a:pPr>
                <a:defRPr/>
              </a:pPr>
              <a:r>
                <a:rPr lang="zh-CN" altLang="en-US" sz="1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Successful Project Showcase</a:t>
              </a:r>
              <a:endParaRPr lang="zh-CN" altLang="zh-CN" sz="1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0" y="4299703"/>
            <a:ext cx="3741980" cy="511504"/>
            <a:chOff x="6339096" y="4183104"/>
            <a:chExt cx="3744416" cy="511504"/>
          </a:xfrm>
          <a:solidFill>
            <a:srgbClr val="C00000"/>
          </a:solidFill>
        </p:grpSpPr>
        <p:sp>
          <p:nvSpPr>
            <p:cNvPr id="90" name="圆角矩形 89"/>
            <p:cNvSpPr/>
            <p:nvPr/>
          </p:nvSpPr>
          <p:spPr>
            <a:xfrm>
              <a:off x="6339096" y="4183104"/>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459402" y="4217045"/>
              <a:ext cx="273630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Insufficient work</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a:solidFill>
            <a:srgbClr val="C00000"/>
          </a:solidFill>
        </p:grpSpPr>
        <p:sp>
          <p:nvSpPr>
            <p:cNvPr id="94" name="圆角矩形 93"/>
            <p:cNvSpPr/>
            <p:nvPr/>
          </p:nvSpPr>
          <p:spPr>
            <a:xfrm>
              <a:off x="6339097" y="505748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459402" y="5107755"/>
              <a:ext cx="3410722"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Next year's work plan</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216684" y="3288961"/>
            <a:ext cx="576064" cy="67938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3"/>
          <a:srcRect l="40751"/>
          <a:stretch/>
        </p:blipFill>
        <p:spPr>
          <a:xfrm>
            <a:off x="-25474" y="189434"/>
            <a:ext cx="3861366" cy="6523285"/>
          </a:xfrm>
          <a:prstGeom prst="rect">
            <a:avLst/>
          </a:prstGeom>
        </p:spPr>
      </p:pic>
    </p:spTree>
    <p:extLst>
      <p:ext uri="{BB962C8B-B14F-4D97-AF65-F5344CB8AC3E}">
        <p14:creationId xmlns:p14="http://schemas.microsoft.com/office/powerpoint/2010/main" val="14749659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22" presetClass="entr" presetSubtype="8" fill="hold" nodeType="withEffect">
                                  <p:stCondLst>
                                    <p:cond delay="300"/>
                                  </p:stCondLst>
                                  <p:childTnLst>
                                    <p:set>
                                      <p:cBhvr>
                                        <p:cTn id="9" dur="1" fill="hold">
                                          <p:stCondLst>
                                            <p:cond delay="0"/>
                                          </p:stCondLst>
                                        </p:cTn>
                                        <p:tgtEl>
                                          <p:spTgt spid="77"/>
                                        </p:tgtEl>
                                        <p:attrNameLst>
                                          <p:attrName>style.visibility</p:attrName>
                                        </p:attrNameLst>
                                      </p:cBhvr>
                                      <p:to>
                                        <p:strVal val="visible"/>
                                      </p:to>
                                    </p:set>
                                    <p:animEffect transition="in" filter="wipe(left)">
                                      <p:cBhvr>
                                        <p:cTn id="10" dur="500"/>
                                        <p:tgtEl>
                                          <p:spTgt spid="77"/>
                                        </p:tgtEl>
                                      </p:cBhvr>
                                    </p:animEffect>
                                  </p:childTnLst>
                                </p:cTn>
                              </p:par>
                              <p:par>
                                <p:cTn id="11" presetID="10" presetClass="entr" presetSubtype="0" fill="hold" nodeType="withEffect">
                                  <p:stCondLst>
                                    <p:cond delay="30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22" presetClass="entr" presetSubtype="8" fill="hold" nodeType="withEffect">
                                  <p:stCondLst>
                                    <p:cond delay="60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par>
                                <p:cTn id="17" presetID="10" presetClass="entr" presetSubtype="0" fill="hold" nodeType="withEffect">
                                  <p:stCondLst>
                                    <p:cond delay="60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22" presetClass="entr" presetSubtype="8" fill="hold" nodeType="withEffect">
                                  <p:stCondLst>
                                    <p:cond delay="900"/>
                                  </p:stCondLst>
                                  <p:childTnLst>
                                    <p:set>
                                      <p:cBhvr>
                                        <p:cTn id="21" dur="1" fill="hold">
                                          <p:stCondLst>
                                            <p:cond delay="0"/>
                                          </p:stCondLst>
                                        </p:cTn>
                                        <p:tgtEl>
                                          <p:spTgt spid="85"/>
                                        </p:tgtEl>
                                        <p:attrNameLst>
                                          <p:attrName>style.visibility</p:attrName>
                                        </p:attrNameLst>
                                      </p:cBhvr>
                                      <p:to>
                                        <p:strVal val="visible"/>
                                      </p:to>
                                    </p:set>
                                    <p:animEffect transition="in" filter="wipe(left)">
                                      <p:cBhvr>
                                        <p:cTn id="22" dur="500"/>
                                        <p:tgtEl>
                                          <p:spTgt spid="85"/>
                                        </p:tgtEl>
                                      </p:cBhvr>
                                    </p:animEffect>
                                  </p:childTnLst>
                                </p:cTn>
                              </p:par>
                              <p:par>
                                <p:cTn id="23" presetID="10" presetClass="entr" presetSubtype="0" fill="hold" nodeType="withEffect">
                                  <p:stCondLst>
                                    <p:cond delay="90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22" presetClass="entr" presetSubtype="8" fill="hold" nodeType="withEffect">
                                  <p:stCondLst>
                                    <p:cond delay="1200"/>
                                  </p:stCondLst>
                                  <p:childTnLst>
                                    <p:set>
                                      <p:cBhvr>
                                        <p:cTn id="27" dur="1" fill="hold">
                                          <p:stCondLst>
                                            <p:cond delay="0"/>
                                          </p:stCondLst>
                                        </p:cTn>
                                        <p:tgtEl>
                                          <p:spTgt spid="89"/>
                                        </p:tgtEl>
                                        <p:attrNameLst>
                                          <p:attrName>style.visibility</p:attrName>
                                        </p:attrNameLst>
                                      </p:cBhvr>
                                      <p:to>
                                        <p:strVal val="visible"/>
                                      </p:to>
                                    </p:set>
                                    <p:animEffect transition="in" filter="wipe(left)">
                                      <p:cBhvr>
                                        <p:cTn id="28" dur="500"/>
                                        <p:tgtEl>
                                          <p:spTgt spid="89"/>
                                        </p:tgtEl>
                                      </p:cBhvr>
                                    </p:animEffect>
                                  </p:childTnLst>
                                </p:cTn>
                              </p:par>
                              <p:par>
                                <p:cTn id="29" presetID="10" presetClass="entr" presetSubtype="0" fill="hold" nodeType="withEffect">
                                  <p:stCondLst>
                                    <p:cond delay="120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22" presetClass="entr" presetSubtype="8" fill="hold" nodeType="withEffect">
                                  <p:stCondLst>
                                    <p:cond delay="1500"/>
                                  </p:stCondLst>
                                  <p:childTnLst>
                                    <p:set>
                                      <p:cBhvr>
                                        <p:cTn id="33" dur="1" fill="hold">
                                          <p:stCondLst>
                                            <p:cond delay="0"/>
                                          </p:stCondLst>
                                        </p:cTn>
                                        <p:tgtEl>
                                          <p:spTgt spid="93"/>
                                        </p:tgtEl>
                                        <p:attrNameLst>
                                          <p:attrName>style.visibility</p:attrName>
                                        </p:attrNameLst>
                                      </p:cBhvr>
                                      <p:to>
                                        <p:strVal val="visible"/>
                                      </p:to>
                                    </p:set>
                                    <p:animEffect transition="in" filter="wipe(left)">
                                      <p:cBhvr>
                                        <p:cTn id="34" dur="500"/>
                                        <p:tgtEl>
                                          <p:spTgt spid="93"/>
                                        </p:tgtEl>
                                      </p:cBhvr>
                                    </p:animEffect>
                                  </p:childTnLst>
                                </p:cTn>
                              </p:par>
                            </p:childTnLst>
                          </p:cTn>
                        </p:par>
                        <p:par>
                          <p:cTn id="35" fill="hold">
                            <p:stCondLst>
                              <p:cond delay="2000"/>
                            </p:stCondLst>
                            <p:childTnLst>
                              <p:par>
                                <p:cTn id="36" presetID="2" presetClass="entr" presetSubtype="8" fill="hold" grpId="0"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additive="base">
                                        <p:cTn id="38" dur="500" fill="hold"/>
                                        <p:tgtEl>
                                          <p:spTgt spid="96"/>
                                        </p:tgtEl>
                                        <p:attrNameLst>
                                          <p:attrName>ppt_x</p:attrName>
                                        </p:attrNameLst>
                                      </p:cBhvr>
                                      <p:tavLst>
                                        <p:tav tm="0">
                                          <p:val>
                                            <p:strVal val="0-#ppt_w/2"/>
                                          </p:val>
                                        </p:tav>
                                        <p:tav tm="100000">
                                          <p:val>
                                            <p:strVal val="#ppt_x"/>
                                          </p:val>
                                        </p:tav>
                                      </p:tavLst>
                                    </p:anim>
                                    <p:anim calcmode="lin" valueType="num">
                                      <p:cBhvr additive="base">
                                        <p:cTn id="39" dur="500" fill="hold"/>
                                        <p:tgtEl>
                                          <p:spTgt spid="96"/>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6" presetClass="emph" presetSubtype="0" fill="hold" nodeType="afterEffect">
                                  <p:stCondLst>
                                    <p:cond delay="0"/>
                                  </p:stCondLst>
                                  <p:childTnLst>
                                    <p:animEffect transition="out" filter="fade">
                                      <p:cBhvr>
                                        <p:cTn id="42" dur="500" tmFilter="0, 0; .2, .5; .8, .5; 1, 0"/>
                                        <p:tgtEl>
                                          <p:spTgt spid="42"/>
                                        </p:tgtEl>
                                      </p:cBhvr>
                                    </p:animEffect>
                                    <p:animScale>
                                      <p:cBhvr>
                                        <p:cTn id="43" dur="250" autoRev="1" fill="hold"/>
                                        <p:tgtEl>
                                          <p:spTgt spid="42"/>
                                        </p:tgtEl>
                                      </p:cBhvr>
                                      <p:by x="105000" y="105000"/>
                                    </p:animScale>
                                  </p:childTnLst>
                                </p:cTn>
                              </p:par>
                              <p:par>
                                <p:cTn id="44" presetID="26" presetClass="emph" presetSubtype="0" fill="hold" nodeType="withEffect">
                                  <p:stCondLst>
                                    <p:cond delay="0"/>
                                  </p:stCondLst>
                                  <p:childTnLst>
                                    <p:animEffect transition="out" filter="fade">
                                      <p:cBhvr>
                                        <p:cTn id="45" dur="500" tmFilter="0, 0; .2, .5; .8, .5; 1, 0"/>
                                        <p:tgtEl>
                                          <p:spTgt spid="77"/>
                                        </p:tgtEl>
                                      </p:cBhvr>
                                    </p:animEffect>
                                    <p:animScale>
                                      <p:cBhvr>
                                        <p:cTn id="46" dur="250" autoRev="1" fill="hold"/>
                                        <p:tgtEl>
                                          <p:spTgt spid="7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2"/>
          <p:cNvSpPr txBox="1"/>
          <p:nvPr/>
        </p:nvSpPr>
        <p:spPr>
          <a:xfrm>
            <a:off x="1129564" y="170270"/>
            <a:ext cx="4173553"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Click to enter the title</a:t>
            </a:r>
          </a:p>
        </p:txBody>
      </p:sp>
      <p:sp>
        <p:nvSpPr>
          <p:cNvPr id="33" name="圆角矩形 32"/>
          <p:cNvSpPr/>
          <p:nvPr/>
        </p:nvSpPr>
        <p:spPr>
          <a:xfrm>
            <a:off x="2704604" y="4729733"/>
            <a:ext cx="7792726" cy="857250"/>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圆角矩形 33"/>
          <p:cNvSpPr/>
          <p:nvPr/>
        </p:nvSpPr>
        <p:spPr>
          <a:xfrm>
            <a:off x="1857431" y="3423220"/>
            <a:ext cx="7680087" cy="857250"/>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圆角矩形 34"/>
          <p:cNvSpPr/>
          <p:nvPr/>
        </p:nvSpPr>
        <p:spPr>
          <a:xfrm>
            <a:off x="2704604" y="2089720"/>
            <a:ext cx="7792726" cy="857250"/>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36" name="Group 5"/>
          <p:cNvGrpSpPr/>
          <p:nvPr/>
        </p:nvGrpSpPr>
        <p:grpSpPr bwMode="auto">
          <a:xfrm>
            <a:off x="1857431" y="1837308"/>
            <a:ext cx="1237444" cy="1236662"/>
            <a:chOff x="802" y="845"/>
            <a:chExt cx="827" cy="826"/>
          </a:xfrm>
        </p:grpSpPr>
        <p:sp>
          <p:nvSpPr>
            <p:cNvPr id="37" name="Oval 6"/>
            <p:cNvSpPr>
              <a:spLocks noChangeArrowheads="1"/>
            </p:cNvSpPr>
            <p:nvPr/>
          </p:nvSpPr>
          <p:spPr bwMode="ltGray">
            <a:xfrm>
              <a:off x="802" y="845"/>
              <a:ext cx="827" cy="826"/>
            </a:xfrm>
            <a:prstGeom prst="ellipse">
              <a:avLst/>
            </a:prstGeom>
            <a:solidFill>
              <a:srgbClr val="F8F8F8"/>
            </a:solidFill>
            <a:ln w="38100">
              <a:solidFill>
                <a:srgbClr val="C00000"/>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38" name="Oval 7"/>
            <p:cNvSpPr>
              <a:spLocks noChangeArrowheads="1"/>
            </p:cNvSpPr>
            <p:nvPr/>
          </p:nvSpPr>
          <p:spPr bwMode="ltGray">
            <a:xfrm>
              <a:off x="836" y="879"/>
              <a:ext cx="758" cy="758"/>
            </a:xfrm>
            <a:prstGeom prst="ellipse">
              <a:avLst/>
            </a:prstGeom>
            <a:solidFill>
              <a:srgbClr val="FFFFFF"/>
            </a:solidFill>
            <a:ln w="38100">
              <a:solidFill>
                <a:srgbClr val="C00000"/>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39" name="Oval 8"/>
            <p:cNvSpPr>
              <a:spLocks noChangeArrowheads="1"/>
            </p:cNvSpPr>
            <p:nvPr/>
          </p:nvSpPr>
          <p:spPr bwMode="ltGray">
            <a:xfrm>
              <a:off x="870" y="915"/>
              <a:ext cx="690" cy="690"/>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grpSp>
        <p:nvGrpSpPr>
          <p:cNvPr id="40" name="Group 12"/>
          <p:cNvGrpSpPr/>
          <p:nvPr/>
        </p:nvGrpSpPr>
        <p:grpSpPr bwMode="auto">
          <a:xfrm>
            <a:off x="9199600" y="3191446"/>
            <a:ext cx="1237444" cy="1236663"/>
            <a:chOff x="802" y="845"/>
            <a:chExt cx="827" cy="826"/>
          </a:xfrm>
        </p:grpSpPr>
        <p:sp>
          <p:nvSpPr>
            <p:cNvPr id="41" name="Oval 13"/>
            <p:cNvSpPr>
              <a:spLocks noChangeArrowheads="1"/>
            </p:cNvSpPr>
            <p:nvPr/>
          </p:nvSpPr>
          <p:spPr bwMode="gray">
            <a:xfrm>
              <a:off x="802" y="845"/>
              <a:ext cx="827" cy="826"/>
            </a:xfrm>
            <a:prstGeom prst="ellipse">
              <a:avLst/>
            </a:prstGeom>
            <a:solidFill>
              <a:srgbClr val="F8F8F8"/>
            </a:solidFill>
            <a:ln w="38100">
              <a:solidFill>
                <a:srgbClr val="C00000"/>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42" name="Oval 14"/>
            <p:cNvSpPr>
              <a:spLocks noChangeArrowheads="1"/>
            </p:cNvSpPr>
            <p:nvPr/>
          </p:nvSpPr>
          <p:spPr bwMode="gray">
            <a:xfrm>
              <a:off x="836" y="879"/>
              <a:ext cx="758" cy="758"/>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sp>
          <p:nvSpPr>
            <p:cNvPr id="43" name="Oval 15"/>
            <p:cNvSpPr>
              <a:spLocks noChangeArrowheads="1"/>
            </p:cNvSpPr>
            <p:nvPr/>
          </p:nvSpPr>
          <p:spPr bwMode="gray">
            <a:xfrm>
              <a:off x="870" y="915"/>
              <a:ext cx="690" cy="690"/>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grpSp>
        <p:nvGrpSpPr>
          <p:cNvPr id="44" name="Group 19"/>
          <p:cNvGrpSpPr/>
          <p:nvPr/>
        </p:nvGrpSpPr>
        <p:grpSpPr bwMode="auto">
          <a:xfrm>
            <a:off x="1847912" y="4569396"/>
            <a:ext cx="1237444" cy="1236663"/>
            <a:chOff x="802" y="845"/>
            <a:chExt cx="827" cy="826"/>
          </a:xfrm>
        </p:grpSpPr>
        <p:sp>
          <p:nvSpPr>
            <p:cNvPr id="45" name="Oval 20"/>
            <p:cNvSpPr>
              <a:spLocks noChangeArrowheads="1"/>
            </p:cNvSpPr>
            <p:nvPr/>
          </p:nvSpPr>
          <p:spPr bwMode="ltGray">
            <a:xfrm>
              <a:off x="802" y="845"/>
              <a:ext cx="827" cy="826"/>
            </a:xfrm>
            <a:prstGeom prst="ellipse">
              <a:avLst/>
            </a:prstGeom>
            <a:solidFill>
              <a:srgbClr val="F8F8F8"/>
            </a:solidFill>
            <a:ln w="38100">
              <a:solidFill>
                <a:srgbClr val="C00000"/>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46" name="Oval 21"/>
            <p:cNvSpPr>
              <a:spLocks noChangeArrowheads="1"/>
            </p:cNvSpPr>
            <p:nvPr/>
          </p:nvSpPr>
          <p:spPr bwMode="ltGray">
            <a:xfrm>
              <a:off x="836" y="879"/>
              <a:ext cx="758" cy="758"/>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sp>
          <p:nvSpPr>
            <p:cNvPr id="47" name="Oval 22"/>
            <p:cNvSpPr>
              <a:spLocks noChangeArrowheads="1"/>
            </p:cNvSpPr>
            <p:nvPr/>
          </p:nvSpPr>
          <p:spPr bwMode="ltGray">
            <a:xfrm>
              <a:off x="870" y="915"/>
              <a:ext cx="690" cy="690"/>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sp>
        <p:nvSpPr>
          <p:cNvPr id="48" name="TextBox 69"/>
          <p:cNvSpPr txBox="1"/>
          <p:nvPr/>
        </p:nvSpPr>
        <p:spPr>
          <a:xfrm>
            <a:off x="1869977" y="2256927"/>
            <a:ext cx="1213647" cy="400110"/>
          </a:xfrm>
          <a:prstGeom prst="rect">
            <a:avLst/>
          </a:prstGeom>
          <a:noFill/>
        </p:spPr>
        <p:txBody>
          <a:bodyPr>
            <a:spAutoFit/>
          </a:bodyPr>
          <a:lstStyle/>
          <a:p>
            <a:pPr algn="ct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Title</a:t>
            </a:r>
          </a:p>
        </p:txBody>
      </p:sp>
      <p:sp>
        <p:nvSpPr>
          <p:cNvPr id="49" name="TextBox 70"/>
          <p:cNvSpPr txBox="1"/>
          <p:nvPr/>
        </p:nvSpPr>
        <p:spPr>
          <a:xfrm>
            <a:off x="9485363" y="3597438"/>
            <a:ext cx="999474" cy="400110"/>
          </a:xfrm>
          <a:prstGeom prst="rect">
            <a:avLst/>
          </a:prstGeom>
          <a:noFill/>
        </p:spPr>
        <p:txBody>
          <a:bodyPr>
            <a:spAutoFit/>
          </a:bodyPr>
          <a:lstStyle/>
          <a:p>
            <a:pP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Title</a:t>
            </a:r>
          </a:p>
        </p:txBody>
      </p:sp>
      <p:sp>
        <p:nvSpPr>
          <p:cNvPr id="50" name="TextBox 71"/>
          <p:cNvSpPr txBox="1"/>
          <p:nvPr/>
        </p:nvSpPr>
        <p:spPr>
          <a:xfrm>
            <a:off x="2102565" y="5015483"/>
            <a:ext cx="1142256" cy="400110"/>
          </a:xfrm>
          <a:prstGeom prst="rect">
            <a:avLst/>
          </a:prstGeom>
          <a:noFill/>
        </p:spPr>
        <p:txBody>
          <a:bodyPr>
            <a:spAutoFit/>
          </a:bodyPr>
          <a:lstStyle/>
          <a:p>
            <a:pP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Title</a:t>
            </a:r>
          </a:p>
        </p:txBody>
      </p:sp>
      <p:sp>
        <p:nvSpPr>
          <p:cNvPr id="51" name="TextBox 73"/>
          <p:cNvSpPr txBox="1"/>
          <p:nvPr/>
        </p:nvSpPr>
        <p:spPr>
          <a:xfrm>
            <a:off x="3213860" y="2197349"/>
            <a:ext cx="7143862" cy="625171"/>
          </a:xfrm>
          <a:prstGeom prst="rect">
            <a:avLst/>
          </a:prstGeom>
          <a:noFill/>
        </p:spPr>
        <p:txBody>
          <a:bodyPr>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 After you hit your content here</a:t>
            </a:r>
          </a:p>
        </p:txBody>
      </p:sp>
      <p:sp>
        <p:nvSpPr>
          <p:cNvPr id="52" name="TextBox 74"/>
          <p:cNvSpPr txBox="1"/>
          <p:nvPr/>
        </p:nvSpPr>
        <p:spPr>
          <a:xfrm>
            <a:off x="1979588" y="3486720"/>
            <a:ext cx="7166072" cy="625171"/>
          </a:xfrm>
          <a:prstGeom prst="rect">
            <a:avLst/>
          </a:prstGeom>
          <a:noFill/>
          <a:ln>
            <a:noFill/>
          </a:ln>
        </p:spPr>
        <p:txBody>
          <a:bodyPr>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 After you hit your content here</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TextBox 75"/>
          <p:cNvSpPr txBox="1">
            <a:spLocks noChangeArrowheads="1"/>
          </p:cNvSpPr>
          <p:nvPr/>
        </p:nvSpPr>
        <p:spPr bwMode="auto">
          <a:xfrm>
            <a:off x="3075837" y="4788471"/>
            <a:ext cx="7411974"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 After you hit your content here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0-#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0-#ppt_w/2"/>
                                          </p:val>
                                        </p:tav>
                                        <p:tav tm="100000">
                                          <p:val>
                                            <p:strVal val="#ppt_x"/>
                                          </p:val>
                                        </p:tav>
                                      </p:tavLst>
                                    </p:anim>
                                    <p:anim calcmode="lin" valueType="num">
                                      <p:cBhvr additive="base">
                                        <p:cTn id="20" dur="500" fill="hold"/>
                                        <p:tgtEl>
                                          <p:spTgt spid="3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0-#ppt_w/2"/>
                                          </p:val>
                                        </p:tav>
                                        <p:tav tm="100000">
                                          <p:val>
                                            <p:strVal val="#ppt_x"/>
                                          </p:val>
                                        </p:tav>
                                      </p:tavLst>
                                    </p:anim>
                                    <p:anim calcmode="lin" valueType="num">
                                      <p:cBhvr additive="base">
                                        <p:cTn id="24" dur="500" fill="hold"/>
                                        <p:tgtEl>
                                          <p:spTgt spid="4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0-#ppt_w/2"/>
                                          </p:val>
                                        </p:tav>
                                        <p:tav tm="100000">
                                          <p:val>
                                            <p:strVal val="#ppt_x"/>
                                          </p:val>
                                        </p:tav>
                                      </p:tavLst>
                                    </p:anim>
                                    <p:anim calcmode="lin" valueType="num">
                                      <p:cBhvr additive="base">
                                        <p:cTn id="28" dur="500" fill="hold"/>
                                        <p:tgtEl>
                                          <p:spTgt spid="51"/>
                                        </p:tgtEl>
                                        <p:attrNameLst>
                                          <p:attrName>ppt_y</p:attrName>
                                        </p:attrNameLst>
                                      </p:cBhvr>
                                      <p:tavLst>
                                        <p:tav tm="0">
                                          <p:val>
                                            <p:strVal val="#ppt_y"/>
                                          </p:val>
                                        </p:tav>
                                        <p:tav tm="100000">
                                          <p:val>
                                            <p:strVal val="#ppt_y"/>
                                          </p:val>
                                        </p:tav>
                                      </p:tavLst>
                                    </p:anim>
                                  </p:childTnLst>
                                </p:cTn>
                              </p:par>
                            </p:childTnLst>
                          </p:cTn>
                        </p:par>
                        <p:par>
                          <p:cTn id="29" fill="hold">
                            <p:stCondLst>
                              <p:cond delay="1350"/>
                            </p:stCondLst>
                            <p:childTnLst>
                              <p:par>
                                <p:cTn id="30" presetID="2" presetClass="entr" presetSubtype="2"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1+#ppt_w/2"/>
                                          </p:val>
                                        </p:tav>
                                        <p:tav tm="100000">
                                          <p:val>
                                            <p:strVal val="#ppt_x"/>
                                          </p:val>
                                        </p:tav>
                                      </p:tavLst>
                                    </p:anim>
                                    <p:anim calcmode="lin" valueType="num">
                                      <p:cBhvr additive="base">
                                        <p:cTn id="33" dur="500" fill="hold"/>
                                        <p:tgtEl>
                                          <p:spTgt spid="34"/>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1+#ppt_w/2"/>
                                          </p:val>
                                        </p:tav>
                                        <p:tav tm="100000">
                                          <p:val>
                                            <p:strVal val="#ppt_x"/>
                                          </p:val>
                                        </p:tav>
                                      </p:tavLst>
                                    </p:anim>
                                    <p:anim calcmode="lin" valueType="num">
                                      <p:cBhvr additive="base">
                                        <p:cTn id="37" dur="500" fill="hold"/>
                                        <p:tgtEl>
                                          <p:spTgt spid="4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500" fill="hold"/>
                                        <p:tgtEl>
                                          <p:spTgt spid="49"/>
                                        </p:tgtEl>
                                        <p:attrNameLst>
                                          <p:attrName>ppt_x</p:attrName>
                                        </p:attrNameLst>
                                      </p:cBhvr>
                                      <p:tavLst>
                                        <p:tav tm="0">
                                          <p:val>
                                            <p:strVal val="1+#ppt_w/2"/>
                                          </p:val>
                                        </p:tav>
                                        <p:tav tm="100000">
                                          <p:val>
                                            <p:strVal val="#ppt_x"/>
                                          </p:val>
                                        </p:tav>
                                      </p:tavLst>
                                    </p:anim>
                                    <p:anim calcmode="lin" valueType="num">
                                      <p:cBhvr additive="base">
                                        <p:cTn id="41" dur="500" fill="hold"/>
                                        <p:tgtEl>
                                          <p:spTgt spid="4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additive="base">
                                        <p:cTn id="44" dur="500" fill="hold"/>
                                        <p:tgtEl>
                                          <p:spTgt spid="52"/>
                                        </p:tgtEl>
                                        <p:attrNameLst>
                                          <p:attrName>ppt_x</p:attrName>
                                        </p:attrNameLst>
                                      </p:cBhvr>
                                      <p:tavLst>
                                        <p:tav tm="0">
                                          <p:val>
                                            <p:strVal val="1+#ppt_w/2"/>
                                          </p:val>
                                        </p:tav>
                                        <p:tav tm="100000">
                                          <p:val>
                                            <p:strVal val="#ppt_x"/>
                                          </p:val>
                                        </p:tav>
                                      </p:tavLst>
                                    </p:anim>
                                    <p:anim calcmode="lin" valueType="num">
                                      <p:cBhvr additive="base">
                                        <p:cTn id="45" dur="500" fill="hold"/>
                                        <p:tgtEl>
                                          <p:spTgt spid="52"/>
                                        </p:tgtEl>
                                        <p:attrNameLst>
                                          <p:attrName>ppt_y</p:attrName>
                                        </p:attrNameLst>
                                      </p:cBhvr>
                                      <p:tavLst>
                                        <p:tav tm="0">
                                          <p:val>
                                            <p:strVal val="#ppt_y"/>
                                          </p:val>
                                        </p:tav>
                                        <p:tav tm="100000">
                                          <p:val>
                                            <p:strVal val="#ppt_y"/>
                                          </p:val>
                                        </p:tav>
                                      </p:tavLst>
                                    </p:anim>
                                  </p:childTnLst>
                                </p:cTn>
                              </p:par>
                            </p:childTnLst>
                          </p:cTn>
                        </p:par>
                        <p:par>
                          <p:cTn id="46" fill="hold">
                            <p:stCondLst>
                              <p:cond delay="1850"/>
                            </p:stCondLst>
                            <p:childTnLst>
                              <p:par>
                                <p:cTn id="47" presetID="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0-#ppt_w/2"/>
                                          </p:val>
                                        </p:tav>
                                        <p:tav tm="100000">
                                          <p:val>
                                            <p:strVal val="#ppt_x"/>
                                          </p:val>
                                        </p:tav>
                                      </p:tavLst>
                                    </p:anim>
                                    <p:anim calcmode="lin" valueType="num">
                                      <p:cBhvr additive="base">
                                        <p:cTn id="50" dur="50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0-#ppt_w/2"/>
                                          </p:val>
                                        </p:tav>
                                        <p:tav tm="100000">
                                          <p:val>
                                            <p:strVal val="#ppt_x"/>
                                          </p:val>
                                        </p:tav>
                                      </p:tavLst>
                                    </p:anim>
                                    <p:anim calcmode="lin" valueType="num">
                                      <p:cBhvr additive="base">
                                        <p:cTn id="54" dur="500" fill="hold"/>
                                        <p:tgtEl>
                                          <p:spTgt spid="44"/>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additive="base">
                                        <p:cTn id="57" dur="500" fill="hold"/>
                                        <p:tgtEl>
                                          <p:spTgt spid="50"/>
                                        </p:tgtEl>
                                        <p:attrNameLst>
                                          <p:attrName>ppt_x</p:attrName>
                                        </p:attrNameLst>
                                      </p:cBhvr>
                                      <p:tavLst>
                                        <p:tav tm="0">
                                          <p:val>
                                            <p:strVal val="0-#ppt_w/2"/>
                                          </p:val>
                                        </p:tav>
                                        <p:tav tm="100000">
                                          <p:val>
                                            <p:strVal val="#ppt_x"/>
                                          </p:val>
                                        </p:tav>
                                      </p:tavLst>
                                    </p:anim>
                                    <p:anim calcmode="lin" valueType="num">
                                      <p:cBhvr additive="base">
                                        <p:cTn id="58" dur="500" fill="hold"/>
                                        <p:tgtEl>
                                          <p:spTgt spid="50"/>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500" fill="hold"/>
                                        <p:tgtEl>
                                          <p:spTgt spid="53"/>
                                        </p:tgtEl>
                                        <p:attrNameLst>
                                          <p:attrName>ppt_x</p:attrName>
                                        </p:attrNameLst>
                                      </p:cBhvr>
                                      <p:tavLst>
                                        <p:tav tm="0">
                                          <p:val>
                                            <p:strVal val="0-#ppt_w/2"/>
                                          </p:val>
                                        </p:tav>
                                        <p:tav tm="100000">
                                          <p:val>
                                            <p:strVal val="#ppt_x"/>
                                          </p:val>
                                        </p:tav>
                                      </p:tavLst>
                                    </p:anim>
                                    <p:anim calcmode="lin" valueType="num">
                                      <p:cBhvr additive="base">
                                        <p:cTn id="62"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animBg="1"/>
      <p:bldP spid="35" grpId="0" animBg="1"/>
      <p:bldP spid="48" grpId="0"/>
      <p:bldP spid="49" grpId="0"/>
      <p:bldP spid="50"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1954769"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5" name="Freeform 7"/>
          <p:cNvSpPr/>
          <p:nvPr/>
        </p:nvSpPr>
        <p:spPr bwMode="auto">
          <a:xfrm>
            <a:off x="1954769" y="2795743"/>
            <a:ext cx="313143" cy="592061"/>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AF2019"/>
          </a:solidFill>
          <a:ln>
            <a:noFill/>
          </a:ln>
        </p:spPr>
        <p:txBody>
          <a:bodyPr vert="horz" wrap="square" lIns="97021" tIns="48510" rIns="97021" bIns="48510" numCol="1" anchor="t" anchorCtr="0" compatLnSpc="1"/>
          <a:lstStyle/>
          <a:p>
            <a:endParaRPr lang="zh-CN" altLang="en-US"/>
          </a:p>
        </p:txBody>
      </p:sp>
      <p:sp>
        <p:nvSpPr>
          <p:cNvPr id="6" name="Freeform 8"/>
          <p:cNvSpPr/>
          <p:nvPr/>
        </p:nvSpPr>
        <p:spPr bwMode="auto">
          <a:xfrm>
            <a:off x="2357139"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7" name="Freeform 9"/>
          <p:cNvSpPr/>
          <p:nvPr/>
        </p:nvSpPr>
        <p:spPr bwMode="auto">
          <a:xfrm>
            <a:off x="2757828"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8" name="Freeform 10"/>
          <p:cNvSpPr/>
          <p:nvPr/>
        </p:nvSpPr>
        <p:spPr bwMode="auto">
          <a:xfrm>
            <a:off x="3155148" y="1458122"/>
            <a:ext cx="314824" cy="1929681"/>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9" name="Freeform 11"/>
          <p:cNvSpPr/>
          <p:nvPr/>
        </p:nvSpPr>
        <p:spPr bwMode="auto">
          <a:xfrm>
            <a:off x="2357139" y="2392602"/>
            <a:ext cx="313143" cy="99520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AF2019"/>
          </a:solidFill>
          <a:ln>
            <a:noFill/>
          </a:ln>
        </p:spPr>
        <p:txBody>
          <a:bodyPr vert="horz" wrap="square" lIns="97021" tIns="48510" rIns="97021" bIns="48510" numCol="1" anchor="t" anchorCtr="0" compatLnSpc="1"/>
          <a:lstStyle/>
          <a:p>
            <a:endParaRPr lang="zh-CN" altLang="en-US"/>
          </a:p>
        </p:txBody>
      </p:sp>
      <p:sp>
        <p:nvSpPr>
          <p:cNvPr id="10" name="Freeform 12"/>
          <p:cNvSpPr/>
          <p:nvPr/>
        </p:nvSpPr>
        <p:spPr bwMode="auto">
          <a:xfrm>
            <a:off x="2757828" y="1975963"/>
            <a:ext cx="314824" cy="1411839"/>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AF2019"/>
          </a:solidFill>
          <a:ln>
            <a:noFill/>
          </a:ln>
        </p:spPr>
        <p:txBody>
          <a:bodyPr vert="horz" wrap="square" lIns="97021" tIns="48510" rIns="97021" bIns="48510" numCol="1" anchor="t" anchorCtr="0" compatLnSpc="1"/>
          <a:lstStyle/>
          <a:p>
            <a:endParaRPr lang="zh-CN" altLang="en-US"/>
          </a:p>
        </p:txBody>
      </p:sp>
      <p:sp>
        <p:nvSpPr>
          <p:cNvPr id="11" name="Freeform 13"/>
          <p:cNvSpPr/>
          <p:nvPr/>
        </p:nvSpPr>
        <p:spPr bwMode="auto">
          <a:xfrm>
            <a:off x="3155148" y="1702706"/>
            <a:ext cx="314824" cy="168509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AF2019"/>
          </a:solidFill>
          <a:ln>
            <a:noFill/>
          </a:ln>
        </p:spPr>
        <p:txBody>
          <a:bodyPr vert="horz" wrap="square" lIns="97021" tIns="48510" rIns="97021" bIns="48510" numCol="1" anchor="t" anchorCtr="0" compatLnSpc="1"/>
          <a:lstStyle/>
          <a:p>
            <a:endParaRPr lang="zh-CN" altLang="en-US"/>
          </a:p>
        </p:txBody>
      </p:sp>
      <p:sp>
        <p:nvSpPr>
          <p:cNvPr id="12" name="Freeform 14"/>
          <p:cNvSpPr/>
          <p:nvPr/>
        </p:nvSpPr>
        <p:spPr bwMode="auto">
          <a:xfrm>
            <a:off x="4113092"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13" name="Freeform 15"/>
          <p:cNvSpPr/>
          <p:nvPr/>
        </p:nvSpPr>
        <p:spPr bwMode="auto">
          <a:xfrm>
            <a:off x="4513781"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14" name="Freeform 16"/>
          <p:cNvSpPr/>
          <p:nvPr/>
        </p:nvSpPr>
        <p:spPr bwMode="auto">
          <a:xfrm>
            <a:off x="4916152"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15" name="Freeform 17"/>
          <p:cNvSpPr/>
          <p:nvPr/>
        </p:nvSpPr>
        <p:spPr bwMode="auto">
          <a:xfrm>
            <a:off x="5318524"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16" name="Freeform 18"/>
          <p:cNvSpPr/>
          <p:nvPr/>
        </p:nvSpPr>
        <p:spPr bwMode="auto">
          <a:xfrm>
            <a:off x="4113092" y="3101051"/>
            <a:ext cx="313143" cy="286753"/>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AF2019"/>
          </a:solidFill>
          <a:ln>
            <a:noFill/>
          </a:ln>
        </p:spPr>
        <p:txBody>
          <a:bodyPr vert="horz" wrap="square" lIns="97021" tIns="48510" rIns="97021" bIns="48510" numCol="1" anchor="t" anchorCtr="0" compatLnSpc="1"/>
          <a:lstStyle/>
          <a:p>
            <a:endParaRPr lang="zh-CN" altLang="en-US"/>
          </a:p>
        </p:txBody>
      </p:sp>
      <p:sp>
        <p:nvSpPr>
          <p:cNvPr id="17" name="Freeform 19"/>
          <p:cNvSpPr/>
          <p:nvPr/>
        </p:nvSpPr>
        <p:spPr bwMode="auto">
          <a:xfrm>
            <a:off x="4513781" y="2401032"/>
            <a:ext cx="314824"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AF2019"/>
          </a:solidFill>
          <a:ln>
            <a:noFill/>
          </a:ln>
        </p:spPr>
        <p:txBody>
          <a:bodyPr vert="horz" wrap="square" lIns="97021" tIns="48510" rIns="97021" bIns="48510" numCol="1" anchor="t" anchorCtr="0" compatLnSpc="1"/>
          <a:lstStyle/>
          <a:p>
            <a:endParaRPr lang="zh-CN" altLang="en-US"/>
          </a:p>
        </p:txBody>
      </p:sp>
      <p:sp>
        <p:nvSpPr>
          <p:cNvPr id="18" name="Freeform 20"/>
          <p:cNvSpPr/>
          <p:nvPr/>
        </p:nvSpPr>
        <p:spPr bwMode="auto">
          <a:xfrm>
            <a:off x="4916152" y="1702706"/>
            <a:ext cx="314824" cy="168509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AF2019"/>
          </a:solidFill>
          <a:ln>
            <a:noFill/>
          </a:ln>
        </p:spPr>
        <p:txBody>
          <a:bodyPr vert="horz" wrap="square" lIns="97021" tIns="48510" rIns="97021" bIns="48510" numCol="1" anchor="t" anchorCtr="0" compatLnSpc="1"/>
          <a:lstStyle/>
          <a:p>
            <a:endParaRPr lang="zh-CN" altLang="en-US"/>
          </a:p>
        </p:txBody>
      </p:sp>
      <p:sp>
        <p:nvSpPr>
          <p:cNvPr id="19" name="Freeform 21"/>
          <p:cNvSpPr/>
          <p:nvPr/>
        </p:nvSpPr>
        <p:spPr bwMode="auto">
          <a:xfrm>
            <a:off x="5318524" y="2647306"/>
            <a:ext cx="314824" cy="740498"/>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AF2019"/>
          </a:solidFill>
          <a:ln>
            <a:noFill/>
          </a:ln>
        </p:spPr>
        <p:txBody>
          <a:bodyPr vert="horz" wrap="square" lIns="97021" tIns="48510" rIns="97021" bIns="48510" numCol="1" anchor="t" anchorCtr="0" compatLnSpc="1"/>
          <a:lstStyle/>
          <a:p>
            <a:endParaRPr lang="zh-CN" altLang="en-US"/>
          </a:p>
        </p:txBody>
      </p:sp>
      <p:sp>
        <p:nvSpPr>
          <p:cNvPr id="20" name="Freeform 22"/>
          <p:cNvSpPr/>
          <p:nvPr/>
        </p:nvSpPr>
        <p:spPr bwMode="auto">
          <a:xfrm>
            <a:off x="6261316"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21" name="Freeform 23"/>
          <p:cNvSpPr/>
          <p:nvPr/>
        </p:nvSpPr>
        <p:spPr bwMode="auto">
          <a:xfrm>
            <a:off x="6663687"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22" name="Freeform 24"/>
          <p:cNvSpPr/>
          <p:nvPr/>
        </p:nvSpPr>
        <p:spPr bwMode="auto">
          <a:xfrm>
            <a:off x="7066055"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23" name="Freeform 25"/>
          <p:cNvSpPr/>
          <p:nvPr/>
        </p:nvSpPr>
        <p:spPr bwMode="auto">
          <a:xfrm>
            <a:off x="7466745"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24" name="Freeform 26"/>
          <p:cNvSpPr/>
          <p:nvPr/>
        </p:nvSpPr>
        <p:spPr bwMode="auto">
          <a:xfrm>
            <a:off x="7466745" y="1694269"/>
            <a:ext cx="314824" cy="1693532"/>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AF2019"/>
          </a:solidFill>
          <a:ln>
            <a:noFill/>
          </a:ln>
        </p:spPr>
        <p:txBody>
          <a:bodyPr vert="horz" wrap="square" lIns="97021" tIns="48510" rIns="97021" bIns="48510" numCol="1" anchor="t" anchorCtr="0" compatLnSpc="1"/>
          <a:lstStyle/>
          <a:p>
            <a:endParaRPr lang="zh-CN" altLang="en-US"/>
          </a:p>
        </p:txBody>
      </p:sp>
      <p:sp>
        <p:nvSpPr>
          <p:cNvPr id="25" name="Freeform 27"/>
          <p:cNvSpPr/>
          <p:nvPr/>
        </p:nvSpPr>
        <p:spPr bwMode="auto">
          <a:xfrm>
            <a:off x="7066055" y="2008015"/>
            <a:ext cx="313143" cy="1379790"/>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AF2019"/>
          </a:solidFill>
          <a:ln>
            <a:noFill/>
          </a:ln>
        </p:spPr>
        <p:txBody>
          <a:bodyPr vert="horz" wrap="square" lIns="97021" tIns="48510" rIns="97021" bIns="48510" numCol="1" anchor="t" anchorCtr="0" compatLnSpc="1"/>
          <a:lstStyle/>
          <a:p>
            <a:endParaRPr lang="zh-CN" altLang="en-US"/>
          </a:p>
        </p:txBody>
      </p:sp>
      <p:sp>
        <p:nvSpPr>
          <p:cNvPr id="26" name="Freeform 28"/>
          <p:cNvSpPr/>
          <p:nvPr/>
        </p:nvSpPr>
        <p:spPr bwMode="auto">
          <a:xfrm>
            <a:off x="6663687" y="2401032"/>
            <a:ext cx="313143"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AF2019"/>
          </a:solidFill>
          <a:ln>
            <a:noFill/>
          </a:ln>
        </p:spPr>
        <p:txBody>
          <a:bodyPr vert="horz" wrap="square" lIns="97021" tIns="48510" rIns="97021" bIns="48510" numCol="1" anchor="t" anchorCtr="0" compatLnSpc="1"/>
          <a:lstStyle/>
          <a:p>
            <a:endParaRPr lang="zh-CN" altLang="en-US"/>
          </a:p>
        </p:txBody>
      </p:sp>
      <p:sp>
        <p:nvSpPr>
          <p:cNvPr id="27" name="Freeform 29"/>
          <p:cNvSpPr/>
          <p:nvPr/>
        </p:nvSpPr>
        <p:spPr bwMode="auto">
          <a:xfrm>
            <a:off x="6261316" y="2809238"/>
            <a:ext cx="314824" cy="578567"/>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AF2019"/>
          </a:solidFill>
          <a:ln>
            <a:noFill/>
          </a:ln>
        </p:spPr>
        <p:txBody>
          <a:bodyPr vert="horz" wrap="square" lIns="97021" tIns="48510" rIns="97021" bIns="48510" numCol="1" anchor="t" anchorCtr="0" compatLnSpc="1"/>
          <a:lstStyle/>
          <a:p>
            <a:endParaRPr lang="zh-CN" altLang="en-US"/>
          </a:p>
        </p:txBody>
      </p:sp>
      <p:sp>
        <p:nvSpPr>
          <p:cNvPr id="28" name="Freeform 30"/>
          <p:cNvSpPr/>
          <p:nvPr/>
        </p:nvSpPr>
        <p:spPr bwMode="auto">
          <a:xfrm>
            <a:off x="8525705" y="1458122"/>
            <a:ext cx="314824" cy="1929681"/>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29" name="Freeform 31"/>
          <p:cNvSpPr/>
          <p:nvPr/>
        </p:nvSpPr>
        <p:spPr bwMode="auto">
          <a:xfrm>
            <a:off x="8923027"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30" name="Freeform 32"/>
          <p:cNvSpPr/>
          <p:nvPr/>
        </p:nvSpPr>
        <p:spPr bwMode="auto">
          <a:xfrm>
            <a:off x="9325395"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31" name="Freeform 33"/>
          <p:cNvSpPr/>
          <p:nvPr/>
        </p:nvSpPr>
        <p:spPr bwMode="auto">
          <a:xfrm>
            <a:off x="9727766"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97021" tIns="48510" rIns="97021" bIns="48510" numCol="1" anchor="t" anchorCtr="0" compatLnSpc="1"/>
          <a:lstStyle/>
          <a:p>
            <a:endParaRPr lang="zh-CN" altLang="en-US"/>
          </a:p>
        </p:txBody>
      </p:sp>
      <p:sp>
        <p:nvSpPr>
          <p:cNvPr id="32" name="Freeform 34"/>
          <p:cNvSpPr/>
          <p:nvPr/>
        </p:nvSpPr>
        <p:spPr bwMode="auto">
          <a:xfrm>
            <a:off x="9727766" y="1712826"/>
            <a:ext cx="313143" cy="1674978"/>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AF2019"/>
          </a:solidFill>
          <a:ln>
            <a:noFill/>
          </a:ln>
        </p:spPr>
        <p:txBody>
          <a:bodyPr vert="horz" wrap="square" lIns="97021" tIns="48510" rIns="97021" bIns="48510" numCol="1" anchor="t" anchorCtr="0" compatLnSpc="1"/>
          <a:lstStyle/>
          <a:p>
            <a:endParaRPr lang="zh-CN" altLang="en-US"/>
          </a:p>
        </p:txBody>
      </p:sp>
      <p:sp>
        <p:nvSpPr>
          <p:cNvPr id="33" name="Freeform 35"/>
          <p:cNvSpPr/>
          <p:nvPr/>
        </p:nvSpPr>
        <p:spPr bwMode="auto">
          <a:xfrm>
            <a:off x="9325395" y="1859576"/>
            <a:ext cx="313143" cy="1528226"/>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AF2019"/>
          </a:solidFill>
          <a:ln>
            <a:noFill/>
          </a:ln>
        </p:spPr>
        <p:txBody>
          <a:bodyPr vert="horz" wrap="square" lIns="97021" tIns="48510" rIns="97021" bIns="48510" numCol="1" anchor="t" anchorCtr="0" compatLnSpc="1"/>
          <a:lstStyle/>
          <a:p>
            <a:endParaRPr lang="zh-CN" altLang="en-US"/>
          </a:p>
        </p:txBody>
      </p:sp>
      <p:sp>
        <p:nvSpPr>
          <p:cNvPr id="34" name="Freeform 36"/>
          <p:cNvSpPr/>
          <p:nvPr/>
        </p:nvSpPr>
        <p:spPr bwMode="auto">
          <a:xfrm>
            <a:off x="8923027" y="2976227"/>
            <a:ext cx="314824" cy="411575"/>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AF2019"/>
          </a:solidFill>
          <a:ln>
            <a:noFill/>
          </a:ln>
        </p:spPr>
        <p:txBody>
          <a:bodyPr vert="horz" wrap="square" lIns="97021" tIns="48510" rIns="97021" bIns="48510" numCol="1" anchor="t" anchorCtr="0" compatLnSpc="1"/>
          <a:lstStyle/>
          <a:p>
            <a:endParaRPr lang="zh-CN" altLang="en-US"/>
          </a:p>
        </p:txBody>
      </p:sp>
      <p:sp>
        <p:nvSpPr>
          <p:cNvPr id="35" name="Freeform 37"/>
          <p:cNvSpPr/>
          <p:nvPr/>
        </p:nvSpPr>
        <p:spPr bwMode="auto">
          <a:xfrm>
            <a:off x="8525705" y="2212112"/>
            <a:ext cx="314824" cy="1175690"/>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AF2019"/>
          </a:solidFill>
          <a:ln>
            <a:noFill/>
          </a:ln>
        </p:spPr>
        <p:txBody>
          <a:bodyPr vert="horz" wrap="square" lIns="97021" tIns="48510" rIns="97021" bIns="48510" numCol="1" anchor="t" anchorCtr="0" compatLnSpc="1"/>
          <a:lstStyle/>
          <a:p>
            <a:endParaRPr lang="zh-CN" altLang="en-US"/>
          </a:p>
        </p:txBody>
      </p:sp>
      <p:sp>
        <p:nvSpPr>
          <p:cNvPr id="36" name="Oval 38"/>
          <p:cNvSpPr>
            <a:spLocks noChangeArrowheads="1"/>
          </p:cNvSpPr>
          <p:nvPr/>
        </p:nvSpPr>
        <p:spPr bwMode="auto">
          <a:xfrm>
            <a:off x="2304948" y="3709476"/>
            <a:ext cx="794641" cy="798852"/>
          </a:xfrm>
          <a:prstGeom prst="ellipse">
            <a:avLst/>
          </a:prstGeom>
          <a:solidFill>
            <a:srgbClr val="AF2019"/>
          </a:solidFill>
          <a:ln w="12700" cap="flat">
            <a:solidFill>
              <a:srgbClr val="C00000"/>
            </a:solidFill>
            <a:prstDash val="solid"/>
            <a:miter lim="800000"/>
          </a:ln>
        </p:spPr>
        <p:txBody>
          <a:bodyPr vert="horz" wrap="square" lIns="97021" tIns="48510" rIns="97021" bIns="48510" numCol="1" anchor="t" anchorCtr="0" compatLnSpc="1"/>
          <a:lstStyle/>
          <a:p>
            <a:endParaRPr lang="zh-CN" altLang="en-US"/>
          </a:p>
        </p:txBody>
      </p:sp>
      <p:sp>
        <p:nvSpPr>
          <p:cNvPr id="37" name="Freeform 39"/>
          <p:cNvSpPr>
            <a:spLocks noEditPoints="1"/>
          </p:cNvSpPr>
          <p:nvPr/>
        </p:nvSpPr>
        <p:spPr bwMode="auto">
          <a:xfrm>
            <a:off x="2494054" y="3895070"/>
            <a:ext cx="421482" cy="42766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solidFill>
          <a:ln>
            <a:noFill/>
          </a:ln>
        </p:spPr>
        <p:txBody>
          <a:bodyPr vert="horz" wrap="square" lIns="97021" tIns="48510" rIns="97021" bIns="48510" numCol="1" anchor="t" anchorCtr="0" compatLnSpc="1"/>
          <a:lstStyle/>
          <a:p>
            <a:endParaRPr lang="zh-CN" altLang="en-US"/>
          </a:p>
        </p:txBody>
      </p:sp>
      <p:sp>
        <p:nvSpPr>
          <p:cNvPr id="38" name="Oval 40"/>
          <p:cNvSpPr>
            <a:spLocks noChangeArrowheads="1"/>
          </p:cNvSpPr>
          <p:nvPr/>
        </p:nvSpPr>
        <p:spPr bwMode="auto">
          <a:xfrm>
            <a:off x="4472819" y="3709476"/>
            <a:ext cx="797326" cy="798852"/>
          </a:xfrm>
          <a:prstGeom prst="ellipse">
            <a:avLst/>
          </a:prstGeom>
          <a:solidFill>
            <a:srgbClr val="AF2019"/>
          </a:solidFill>
          <a:ln w="12700" cap="flat">
            <a:solidFill>
              <a:srgbClr val="C00000"/>
            </a:solidFill>
            <a:prstDash val="solid"/>
            <a:miter lim="800000"/>
          </a:ln>
        </p:spPr>
        <p:txBody>
          <a:bodyPr vert="horz" wrap="square" lIns="97021" tIns="48510" rIns="97021" bIns="48510" numCol="1" anchor="t" anchorCtr="0" compatLnSpc="1"/>
          <a:lstStyle/>
          <a:p>
            <a:endParaRPr lang="zh-CN" altLang="en-US"/>
          </a:p>
        </p:txBody>
      </p:sp>
      <p:sp>
        <p:nvSpPr>
          <p:cNvPr id="39" name="Oval 41"/>
          <p:cNvSpPr>
            <a:spLocks noChangeArrowheads="1"/>
          </p:cNvSpPr>
          <p:nvPr/>
        </p:nvSpPr>
        <p:spPr bwMode="auto">
          <a:xfrm>
            <a:off x="6630015" y="3709476"/>
            <a:ext cx="794641" cy="798852"/>
          </a:xfrm>
          <a:prstGeom prst="ellipse">
            <a:avLst/>
          </a:prstGeom>
          <a:solidFill>
            <a:srgbClr val="AF2019"/>
          </a:solidFill>
          <a:ln w="12700" cap="flat">
            <a:solidFill>
              <a:srgbClr val="C00000"/>
            </a:solidFill>
            <a:prstDash val="solid"/>
            <a:miter lim="800000"/>
          </a:ln>
        </p:spPr>
        <p:txBody>
          <a:bodyPr vert="horz" wrap="square" lIns="97021" tIns="48510" rIns="97021" bIns="48510" numCol="1" anchor="t" anchorCtr="0" compatLnSpc="1"/>
          <a:lstStyle/>
          <a:p>
            <a:endParaRPr lang="zh-CN" altLang="en-US"/>
          </a:p>
        </p:txBody>
      </p:sp>
      <p:sp>
        <p:nvSpPr>
          <p:cNvPr id="40" name="Oval 42"/>
          <p:cNvSpPr>
            <a:spLocks noChangeArrowheads="1"/>
          </p:cNvSpPr>
          <p:nvPr/>
        </p:nvSpPr>
        <p:spPr bwMode="auto">
          <a:xfrm>
            <a:off x="8868728" y="3709476"/>
            <a:ext cx="794641" cy="798852"/>
          </a:xfrm>
          <a:prstGeom prst="ellipse">
            <a:avLst/>
          </a:prstGeom>
          <a:solidFill>
            <a:srgbClr val="AF2019"/>
          </a:solidFill>
          <a:ln w="12700" cap="flat">
            <a:solidFill>
              <a:srgbClr val="C00000"/>
            </a:solidFill>
            <a:prstDash val="solid"/>
            <a:miter lim="800000"/>
          </a:ln>
        </p:spPr>
        <p:txBody>
          <a:bodyPr vert="horz" wrap="square" lIns="97021" tIns="48510" rIns="97021" bIns="48510" numCol="1" anchor="t" anchorCtr="0" compatLnSpc="1"/>
          <a:lstStyle/>
          <a:p>
            <a:endParaRPr lang="zh-CN" altLang="en-US"/>
          </a:p>
        </p:txBody>
      </p:sp>
      <p:sp>
        <p:nvSpPr>
          <p:cNvPr id="41" name="Freeform 43"/>
          <p:cNvSpPr>
            <a:spLocks noEditPoints="1"/>
          </p:cNvSpPr>
          <p:nvPr/>
        </p:nvSpPr>
        <p:spPr bwMode="auto">
          <a:xfrm>
            <a:off x="6859706" y="3975760"/>
            <a:ext cx="330205" cy="266288"/>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bg1"/>
          </a:solidFill>
          <a:ln>
            <a:noFill/>
          </a:ln>
        </p:spPr>
        <p:txBody>
          <a:bodyPr vert="horz" wrap="square" lIns="97021" tIns="48510" rIns="97021" bIns="48510" numCol="1" anchor="t" anchorCtr="0" compatLnSpc="1"/>
          <a:lstStyle/>
          <a:p>
            <a:endParaRPr lang="zh-CN" altLang="en-US"/>
          </a:p>
        </p:txBody>
      </p:sp>
      <p:sp>
        <p:nvSpPr>
          <p:cNvPr id="42" name="Freeform 44"/>
          <p:cNvSpPr>
            <a:spLocks noEditPoints="1"/>
          </p:cNvSpPr>
          <p:nvPr/>
        </p:nvSpPr>
        <p:spPr bwMode="auto">
          <a:xfrm>
            <a:off x="4642447" y="3910706"/>
            <a:ext cx="456383" cy="39808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solidFill>
          <a:ln>
            <a:noFill/>
          </a:ln>
        </p:spPr>
        <p:txBody>
          <a:bodyPr vert="horz" wrap="square" lIns="97021" tIns="48510" rIns="97021" bIns="48510" numCol="1" anchor="t" anchorCtr="0" compatLnSpc="1"/>
          <a:lstStyle/>
          <a:p>
            <a:endParaRPr lang="zh-CN" altLang="en-US"/>
          </a:p>
        </p:txBody>
      </p:sp>
      <p:sp>
        <p:nvSpPr>
          <p:cNvPr id="43" name="Freeform 45"/>
          <p:cNvSpPr>
            <a:spLocks noEditPoints="1"/>
          </p:cNvSpPr>
          <p:nvPr/>
        </p:nvSpPr>
        <p:spPr bwMode="auto">
          <a:xfrm>
            <a:off x="9096916" y="3918091"/>
            <a:ext cx="338262" cy="376562"/>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solidFill>
          <a:ln>
            <a:noFill/>
          </a:ln>
        </p:spPr>
        <p:txBody>
          <a:bodyPr vert="horz" wrap="square" lIns="97021" tIns="48510" rIns="97021" bIns="48510" numCol="1" anchor="t" anchorCtr="0" compatLnSpc="1"/>
          <a:lstStyle/>
          <a:p>
            <a:endParaRPr lang="zh-CN" altLang="en-US"/>
          </a:p>
        </p:txBody>
      </p:sp>
      <p:sp>
        <p:nvSpPr>
          <p:cNvPr id="44" name="TextBox 43"/>
          <p:cNvSpPr txBox="1"/>
          <p:nvPr/>
        </p:nvSpPr>
        <p:spPr>
          <a:xfrm>
            <a:off x="1673919" y="5029007"/>
            <a:ext cx="1876810" cy="790465"/>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Your content is hit here, or by copying your text.</a:t>
            </a:r>
          </a:p>
        </p:txBody>
      </p:sp>
      <p:sp>
        <p:nvSpPr>
          <p:cNvPr id="45" name="TextBox 44"/>
          <p:cNvSpPr txBox="1"/>
          <p:nvPr/>
        </p:nvSpPr>
        <p:spPr>
          <a:xfrm>
            <a:off x="2151182" y="4621963"/>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Add a title</a:t>
            </a:r>
          </a:p>
        </p:txBody>
      </p:sp>
      <p:sp>
        <p:nvSpPr>
          <p:cNvPr id="46" name="TextBox 45"/>
          <p:cNvSpPr txBox="1"/>
          <p:nvPr/>
        </p:nvSpPr>
        <p:spPr>
          <a:xfrm>
            <a:off x="3857017" y="5029007"/>
            <a:ext cx="1876810" cy="790465"/>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Your content is hit here, or by copying your text.</a:t>
            </a:r>
          </a:p>
        </p:txBody>
      </p:sp>
      <p:sp>
        <p:nvSpPr>
          <p:cNvPr id="47" name="TextBox 46"/>
          <p:cNvSpPr txBox="1"/>
          <p:nvPr/>
        </p:nvSpPr>
        <p:spPr>
          <a:xfrm>
            <a:off x="4334278"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Add a title</a:t>
            </a:r>
          </a:p>
        </p:txBody>
      </p:sp>
      <p:sp>
        <p:nvSpPr>
          <p:cNvPr id="48" name="TextBox 47"/>
          <p:cNvSpPr txBox="1"/>
          <p:nvPr/>
        </p:nvSpPr>
        <p:spPr>
          <a:xfrm>
            <a:off x="6010769" y="5029007"/>
            <a:ext cx="1876810" cy="790465"/>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Your content is hit here, or by copying your text.</a:t>
            </a:r>
          </a:p>
        </p:txBody>
      </p:sp>
      <p:sp>
        <p:nvSpPr>
          <p:cNvPr id="49" name="TextBox 48"/>
          <p:cNvSpPr txBox="1"/>
          <p:nvPr/>
        </p:nvSpPr>
        <p:spPr>
          <a:xfrm>
            <a:off x="6488032"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Add a title</a:t>
            </a:r>
          </a:p>
        </p:txBody>
      </p:sp>
      <p:sp>
        <p:nvSpPr>
          <p:cNvPr id="50" name="TextBox 49"/>
          <p:cNvSpPr txBox="1"/>
          <p:nvPr/>
        </p:nvSpPr>
        <p:spPr>
          <a:xfrm>
            <a:off x="8248221" y="5046478"/>
            <a:ext cx="1876810" cy="790465"/>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Your content is hit here, or by copying your text.</a:t>
            </a:r>
          </a:p>
        </p:txBody>
      </p:sp>
      <p:sp>
        <p:nvSpPr>
          <p:cNvPr id="51" name="TextBox 50"/>
          <p:cNvSpPr txBox="1"/>
          <p:nvPr/>
        </p:nvSpPr>
        <p:spPr>
          <a:xfrm>
            <a:off x="8725483"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Add a title</a:t>
            </a:r>
          </a:p>
        </p:txBody>
      </p:sp>
      <p:sp>
        <p:nvSpPr>
          <p:cNvPr id="53" name="文本框 2"/>
          <p:cNvSpPr txBox="1"/>
          <p:nvPr/>
        </p:nvSpPr>
        <p:spPr>
          <a:xfrm>
            <a:off x="1114421" y="170270"/>
            <a:ext cx="4155724"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Click to enter the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anim calcmode="lin" valueType="num">
                                      <p:cBhvr>
                                        <p:cTn id="16" dur="500" fill="hold"/>
                                        <p:tgtEl>
                                          <p:spTgt spid="36"/>
                                        </p:tgtEl>
                                        <p:attrNameLst>
                                          <p:attrName>ppt_w</p:attrName>
                                        </p:attrNameLst>
                                      </p:cBhvr>
                                      <p:tavLst>
                                        <p:tav tm="0" fmla="#ppt_w*sin(2.5*pi*$)">
                                          <p:val>
                                            <p:fltVal val="0"/>
                                          </p:val>
                                        </p:tav>
                                        <p:tav tm="100000">
                                          <p:val>
                                            <p:fltVal val="1"/>
                                          </p:val>
                                        </p:tav>
                                      </p:tavLst>
                                    </p:anim>
                                    <p:anim calcmode="lin" valueType="num">
                                      <p:cBhvr>
                                        <p:cTn id="17" dur="500" fill="hold"/>
                                        <p:tgtEl>
                                          <p:spTgt spid="36"/>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ppt_w</p:attrName>
                                        </p:attrNameLst>
                                      </p:cBhvr>
                                      <p:tavLst>
                                        <p:tav tm="0" fmla="#ppt_w*sin(2.5*pi*$)">
                                          <p:val>
                                            <p:fltVal val="0"/>
                                          </p:val>
                                        </p:tav>
                                        <p:tav tm="100000">
                                          <p:val>
                                            <p:fltVal val="1"/>
                                          </p:val>
                                        </p:tav>
                                      </p:tavLst>
                                    </p:anim>
                                    <p:anim calcmode="lin" valueType="num">
                                      <p:cBhvr>
                                        <p:cTn id="22" dur="500" fill="hold"/>
                                        <p:tgtEl>
                                          <p:spTgt spid="37"/>
                                        </p:tgtEl>
                                        <p:attrNameLst>
                                          <p:attrName>ppt_h</p:attrName>
                                        </p:attrNameLst>
                                      </p:cBhvr>
                                      <p:tavLst>
                                        <p:tav tm="0">
                                          <p:val>
                                            <p:strVal val="#ppt_h"/>
                                          </p:val>
                                        </p:tav>
                                        <p:tav tm="100000">
                                          <p:val>
                                            <p:strVal val="#ppt_h"/>
                                          </p:val>
                                        </p:tav>
                                      </p:tavLst>
                                    </p:anim>
                                  </p:childTnLst>
                                </p:cTn>
                              </p:par>
                            </p:childTnLst>
                          </p:cTn>
                        </p:par>
                        <p:par>
                          <p:cTn id="23" fill="hold">
                            <p:stCondLst>
                              <p:cond delay="1350"/>
                            </p:stCondLst>
                            <p:childTnLst>
                              <p:par>
                                <p:cTn id="24" presetID="47"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2" presetClass="entr" presetSubtype="4" fill="hold" grpId="0" nodeType="withEffect">
                                  <p:stCondLst>
                                    <p:cond delay="2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2" presetClass="entr" presetSubtype="4" fill="hold" grpId="0" nodeType="withEffect">
                                  <p:stCondLst>
                                    <p:cond delay="40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6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par>
                          <p:cTn id="46" fill="hold">
                            <p:stCondLst>
                              <p:cond delay="2350"/>
                            </p:stCondLst>
                            <p:childTnLst>
                              <p:par>
                                <p:cTn id="47" presetID="22" presetClass="entr" presetSubtype="4"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par>
                          <p:cTn id="59" fill="hold">
                            <p:stCondLst>
                              <p:cond delay="2850"/>
                            </p:stCondLst>
                            <p:childTnLst>
                              <p:par>
                                <p:cTn id="60" presetID="45"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anim calcmode="lin" valueType="num">
                                      <p:cBhvr>
                                        <p:cTn id="63" dur="500" fill="hold"/>
                                        <p:tgtEl>
                                          <p:spTgt spid="38"/>
                                        </p:tgtEl>
                                        <p:attrNameLst>
                                          <p:attrName>ppt_w</p:attrName>
                                        </p:attrNameLst>
                                      </p:cBhvr>
                                      <p:tavLst>
                                        <p:tav tm="0" fmla="#ppt_w*sin(2.5*pi*$)">
                                          <p:val>
                                            <p:fltVal val="0"/>
                                          </p:val>
                                        </p:tav>
                                        <p:tav tm="100000">
                                          <p:val>
                                            <p:fltVal val="1"/>
                                          </p:val>
                                        </p:tav>
                                      </p:tavLst>
                                    </p:anim>
                                    <p:anim calcmode="lin" valueType="num">
                                      <p:cBhvr>
                                        <p:cTn id="64" dur="500" fill="hold"/>
                                        <p:tgtEl>
                                          <p:spTgt spid="38"/>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anim calcmode="lin" valueType="num">
                                      <p:cBhvr>
                                        <p:cTn id="68" dur="500" fill="hold"/>
                                        <p:tgtEl>
                                          <p:spTgt spid="42"/>
                                        </p:tgtEl>
                                        <p:attrNameLst>
                                          <p:attrName>ppt_w</p:attrName>
                                        </p:attrNameLst>
                                      </p:cBhvr>
                                      <p:tavLst>
                                        <p:tav tm="0" fmla="#ppt_w*sin(2.5*pi*$)">
                                          <p:val>
                                            <p:fltVal val="0"/>
                                          </p:val>
                                        </p:tav>
                                        <p:tav tm="100000">
                                          <p:val>
                                            <p:fltVal val="1"/>
                                          </p:val>
                                        </p:tav>
                                      </p:tavLst>
                                    </p:anim>
                                    <p:anim calcmode="lin" valueType="num">
                                      <p:cBhvr>
                                        <p:cTn id="69" dur="500" fill="hold"/>
                                        <p:tgtEl>
                                          <p:spTgt spid="42"/>
                                        </p:tgtEl>
                                        <p:attrNameLst>
                                          <p:attrName>ppt_h</p:attrName>
                                        </p:attrNameLst>
                                      </p:cBhvr>
                                      <p:tavLst>
                                        <p:tav tm="0">
                                          <p:val>
                                            <p:strVal val="#ppt_h"/>
                                          </p:val>
                                        </p:tav>
                                        <p:tav tm="100000">
                                          <p:val>
                                            <p:strVal val="#ppt_h"/>
                                          </p:val>
                                        </p:tav>
                                      </p:tavLst>
                                    </p:anim>
                                  </p:childTnLst>
                                </p:cTn>
                              </p:par>
                            </p:childTnLst>
                          </p:cTn>
                        </p:par>
                        <p:par>
                          <p:cTn id="70" fill="hold">
                            <p:stCondLst>
                              <p:cond delay="3350"/>
                            </p:stCondLst>
                            <p:childTnLst>
                              <p:par>
                                <p:cTn id="71" presetID="47"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1000"/>
                                        <p:tgtEl>
                                          <p:spTgt spid="47"/>
                                        </p:tgtEl>
                                      </p:cBhvr>
                                    </p:animEffect>
                                    <p:anim calcmode="lin" valueType="num">
                                      <p:cBhvr>
                                        <p:cTn id="74" dur="1000" fill="hold"/>
                                        <p:tgtEl>
                                          <p:spTgt spid="47"/>
                                        </p:tgtEl>
                                        <p:attrNameLst>
                                          <p:attrName>ppt_x</p:attrName>
                                        </p:attrNameLst>
                                      </p:cBhvr>
                                      <p:tavLst>
                                        <p:tav tm="0">
                                          <p:val>
                                            <p:strVal val="#ppt_x"/>
                                          </p:val>
                                        </p:tav>
                                        <p:tav tm="100000">
                                          <p:val>
                                            <p:strVal val="#ppt_x"/>
                                          </p:val>
                                        </p:tav>
                                      </p:tavLst>
                                    </p:anim>
                                    <p:anim calcmode="lin" valueType="num">
                                      <p:cBhvr>
                                        <p:cTn id="75" dur="1000" fill="hold"/>
                                        <p:tgtEl>
                                          <p:spTgt spid="4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par>
                                <p:cTn id="81" presetID="22" presetClass="entr" presetSubtype="4"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500"/>
                                        <p:tgtEl>
                                          <p:spTgt spid="12"/>
                                        </p:tgtEl>
                                      </p:cBhvr>
                                    </p:animEffect>
                                  </p:childTnLst>
                                </p:cTn>
                              </p:par>
                              <p:par>
                                <p:cTn id="84" presetID="22" presetClass="entr" presetSubtype="4" fill="hold" grpId="0" nodeType="withEffect">
                                  <p:stCondLst>
                                    <p:cond delay="200"/>
                                  </p:stCondLst>
                                  <p:childTnLst>
                                    <p:set>
                                      <p:cBhvr>
                                        <p:cTn id="85" dur="1" fill="hold">
                                          <p:stCondLst>
                                            <p:cond delay="0"/>
                                          </p:stCondLst>
                                        </p:cTn>
                                        <p:tgtEl>
                                          <p:spTgt spid="13"/>
                                        </p:tgtEl>
                                        <p:attrNameLst>
                                          <p:attrName>style.visibility</p:attrName>
                                        </p:attrNameLst>
                                      </p:cBhvr>
                                      <p:to>
                                        <p:strVal val="visible"/>
                                      </p:to>
                                    </p:set>
                                    <p:animEffect transition="in" filter="wipe(down)">
                                      <p:cBhvr>
                                        <p:cTn id="86" dur="500"/>
                                        <p:tgtEl>
                                          <p:spTgt spid="13"/>
                                        </p:tgtEl>
                                      </p:cBhvr>
                                    </p:animEffect>
                                  </p:childTnLst>
                                </p:cTn>
                              </p:par>
                              <p:par>
                                <p:cTn id="87" presetID="22" presetClass="entr" presetSubtype="4" fill="hold" grpId="0" nodeType="withEffect">
                                  <p:stCondLst>
                                    <p:cond delay="400"/>
                                  </p:stCondLst>
                                  <p:childTnLst>
                                    <p:set>
                                      <p:cBhvr>
                                        <p:cTn id="88" dur="1" fill="hold">
                                          <p:stCondLst>
                                            <p:cond delay="0"/>
                                          </p:stCondLst>
                                        </p:cTn>
                                        <p:tgtEl>
                                          <p:spTgt spid="14"/>
                                        </p:tgtEl>
                                        <p:attrNameLst>
                                          <p:attrName>style.visibility</p:attrName>
                                        </p:attrNameLst>
                                      </p:cBhvr>
                                      <p:to>
                                        <p:strVal val="visible"/>
                                      </p:to>
                                    </p:set>
                                    <p:animEffect transition="in" filter="wipe(down)">
                                      <p:cBhvr>
                                        <p:cTn id="89" dur="500"/>
                                        <p:tgtEl>
                                          <p:spTgt spid="14"/>
                                        </p:tgtEl>
                                      </p:cBhvr>
                                    </p:animEffect>
                                  </p:childTnLst>
                                </p:cTn>
                              </p:par>
                              <p:par>
                                <p:cTn id="90" presetID="22" presetClass="entr" presetSubtype="4" fill="hold" grpId="0" nodeType="withEffect">
                                  <p:stCondLst>
                                    <p:cond delay="60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childTnLst>
                          </p:cTn>
                        </p:par>
                        <p:par>
                          <p:cTn id="93" fill="hold">
                            <p:stCondLst>
                              <p:cond delay="43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500"/>
                                        <p:tgtEl>
                                          <p:spTgt spid="16"/>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down)">
                                      <p:cBhvr>
                                        <p:cTn id="99" dur="500"/>
                                        <p:tgtEl>
                                          <p:spTgt spid="17"/>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00"/>
                                        <p:tgtEl>
                                          <p:spTgt spid="19"/>
                                        </p:tgtEl>
                                      </p:cBhvr>
                                    </p:animEffect>
                                  </p:childTnLst>
                                </p:cTn>
                              </p:par>
                            </p:childTnLst>
                          </p:cTn>
                        </p:par>
                        <p:par>
                          <p:cTn id="106" fill="hold">
                            <p:stCondLst>
                              <p:cond delay="4850"/>
                            </p:stCondLst>
                            <p:childTnLst>
                              <p:par>
                                <p:cTn id="107" presetID="45"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anim calcmode="lin" valueType="num">
                                      <p:cBhvr>
                                        <p:cTn id="110" dur="500" fill="hold"/>
                                        <p:tgtEl>
                                          <p:spTgt spid="39"/>
                                        </p:tgtEl>
                                        <p:attrNameLst>
                                          <p:attrName>ppt_w</p:attrName>
                                        </p:attrNameLst>
                                      </p:cBhvr>
                                      <p:tavLst>
                                        <p:tav tm="0" fmla="#ppt_w*sin(2.5*pi*$)">
                                          <p:val>
                                            <p:fltVal val="0"/>
                                          </p:val>
                                        </p:tav>
                                        <p:tav tm="100000">
                                          <p:val>
                                            <p:fltVal val="1"/>
                                          </p:val>
                                        </p:tav>
                                      </p:tavLst>
                                    </p:anim>
                                    <p:anim calcmode="lin" valueType="num">
                                      <p:cBhvr>
                                        <p:cTn id="111" dur="500" fill="hold"/>
                                        <p:tgtEl>
                                          <p:spTgt spid="39"/>
                                        </p:tgtEl>
                                        <p:attrNameLst>
                                          <p:attrName>ppt_h</p:attrName>
                                        </p:attrNameLst>
                                      </p:cBhvr>
                                      <p:tavLst>
                                        <p:tav tm="0">
                                          <p:val>
                                            <p:strVal val="#ppt_h"/>
                                          </p:val>
                                        </p:tav>
                                        <p:tav tm="100000">
                                          <p:val>
                                            <p:strVal val="#ppt_h"/>
                                          </p:val>
                                        </p:tav>
                                      </p:tavLst>
                                    </p:anim>
                                  </p:childTnLst>
                                </p:cTn>
                              </p:par>
                              <p:par>
                                <p:cTn id="112" presetID="45" presetClass="entr" presetSubtype="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anim calcmode="lin" valueType="num">
                                      <p:cBhvr>
                                        <p:cTn id="115" dur="500" fill="hold"/>
                                        <p:tgtEl>
                                          <p:spTgt spid="41"/>
                                        </p:tgtEl>
                                        <p:attrNameLst>
                                          <p:attrName>ppt_w</p:attrName>
                                        </p:attrNameLst>
                                      </p:cBhvr>
                                      <p:tavLst>
                                        <p:tav tm="0" fmla="#ppt_w*sin(2.5*pi*$)">
                                          <p:val>
                                            <p:fltVal val="0"/>
                                          </p:val>
                                        </p:tav>
                                        <p:tav tm="100000">
                                          <p:val>
                                            <p:fltVal val="1"/>
                                          </p:val>
                                        </p:tav>
                                      </p:tavLst>
                                    </p:anim>
                                    <p:anim calcmode="lin" valueType="num">
                                      <p:cBhvr>
                                        <p:cTn id="116" dur="500" fill="hold"/>
                                        <p:tgtEl>
                                          <p:spTgt spid="41"/>
                                        </p:tgtEl>
                                        <p:attrNameLst>
                                          <p:attrName>ppt_h</p:attrName>
                                        </p:attrNameLst>
                                      </p:cBhvr>
                                      <p:tavLst>
                                        <p:tav tm="0">
                                          <p:val>
                                            <p:strVal val="#ppt_h"/>
                                          </p:val>
                                        </p:tav>
                                        <p:tav tm="100000">
                                          <p:val>
                                            <p:strVal val="#ppt_h"/>
                                          </p:val>
                                        </p:tav>
                                      </p:tavLst>
                                    </p:anim>
                                  </p:childTnLst>
                                </p:cTn>
                              </p:par>
                            </p:childTnLst>
                          </p:cTn>
                        </p:par>
                        <p:par>
                          <p:cTn id="117" fill="hold">
                            <p:stCondLst>
                              <p:cond delay="5350"/>
                            </p:stCondLst>
                            <p:childTnLst>
                              <p:par>
                                <p:cTn id="118" presetID="47" presetClass="entr" presetSubtype="0" fill="hold" grpId="0" nodeType="after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1000"/>
                                        <p:tgtEl>
                                          <p:spTgt spid="49"/>
                                        </p:tgtEl>
                                      </p:cBhvr>
                                    </p:animEffect>
                                    <p:anim calcmode="lin" valueType="num">
                                      <p:cBhvr>
                                        <p:cTn id="121" dur="1000" fill="hold"/>
                                        <p:tgtEl>
                                          <p:spTgt spid="49"/>
                                        </p:tgtEl>
                                        <p:attrNameLst>
                                          <p:attrName>ppt_x</p:attrName>
                                        </p:attrNameLst>
                                      </p:cBhvr>
                                      <p:tavLst>
                                        <p:tav tm="0">
                                          <p:val>
                                            <p:strVal val="#ppt_x"/>
                                          </p:val>
                                        </p:tav>
                                        <p:tav tm="100000">
                                          <p:val>
                                            <p:strVal val="#ppt_x"/>
                                          </p:val>
                                        </p:tav>
                                      </p:tavLst>
                                    </p:anim>
                                    <p:anim calcmode="lin" valueType="num">
                                      <p:cBhvr>
                                        <p:cTn id="122" dur="1000" fill="hold"/>
                                        <p:tgtEl>
                                          <p:spTgt spid="49"/>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1000"/>
                                        <p:tgtEl>
                                          <p:spTgt spid="48"/>
                                        </p:tgtEl>
                                      </p:cBhvr>
                                    </p:animEffect>
                                    <p:anim calcmode="lin" valueType="num">
                                      <p:cBhvr>
                                        <p:cTn id="126" dur="1000" fill="hold"/>
                                        <p:tgtEl>
                                          <p:spTgt spid="48"/>
                                        </p:tgtEl>
                                        <p:attrNameLst>
                                          <p:attrName>ppt_x</p:attrName>
                                        </p:attrNameLst>
                                      </p:cBhvr>
                                      <p:tavLst>
                                        <p:tav tm="0">
                                          <p:val>
                                            <p:strVal val="#ppt_x"/>
                                          </p:val>
                                        </p:tav>
                                        <p:tav tm="100000">
                                          <p:val>
                                            <p:strVal val="#ppt_x"/>
                                          </p:val>
                                        </p:tav>
                                      </p:tavLst>
                                    </p:anim>
                                    <p:anim calcmode="lin" valueType="num">
                                      <p:cBhvr>
                                        <p:cTn id="127" dur="1000" fill="hold"/>
                                        <p:tgtEl>
                                          <p:spTgt spid="48"/>
                                        </p:tgtEl>
                                        <p:attrNameLst>
                                          <p:attrName>ppt_y</p:attrName>
                                        </p:attrNameLst>
                                      </p:cBhvr>
                                      <p:tavLst>
                                        <p:tav tm="0">
                                          <p:val>
                                            <p:strVal val="#ppt_y-.1"/>
                                          </p:val>
                                        </p:tav>
                                        <p:tav tm="100000">
                                          <p:val>
                                            <p:strVal val="#ppt_y"/>
                                          </p:val>
                                        </p:tav>
                                      </p:tavLst>
                                    </p:anim>
                                  </p:childTnLst>
                                </p:cTn>
                              </p:par>
                              <p:par>
                                <p:cTn id="128" presetID="22" presetClass="entr" presetSubtype="4"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wipe(down)">
                                      <p:cBhvr>
                                        <p:cTn id="130" dur="500"/>
                                        <p:tgtEl>
                                          <p:spTgt spid="20"/>
                                        </p:tgtEl>
                                      </p:cBhvr>
                                    </p:animEffect>
                                  </p:childTnLst>
                                </p:cTn>
                              </p:par>
                              <p:par>
                                <p:cTn id="131" presetID="22" presetClass="entr" presetSubtype="4" fill="hold" grpId="0" nodeType="withEffect">
                                  <p:stCondLst>
                                    <p:cond delay="200"/>
                                  </p:stCondLst>
                                  <p:childTnLst>
                                    <p:set>
                                      <p:cBhvr>
                                        <p:cTn id="132" dur="1" fill="hold">
                                          <p:stCondLst>
                                            <p:cond delay="0"/>
                                          </p:stCondLst>
                                        </p:cTn>
                                        <p:tgtEl>
                                          <p:spTgt spid="21"/>
                                        </p:tgtEl>
                                        <p:attrNameLst>
                                          <p:attrName>style.visibility</p:attrName>
                                        </p:attrNameLst>
                                      </p:cBhvr>
                                      <p:to>
                                        <p:strVal val="visible"/>
                                      </p:to>
                                    </p:set>
                                    <p:animEffect transition="in" filter="wipe(down)">
                                      <p:cBhvr>
                                        <p:cTn id="133" dur="500"/>
                                        <p:tgtEl>
                                          <p:spTgt spid="2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22"/>
                                        </p:tgtEl>
                                        <p:attrNameLst>
                                          <p:attrName>style.visibility</p:attrName>
                                        </p:attrNameLst>
                                      </p:cBhvr>
                                      <p:to>
                                        <p:strVal val="visible"/>
                                      </p:to>
                                    </p:set>
                                    <p:animEffect transition="in" filter="wipe(down)">
                                      <p:cBhvr>
                                        <p:cTn id="136" dur="500"/>
                                        <p:tgtEl>
                                          <p:spTgt spid="22"/>
                                        </p:tgtEl>
                                      </p:cBhvr>
                                    </p:animEffect>
                                  </p:childTnLst>
                                </p:cTn>
                              </p:par>
                              <p:par>
                                <p:cTn id="137" presetID="22" presetClass="entr" presetSubtype="4" fill="hold" grpId="0" nodeType="withEffect">
                                  <p:stCondLst>
                                    <p:cond delay="600"/>
                                  </p:stCondLst>
                                  <p:childTnLst>
                                    <p:set>
                                      <p:cBhvr>
                                        <p:cTn id="138" dur="1" fill="hold">
                                          <p:stCondLst>
                                            <p:cond delay="0"/>
                                          </p:stCondLst>
                                        </p:cTn>
                                        <p:tgtEl>
                                          <p:spTgt spid="23"/>
                                        </p:tgtEl>
                                        <p:attrNameLst>
                                          <p:attrName>style.visibility</p:attrName>
                                        </p:attrNameLst>
                                      </p:cBhvr>
                                      <p:to>
                                        <p:strVal val="visible"/>
                                      </p:to>
                                    </p:set>
                                    <p:animEffect transition="in" filter="wipe(down)">
                                      <p:cBhvr>
                                        <p:cTn id="139" dur="500"/>
                                        <p:tgtEl>
                                          <p:spTgt spid="23"/>
                                        </p:tgtEl>
                                      </p:cBhvr>
                                    </p:animEffect>
                                  </p:childTnLst>
                                </p:cTn>
                              </p:par>
                            </p:childTnLst>
                          </p:cTn>
                        </p:par>
                        <p:par>
                          <p:cTn id="140" fill="hold">
                            <p:stCondLst>
                              <p:cond delay="6350"/>
                            </p:stCondLst>
                            <p:childTnLst>
                              <p:par>
                                <p:cTn id="141" presetID="22" presetClass="entr" presetSubtype="4" fill="hold" grpId="0" nodeType="after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wipe(down)">
                                      <p:cBhvr>
                                        <p:cTn id="143" dur="500"/>
                                        <p:tgtEl>
                                          <p:spTgt spid="27"/>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wipe(down)">
                                      <p:cBhvr>
                                        <p:cTn id="146" dur="500"/>
                                        <p:tgtEl>
                                          <p:spTgt spid="26"/>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ipe(down)">
                                      <p:cBhvr>
                                        <p:cTn id="149" dur="500"/>
                                        <p:tgtEl>
                                          <p:spTgt spid="25"/>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wipe(down)">
                                      <p:cBhvr>
                                        <p:cTn id="152" dur="500"/>
                                        <p:tgtEl>
                                          <p:spTgt spid="24"/>
                                        </p:tgtEl>
                                      </p:cBhvr>
                                    </p:animEffect>
                                  </p:childTnLst>
                                </p:cTn>
                              </p:par>
                            </p:childTnLst>
                          </p:cTn>
                        </p:par>
                        <p:par>
                          <p:cTn id="153" fill="hold">
                            <p:stCondLst>
                              <p:cond delay="6850"/>
                            </p:stCondLst>
                            <p:childTnLst>
                              <p:par>
                                <p:cTn id="154" presetID="45" presetClass="entr" presetSubtype="0" fill="hold" grpId="0" nodeType="afterEffect">
                                  <p:stCondLst>
                                    <p:cond delay="0"/>
                                  </p:stCondLst>
                                  <p:childTnLst>
                                    <p:set>
                                      <p:cBhvr>
                                        <p:cTn id="155" dur="1" fill="hold">
                                          <p:stCondLst>
                                            <p:cond delay="0"/>
                                          </p:stCondLst>
                                        </p:cTn>
                                        <p:tgtEl>
                                          <p:spTgt spid="40"/>
                                        </p:tgtEl>
                                        <p:attrNameLst>
                                          <p:attrName>style.visibility</p:attrName>
                                        </p:attrNameLst>
                                      </p:cBhvr>
                                      <p:to>
                                        <p:strVal val="visible"/>
                                      </p:to>
                                    </p:set>
                                    <p:animEffect transition="in" filter="fade">
                                      <p:cBhvr>
                                        <p:cTn id="156" dur="500"/>
                                        <p:tgtEl>
                                          <p:spTgt spid="40"/>
                                        </p:tgtEl>
                                      </p:cBhvr>
                                    </p:animEffect>
                                    <p:anim calcmode="lin" valueType="num">
                                      <p:cBhvr>
                                        <p:cTn id="157" dur="500" fill="hold"/>
                                        <p:tgtEl>
                                          <p:spTgt spid="40"/>
                                        </p:tgtEl>
                                        <p:attrNameLst>
                                          <p:attrName>ppt_w</p:attrName>
                                        </p:attrNameLst>
                                      </p:cBhvr>
                                      <p:tavLst>
                                        <p:tav tm="0" fmla="#ppt_w*sin(2.5*pi*$)">
                                          <p:val>
                                            <p:fltVal val="0"/>
                                          </p:val>
                                        </p:tav>
                                        <p:tav tm="100000">
                                          <p:val>
                                            <p:fltVal val="1"/>
                                          </p:val>
                                        </p:tav>
                                      </p:tavLst>
                                    </p:anim>
                                    <p:anim calcmode="lin" valueType="num">
                                      <p:cBhvr>
                                        <p:cTn id="158" dur="500" fill="hold"/>
                                        <p:tgtEl>
                                          <p:spTgt spid="40"/>
                                        </p:tgtEl>
                                        <p:attrNameLst>
                                          <p:attrName>ppt_h</p:attrName>
                                        </p:attrNameLst>
                                      </p:cBhvr>
                                      <p:tavLst>
                                        <p:tav tm="0">
                                          <p:val>
                                            <p:strVal val="#ppt_h"/>
                                          </p:val>
                                        </p:tav>
                                        <p:tav tm="100000">
                                          <p:val>
                                            <p:strVal val="#ppt_h"/>
                                          </p:val>
                                        </p:tav>
                                      </p:tavLst>
                                    </p:anim>
                                  </p:childTnLst>
                                </p:cTn>
                              </p:par>
                              <p:par>
                                <p:cTn id="159" presetID="45"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anim calcmode="lin" valueType="num">
                                      <p:cBhvr>
                                        <p:cTn id="162" dur="500" fill="hold"/>
                                        <p:tgtEl>
                                          <p:spTgt spid="43"/>
                                        </p:tgtEl>
                                        <p:attrNameLst>
                                          <p:attrName>ppt_w</p:attrName>
                                        </p:attrNameLst>
                                      </p:cBhvr>
                                      <p:tavLst>
                                        <p:tav tm="0" fmla="#ppt_w*sin(2.5*pi*$)">
                                          <p:val>
                                            <p:fltVal val="0"/>
                                          </p:val>
                                        </p:tav>
                                        <p:tav tm="100000">
                                          <p:val>
                                            <p:fltVal val="1"/>
                                          </p:val>
                                        </p:tav>
                                      </p:tavLst>
                                    </p:anim>
                                    <p:anim calcmode="lin" valueType="num">
                                      <p:cBhvr>
                                        <p:cTn id="163" dur="500" fill="hold"/>
                                        <p:tgtEl>
                                          <p:spTgt spid="43"/>
                                        </p:tgtEl>
                                        <p:attrNameLst>
                                          <p:attrName>ppt_h</p:attrName>
                                        </p:attrNameLst>
                                      </p:cBhvr>
                                      <p:tavLst>
                                        <p:tav tm="0">
                                          <p:val>
                                            <p:strVal val="#ppt_h"/>
                                          </p:val>
                                        </p:tav>
                                        <p:tav tm="100000">
                                          <p:val>
                                            <p:strVal val="#ppt_h"/>
                                          </p:val>
                                        </p:tav>
                                      </p:tavLst>
                                    </p:anim>
                                  </p:childTnLst>
                                </p:cTn>
                              </p:par>
                            </p:childTnLst>
                          </p:cTn>
                        </p:par>
                        <p:par>
                          <p:cTn id="164" fill="hold">
                            <p:stCondLst>
                              <p:cond delay="7350"/>
                            </p:stCondLst>
                            <p:childTnLst>
                              <p:par>
                                <p:cTn id="165" presetID="47"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0"/>
                                        <p:tgtEl>
                                          <p:spTgt spid="51"/>
                                        </p:tgtEl>
                                      </p:cBhvr>
                                    </p:animEffect>
                                    <p:anim calcmode="lin" valueType="num">
                                      <p:cBhvr>
                                        <p:cTn id="168" dur="1000" fill="hold"/>
                                        <p:tgtEl>
                                          <p:spTgt spid="51"/>
                                        </p:tgtEl>
                                        <p:attrNameLst>
                                          <p:attrName>ppt_x</p:attrName>
                                        </p:attrNameLst>
                                      </p:cBhvr>
                                      <p:tavLst>
                                        <p:tav tm="0">
                                          <p:val>
                                            <p:strVal val="#ppt_x"/>
                                          </p:val>
                                        </p:tav>
                                        <p:tav tm="100000">
                                          <p:val>
                                            <p:strVal val="#ppt_x"/>
                                          </p:val>
                                        </p:tav>
                                      </p:tavLst>
                                    </p:anim>
                                    <p:anim calcmode="lin" valueType="num">
                                      <p:cBhvr>
                                        <p:cTn id="169" dur="1000" fill="hold"/>
                                        <p:tgtEl>
                                          <p:spTgt spid="51"/>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fade">
                                      <p:cBhvr>
                                        <p:cTn id="172" dur="1000"/>
                                        <p:tgtEl>
                                          <p:spTgt spid="50"/>
                                        </p:tgtEl>
                                      </p:cBhvr>
                                    </p:animEffect>
                                    <p:anim calcmode="lin" valueType="num">
                                      <p:cBhvr>
                                        <p:cTn id="173" dur="1000" fill="hold"/>
                                        <p:tgtEl>
                                          <p:spTgt spid="50"/>
                                        </p:tgtEl>
                                        <p:attrNameLst>
                                          <p:attrName>ppt_x</p:attrName>
                                        </p:attrNameLst>
                                      </p:cBhvr>
                                      <p:tavLst>
                                        <p:tav tm="0">
                                          <p:val>
                                            <p:strVal val="#ppt_x"/>
                                          </p:val>
                                        </p:tav>
                                        <p:tav tm="100000">
                                          <p:val>
                                            <p:strVal val="#ppt_x"/>
                                          </p:val>
                                        </p:tav>
                                      </p:tavLst>
                                    </p:anim>
                                    <p:anim calcmode="lin" valueType="num">
                                      <p:cBhvr>
                                        <p:cTn id="174" dur="1000" fill="hold"/>
                                        <p:tgtEl>
                                          <p:spTgt spid="50"/>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wipe(down)">
                                      <p:cBhvr>
                                        <p:cTn id="177" dur="500"/>
                                        <p:tgtEl>
                                          <p:spTgt spid="28"/>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29"/>
                                        </p:tgtEl>
                                        <p:attrNameLst>
                                          <p:attrName>style.visibility</p:attrName>
                                        </p:attrNameLst>
                                      </p:cBhvr>
                                      <p:to>
                                        <p:strVal val="visible"/>
                                      </p:to>
                                    </p:set>
                                    <p:animEffect transition="in" filter="wipe(down)">
                                      <p:cBhvr>
                                        <p:cTn id="180" dur="500"/>
                                        <p:tgtEl>
                                          <p:spTgt spid="29"/>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500"/>
                                        <p:tgtEl>
                                          <p:spTgt spid="30"/>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31"/>
                                        </p:tgtEl>
                                        <p:attrNameLst>
                                          <p:attrName>style.visibility</p:attrName>
                                        </p:attrNameLst>
                                      </p:cBhvr>
                                      <p:to>
                                        <p:strVal val="visible"/>
                                      </p:to>
                                    </p:set>
                                    <p:animEffect transition="in" filter="wipe(down)">
                                      <p:cBhvr>
                                        <p:cTn id="186" dur="500"/>
                                        <p:tgtEl>
                                          <p:spTgt spid="31"/>
                                        </p:tgtEl>
                                      </p:cBhvr>
                                    </p:animEffect>
                                  </p:childTnLst>
                                </p:cTn>
                              </p:par>
                            </p:childTnLst>
                          </p:cTn>
                        </p:par>
                        <p:par>
                          <p:cTn id="187" fill="hold">
                            <p:stCondLst>
                              <p:cond delay="8350"/>
                            </p:stCondLst>
                            <p:childTnLst>
                              <p:par>
                                <p:cTn id="188" presetID="22" presetClass="entr" presetSubtype="4" fill="hold" grpId="0" nodeType="afterEffect">
                                  <p:stCondLst>
                                    <p:cond delay="0"/>
                                  </p:stCondLst>
                                  <p:childTnLst>
                                    <p:set>
                                      <p:cBhvr>
                                        <p:cTn id="189" dur="1" fill="hold">
                                          <p:stCondLst>
                                            <p:cond delay="0"/>
                                          </p:stCondLst>
                                        </p:cTn>
                                        <p:tgtEl>
                                          <p:spTgt spid="35"/>
                                        </p:tgtEl>
                                        <p:attrNameLst>
                                          <p:attrName>style.visibility</p:attrName>
                                        </p:attrNameLst>
                                      </p:cBhvr>
                                      <p:to>
                                        <p:strVal val="visible"/>
                                      </p:to>
                                    </p:set>
                                    <p:animEffect transition="in" filter="wipe(down)">
                                      <p:cBhvr>
                                        <p:cTn id="190" dur="500"/>
                                        <p:tgtEl>
                                          <p:spTgt spid="35"/>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Effect transition="in" filter="wipe(down)">
                                      <p:cBhvr>
                                        <p:cTn id="193" dur="500"/>
                                        <p:tgtEl>
                                          <p:spTgt spid="34"/>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33"/>
                                        </p:tgtEl>
                                        <p:attrNameLst>
                                          <p:attrName>style.visibility</p:attrName>
                                        </p:attrNameLst>
                                      </p:cBhvr>
                                      <p:to>
                                        <p:strVal val="visible"/>
                                      </p:to>
                                    </p:set>
                                    <p:animEffect transition="in" filter="wipe(down)">
                                      <p:cBhvr>
                                        <p:cTn id="196" dur="500"/>
                                        <p:tgtEl>
                                          <p:spTgt spid="33"/>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32"/>
                                        </p:tgtEl>
                                        <p:attrNameLst>
                                          <p:attrName>style.visibility</p:attrName>
                                        </p:attrNameLst>
                                      </p:cBhvr>
                                      <p:to>
                                        <p:strVal val="visible"/>
                                      </p:to>
                                    </p:set>
                                    <p:animEffect transition="in" filter="wipe(down)">
                                      <p:cBhvr>
                                        <p:cTn id="1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饼形 112"/>
          <p:cNvSpPr/>
          <p:nvPr/>
        </p:nvSpPr>
        <p:spPr>
          <a:xfrm>
            <a:off x="1539711" y="2692332"/>
            <a:ext cx="2086204" cy="2089150"/>
          </a:xfrm>
          <a:prstGeom prst="pie">
            <a:avLst>
              <a:gd name="adj1" fmla="val 0"/>
              <a:gd name="adj2" fmla="val 1781738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4" name="饼形 113"/>
          <p:cNvSpPr/>
          <p:nvPr/>
        </p:nvSpPr>
        <p:spPr>
          <a:xfrm rot="17792835">
            <a:off x="1358737" y="2290781"/>
            <a:ext cx="2798763" cy="2700167"/>
          </a:xfrm>
          <a:prstGeom prst="pie">
            <a:avLst>
              <a:gd name="adj1" fmla="val 0"/>
              <a:gd name="adj2" fmla="val 3873493"/>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5" name="饼形 114"/>
          <p:cNvSpPr/>
          <p:nvPr/>
        </p:nvSpPr>
        <p:spPr>
          <a:xfrm>
            <a:off x="4979172" y="2697095"/>
            <a:ext cx="2087791" cy="2087562"/>
          </a:xfrm>
          <a:prstGeom prst="pie">
            <a:avLst>
              <a:gd name="adj1" fmla="val 0"/>
              <a:gd name="adj2" fmla="val 1503185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6" name="饼形 115"/>
          <p:cNvSpPr/>
          <p:nvPr/>
        </p:nvSpPr>
        <p:spPr>
          <a:xfrm rot="17792835">
            <a:off x="4710149" y="2270937"/>
            <a:ext cx="2798763" cy="2701754"/>
          </a:xfrm>
          <a:prstGeom prst="pie">
            <a:avLst>
              <a:gd name="adj1" fmla="val 18826865"/>
              <a:gd name="adj2" fmla="val 3873493"/>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7" name="文本框 24"/>
          <p:cNvSpPr txBox="1">
            <a:spLocks noChangeArrowheads="1"/>
          </p:cNvSpPr>
          <p:nvPr/>
        </p:nvSpPr>
        <p:spPr bwMode="auto">
          <a:xfrm>
            <a:off x="1960373" y="3759805"/>
            <a:ext cx="1513365" cy="769441"/>
          </a:xfrm>
          <a:prstGeom prst="rect">
            <a:avLst/>
          </a:prstGeom>
          <a:noFill/>
          <a:ln w="9525">
            <a:noFill/>
            <a:miter lim="800000"/>
          </a:ln>
        </p:spPr>
        <p:txBody>
          <a:bodyPr wrap="square">
            <a:spAutoFit/>
          </a:bodyPr>
          <a:lstStyle/>
          <a:p>
            <a:r>
              <a:rPr lang="en-US" altLang="zh-CN" sz="4400" dirty="0">
                <a:solidFill>
                  <a:schemeClr val="bg1"/>
                </a:solidFill>
                <a:latin typeface="微软雅黑" panose="020B0503020204020204" pitchFamily="34" charset="-122"/>
                <a:ea typeface="微软雅黑" panose="020B0503020204020204" pitchFamily="34" charset="-122"/>
              </a:rPr>
              <a:t>17%</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118" name="文本框 25"/>
          <p:cNvSpPr txBox="1">
            <a:spLocks noChangeArrowheads="1"/>
          </p:cNvSpPr>
          <p:nvPr/>
        </p:nvSpPr>
        <p:spPr bwMode="auto">
          <a:xfrm>
            <a:off x="5406090" y="3759805"/>
            <a:ext cx="1680068" cy="769441"/>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en-US" altLang="zh-CN" dirty="0">
                <a:solidFill>
                  <a:schemeClr val="bg1"/>
                </a:solidFill>
              </a:rPr>
              <a:t>32%</a:t>
            </a:r>
            <a:endParaRPr lang="zh-CN" altLang="en-US" dirty="0">
              <a:solidFill>
                <a:schemeClr val="bg1"/>
              </a:solidFill>
            </a:endParaRPr>
          </a:p>
        </p:txBody>
      </p:sp>
      <p:sp>
        <p:nvSpPr>
          <p:cNvPr id="119" name="饼形 118"/>
          <p:cNvSpPr/>
          <p:nvPr/>
        </p:nvSpPr>
        <p:spPr>
          <a:xfrm>
            <a:off x="8361520" y="2736782"/>
            <a:ext cx="2087791" cy="2089150"/>
          </a:xfrm>
          <a:prstGeom prst="pie">
            <a:avLst>
              <a:gd name="adj1" fmla="val 0"/>
              <a:gd name="adj2" fmla="val 1904277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0" name="饼形 119"/>
          <p:cNvSpPr/>
          <p:nvPr/>
        </p:nvSpPr>
        <p:spPr>
          <a:xfrm rot="16431819">
            <a:off x="8539277" y="2668395"/>
            <a:ext cx="2217737" cy="2052888"/>
          </a:xfrm>
          <a:prstGeom prst="pie">
            <a:avLst>
              <a:gd name="adj1" fmla="val 2758241"/>
              <a:gd name="adj2" fmla="val 5162176"/>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1" name="文本框 30"/>
          <p:cNvSpPr txBox="1">
            <a:spLocks noChangeArrowheads="1"/>
          </p:cNvSpPr>
          <p:nvPr/>
        </p:nvSpPr>
        <p:spPr bwMode="auto">
          <a:xfrm>
            <a:off x="8789366" y="3759805"/>
            <a:ext cx="1543043" cy="769441"/>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en-US" altLang="zh-CN" dirty="0">
                <a:solidFill>
                  <a:schemeClr val="bg1"/>
                </a:solidFill>
              </a:rPr>
              <a:t>13%</a:t>
            </a:r>
            <a:endParaRPr lang="zh-CN" altLang="en-US" dirty="0">
              <a:solidFill>
                <a:schemeClr val="bg1"/>
              </a:solidFill>
            </a:endParaRPr>
          </a:p>
        </p:txBody>
      </p:sp>
      <p:sp>
        <p:nvSpPr>
          <p:cNvPr id="125" name="文本框 34"/>
          <p:cNvSpPr txBox="1">
            <a:spLocks noChangeArrowheads="1"/>
          </p:cNvSpPr>
          <p:nvPr/>
        </p:nvSpPr>
        <p:spPr bwMode="auto">
          <a:xfrm>
            <a:off x="1454554" y="5087720"/>
            <a:ext cx="2367175" cy="646331"/>
          </a:xfrm>
          <a:prstGeom prst="rect">
            <a:avLst/>
          </a:prstGeom>
          <a:noFill/>
          <a:ln w="9525">
            <a:noFill/>
            <a:miter lim="800000"/>
          </a:ln>
        </p:spPr>
        <p:txBody>
          <a:bodyPr wrap="squar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Please enter the text you want</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endParaRPr>
          </a:p>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Please enter the text you want</a:t>
            </a:r>
          </a:p>
        </p:txBody>
      </p:sp>
      <p:sp>
        <p:nvSpPr>
          <p:cNvPr id="126" name="文本框 36"/>
          <p:cNvSpPr txBox="1">
            <a:spLocks noChangeArrowheads="1"/>
          </p:cNvSpPr>
          <p:nvPr/>
        </p:nvSpPr>
        <p:spPr bwMode="auto">
          <a:xfrm>
            <a:off x="4924159" y="5084545"/>
            <a:ext cx="2351202" cy="64633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r>
              <a:rPr lang="zh-CN" altLang="en-US" sz="1800" dirty="0">
                <a:solidFill>
                  <a:schemeClr val="tx1">
                    <a:lumMod val="85000"/>
                    <a:lumOff val="15000"/>
                  </a:schemeClr>
                </a:solidFill>
              </a:rPr>
              <a:t>Please enter the text you want</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Please enter the text you want</a:t>
            </a:r>
          </a:p>
        </p:txBody>
      </p:sp>
      <p:sp>
        <p:nvSpPr>
          <p:cNvPr id="127" name="文本框 38"/>
          <p:cNvSpPr txBox="1">
            <a:spLocks noChangeArrowheads="1"/>
          </p:cNvSpPr>
          <p:nvPr/>
        </p:nvSpPr>
        <p:spPr bwMode="auto">
          <a:xfrm>
            <a:off x="8450875" y="5078195"/>
            <a:ext cx="2321806" cy="64633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r>
              <a:rPr lang="zh-CN" altLang="en-US" sz="1800" dirty="0">
                <a:solidFill>
                  <a:schemeClr val="tx1">
                    <a:lumMod val="85000"/>
                    <a:lumOff val="15000"/>
                  </a:schemeClr>
                </a:solidFill>
              </a:rPr>
              <a:t>Please enter the text you want</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Please enter the text you want</a:t>
            </a:r>
          </a:p>
        </p:txBody>
      </p:sp>
      <p:sp>
        <p:nvSpPr>
          <p:cNvPr id="15" name="矩形 14"/>
          <p:cNvSpPr/>
          <p:nvPr/>
        </p:nvSpPr>
        <p:spPr>
          <a:xfrm>
            <a:off x="4152256" y="1394299"/>
            <a:ext cx="3839901" cy="46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Click to add a subtitle</a:t>
            </a:r>
          </a:p>
        </p:txBody>
      </p:sp>
      <p:sp>
        <p:nvSpPr>
          <p:cNvPr id="16" name="文本框 2"/>
          <p:cNvSpPr txBox="1"/>
          <p:nvPr/>
        </p:nvSpPr>
        <p:spPr>
          <a:xfrm>
            <a:off x="1129564" y="170270"/>
            <a:ext cx="4173553"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Click to enter the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childTnLst>
                          </p:cTn>
                        </p:par>
                        <p:par>
                          <p:cTn id="16" fill="hold">
                            <p:stCondLst>
                              <p:cond delay="1350"/>
                            </p:stCondLst>
                            <p:childTnLst>
                              <p:par>
                                <p:cTn id="17" presetID="49" presetClass="entr" presetSubtype="0" decel="100000" fill="hold" grpId="0"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 calcmode="lin" valueType="num">
                                      <p:cBhvr>
                                        <p:cTn id="21" dur="500" fill="hold"/>
                                        <p:tgtEl>
                                          <p:spTgt spid="113"/>
                                        </p:tgtEl>
                                        <p:attrNameLst>
                                          <p:attrName>style.rotation</p:attrName>
                                        </p:attrNameLst>
                                      </p:cBhvr>
                                      <p:tavLst>
                                        <p:tav tm="0">
                                          <p:val>
                                            <p:fltVal val="360"/>
                                          </p:val>
                                        </p:tav>
                                        <p:tav tm="100000">
                                          <p:val>
                                            <p:fltVal val="0"/>
                                          </p:val>
                                        </p:tav>
                                      </p:tavLst>
                                    </p:anim>
                                    <p:animEffect transition="in" filter="fade">
                                      <p:cBhvr>
                                        <p:cTn id="22" dur="500"/>
                                        <p:tgtEl>
                                          <p:spTgt spid="113"/>
                                        </p:tgtEl>
                                      </p:cBhvr>
                                    </p:animEffect>
                                  </p:childTnLst>
                                </p:cTn>
                              </p:par>
                            </p:childTnLst>
                          </p:cTn>
                        </p:par>
                        <p:par>
                          <p:cTn id="23" fill="hold">
                            <p:stCondLst>
                              <p:cond delay="1850"/>
                            </p:stCondLst>
                            <p:childTnLst>
                              <p:par>
                                <p:cTn id="24" presetID="2" presetClass="entr" presetSubtype="3" fill="hold" grpId="0"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fill="hold"/>
                                        <p:tgtEl>
                                          <p:spTgt spid="114"/>
                                        </p:tgtEl>
                                        <p:attrNameLst>
                                          <p:attrName>ppt_x</p:attrName>
                                        </p:attrNameLst>
                                      </p:cBhvr>
                                      <p:tavLst>
                                        <p:tav tm="0">
                                          <p:val>
                                            <p:strVal val="1+#ppt_w/2"/>
                                          </p:val>
                                        </p:tav>
                                        <p:tav tm="100000">
                                          <p:val>
                                            <p:strVal val="#ppt_x"/>
                                          </p:val>
                                        </p:tav>
                                      </p:tavLst>
                                    </p:anim>
                                    <p:anim calcmode="lin" valueType="num">
                                      <p:cBhvr additive="base">
                                        <p:cTn id="27" dur="500" fill="hold"/>
                                        <p:tgtEl>
                                          <p:spTgt spid="114"/>
                                        </p:tgtEl>
                                        <p:attrNameLst>
                                          <p:attrName>ppt_y</p:attrName>
                                        </p:attrNameLst>
                                      </p:cBhvr>
                                      <p:tavLst>
                                        <p:tav tm="0">
                                          <p:val>
                                            <p:strVal val="0-#ppt_h/2"/>
                                          </p:val>
                                        </p:tav>
                                        <p:tav tm="100000">
                                          <p:val>
                                            <p:strVal val="#ppt_y"/>
                                          </p:val>
                                        </p:tav>
                                      </p:tavLst>
                                    </p:anim>
                                  </p:childTnLst>
                                </p:cTn>
                              </p:par>
                            </p:childTnLst>
                          </p:cTn>
                        </p:par>
                        <p:par>
                          <p:cTn id="28" fill="hold">
                            <p:stCondLst>
                              <p:cond delay="2350"/>
                            </p:stCondLst>
                            <p:childTnLst>
                              <p:par>
                                <p:cTn id="29" presetID="16" presetClass="entr" presetSubtype="21"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par>
                          <p:cTn id="32" fill="hold">
                            <p:stCondLst>
                              <p:cond delay="2850"/>
                            </p:stCondLst>
                            <p:childTnLst>
                              <p:par>
                                <p:cTn id="33" presetID="22" presetClass="entr" presetSubtype="4" fill="hold" grpId="0"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down)">
                                      <p:cBhvr>
                                        <p:cTn id="35" dur="500"/>
                                        <p:tgtEl>
                                          <p:spTgt spid="125"/>
                                        </p:tgtEl>
                                      </p:cBhvr>
                                    </p:animEffect>
                                  </p:childTnLst>
                                </p:cTn>
                              </p:par>
                            </p:childTnLst>
                          </p:cTn>
                        </p:par>
                        <p:par>
                          <p:cTn id="36" fill="hold">
                            <p:stCondLst>
                              <p:cond delay="3350"/>
                            </p:stCondLst>
                            <p:childTnLst>
                              <p:par>
                                <p:cTn id="37" presetID="49" presetClass="entr" presetSubtype="0" decel="10000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p:cTn id="39" dur="500" fill="hold"/>
                                        <p:tgtEl>
                                          <p:spTgt spid="115"/>
                                        </p:tgtEl>
                                        <p:attrNameLst>
                                          <p:attrName>ppt_w</p:attrName>
                                        </p:attrNameLst>
                                      </p:cBhvr>
                                      <p:tavLst>
                                        <p:tav tm="0">
                                          <p:val>
                                            <p:fltVal val="0"/>
                                          </p:val>
                                        </p:tav>
                                        <p:tav tm="100000">
                                          <p:val>
                                            <p:strVal val="#ppt_w"/>
                                          </p:val>
                                        </p:tav>
                                      </p:tavLst>
                                    </p:anim>
                                    <p:anim calcmode="lin" valueType="num">
                                      <p:cBhvr>
                                        <p:cTn id="40" dur="500" fill="hold"/>
                                        <p:tgtEl>
                                          <p:spTgt spid="115"/>
                                        </p:tgtEl>
                                        <p:attrNameLst>
                                          <p:attrName>ppt_h</p:attrName>
                                        </p:attrNameLst>
                                      </p:cBhvr>
                                      <p:tavLst>
                                        <p:tav tm="0">
                                          <p:val>
                                            <p:fltVal val="0"/>
                                          </p:val>
                                        </p:tav>
                                        <p:tav tm="100000">
                                          <p:val>
                                            <p:strVal val="#ppt_h"/>
                                          </p:val>
                                        </p:tav>
                                      </p:tavLst>
                                    </p:anim>
                                    <p:anim calcmode="lin" valueType="num">
                                      <p:cBhvr>
                                        <p:cTn id="41" dur="500" fill="hold"/>
                                        <p:tgtEl>
                                          <p:spTgt spid="115"/>
                                        </p:tgtEl>
                                        <p:attrNameLst>
                                          <p:attrName>style.rotation</p:attrName>
                                        </p:attrNameLst>
                                      </p:cBhvr>
                                      <p:tavLst>
                                        <p:tav tm="0">
                                          <p:val>
                                            <p:fltVal val="360"/>
                                          </p:val>
                                        </p:tav>
                                        <p:tav tm="100000">
                                          <p:val>
                                            <p:fltVal val="0"/>
                                          </p:val>
                                        </p:tav>
                                      </p:tavLst>
                                    </p:anim>
                                    <p:animEffect transition="in" filter="fade">
                                      <p:cBhvr>
                                        <p:cTn id="42" dur="500"/>
                                        <p:tgtEl>
                                          <p:spTgt spid="115"/>
                                        </p:tgtEl>
                                      </p:cBhvr>
                                    </p:animEffect>
                                  </p:childTnLst>
                                </p:cTn>
                              </p:par>
                            </p:childTnLst>
                          </p:cTn>
                        </p:par>
                        <p:par>
                          <p:cTn id="43" fill="hold">
                            <p:stCondLst>
                              <p:cond delay="3850"/>
                            </p:stCondLst>
                            <p:childTnLst>
                              <p:par>
                                <p:cTn id="44" presetID="2" presetClass="entr" presetSubtype="3" fill="hold" grpId="0" nodeType="after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500" fill="hold"/>
                                        <p:tgtEl>
                                          <p:spTgt spid="116"/>
                                        </p:tgtEl>
                                        <p:attrNameLst>
                                          <p:attrName>ppt_x</p:attrName>
                                        </p:attrNameLst>
                                      </p:cBhvr>
                                      <p:tavLst>
                                        <p:tav tm="0">
                                          <p:val>
                                            <p:strVal val="1+#ppt_w/2"/>
                                          </p:val>
                                        </p:tav>
                                        <p:tav tm="100000">
                                          <p:val>
                                            <p:strVal val="#ppt_x"/>
                                          </p:val>
                                        </p:tav>
                                      </p:tavLst>
                                    </p:anim>
                                    <p:anim calcmode="lin" valueType="num">
                                      <p:cBhvr additive="base">
                                        <p:cTn id="47" dur="500" fill="hold"/>
                                        <p:tgtEl>
                                          <p:spTgt spid="116"/>
                                        </p:tgtEl>
                                        <p:attrNameLst>
                                          <p:attrName>ppt_y</p:attrName>
                                        </p:attrNameLst>
                                      </p:cBhvr>
                                      <p:tavLst>
                                        <p:tav tm="0">
                                          <p:val>
                                            <p:strVal val="0-#ppt_h/2"/>
                                          </p:val>
                                        </p:tav>
                                        <p:tav tm="100000">
                                          <p:val>
                                            <p:strVal val="#ppt_y"/>
                                          </p:val>
                                        </p:tav>
                                      </p:tavLst>
                                    </p:anim>
                                  </p:childTnLst>
                                </p:cTn>
                              </p:par>
                            </p:childTnLst>
                          </p:cTn>
                        </p:par>
                        <p:par>
                          <p:cTn id="48" fill="hold">
                            <p:stCondLst>
                              <p:cond delay="4350"/>
                            </p:stCondLst>
                            <p:childTnLst>
                              <p:par>
                                <p:cTn id="49" presetID="16" presetClass="entr" presetSubtype="21"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barn(inVertical)">
                                      <p:cBhvr>
                                        <p:cTn id="51" dur="500"/>
                                        <p:tgtEl>
                                          <p:spTgt spid="118"/>
                                        </p:tgtEl>
                                      </p:cBhvr>
                                    </p:animEffect>
                                  </p:childTnLst>
                                </p:cTn>
                              </p:par>
                            </p:childTnLst>
                          </p:cTn>
                        </p:par>
                        <p:par>
                          <p:cTn id="52" fill="hold">
                            <p:stCondLst>
                              <p:cond delay="4850"/>
                            </p:stCondLst>
                            <p:childTnLst>
                              <p:par>
                                <p:cTn id="53" presetID="22" presetClass="entr" presetSubtype="4" fill="hold" grpId="0" nodeType="after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wipe(down)">
                                      <p:cBhvr>
                                        <p:cTn id="55" dur="500"/>
                                        <p:tgtEl>
                                          <p:spTgt spid="126"/>
                                        </p:tgtEl>
                                      </p:cBhvr>
                                    </p:animEffect>
                                  </p:childTnLst>
                                </p:cTn>
                              </p:par>
                            </p:childTnLst>
                          </p:cTn>
                        </p:par>
                        <p:par>
                          <p:cTn id="56" fill="hold">
                            <p:stCondLst>
                              <p:cond delay="5350"/>
                            </p:stCondLst>
                            <p:childTnLst>
                              <p:par>
                                <p:cTn id="57" presetID="49" presetClass="entr" presetSubtype="0" decel="10000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 calcmode="lin" valueType="num">
                                      <p:cBhvr>
                                        <p:cTn id="61" dur="500" fill="hold"/>
                                        <p:tgtEl>
                                          <p:spTgt spid="119"/>
                                        </p:tgtEl>
                                        <p:attrNameLst>
                                          <p:attrName>style.rotation</p:attrName>
                                        </p:attrNameLst>
                                      </p:cBhvr>
                                      <p:tavLst>
                                        <p:tav tm="0">
                                          <p:val>
                                            <p:fltVal val="360"/>
                                          </p:val>
                                        </p:tav>
                                        <p:tav tm="100000">
                                          <p:val>
                                            <p:fltVal val="0"/>
                                          </p:val>
                                        </p:tav>
                                      </p:tavLst>
                                    </p:anim>
                                    <p:animEffect transition="in" filter="fade">
                                      <p:cBhvr>
                                        <p:cTn id="62" dur="500"/>
                                        <p:tgtEl>
                                          <p:spTgt spid="119"/>
                                        </p:tgtEl>
                                      </p:cBhvr>
                                    </p:animEffect>
                                  </p:childTnLst>
                                </p:cTn>
                              </p:par>
                            </p:childTnLst>
                          </p:cTn>
                        </p:par>
                        <p:par>
                          <p:cTn id="63" fill="hold">
                            <p:stCondLst>
                              <p:cond delay="5850"/>
                            </p:stCondLst>
                            <p:childTnLst>
                              <p:par>
                                <p:cTn id="64" presetID="2" presetClass="entr" presetSubtype="2" fill="hold" grpId="0" nodeType="afterEffect">
                                  <p:stCondLst>
                                    <p:cond delay="0"/>
                                  </p:stCondLst>
                                  <p:childTnLst>
                                    <p:set>
                                      <p:cBhvr>
                                        <p:cTn id="65" dur="1" fill="hold">
                                          <p:stCondLst>
                                            <p:cond delay="0"/>
                                          </p:stCondLst>
                                        </p:cTn>
                                        <p:tgtEl>
                                          <p:spTgt spid="120"/>
                                        </p:tgtEl>
                                        <p:attrNameLst>
                                          <p:attrName>style.visibility</p:attrName>
                                        </p:attrNameLst>
                                      </p:cBhvr>
                                      <p:to>
                                        <p:strVal val="visible"/>
                                      </p:to>
                                    </p:set>
                                    <p:anim calcmode="lin" valueType="num">
                                      <p:cBhvr additive="base">
                                        <p:cTn id="66" dur="500" fill="hold"/>
                                        <p:tgtEl>
                                          <p:spTgt spid="120"/>
                                        </p:tgtEl>
                                        <p:attrNameLst>
                                          <p:attrName>ppt_x</p:attrName>
                                        </p:attrNameLst>
                                      </p:cBhvr>
                                      <p:tavLst>
                                        <p:tav tm="0">
                                          <p:val>
                                            <p:strVal val="1+#ppt_w/2"/>
                                          </p:val>
                                        </p:tav>
                                        <p:tav tm="100000">
                                          <p:val>
                                            <p:strVal val="#ppt_x"/>
                                          </p:val>
                                        </p:tav>
                                      </p:tavLst>
                                    </p:anim>
                                    <p:anim calcmode="lin" valueType="num">
                                      <p:cBhvr additive="base">
                                        <p:cTn id="67" dur="500" fill="hold"/>
                                        <p:tgtEl>
                                          <p:spTgt spid="120"/>
                                        </p:tgtEl>
                                        <p:attrNameLst>
                                          <p:attrName>ppt_y</p:attrName>
                                        </p:attrNameLst>
                                      </p:cBhvr>
                                      <p:tavLst>
                                        <p:tav tm="0">
                                          <p:val>
                                            <p:strVal val="#ppt_y"/>
                                          </p:val>
                                        </p:tav>
                                        <p:tav tm="100000">
                                          <p:val>
                                            <p:strVal val="#ppt_y"/>
                                          </p:val>
                                        </p:tav>
                                      </p:tavLst>
                                    </p:anim>
                                  </p:childTnLst>
                                </p:cTn>
                              </p:par>
                            </p:childTnLst>
                          </p:cTn>
                        </p:par>
                        <p:par>
                          <p:cTn id="68" fill="hold">
                            <p:stCondLst>
                              <p:cond delay="6350"/>
                            </p:stCondLst>
                            <p:childTnLst>
                              <p:par>
                                <p:cTn id="69" presetID="16" presetClass="entr" presetSubtype="21" fill="hold" grpId="0" nodeType="after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barn(inVertical)">
                                      <p:cBhvr>
                                        <p:cTn id="71" dur="500"/>
                                        <p:tgtEl>
                                          <p:spTgt spid="121"/>
                                        </p:tgtEl>
                                      </p:cBhvr>
                                    </p:animEffect>
                                  </p:childTnLst>
                                </p:cTn>
                              </p:par>
                            </p:childTnLst>
                          </p:cTn>
                        </p:par>
                        <p:par>
                          <p:cTn id="72" fill="hold">
                            <p:stCondLst>
                              <p:cond delay="6850"/>
                            </p:stCondLst>
                            <p:childTnLst>
                              <p:par>
                                <p:cTn id="73" presetID="22" presetClass="entr" presetSubtype="4" fill="hold" grpId="0" nodeType="after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wipe(down)">
                                      <p:cBhvr>
                                        <p:cTn id="7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p:bldP spid="118" grpId="0"/>
      <p:bldP spid="119" grpId="0" animBg="1"/>
      <p:bldP spid="120" grpId="0" animBg="1"/>
      <p:bldP spid="121" grpId="0"/>
      <p:bldP spid="125" grpId="0"/>
      <p:bldP spid="126" grpId="0"/>
      <p:bldP spid="127" grpId="0"/>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7"/>
          <p:cNvSpPr/>
          <p:nvPr/>
        </p:nvSpPr>
        <p:spPr bwMode="auto">
          <a:xfrm rot="18900000">
            <a:off x="7261473" y="1697725"/>
            <a:ext cx="1745851"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2" name="Freeform 6"/>
          <p:cNvSpPr/>
          <p:nvPr/>
        </p:nvSpPr>
        <p:spPr bwMode="auto">
          <a:xfrm rot="18900000">
            <a:off x="7912379" y="2962757"/>
            <a:ext cx="1748962"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3" name="Freeform 5"/>
          <p:cNvSpPr/>
          <p:nvPr/>
        </p:nvSpPr>
        <p:spPr bwMode="auto">
          <a:xfrm rot="18900000">
            <a:off x="6650824" y="3616744"/>
            <a:ext cx="1745851"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4" name="Freeform 8"/>
          <p:cNvSpPr/>
          <p:nvPr/>
        </p:nvSpPr>
        <p:spPr bwMode="auto">
          <a:xfrm rot="18900000">
            <a:off x="5998364" y="2351709"/>
            <a:ext cx="1745851"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cxnSp>
        <p:nvCxnSpPr>
          <p:cNvPr id="45" name="직선 연결선 250"/>
          <p:cNvCxnSpPr/>
          <p:nvPr/>
        </p:nvCxnSpPr>
        <p:spPr>
          <a:xfrm>
            <a:off x="5636785" y="2892165"/>
            <a:ext cx="3262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5708318" y="5160322"/>
            <a:ext cx="1191577"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8709179" y="1922639"/>
            <a:ext cx="14258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9681678" y="4194100"/>
            <a:ext cx="4533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p:nvPr/>
        </p:nvSpPr>
        <p:spPr>
          <a:xfrm>
            <a:off x="482237" y="2319646"/>
            <a:ext cx="3099874" cy="340590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Click add text Click add text Click add text content Click to add text content</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Click add text Click add text Click add text content Click to add text content</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Click add text Click add text Click add text content Click to add text content</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Click add text Click add text Click add text content Click to add text content</a:t>
            </a:r>
            <a:endParaRPr lang="en-US" sz="1600" dirty="0">
              <a:solidFill>
                <a:srgbClr val="414455"/>
              </a:solidFill>
              <a:latin typeface="微软雅黑" panose="020B0503020204020204" pitchFamily="34" charset="-122"/>
              <a:ea typeface="微软雅黑" panose="020B0503020204020204" pitchFamily="34" charset="-122"/>
            </a:endParaRPr>
          </a:p>
        </p:txBody>
      </p:sp>
      <p:cxnSp>
        <p:nvCxnSpPr>
          <p:cNvPr id="50" name="Straight Connector 59"/>
          <p:cNvCxnSpPr/>
          <p:nvPr/>
        </p:nvCxnSpPr>
        <p:spPr>
          <a:xfrm flipV="1">
            <a:off x="4003226" y="1610673"/>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4343658" y="2649878"/>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Click here</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Add content</a:t>
            </a:r>
          </a:p>
        </p:txBody>
      </p:sp>
      <p:sp>
        <p:nvSpPr>
          <p:cNvPr id="52" name="矩形 10"/>
          <p:cNvSpPr>
            <a:spLocks noChangeArrowheads="1"/>
          </p:cNvSpPr>
          <p:nvPr/>
        </p:nvSpPr>
        <p:spPr bwMode="auto">
          <a:xfrm>
            <a:off x="10288643" y="1666730"/>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Click here</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Add content</a:t>
            </a:r>
          </a:p>
        </p:txBody>
      </p:sp>
      <p:sp>
        <p:nvSpPr>
          <p:cNvPr id="53" name="矩形 10"/>
          <p:cNvSpPr>
            <a:spLocks noChangeArrowheads="1"/>
          </p:cNvSpPr>
          <p:nvPr/>
        </p:nvSpPr>
        <p:spPr bwMode="auto">
          <a:xfrm>
            <a:off x="4420291" y="4795150"/>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Click here</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Add content</a:t>
            </a:r>
          </a:p>
        </p:txBody>
      </p:sp>
      <p:sp>
        <p:nvSpPr>
          <p:cNvPr id="54" name="矩形 10"/>
          <p:cNvSpPr>
            <a:spLocks noChangeArrowheads="1"/>
          </p:cNvSpPr>
          <p:nvPr/>
        </p:nvSpPr>
        <p:spPr bwMode="auto">
          <a:xfrm>
            <a:off x="10356344" y="3935713"/>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Click here</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Add content</a:t>
            </a:r>
          </a:p>
        </p:txBody>
      </p:sp>
      <p:sp>
        <p:nvSpPr>
          <p:cNvPr id="17" name="文本框 2"/>
          <p:cNvSpPr txBox="1"/>
          <p:nvPr/>
        </p:nvSpPr>
        <p:spPr>
          <a:xfrm>
            <a:off x="1129564" y="170270"/>
            <a:ext cx="4322089"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Click to enter the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 calcmode="lin" valueType="num">
                                      <p:cBhvr>
                                        <p:cTn id="17" dur="500" fill="hold"/>
                                        <p:tgtEl>
                                          <p:spTgt spid="41"/>
                                        </p:tgtEl>
                                        <p:attrNameLst>
                                          <p:attrName>style.rotation</p:attrName>
                                        </p:attrNameLst>
                                      </p:cBhvr>
                                      <p:tavLst>
                                        <p:tav tm="0">
                                          <p:val>
                                            <p:fltVal val="360"/>
                                          </p:val>
                                        </p:tav>
                                        <p:tav tm="100000">
                                          <p:val>
                                            <p:fltVal val="0"/>
                                          </p:val>
                                        </p:tav>
                                      </p:tavLst>
                                    </p:anim>
                                    <p:animEffect transition="in" filter="fade">
                                      <p:cBhvr>
                                        <p:cTn id="18" dur="500"/>
                                        <p:tgtEl>
                                          <p:spTgt spid="41"/>
                                        </p:tgtEl>
                                      </p:cBhvr>
                                    </p:animEffect>
                                  </p:childTnLst>
                                </p:cTn>
                              </p:par>
                            </p:childTnLst>
                          </p:cTn>
                        </p:par>
                        <p:par>
                          <p:cTn id="19" fill="hold">
                            <p:stCondLst>
                              <p:cond delay="1350"/>
                            </p:stCondLst>
                            <p:childTnLst>
                              <p:par>
                                <p:cTn id="20" presetID="22" presetClass="entr" presetSubtype="8"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1850"/>
                            </p:stCondLst>
                            <p:childTnLst>
                              <p:par>
                                <p:cTn id="24" presetID="22" presetClass="entr" presetSubtype="4"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cTn>
                              </p:par>
                            </p:childTnLst>
                          </p:cTn>
                        </p:par>
                        <p:par>
                          <p:cTn id="27" fill="hold">
                            <p:stCondLst>
                              <p:cond delay="2350"/>
                            </p:stCondLst>
                            <p:childTnLst>
                              <p:par>
                                <p:cTn id="28" presetID="49" presetClass="entr" presetSubtype="0" decel="10000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 calcmode="lin" valueType="num">
                                      <p:cBhvr>
                                        <p:cTn id="32" dur="500" fill="hold"/>
                                        <p:tgtEl>
                                          <p:spTgt spid="44"/>
                                        </p:tgtEl>
                                        <p:attrNameLst>
                                          <p:attrName>style.rotation</p:attrName>
                                        </p:attrNameLst>
                                      </p:cBhvr>
                                      <p:tavLst>
                                        <p:tav tm="0">
                                          <p:val>
                                            <p:fltVal val="360"/>
                                          </p:val>
                                        </p:tav>
                                        <p:tav tm="100000">
                                          <p:val>
                                            <p:fltVal val="0"/>
                                          </p:val>
                                        </p:tav>
                                      </p:tavLst>
                                    </p:anim>
                                    <p:animEffect transition="in" filter="fade">
                                      <p:cBhvr>
                                        <p:cTn id="33" dur="500"/>
                                        <p:tgtEl>
                                          <p:spTgt spid="44"/>
                                        </p:tgtEl>
                                      </p:cBhvr>
                                    </p:animEffect>
                                  </p:childTnLst>
                                </p:cTn>
                              </p:par>
                            </p:childTnLst>
                          </p:cTn>
                        </p:par>
                        <p:par>
                          <p:cTn id="34" fill="hold">
                            <p:stCondLst>
                              <p:cond delay="2850"/>
                            </p:stCondLst>
                            <p:childTnLst>
                              <p:par>
                                <p:cTn id="35" presetID="22" presetClass="entr" presetSubtype="2"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right)">
                                      <p:cBhvr>
                                        <p:cTn id="37" dur="500"/>
                                        <p:tgtEl>
                                          <p:spTgt spid="45"/>
                                        </p:tgtEl>
                                      </p:cBhvr>
                                    </p:animEffect>
                                  </p:childTnLst>
                                </p:cTn>
                              </p:par>
                            </p:childTnLst>
                          </p:cTn>
                        </p:par>
                        <p:par>
                          <p:cTn id="38" fill="hold">
                            <p:stCondLst>
                              <p:cond delay="3350"/>
                            </p:stCondLst>
                            <p:childTnLst>
                              <p:par>
                                <p:cTn id="39" presetID="22" presetClass="entr" presetSubtype="8"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par>
                          <p:cTn id="42" fill="hold">
                            <p:stCondLst>
                              <p:cond delay="3850"/>
                            </p:stCondLst>
                            <p:childTnLst>
                              <p:par>
                                <p:cTn id="43" presetID="49" presetClass="entr" presetSubtype="0" decel="10000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 calcmode="lin" valueType="num">
                                      <p:cBhvr>
                                        <p:cTn id="47" dur="500" fill="hold"/>
                                        <p:tgtEl>
                                          <p:spTgt spid="43"/>
                                        </p:tgtEl>
                                        <p:attrNameLst>
                                          <p:attrName>style.rotation</p:attrName>
                                        </p:attrNameLst>
                                      </p:cBhvr>
                                      <p:tavLst>
                                        <p:tav tm="0">
                                          <p:val>
                                            <p:fltVal val="360"/>
                                          </p:val>
                                        </p:tav>
                                        <p:tav tm="100000">
                                          <p:val>
                                            <p:fltVal val="0"/>
                                          </p:val>
                                        </p:tav>
                                      </p:tavLst>
                                    </p:anim>
                                    <p:animEffect transition="in" filter="fade">
                                      <p:cBhvr>
                                        <p:cTn id="48" dur="500"/>
                                        <p:tgtEl>
                                          <p:spTgt spid="43"/>
                                        </p:tgtEl>
                                      </p:cBhvr>
                                    </p:animEffect>
                                  </p:childTnLst>
                                </p:cTn>
                              </p:par>
                            </p:childTnLst>
                          </p:cTn>
                        </p:par>
                        <p:par>
                          <p:cTn id="49" fill="hold">
                            <p:stCondLst>
                              <p:cond delay="4350"/>
                            </p:stCondLst>
                            <p:childTnLst>
                              <p:par>
                                <p:cTn id="50" presetID="22" presetClass="entr" presetSubtype="2"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4850"/>
                            </p:stCondLst>
                            <p:childTnLst>
                              <p:par>
                                <p:cTn id="54" presetID="2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par>
                          <p:cTn id="57" fill="hold">
                            <p:stCondLst>
                              <p:cond delay="5350"/>
                            </p:stCondLst>
                            <p:childTnLst>
                              <p:par>
                                <p:cTn id="58" presetID="49" presetClass="entr" presetSubtype="0"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 calcmode="lin" valueType="num">
                                      <p:cBhvr>
                                        <p:cTn id="62" dur="500" fill="hold"/>
                                        <p:tgtEl>
                                          <p:spTgt spid="42"/>
                                        </p:tgtEl>
                                        <p:attrNameLst>
                                          <p:attrName>style.rotation</p:attrName>
                                        </p:attrNameLst>
                                      </p:cBhvr>
                                      <p:tavLst>
                                        <p:tav tm="0">
                                          <p:val>
                                            <p:fltVal val="360"/>
                                          </p:val>
                                        </p:tav>
                                        <p:tav tm="100000">
                                          <p:val>
                                            <p:fltVal val="0"/>
                                          </p:val>
                                        </p:tav>
                                      </p:tavLst>
                                    </p:anim>
                                    <p:animEffect transition="in" filter="fade">
                                      <p:cBhvr>
                                        <p:cTn id="63" dur="500"/>
                                        <p:tgtEl>
                                          <p:spTgt spid="42"/>
                                        </p:tgtEl>
                                      </p:cBhvr>
                                    </p:animEffect>
                                  </p:childTnLst>
                                </p:cTn>
                              </p:par>
                            </p:childTnLst>
                          </p:cTn>
                        </p:par>
                        <p:par>
                          <p:cTn id="64" fill="hold">
                            <p:stCondLst>
                              <p:cond delay="5850"/>
                            </p:stCondLst>
                            <p:childTnLst>
                              <p:par>
                                <p:cTn id="65" presetID="22" presetClass="entr" presetSubtype="8"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par>
                          <p:cTn id="68" fill="hold">
                            <p:stCondLst>
                              <p:cond delay="6350"/>
                            </p:stCondLst>
                            <p:childTnLst>
                              <p:par>
                                <p:cTn id="69" presetID="22" presetClass="entr" presetSubtype="8"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par>
                          <p:cTn id="72" fill="hold">
                            <p:stCondLst>
                              <p:cond delay="6850"/>
                            </p:stCondLst>
                            <p:childTnLst>
                              <p:par>
                                <p:cTn id="73" presetID="22" presetClass="entr" presetSubtype="1"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p:stCondLst>
                              <p:cond delay="735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9"/>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grpSp>
      <p:grpSp>
        <p:nvGrpSpPr>
          <p:cNvPr id="48" name="组合 37"/>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grpSp>
      <p:grpSp>
        <p:nvGrpSpPr>
          <p:cNvPr id="51" name="组合 40"/>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04</a:t>
              </a:r>
              <a:endParaRPr lang="zh-CN" altLang="en-US" sz="3200">
                <a:solidFill>
                  <a:schemeClr val="bg1"/>
                </a:solidFill>
                <a:latin typeface="Impact" panose="020B0806030902050204" pitchFamily="34" charset="0"/>
              </a:endParaRPr>
            </a:p>
          </p:txBody>
        </p:sp>
      </p:grpSp>
      <p:grpSp>
        <p:nvGrpSpPr>
          <p:cNvPr id="54" name="组合 43"/>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57" name="组合 46"/>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grpSp>
      <p:grpSp>
        <p:nvGrpSpPr>
          <p:cNvPr id="77" name="组合 76"/>
          <p:cNvGrpSpPr/>
          <p:nvPr/>
        </p:nvGrpSpPr>
        <p:grpSpPr>
          <a:xfrm>
            <a:off x="6239129" y="1413570"/>
            <a:ext cx="3765864" cy="511504"/>
            <a:chOff x="6315198" y="1573726"/>
            <a:chExt cx="3768315" cy="511504"/>
          </a:xfrm>
          <a:solidFill>
            <a:srgbClr val="C00000"/>
          </a:solidFill>
        </p:grpSpPr>
        <p:sp>
          <p:nvSpPr>
            <p:cNvPr id="78"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315198" y="1652627"/>
              <a:ext cx="3602224" cy="400150"/>
            </a:xfrm>
            <a:prstGeom prst="rect">
              <a:avLst/>
            </a:prstGeom>
            <a:grpFill/>
          </p:spPr>
          <p:txBody>
            <a:bodyPr wrap="square" lIns="121960" tIns="60980" rIns="121960" bIns="60980">
              <a:spAutoFit/>
            </a:bodyPr>
            <a:lstStyle/>
            <a:p>
              <a:pPr>
                <a:defRPr/>
              </a:pPr>
              <a:r>
                <a:rPr lang="zh-CN" altLang="en-US" sz="1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Overview of the annual work</a:t>
              </a:r>
              <a:endParaRPr lang="zh-CN" altLang="zh-CN" sz="1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a:solidFill>
            <a:srgbClr val="C00000"/>
          </a:solidFill>
        </p:grpSpPr>
        <p:sp>
          <p:nvSpPr>
            <p:cNvPr id="82" name="圆角矩形 81"/>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339096" y="2450466"/>
              <a:ext cx="3578327"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Completion of the work</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a:solidFill>
            <a:srgbClr val="C00000"/>
          </a:solidFill>
        </p:grpSpPr>
        <p:sp>
          <p:nvSpPr>
            <p:cNvPr id="86" name="圆角矩形 85"/>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459402" y="3336319"/>
              <a:ext cx="3600213" cy="400150"/>
            </a:xfrm>
            <a:prstGeom prst="rect">
              <a:avLst/>
            </a:prstGeom>
            <a:grpFill/>
          </p:spPr>
          <p:txBody>
            <a:bodyPr wrap="square" lIns="121960" tIns="60980" rIns="121960" bIns="60980">
              <a:spAutoFit/>
            </a:bodyPr>
            <a:lstStyle/>
            <a:p>
              <a:pPr>
                <a:defRPr/>
              </a:pPr>
              <a:r>
                <a:rPr lang="zh-CN" altLang="en-US" sz="1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Successful Project Showcase</a:t>
              </a:r>
              <a:endParaRPr lang="zh-CN" altLang="zh-CN" sz="1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0" y="4299703"/>
            <a:ext cx="3741980" cy="511504"/>
            <a:chOff x="6339096" y="4183104"/>
            <a:chExt cx="3744416" cy="511504"/>
          </a:xfrm>
          <a:solidFill>
            <a:srgbClr val="C00000"/>
          </a:solidFill>
        </p:grpSpPr>
        <p:sp>
          <p:nvSpPr>
            <p:cNvPr id="90" name="圆角矩形 89"/>
            <p:cNvSpPr/>
            <p:nvPr/>
          </p:nvSpPr>
          <p:spPr>
            <a:xfrm>
              <a:off x="6339096" y="4183104"/>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459402" y="4217045"/>
              <a:ext cx="273630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Insufficient work</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a:solidFill>
            <a:srgbClr val="C00000"/>
          </a:solidFill>
        </p:grpSpPr>
        <p:sp>
          <p:nvSpPr>
            <p:cNvPr id="94" name="圆角矩形 93"/>
            <p:cNvSpPr/>
            <p:nvPr/>
          </p:nvSpPr>
          <p:spPr>
            <a:xfrm>
              <a:off x="6339097" y="505748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459402" y="5107755"/>
              <a:ext cx="3410722"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Next year's work plan</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9313" y="4278066"/>
            <a:ext cx="576064" cy="67938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3"/>
          <a:srcRect l="40751"/>
          <a:stretch/>
        </p:blipFill>
        <p:spPr>
          <a:xfrm>
            <a:off x="-25474" y="189434"/>
            <a:ext cx="3861366" cy="6523285"/>
          </a:xfrm>
          <a:prstGeom prst="rect">
            <a:avLst/>
          </a:prstGeom>
        </p:spPr>
      </p:pic>
    </p:spTree>
    <p:extLst>
      <p:ext uri="{BB962C8B-B14F-4D97-AF65-F5344CB8AC3E}">
        <p14:creationId xmlns:p14="http://schemas.microsoft.com/office/powerpoint/2010/main" val="32720358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22" presetClass="entr" presetSubtype="8" fill="hold" nodeType="withEffect">
                                  <p:stCondLst>
                                    <p:cond delay="300"/>
                                  </p:stCondLst>
                                  <p:childTnLst>
                                    <p:set>
                                      <p:cBhvr>
                                        <p:cTn id="9" dur="1" fill="hold">
                                          <p:stCondLst>
                                            <p:cond delay="0"/>
                                          </p:stCondLst>
                                        </p:cTn>
                                        <p:tgtEl>
                                          <p:spTgt spid="77"/>
                                        </p:tgtEl>
                                        <p:attrNameLst>
                                          <p:attrName>style.visibility</p:attrName>
                                        </p:attrNameLst>
                                      </p:cBhvr>
                                      <p:to>
                                        <p:strVal val="visible"/>
                                      </p:to>
                                    </p:set>
                                    <p:animEffect transition="in" filter="wipe(left)">
                                      <p:cBhvr>
                                        <p:cTn id="10" dur="500"/>
                                        <p:tgtEl>
                                          <p:spTgt spid="77"/>
                                        </p:tgtEl>
                                      </p:cBhvr>
                                    </p:animEffect>
                                  </p:childTnLst>
                                </p:cTn>
                              </p:par>
                              <p:par>
                                <p:cTn id="11" presetID="10" presetClass="entr" presetSubtype="0" fill="hold" nodeType="withEffect">
                                  <p:stCondLst>
                                    <p:cond delay="30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22" presetClass="entr" presetSubtype="8" fill="hold" nodeType="withEffect">
                                  <p:stCondLst>
                                    <p:cond delay="60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par>
                                <p:cTn id="17" presetID="10" presetClass="entr" presetSubtype="0" fill="hold" nodeType="withEffect">
                                  <p:stCondLst>
                                    <p:cond delay="60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22" presetClass="entr" presetSubtype="8" fill="hold" nodeType="withEffect">
                                  <p:stCondLst>
                                    <p:cond delay="900"/>
                                  </p:stCondLst>
                                  <p:childTnLst>
                                    <p:set>
                                      <p:cBhvr>
                                        <p:cTn id="21" dur="1" fill="hold">
                                          <p:stCondLst>
                                            <p:cond delay="0"/>
                                          </p:stCondLst>
                                        </p:cTn>
                                        <p:tgtEl>
                                          <p:spTgt spid="85"/>
                                        </p:tgtEl>
                                        <p:attrNameLst>
                                          <p:attrName>style.visibility</p:attrName>
                                        </p:attrNameLst>
                                      </p:cBhvr>
                                      <p:to>
                                        <p:strVal val="visible"/>
                                      </p:to>
                                    </p:set>
                                    <p:animEffect transition="in" filter="wipe(left)">
                                      <p:cBhvr>
                                        <p:cTn id="22" dur="500"/>
                                        <p:tgtEl>
                                          <p:spTgt spid="85"/>
                                        </p:tgtEl>
                                      </p:cBhvr>
                                    </p:animEffect>
                                  </p:childTnLst>
                                </p:cTn>
                              </p:par>
                              <p:par>
                                <p:cTn id="23" presetID="10" presetClass="entr" presetSubtype="0" fill="hold" nodeType="withEffect">
                                  <p:stCondLst>
                                    <p:cond delay="90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22" presetClass="entr" presetSubtype="8" fill="hold" nodeType="withEffect">
                                  <p:stCondLst>
                                    <p:cond delay="1200"/>
                                  </p:stCondLst>
                                  <p:childTnLst>
                                    <p:set>
                                      <p:cBhvr>
                                        <p:cTn id="27" dur="1" fill="hold">
                                          <p:stCondLst>
                                            <p:cond delay="0"/>
                                          </p:stCondLst>
                                        </p:cTn>
                                        <p:tgtEl>
                                          <p:spTgt spid="89"/>
                                        </p:tgtEl>
                                        <p:attrNameLst>
                                          <p:attrName>style.visibility</p:attrName>
                                        </p:attrNameLst>
                                      </p:cBhvr>
                                      <p:to>
                                        <p:strVal val="visible"/>
                                      </p:to>
                                    </p:set>
                                    <p:animEffect transition="in" filter="wipe(left)">
                                      <p:cBhvr>
                                        <p:cTn id="28" dur="500"/>
                                        <p:tgtEl>
                                          <p:spTgt spid="89"/>
                                        </p:tgtEl>
                                      </p:cBhvr>
                                    </p:animEffect>
                                  </p:childTnLst>
                                </p:cTn>
                              </p:par>
                              <p:par>
                                <p:cTn id="29" presetID="10" presetClass="entr" presetSubtype="0" fill="hold" nodeType="withEffect">
                                  <p:stCondLst>
                                    <p:cond delay="120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22" presetClass="entr" presetSubtype="8" fill="hold" nodeType="withEffect">
                                  <p:stCondLst>
                                    <p:cond delay="1500"/>
                                  </p:stCondLst>
                                  <p:childTnLst>
                                    <p:set>
                                      <p:cBhvr>
                                        <p:cTn id="33" dur="1" fill="hold">
                                          <p:stCondLst>
                                            <p:cond delay="0"/>
                                          </p:stCondLst>
                                        </p:cTn>
                                        <p:tgtEl>
                                          <p:spTgt spid="93"/>
                                        </p:tgtEl>
                                        <p:attrNameLst>
                                          <p:attrName>style.visibility</p:attrName>
                                        </p:attrNameLst>
                                      </p:cBhvr>
                                      <p:to>
                                        <p:strVal val="visible"/>
                                      </p:to>
                                    </p:set>
                                    <p:animEffect transition="in" filter="wipe(left)">
                                      <p:cBhvr>
                                        <p:cTn id="34" dur="500"/>
                                        <p:tgtEl>
                                          <p:spTgt spid="93"/>
                                        </p:tgtEl>
                                      </p:cBhvr>
                                    </p:animEffect>
                                  </p:childTnLst>
                                </p:cTn>
                              </p:par>
                            </p:childTnLst>
                          </p:cTn>
                        </p:par>
                        <p:par>
                          <p:cTn id="35" fill="hold">
                            <p:stCondLst>
                              <p:cond delay="2000"/>
                            </p:stCondLst>
                            <p:childTnLst>
                              <p:par>
                                <p:cTn id="36" presetID="2" presetClass="entr" presetSubtype="8" fill="hold" grpId="0"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additive="base">
                                        <p:cTn id="38" dur="500" fill="hold"/>
                                        <p:tgtEl>
                                          <p:spTgt spid="96"/>
                                        </p:tgtEl>
                                        <p:attrNameLst>
                                          <p:attrName>ppt_x</p:attrName>
                                        </p:attrNameLst>
                                      </p:cBhvr>
                                      <p:tavLst>
                                        <p:tav tm="0">
                                          <p:val>
                                            <p:strVal val="0-#ppt_w/2"/>
                                          </p:val>
                                        </p:tav>
                                        <p:tav tm="100000">
                                          <p:val>
                                            <p:strVal val="#ppt_x"/>
                                          </p:val>
                                        </p:tav>
                                      </p:tavLst>
                                    </p:anim>
                                    <p:anim calcmode="lin" valueType="num">
                                      <p:cBhvr additive="base">
                                        <p:cTn id="39" dur="500" fill="hold"/>
                                        <p:tgtEl>
                                          <p:spTgt spid="96"/>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6" presetClass="emph" presetSubtype="0" fill="hold" nodeType="afterEffect">
                                  <p:stCondLst>
                                    <p:cond delay="0"/>
                                  </p:stCondLst>
                                  <p:childTnLst>
                                    <p:animEffect transition="out" filter="fade">
                                      <p:cBhvr>
                                        <p:cTn id="42" dur="500" tmFilter="0, 0; .2, .5; .8, .5; 1, 0"/>
                                        <p:tgtEl>
                                          <p:spTgt spid="42"/>
                                        </p:tgtEl>
                                      </p:cBhvr>
                                    </p:animEffect>
                                    <p:animScale>
                                      <p:cBhvr>
                                        <p:cTn id="43" dur="250" autoRev="1" fill="hold"/>
                                        <p:tgtEl>
                                          <p:spTgt spid="42"/>
                                        </p:tgtEl>
                                      </p:cBhvr>
                                      <p:by x="105000" y="105000"/>
                                    </p:animScale>
                                  </p:childTnLst>
                                </p:cTn>
                              </p:par>
                              <p:par>
                                <p:cTn id="44" presetID="26" presetClass="emph" presetSubtype="0" fill="hold" nodeType="withEffect">
                                  <p:stCondLst>
                                    <p:cond delay="0"/>
                                  </p:stCondLst>
                                  <p:childTnLst>
                                    <p:animEffect transition="out" filter="fade">
                                      <p:cBhvr>
                                        <p:cTn id="45" dur="500" tmFilter="0, 0; .2, .5; .8, .5; 1, 0"/>
                                        <p:tgtEl>
                                          <p:spTgt spid="77"/>
                                        </p:tgtEl>
                                      </p:cBhvr>
                                    </p:animEffect>
                                    <p:animScale>
                                      <p:cBhvr>
                                        <p:cTn id="46" dur="250" autoRev="1" fill="hold"/>
                                        <p:tgtEl>
                                          <p:spTgt spid="7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6382960" y="1552851"/>
            <a:ext cx="366322" cy="366322"/>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6" name="椭圆 5"/>
          <p:cNvSpPr/>
          <p:nvPr/>
        </p:nvSpPr>
        <p:spPr>
          <a:xfrm>
            <a:off x="5987899" y="1710616"/>
            <a:ext cx="183161" cy="183161"/>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7" name="椭圆 6"/>
          <p:cNvSpPr/>
          <p:nvPr/>
        </p:nvSpPr>
        <p:spPr>
          <a:xfrm>
            <a:off x="7062846" y="1549059"/>
            <a:ext cx="183161" cy="183161"/>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8" name="椭圆 7"/>
          <p:cNvSpPr/>
          <p:nvPr/>
        </p:nvSpPr>
        <p:spPr>
          <a:xfrm>
            <a:off x="5025865" y="1376452"/>
            <a:ext cx="333895" cy="333895"/>
          </a:xfrm>
          <a:prstGeom prst="ellipse">
            <a:avLst/>
          </a:pr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9" name="椭圆 8"/>
          <p:cNvSpPr/>
          <p:nvPr/>
        </p:nvSpPr>
        <p:spPr>
          <a:xfrm>
            <a:off x="5427444" y="1342655"/>
            <a:ext cx="366322" cy="366322"/>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10" name="椭圆 9"/>
          <p:cNvSpPr/>
          <p:nvPr/>
        </p:nvSpPr>
        <p:spPr>
          <a:xfrm>
            <a:off x="5740505" y="1724624"/>
            <a:ext cx="183161" cy="183161"/>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11" name="椭圆 10"/>
          <p:cNvSpPr/>
          <p:nvPr/>
        </p:nvSpPr>
        <p:spPr>
          <a:xfrm>
            <a:off x="7254537" y="1477928"/>
            <a:ext cx="429479" cy="429479"/>
          </a:xfrm>
          <a:prstGeom prst="ellipse">
            <a:avLst/>
          </a:pr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12" name="椭圆 11"/>
          <p:cNvSpPr/>
          <p:nvPr/>
        </p:nvSpPr>
        <p:spPr>
          <a:xfrm>
            <a:off x="4589332" y="1552678"/>
            <a:ext cx="366322" cy="366322"/>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13" name="椭圆 12"/>
          <p:cNvSpPr/>
          <p:nvPr/>
        </p:nvSpPr>
        <p:spPr>
          <a:xfrm>
            <a:off x="4209102" y="1727632"/>
            <a:ext cx="183161" cy="183161"/>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14" name="椭圆 13"/>
          <p:cNvSpPr/>
          <p:nvPr/>
        </p:nvSpPr>
        <p:spPr>
          <a:xfrm>
            <a:off x="6676369" y="1308348"/>
            <a:ext cx="366322" cy="366322"/>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15" name="椭圆 14"/>
          <p:cNvSpPr/>
          <p:nvPr/>
        </p:nvSpPr>
        <p:spPr>
          <a:xfrm>
            <a:off x="5234284" y="1623420"/>
            <a:ext cx="183161" cy="183161"/>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16" name="椭圆 15"/>
          <p:cNvSpPr/>
          <p:nvPr/>
        </p:nvSpPr>
        <p:spPr>
          <a:xfrm>
            <a:off x="7830290" y="1724624"/>
            <a:ext cx="183161" cy="183161"/>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8312956" y="2559472"/>
            <a:ext cx="2136026" cy="1812295"/>
            <a:chOff x="9224782" y="2628163"/>
            <a:chExt cx="2397222" cy="2093640"/>
          </a:xfrm>
        </p:grpSpPr>
        <p:grpSp>
          <p:nvGrpSpPr>
            <p:cNvPr id="20" name="组合 19"/>
            <p:cNvGrpSpPr/>
            <p:nvPr/>
          </p:nvGrpSpPr>
          <p:grpSpPr>
            <a:xfrm>
              <a:off x="9224782" y="2628163"/>
              <a:ext cx="2397222" cy="2093640"/>
              <a:chOff x="9224782" y="2628163"/>
              <a:chExt cx="2397222" cy="2093640"/>
            </a:xfrm>
          </p:grpSpPr>
          <p:grpSp>
            <p:nvGrpSpPr>
              <p:cNvPr id="22" name="组合 21"/>
              <p:cNvGrpSpPr/>
              <p:nvPr/>
            </p:nvGrpSpPr>
            <p:grpSpPr>
              <a:xfrm>
                <a:off x="9224782" y="2628163"/>
                <a:ext cx="2397222" cy="2093640"/>
                <a:chOff x="1511944" y="2420246"/>
                <a:chExt cx="2627152" cy="2294453"/>
              </a:xfrm>
              <a:effectLst>
                <a:outerShdw blurRad="203200" dist="38100" dir="3780000" sx="103000" sy="103000" algn="t" rotWithShape="0">
                  <a:prstClr val="black">
                    <a:alpha val="25000"/>
                  </a:prstClr>
                </a:outerShdw>
              </a:effectLst>
            </p:grpSpPr>
            <p:sp>
              <p:nvSpPr>
                <p:cNvPr id="2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121904" tIns="60952" rIns="121904" bIns="60952"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2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121904" tIns="60952" rIns="121904" bIns="60952" numCol="1" anchor="t" anchorCtr="0" compatLnSpc="1"/>
                <a:lstStyle/>
                <a:p>
                  <a:endParaRPr lang="zh-CN" altLang="en-US" sz="3200">
                    <a:latin typeface="微软雅黑" panose="020B0503020204020204" pitchFamily="34" charset="-122"/>
                    <a:ea typeface="微软雅黑" panose="020B0503020204020204" pitchFamily="34" charset="-122"/>
                  </a:endParaRPr>
                </a:p>
              </p:txBody>
            </p:sp>
          </p:grpSp>
          <p:sp>
            <p:nvSpPr>
              <p:cNvPr id="23" name="Freeform 7"/>
              <p:cNvSpPr/>
              <p:nvPr/>
            </p:nvSpPr>
            <p:spPr bwMode="auto">
              <a:xfrm>
                <a:off x="9536465" y="287211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AF2019"/>
              </a:solidFill>
              <a:ln w="7938" cap="flat">
                <a:noFill/>
                <a:prstDash val="solid"/>
                <a:miter lim="800000"/>
              </a:ln>
              <a:effectLst>
                <a:innerShdw blurRad="152400">
                  <a:schemeClr val="tx1">
                    <a:lumMod val="65000"/>
                    <a:lumOff val="35000"/>
                    <a:alpha val="41000"/>
                  </a:schemeClr>
                </a:innerShdw>
              </a:effectLst>
            </p:spPr>
            <p:txBody>
              <a:bodyPr vert="horz" wrap="square" lIns="121904" tIns="60952" rIns="121904" bIns="60952" numCol="1" anchor="t" anchorCtr="0" compatLnSpc="1"/>
              <a:lstStyle/>
              <a:p>
                <a:endParaRPr lang="zh-CN" altLang="en-US" sz="3200">
                  <a:latin typeface="微软雅黑" panose="020B0503020204020204" pitchFamily="34" charset="-122"/>
                  <a:ea typeface="微软雅黑" panose="020B0503020204020204" pitchFamily="34" charset="-122"/>
                </a:endParaRPr>
              </a:p>
            </p:txBody>
          </p:sp>
        </p:grpSp>
        <p:sp>
          <p:nvSpPr>
            <p:cNvPr id="21" name="TextBox 78"/>
            <p:cNvSpPr txBox="1"/>
            <p:nvPr/>
          </p:nvSpPr>
          <p:spPr>
            <a:xfrm>
              <a:off x="9918251" y="3180762"/>
              <a:ext cx="1010287" cy="960003"/>
            </a:xfrm>
            <a:prstGeom prst="rect">
              <a:avLst/>
            </a:prstGeom>
            <a:noFill/>
          </p:spPr>
          <p:txBody>
            <a:bodyPr wrap="square" rtlCol="0">
              <a:spAutoFit/>
            </a:bodyPr>
            <a:lstStyle/>
            <a:p>
              <a:r>
                <a:rPr lang="en-US" altLang="zh-CN" sz="4800" dirty="0">
                  <a:solidFill>
                    <a:schemeClr val="bg1"/>
                  </a:solidFill>
                  <a:latin typeface="微软雅黑" panose="020B0503020204020204" pitchFamily="34" charset="-122"/>
                  <a:ea typeface="微软雅黑" panose="020B0503020204020204" pitchFamily="34" charset="-122"/>
                </a:rPr>
                <a:t>05</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5041476" y="2568622"/>
            <a:ext cx="2136026" cy="1812295"/>
            <a:chOff x="5553262" y="2638733"/>
            <a:chExt cx="2397222" cy="2093640"/>
          </a:xfrm>
        </p:grpSpPr>
        <p:grpSp>
          <p:nvGrpSpPr>
            <p:cNvPr id="27" name="组合 26"/>
            <p:cNvGrpSpPr/>
            <p:nvPr/>
          </p:nvGrpSpPr>
          <p:grpSpPr>
            <a:xfrm>
              <a:off x="5553262" y="2638733"/>
              <a:ext cx="2397222" cy="2093640"/>
              <a:chOff x="5553262" y="2638733"/>
              <a:chExt cx="2397222" cy="2093640"/>
            </a:xfrm>
          </p:grpSpPr>
          <p:grpSp>
            <p:nvGrpSpPr>
              <p:cNvPr id="29" name="组合 28"/>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3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121904" tIns="60952" rIns="121904" bIns="60952"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3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121904" tIns="60952" rIns="121904" bIns="60952" numCol="1" anchor="t" anchorCtr="0" compatLnSpc="1"/>
                <a:lstStyle/>
                <a:p>
                  <a:endParaRPr lang="zh-CN" altLang="en-US" sz="3200">
                    <a:latin typeface="微软雅黑" panose="020B0503020204020204" pitchFamily="34" charset="-122"/>
                    <a:ea typeface="微软雅黑" panose="020B0503020204020204" pitchFamily="34" charset="-122"/>
                  </a:endParaRPr>
                </a:p>
              </p:txBody>
            </p:sp>
          </p:grpSp>
          <p:sp>
            <p:nvSpPr>
              <p:cNvPr id="30"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AF2019"/>
              </a:solidFill>
              <a:ln w="7938" cap="flat">
                <a:noFill/>
                <a:prstDash val="solid"/>
                <a:miter lim="800000"/>
              </a:ln>
              <a:effectLst/>
            </p:spPr>
            <p:txBody>
              <a:bodyPr vert="horz" wrap="square" lIns="121904" tIns="60952" rIns="121904" bIns="60952" numCol="1" anchor="t" anchorCtr="0" compatLnSpc="1"/>
              <a:lstStyle/>
              <a:p>
                <a:endParaRPr lang="zh-CN" altLang="en-US" sz="3200">
                  <a:latin typeface="微软雅黑" panose="020B0503020204020204" pitchFamily="34" charset="-122"/>
                  <a:ea typeface="微软雅黑" panose="020B0503020204020204" pitchFamily="34" charset="-122"/>
                </a:endParaRPr>
              </a:p>
            </p:txBody>
          </p:sp>
        </p:grpSp>
        <p:sp>
          <p:nvSpPr>
            <p:cNvPr id="28" name="TextBox 85"/>
            <p:cNvSpPr txBox="1"/>
            <p:nvPr/>
          </p:nvSpPr>
          <p:spPr>
            <a:xfrm>
              <a:off x="6259489" y="3110169"/>
              <a:ext cx="1010287" cy="960003"/>
            </a:xfrm>
            <a:prstGeom prst="rect">
              <a:avLst/>
            </a:prstGeom>
            <a:noFill/>
          </p:spPr>
          <p:txBody>
            <a:bodyPr wrap="square" rtlCol="0">
              <a:spAutoFit/>
            </a:bodyPr>
            <a:lstStyle/>
            <a:p>
              <a:r>
                <a:rPr lang="en-US" altLang="zh-CN" sz="4800" dirty="0">
                  <a:solidFill>
                    <a:schemeClr val="bg1"/>
                  </a:solidFill>
                  <a:latin typeface="微软雅黑" panose="020B0503020204020204" pitchFamily="34" charset="-122"/>
                  <a:ea typeface="微软雅黑" panose="020B0503020204020204" pitchFamily="34" charset="-122"/>
                </a:rPr>
                <a:t>03</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770088" y="2583612"/>
            <a:ext cx="2136026" cy="1812295"/>
            <a:chOff x="1881842" y="2656049"/>
            <a:chExt cx="2397222" cy="2093640"/>
          </a:xfrm>
        </p:grpSpPr>
        <p:grpSp>
          <p:nvGrpSpPr>
            <p:cNvPr id="34" name="组合 33"/>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3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121904" tIns="60952" rIns="121904" bIns="60952"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3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121904" tIns="60952" rIns="121904" bIns="60952" numCol="1" anchor="t" anchorCtr="0" compatLnSpc="1"/>
              <a:lstStyle/>
              <a:p>
                <a:endParaRPr lang="zh-CN" altLang="en-US" sz="3200">
                  <a:latin typeface="微软雅黑" panose="020B0503020204020204" pitchFamily="34" charset="-122"/>
                  <a:ea typeface="微软雅黑" panose="020B0503020204020204" pitchFamily="34" charset="-122"/>
                </a:endParaRPr>
              </a:p>
            </p:txBody>
          </p:sp>
        </p:grpSp>
        <p:sp>
          <p:nvSpPr>
            <p:cNvPr id="35"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AF2019"/>
            </a:solidFill>
            <a:ln w="7938" cap="flat">
              <a:noFill/>
              <a:prstDash val="solid"/>
              <a:miter lim="800000"/>
            </a:ln>
            <a:effectLst/>
          </p:spPr>
          <p:txBody>
            <a:bodyPr vert="horz" wrap="square" lIns="121904" tIns="60952" rIns="121904" bIns="60952"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36" name="TextBox 93"/>
            <p:cNvSpPr txBox="1"/>
            <p:nvPr/>
          </p:nvSpPr>
          <p:spPr>
            <a:xfrm>
              <a:off x="2575311" y="3250047"/>
              <a:ext cx="1010287" cy="960003"/>
            </a:xfrm>
            <a:prstGeom prst="rect">
              <a:avLst/>
            </a:prstGeom>
            <a:noFill/>
          </p:spPr>
          <p:txBody>
            <a:bodyPr wrap="square" rtlCol="0">
              <a:spAutoFit/>
            </a:bodyPr>
            <a:lstStyle/>
            <a:p>
              <a:r>
                <a:rPr lang="en-US" altLang="zh-CN" sz="4800" dirty="0">
                  <a:solidFill>
                    <a:schemeClr val="bg1"/>
                  </a:solidFill>
                  <a:latin typeface="微软雅黑" panose="020B0503020204020204" pitchFamily="34" charset="-122"/>
                  <a:ea typeface="微软雅黑" panose="020B0503020204020204" pitchFamily="34" charset="-122"/>
                </a:rPr>
                <a:t>01</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409696" y="3489757"/>
            <a:ext cx="2136026" cy="1812295"/>
            <a:chOff x="3721944" y="3702869"/>
            <a:chExt cx="2397222" cy="2093640"/>
          </a:xfrm>
        </p:grpSpPr>
        <p:grpSp>
          <p:nvGrpSpPr>
            <p:cNvPr id="40" name="组合 39"/>
            <p:cNvGrpSpPr/>
            <p:nvPr/>
          </p:nvGrpSpPr>
          <p:grpSpPr>
            <a:xfrm>
              <a:off x="3721944" y="3702869"/>
              <a:ext cx="2397222" cy="2093640"/>
              <a:chOff x="3721944" y="3702869"/>
              <a:chExt cx="2397222" cy="2093640"/>
            </a:xfrm>
          </p:grpSpPr>
          <p:grpSp>
            <p:nvGrpSpPr>
              <p:cNvPr id="42" name="组合 41"/>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4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121904" tIns="60952" rIns="121904" bIns="60952"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4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121904" tIns="60952" rIns="121904" bIns="60952" numCol="1" anchor="t" anchorCtr="0" compatLnSpc="1"/>
                <a:lstStyle/>
                <a:p>
                  <a:endParaRPr lang="zh-CN" altLang="en-US" sz="3200">
                    <a:latin typeface="微软雅黑" panose="020B0503020204020204" pitchFamily="34" charset="-122"/>
                    <a:ea typeface="微软雅黑" panose="020B0503020204020204" pitchFamily="34" charset="-122"/>
                  </a:endParaRPr>
                </a:p>
              </p:txBody>
            </p:sp>
          </p:grpSp>
          <p:sp>
            <p:nvSpPr>
              <p:cNvPr id="43"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AF2019"/>
              </a:solidFill>
              <a:ln w="7938" cap="flat">
                <a:noFill/>
                <a:prstDash val="solid"/>
                <a:miter lim="800000"/>
              </a:ln>
              <a:effectLst/>
            </p:spPr>
            <p:txBody>
              <a:bodyPr vert="horz" wrap="square" lIns="121904" tIns="60952" rIns="121904" bIns="60952" numCol="1" anchor="t" anchorCtr="0" compatLnSpc="1"/>
              <a:lstStyle/>
              <a:p>
                <a:endParaRPr lang="zh-CN" altLang="en-US" sz="3200">
                  <a:latin typeface="微软雅黑" panose="020B0503020204020204" pitchFamily="34" charset="-122"/>
                  <a:ea typeface="微软雅黑" panose="020B0503020204020204" pitchFamily="34" charset="-122"/>
                </a:endParaRPr>
              </a:p>
            </p:txBody>
          </p:sp>
        </p:grpSp>
        <p:sp>
          <p:nvSpPr>
            <p:cNvPr id="41" name="TextBox 98"/>
            <p:cNvSpPr txBox="1"/>
            <p:nvPr/>
          </p:nvSpPr>
          <p:spPr>
            <a:xfrm>
              <a:off x="4382517" y="4183862"/>
              <a:ext cx="1010287" cy="960003"/>
            </a:xfrm>
            <a:prstGeom prst="rect">
              <a:avLst/>
            </a:prstGeom>
            <a:noFill/>
          </p:spPr>
          <p:txBody>
            <a:bodyPr wrap="square" rtlCol="0">
              <a:spAutoFit/>
            </a:bodyPr>
            <a:lstStyle/>
            <a:p>
              <a:r>
                <a:rPr lang="en-US" altLang="zh-CN" sz="4800" dirty="0">
                  <a:solidFill>
                    <a:schemeClr val="bg1"/>
                  </a:solidFill>
                  <a:latin typeface="微软雅黑" panose="020B0503020204020204" pitchFamily="34" charset="-122"/>
                  <a:ea typeface="微软雅黑" panose="020B0503020204020204" pitchFamily="34" charset="-122"/>
                </a:rPr>
                <a:t>02</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6676599" y="3480682"/>
            <a:ext cx="2136026" cy="1812295"/>
            <a:chOff x="7388330" y="3692384"/>
            <a:chExt cx="2397222" cy="2093640"/>
          </a:xfrm>
        </p:grpSpPr>
        <p:grpSp>
          <p:nvGrpSpPr>
            <p:cNvPr id="47" name="组合 46"/>
            <p:cNvGrpSpPr/>
            <p:nvPr/>
          </p:nvGrpSpPr>
          <p:grpSpPr>
            <a:xfrm>
              <a:off x="7388330" y="3692384"/>
              <a:ext cx="2397222" cy="2093640"/>
              <a:chOff x="7388330" y="3692384"/>
              <a:chExt cx="2397222" cy="2093640"/>
            </a:xfrm>
          </p:grpSpPr>
          <p:grpSp>
            <p:nvGrpSpPr>
              <p:cNvPr id="49" name="组合 48"/>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5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121904" tIns="60952" rIns="121904" bIns="60952"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5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121904" tIns="60952" rIns="121904" bIns="60952" numCol="1" anchor="t" anchorCtr="0" compatLnSpc="1"/>
                <a:lstStyle/>
                <a:p>
                  <a:endParaRPr lang="zh-CN" altLang="en-US" sz="3200">
                    <a:latin typeface="微软雅黑" panose="020B0503020204020204" pitchFamily="34" charset="-122"/>
                    <a:ea typeface="微软雅黑" panose="020B0503020204020204" pitchFamily="34" charset="-122"/>
                  </a:endParaRPr>
                </a:p>
              </p:txBody>
            </p:sp>
          </p:grpSp>
          <p:sp>
            <p:nvSpPr>
              <p:cNvPr id="50"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AF2019"/>
              </a:solidFill>
              <a:ln w="7938" cap="flat">
                <a:noFill/>
                <a:prstDash val="solid"/>
                <a:miter lim="800000"/>
              </a:ln>
              <a:effectLst/>
            </p:spPr>
            <p:txBody>
              <a:bodyPr vert="horz" wrap="square" lIns="121904" tIns="60952" rIns="121904" bIns="60952" numCol="1" anchor="t" anchorCtr="0" compatLnSpc="1"/>
              <a:lstStyle/>
              <a:p>
                <a:endParaRPr lang="zh-CN" altLang="en-US" sz="3200">
                  <a:latin typeface="微软雅黑" panose="020B0503020204020204" pitchFamily="34" charset="-122"/>
                  <a:ea typeface="微软雅黑" panose="020B0503020204020204" pitchFamily="34" charset="-122"/>
                </a:endParaRPr>
              </a:p>
            </p:txBody>
          </p:sp>
        </p:grpSp>
        <p:sp>
          <p:nvSpPr>
            <p:cNvPr id="48" name="TextBox 105"/>
            <p:cNvSpPr txBox="1"/>
            <p:nvPr/>
          </p:nvSpPr>
          <p:spPr>
            <a:xfrm>
              <a:off x="8048903" y="4173377"/>
              <a:ext cx="1010287" cy="960003"/>
            </a:xfrm>
            <a:prstGeom prst="rect">
              <a:avLst/>
            </a:prstGeom>
            <a:noFill/>
          </p:spPr>
          <p:txBody>
            <a:bodyPr wrap="square" rtlCol="0">
              <a:spAutoFit/>
            </a:bodyPr>
            <a:lstStyle/>
            <a:p>
              <a:r>
                <a:rPr lang="en-US" altLang="zh-CN" sz="4800" dirty="0">
                  <a:solidFill>
                    <a:schemeClr val="bg1"/>
                  </a:solidFill>
                  <a:latin typeface="微软雅黑" panose="020B0503020204020204" pitchFamily="34" charset="-122"/>
                  <a:ea typeface="微软雅黑" panose="020B0503020204020204" pitchFamily="34" charset="-122"/>
                </a:rPr>
                <a:t>04</a:t>
              </a:r>
              <a:endParaRPr lang="zh-CN" altLang="en-US" sz="4800" dirty="0">
                <a:solidFill>
                  <a:schemeClr val="bg1"/>
                </a:solidFill>
                <a:latin typeface="微软雅黑" panose="020B0503020204020204" pitchFamily="34" charset="-122"/>
                <a:ea typeface="微软雅黑" panose="020B0503020204020204" pitchFamily="34" charset="-122"/>
              </a:endParaRPr>
            </a:p>
          </p:txBody>
        </p:sp>
      </p:grpSp>
      <p:sp>
        <p:nvSpPr>
          <p:cNvPr id="54" name="TextBox 111"/>
          <p:cNvSpPr txBox="1"/>
          <p:nvPr/>
        </p:nvSpPr>
        <p:spPr>
          <a:xfrm>
            <a:off x="2007509" y="4536400"/>
            <a:ext cx="1828895" cy="738664"/>
          </a:xfrm>
          <a:prstGeom prst="rect">
            <a:avLst/>
          </a:prstGeom>
          <a:noFill/>
        </p:spPr>
        <p:txBody>
          <a:bodyPr wrap="square" rtlCol="0">
            <a:spAutoFit/>
          </a:bodyPr>
          <a:lstStyle/>
          <a:p>
            <a:pPr algn="ctr">
              <a:defRPr/>
            </a:pPr>
            <a:r>
              <a:rPr lang="zh-CN" altLang="en-US" sz="14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Annual</a:t>
            </a:r>
            <a:endParaRPr lang="en-US" altLang="zh-CN" sz="14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defRPr/>
            </a:pPr>
            <a:r>
              <a:rPr lang="zh-CN" altLang="en-US" sz="14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Overview of the work</a:t>
            </a:r>
            <a:endParaRPr lang="zh-CN" altLang="zh-CN" sz="14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7" name="TextBox 114"/>
          <p:cNvSpPr txBox="1"/>
          <p:nvPr/>
        </p:nvSpPr>
        <p:spPr>
          <a:xfrm>
            <a:off x="3877505" y="2648892"/>
            <a:ext cx="1370331" cy="523220"/>
          </a:xfrm>
          <a:prstGeom prst="rect">
            <a:avLst/>
          </a:prstGeom>
          <a:noFill/>
        </p:spPr>
        <p:txBody>
          <a:bodyPr wrap="square" rtlCol="0">
            <a:spAutoFit/>
          </a:bodyPr>
          <a:lstStyle/>
          <a:p>
            <a:pPr algn="ctr">
              <a:defRPr/>
            </a:pPr>
            <a:r>
              <a:rPr lang="zh-CN" altLang="en-US" sz="14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Job</a:t>
            </a:r>
            <a:endParaRPr lang="en-US" altLang="zh-CN" sz="14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defRPr/>
            </a:pPr>
            <a:r>
              <a:rPr lang="zh-CN" altLang="en-US" sz="14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Completion</a:t>
            </a:r>
            <a:endParaRPr lang="zh-CN" altLang="zh-CN" sz="14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0" name="TextBox 117"/>
          <p:cNvSpPr txBox="1"/>
          <p:nvPr/>
        </p:nvSpPr>
        <p:spPr>
          <a:xfrm>
            <a:off x="5476321" y="4502746"/>
            <a:ext cx="1370331" cy="738664"/>
          </a:xfrm>
          <a:prstGeom prst="rect">
            <a:avLst/>
          </a:prstGeom>
          <a:noFill/>
        </p:spPr>
        <p:txBody>
          <a:bodyPr wrap="square" rtlCol="0">
            <a:spAutoFit/>
          </a:bodyPr>
          <a:lstStyle/>
          <a:p>
            <a:pPr algn="ctr">
              <a:defRPr/>
            </a:pPr>
            <a:r>
              <a:rPr lang="zh-CN" altLang="en-US" sz="14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Success</a:t>
            </a:r>
            <a:endParaRPr lang="en-US" altLang="zh-CN" sz="14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defRPr/>
            </a:pPr>
            <a:r>
              <a:rPr lang="zh-CN" altLang="en-US" sz="14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Project Showcase</a:t>
            </a:r>
            <a:endParaRPr lang="zh-CN" altLang="zh-CN" sz="14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3" name="TextBox 120"/>
          <p:cNvSpPr txBox="1"/>
          <p:nvPr/>
        </p:nvSpPr>
        <p:spPr>
          <a:xfrm>
            <a:off x="7078500" y="2648892"/>
            <a:ext cx="1370331" cy="738664"/>
          </a:xfrm>
          <a:prstGeom prst="rect">
            <a:avLst/>
          </a:prstGeom>
          <a:noFill/>
        </p:spPr>
        <p:txBody>
          <a:bodyPr wrap="square" rtlCol="0">
            <a:spAutoFit/>
          </a:bodyPr>
          <a:lstStyle/>
          <a:p>
            <a:pPr algn="ctr">
              <a:defRPr/>
            </a:pPr>
            <a:r>
              <a:rPr lang="zh-CN" altLang="en-US" sz="14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Job</a:t>
            </a:r>
            <a:endParaRPr lang="en-US" altLang="zh-CN" sz="14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defRPr/>
            </a:pPr>
            <a:r>
              <a:rPr lang="zh-CN" altLang="en-US" sz="14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There are deficiencies</a:t>
            </a:r>
            <a:endParaRPr lang="zh-CN" altLang="zh-CN" sz="14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6" name="TextBox 123"/>
          <p:cNvSpPr txBox="1"/>
          <p:nvPr/>
        </p:nvSpPr>
        <p:spPr>
          <a:xfrm>
            <a:off x="8800932" y="4512131"/>
            <a:ext cx="1370331" cy="523220"/>
          </a:xfrm>
          <a:prstGeom prst="rect">
            <a:avLst/>
          </a:prstGeom>
          <a:noFill/>
        </p:spPr>
        <p:txBody>
          <a:bodyPr wrap="square" rtlCol="0">
            <a:spAutoFit/>
          </a:bodyPr>
          <a:lstStyle/>
          <a:p>
            <a:pPr algn="ctr">
              <a:defRPr/>
            </a:pPr>
            <a:r>
              <a:rPr lang="zh-CN" altLang="en-US" sz="14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Next year</a:t>
            </a:r>
            <a:endParaRPr lang="en-US" altLang="zh-CN" sz="14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gn="ctr">
              <a:defRPr/>
            </a:pPr>
            <a:r>
              <a:rPr lang="zh-CN" altLang="en-US" sz="14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Work plan</a:t>
            </a:r>
            <a:endParaRPr lang="zh-CN" altLang="zh-CN" sz="14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8" name="TextBox 125"/>
          <p:cNvSpPr txBox="1"/>
          <p:nvPr/>
        </p:nvSpPr>
        <p:spPr>
          <a:xfrm>
            <a:off x="2143144" y="7789678"/>
            <a:ext cx="1395633" cy="574708"/>
          </a:xfrm>
          <a:prstGeom prst="rect">
            <a:avLst/>
          </a:prstGeom>
          <a:noFill/>
        </p:spPr>
        <p:txBody>
          <a:bodyPr wrap="none" lIns="81468" tIns="40735" rIns="81468" bIns="40735" rtlCol="0">
            <a:spAutoFit/>
          </a:bodyPr>
          <a:lstStyle/>
          <a:p>
            <a:r>
              <a:rPr lang="zh-CN" altLang="en-US" sz="3200" dirty="0">
                <a:latin typeface="微软雅黑" panose="020B0503020204020204" pitchFamily="34" charset="-122"/>
                <a:ea typeface="微软雅黑" panose="020B0503020204020204" pitchFamily="34" charset="-122"/>
              </a:rPr>
              <a:t>Delayer</a:t>
            </a:r>
          </a:p>
        </p:txBody>
      </p:sp>
      <p:pic>
        <p:nvPicPr>
          <p:cNvPr id="72" name="图片 71"/>
          <p:cNvPicPr>
            <a:picLocks noChangeAspect="1"/>
          </p:cNvPicPr>
          <p:nvPr/>
        </p:nvPicPr>
        <p:blipFill rotWithShape="1">
          <a:blip r:embed="rId3"/>
          <a:srcRect t="45537"/>
          <a:stretch/>
        </p:blipFill>
        <p:spPr>
          <a:xfrm>
            <a:off x="4210913" y="-98598"/>
            <a:ext cx="4029805" cy="2191448"/>
          </a:xfrm>
          <a:prstGeom prst="rect">
            <a:avLst/>
          </a:prstGeom>
        </p:spPr>
      </p:pic>
      <p:sp>
        <p:nvSpPr>
          <p:cNvPr id="17" name="矩形 16"/>
          <p:cNvSpPr/>
          <p:nvPr/>
        </p:nvSpPr>
        <p:spPr>
          <a:xfrm>
            <a:off x="5562057" y="191773"/>
            <a:ext cx="1901301" cy="584775"/>
          </a:xfrm>
          <a:prstGeom prst="rect">
            <a:avLst/>
          </a:prstGeom>
        </p:spPr>
        <p:txBody>
          <a:bodyPr wrap="square">
            <a:spAutoFit/>
          </a:bodyPr>
          <a:lstStyle/>
          <a:p>
            <a:pPr defTabSz="1245322">
              <a:defRPr/>
            </a:pPr>
            <a:r>
              <a:rPr lang="zh-CN" altLang="en-US" sz="3200" kern="0" dirty="0">
                <a:solidFill>
                  <a:schemeClr val="tx1">
                    <a:lumMod val="75000"/>
                    <a:lumOff val="25000"/>
                  </a:schemeClr>
                </a:solidFill>
                <a:latin typeface="微软雅黑" panose="020B0503020204020204" pitchFamily="34" charset="-122"/>
                <a:ea typeface="微软雅黑" panose="020B0503020204020204" pitchFamily="34" charset="-122"/>
              </a:rPr>
              <a:t>Listings</a:t>
            </a:r>
          </a:p>
        </p:txBody>
      </p:sp>
    </p:spTree>
    <p:extLst>
      <p:ext uri="{BB962C8B-B14F-4D97-AF65-F5344CB8AC3E}">
        <p14:creationId xmlns:p14="http://schemas.microsoft.com/office/powerpoint/2010/main" val="349663233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1000"/>
                                      </p:stCondLst>
                                      <p:iterate type="lt">
                                        <p:tmPct val="10000"/>
                                      </p:iterate>
                                      <p:childTnLst>
                                        <p:set>
                                          <p:cBhvr>
                                            <p:cTn id="6" dur="1" fill="hold">
                                              <p:stCondLst>
                                                <p:cond delay="0"/>
                                              </p:stCondLst>
                                            </p:cTn>
                                            <p:tgtEl>
                                              <p:spTgt spid="17"/>
                                            </p:tgtEl>
                                            <p:attrNameLst>
                                              <p:attrName>style.visibility</p:attrName>
                                            </p:attrNameLst>
                                          </p:cBhvr>
                                          <p:to>
                                            <p:strVal val="visible"/>
                                          </p:to>
                                        </p:set>
                                        <p:anim by="(-#ppt_w*2)" calcmode="lin" valueType="num">
                                          <p:cBhvr rctx="PPT">
                                            <p:cTn id="7" dur="500" autoRev="1" fill="hold">
                                              <p:stCondLst>
                                                <p:cond delay="0"/>
                                              </p:stCondLst>
                                            </p:cTn>
                                            <p:tgtEl>
                                              <p:spTgt spid="17"/>
                                            </p:tgtEl>
                                            <p:attrNameLst>
                                              <p:attrName>ppt_w</p:attrName>
                                            </p:attrNameLst>
                                          </p:cBhvr>
                                        </p:anim>
                                        <p:anim by="(#ppt_w*0.50)" calcmode="lin" valueType="num">
                                          <p:cBhvr>
                                            <p:cTn id="8" dur="500" decel="50000" autoRev="1" fill="hold">
                                              <p:stCondLst>
                                                <p:cond delay="0"/>
                                              </p:stCondLst>
                                            </p:cTn>
                                            <p:tgtEl>
                                              <p:spTgt spid="17"/>
                                            </p:tgtEl>
                                            <p:attrNameLst>
                                              <p:attrName>ppt_x</p:attrName>
                                            </p:attrNameLst>
                                          </p:cBhvr>
                                        </p:anim>
                                        <p:anim from="(-#ppt_h/2)" to="(#ppt_y)" calcmode="lin" valueType="num">
                                          <p:cBhvr>
                                            <p:cTn id="9" dur="1000" fill="hold">
                                              <p:stCondLst>
                                                <p:cond delay="0"/>
                                              </p:stCondLst>
                                            </p:cTn>
                                            <p:tgtEl>
                                              <p:spTgt spid="17"/>
                                            </p:tgtEl>
                                            <p:attrNameLst>
                                              <p:attrName>ppt_y</p:attrName>
                                            </p:attrNameLst>
                                          </p:cBhvr>
                                        </p:anim>
                                        <p:animRot by="21600000">
                                          <p:cBhvr>
                                            <p:cTn id="10" dur="1000" fill="hold">
                                              <p:stCondLst>
                                                <p:cond delay="0"/>
                                              </p:stCondLst>
                                            </p:cTn>
                                            <p:tgtEl>
                                              <p:spTgt spid="17"/>
                                            </p:tgtEl>
                                            <p:attrNameLst>
                                              <p:attrName>r</p:attrName>
                                            </p:attrNameLst>
                                          </p:cBhvr>
                                        </p:animRot>
                                      </p:childTnLst>
                                    </p:cTn>
                                  </p:par>
                                </p:childTnLst>
                              </p:cTn>
                            </p:par>
                            <p:par>
                              <p:cTn id="11" fill="hold">
                                <p:stCondLst>
                                  <p:cond delay="2100"/>
                                </p:stCondLst>
                                <p:childTnLst>
                                  <p:par>
                                    <p:cTn id="12" presetID="5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20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3" presetClass="entr" presetSubtype="16" fill="hold" grpId="0" nodeType="withEffect">
                                      <p:stCondLst>
                                        <p:cond delay="20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grpId="0" nodeType="withEffect">
                                      <p:stCondLst>
                                        <p:cond delay="2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par>
                                    <p:cTn id="57" presetID="53" presetClass="entr" presetSubtype="16" fill="hold" grpId="0" nodeType="withEffect">
                                      <p:stCondLst>
                                        <p:cond delay="40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20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childTnLst>
                              </p:cTn>
                            </p:par>
                            <p:par>
                              <p:cTn id="72" fill="hold">
                                <p:stCondLst>
                                  <p:cond delay="3000"/>
                                </p:stCondLst>
                                <p:childTnLst>
                                  <p:par>
                                    <p:cTn id="73" presetID="2" presetClass="entr" presetSubtype="3" accel="52000" fill="hold" nodeType="afterEffect" p14:presetBounceEnd="38000">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14:bounceEnd="38000">
                                          <p:cBhvr additive="base">
                                            <p:cTn id="75" dur="2000" fill="hold"/>
                                            <p:tgtEl>
                                              <p:spTgt spid="33"/>
                                            </p:tgtEl>
                                            <p:attrNameLst>
                                              <p:attrName>ppt_x</p:attrName>
                                            </p:attrNameLst>
                                          </p:cBhvr>
                                          <p:tavLst>
                                            <p:tav tm="0">
                                              <p:val>
                                                <p:strVal val="1+#ppt_w/2"/>
                                              </p:val>
                                            </p:tav>
                                            <p:tav tm="100000">
                                              <p:val>
                                                <p:strVal val="#ppt_x"/>
                                              </p:val>
                                            </p:tav>
                                          </p:tavLst>
                                        </p:anim>
                                        <p:anim calcmode="lin" valueType="num" p14:bounceEnd="38000">
                                          <p:cBhvr additive="base">
                                            <p:cTn id="76" dur="2000" fill="hold"/>
                                            <p:tgtEl>
                                              <p:spTgt spid="33"/>
                                            </p:tgtEl>
                                            <p:attrNameLst>
                                              <p:attrName>ppt_y</p:attrName>
                                            </p:attrNameLst>
                                          </p:cBhvr>
                                          <p:tavLst>
                                            <p:tav tm="0">
                                              <p:val>
                                                <p:strVal val="0-#ppt_h/2"/>
                                              </p:val>
                                            </p:tav>
                                            <p:tav tm="100000">
                                              <p:val>
                                                <p:strVal val="#ppt_y"/>
                                              </p:val>
                                            </p:tav>
                                          </p:tavLst>
                                        </p:anim>
                                      </p:childTnLst>
                                    </p:cTn>
                                  </p:par>
                                  <p:par>
                                    <p:cTn id="77" presetID="2" presetClass="entr" presetSubtype="12" accel="52000" fill="hold" nodeType="withEffect" p14:presetBounceEnd="38000">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14:bounceEnd="38000">
                                          <p:cBhvr additive="base">
                                            <p:cTn id="79" dur="2000" fill="hold"/>
                                            <p:tgtEl>
                                              <p:spTgt spid="39"/>
                                            </p:tgtEl>
                                            <p:attrNameLst>
                                              <p:attrName>ppt_x</p:attrName>
                                            </p:attrNameLst>
                                          </p:cBhvr>
                                          <p:tavLst>
                                            <p:tav tm="0">
                                              <p:val>
                                                <p:strVal val="0-#ppt_w/2"/>
                                              </p:val>
                                            </p:tav>
                                            <p:tav tm="100000">
                                              <p:val>
                                                <p:strVal val="#ppt_x"/>
                                              </p:val>
                                            </p:tav>
                                          </p:tavLst>
                                        </p:anim>
                                        <p:anim calcmode="lin" valueType="num" p14:bounceEnd="38000">
                                          <p:cBhvr additive="base">
                                            <p:cTn id="80" dur="2000" fill="hold"/>
                                            <p:tgtEl>
                                              <p:spTgt spid="39"/>
                                            </p:tgtEl>
                                            <p:attrNameLst>
                                              <p:attrName>ppt_y</p:attrName>
                                            </p:attrNameLst>
                                          </p:cBhvr>
                                          <p:tavLst>
                                            <p:tav tm="0">
                                              <p:val>
                                                <p:strVal val="1+#ppt_h/2"/>
                                              </p:val>
                                            </p:tav>
                                            <p:tav tm="100000">
                                              <p:val>
                                                <p:strVal val="#ppt_y"/>
                                              </p:val>
                                            </p:tav>
                                          </p:tavLst>
                                        </p:anim>
                                      </p:childTnLst>
                                    </p:cTn>
                                  </p:par>
                                  <p:par>
                                    <p:cTn id="81" presetID="2" presetClass="entr" presetSubtype="3" accel="52000" fill="hold" nodeType="withEffect" p14:presetBounceEnd="38000">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14:bounceEnd="38000">
                                          <p:cBhvr additive="base">
                                            <p:cTn id="83" dur="2000" fill="hold"/>
                                            <p:tgtEl>
                                              <p:spTgt spid="26"/>
                                            </p:tgtEl>
                                            <p:attrNameLst>
                                              <p:attrName>ppt_x</p:attrName>
                                            </p:attrNameLst>
                                          </p:cBhvr>
                                          <p:tavLst>
                                            <p:tav tm="0">
                                              <p:val>
                                                <p:strVal val="1+#ppt_w/2"/>
                                              </p:val>
                                            </p:tav>
                                            <p:tav tm="100000">
                                              <p:val>
                                                <p:strVal val="#ppt_x"/>
                                              </p:val>
                                            </p:tav>
                                          </p:tavLst>
                                        </p:anim>
                                        <p:anim calcmode="lin" valueType="num" p14:bounceEnd="38000">
                                          <p:cBhvr additive="base">
                                            <p:cTn id="84" dur="2000" fill="hold"/>
                                            <p:tgtEl>
                                              <p:spTgt spid="26"/>
                                            </p:tgtEl>
                                            <p:attrNameLst>
                                              <p:attrName>ppt_y</p:attrName>
                                            </p:attrNameLst>
                                          </p:cBhvr>
                                          <p:tavLst>
                                            <p:tav tm="0">
                                              <p:val>
                                                <p:strVal val="0-#ppt_h/2"/>
                                              </p:val>
                                            </p:tav>
                                            <p:tav tm="100000">
                                              <p:val>
                                                <p:strVal val="#ppt_y"/>
                                              </p:val>
                                            </p:tav>
                                          </p:tavLst>
                                        </p:anim>
                                      </p:childTnLst>
                                    </p:cTn>
                                  </p:par>
                                  <p:par>
                                    <p:cTn id="85" presetID="2" presetClass="entr" presetSubtype="12" accel="52000" fill="hold" nodeType="withEffect" p14:presetBounceEnd="38000">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14:bounceEnd="38000">
                                          <p:cBhvr additive="base">
                                            <p:cTn id="87" dur="2000" fill="hold"/>
                                            <p:tgtEl>
                                              <p:spTgt spid="46"/>
                                            </p:tgtEl>
                                            <p:attrNameLst>
                                              <p:attrName>ppt_x</p:attrName>
                                            </p:attrNameLst>
                                          </p:cBhvr>
                                          <p:tavLst>
                                            <p:tav tm="0">
                                              <p:val>
                                                <p:strVal val="0-#ppt_w/2"/>
                                              </p:val>
                                            </p:tav>
                                            <p:tav tm="100000">
                                              <p:val>
                                                <p:strVal val="#ppt_x"/>
                                              </p:val>
                                            </p:tav>
                                          </p:tavLst>
                                        </p:anim>
                                        <p:anim calcmode="lin" valueType="num" p14:bounceEnd="38000">
                                          <p:cBhvr additive="base">
                                            <p:cTn id="88" dur="2000" fill="hold"/>
                                            <p:tgtEl>
                                              <p:spTgt spid="46"/>
                                            </p:tgtEl>
                                            <p:attrNameLst>
                                              <p:attrName>ppt_y</p:attrName>
                                            </p:attrNameLst>
                                          </p:cBhvr>
                                          <p:tavLst>
                                            <p:tav tm="0">
                                              <p:val>
                                                <p:strVal val="1+#ppt_h/2"/>
                                              </p:val>
                                            </p:tav>
                                            <p:tav tm="100000">
                                              <p:val>
                                                <p:strVal val="#ppt_y"/>
                                              </p:val>
                                            </p:tav>
                                          </p:tavLst>
                                        </p:anim>
                                      </p:childTnLst>
                                    </p:cTn>
                                  </p:par>
                                  <p:par>
                                    <p:cTn id="89" presetID="2" presetClass="entr" presetSubtype="3" accel="52000" fill="hold" nodeType="withEffect" p14:presetBounceEnd="38000">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14:bounceEnd="38000">
                                          <p:cBhvr additive="base">
                                            <p:cTn id="91" dur="2000" fill="hold"/>
                                            <p:tgtEl>
                                              <p:spTgt spid="19"/>
                                            </p:tgtEl>
                                            <p:attrNameLst>
                                              <p:attrName>ppt_x</p:attrName>
                                            </p:attrNameLst>
                                          </p:cBhvr>
                                          <p:tavLst>
                                            <p:tav tm="0">
                                              <p:val>
                                                <p:strVal val="1+#ppt_w/2"/>
                                              </p:val>
                                            </p:tav>
                                            <p:tav tm="100000">
                                              <p:val>
                                                <p:strVal val="#ppt_x"/>
                                              </p:val>
                                            </p:tav>
                                          </p:tavLst>
                                        </p:anim>
                                        <p:anim calcmode="lin" valueType="num" p14:bounceEnd="38000">
                                          <p:cBhvr additive="base">
                                            <p:cTn id="92" dur="2000" fill="hold"/>
                                            <p:tgtEl>
                                              <p:spTgt spid="19"/>
                                            </p:tgtEl>
                                            <p:attrNameLst>
                                              <p:attrName>ppt_y</p:attrName>
                                            </p:attrNameLst>
                                          </p:cBhvr>
                                          <p:tavLst>
                                            <p:tav tm="0">
                                              <p:val>
                                                <p:strVal val="0-#ppt_h/2"/>
                                              </p:val>
                                            </p:tav>
                                            <p:tav tm="100000">
                                              <p:val>
                                                <p:strVal val="#ppt_y"/>
                                              </p:val>
                                            </p:tav>
                                          </p:tavLst>
                                        </p:anim>
                                      </p:childTnLst>
                                    </p:cTn>
                                  </p:par>
                                </p:childTnLst>
                              </p:cTn>
                            </p:par>
                            <p:par>
                              <p:cTn id="93" fill="hold">
                                <p:stCondLst>
                                  <p:cond delay="5000"/>
                                </p:stCondLst>
                                <p:childTnLst>
                                  <p:par>
                                    <p:cTn id="94" presetID="10" presetClass="entr" presetSubtype="0"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500"/>
                                            <p:tgtEl>
                                              <p:spTgt spid="68"/>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wipe(down)">
                                          <p:cBhvr>
                                            <p:cTn id="101" dur="500"/>
                                            <p:tgtEl>
                                              <p:spTgt spid="54"/>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wipe(down)">
                                          <p:cBhvr>
                                            <p:cTn id="104" dur="500"/>
                                            <p:tgtEl>
                                              <p:spTgt spid="57"/>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wipe(down)">
                                          <p:cBhvr>
                                            <p:cTn id="107" dur="500"/>
                                            <p:tgtEl>
                                              <p:spTgt spid="60"/>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down)">
                                          <p:cBhvr>
                                            <p:cTn id="110" dur="500"/>
                                            <p:tgtEl>
                                              <p:spTgt spid="63"/>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wipe(down)">
                                          <p:cBhvr>
                                            <p:cTn id="11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54" grpId="0"/>
          <p:bldP spid="57" grpId="0"/>
          <p:bldP spid="60" grpId="0"/>
          <p:bldP spid="63" grpId="0"/>
          <p:bldP spid="66" grpId="0"/>
          <p:bldP spid="68"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1000"/>
                                      </p:stCondLst>
                                      <p:iterate type="lt">
                                        <p:tmPct val="10000"/>
                                      </p:iterate>
                                      <p:childTnLst>
                                        <p:set>
                                          <p:cBhvr>
                                            <p:cTn id="6" dur="1" fill="hold">
                                              <p:stCondLst>
                                                <p:cond delay="0"/>
                                              </p:stCondLst>
                                            </p:cTn>
                                            <p:tgtEl>
                                              <p:spTgt spid="17"/>
                                            </p:tgtEl>
                                            <p:attrNameLst>
                                              <p:attrName>style.visibility</p:attrName>
                                            </p:attrNameLst>
                                          </p:cBhvr>
                                          <p:to>
                                            <p:strVal val="visible"/>
                                          </p:to>
                                        </p:set>
                                        <p:anim by="(-#ppt_w*2)" calcmode="lin" valueType="num">
                                          <p:cBhvr rctx="PPT">
                                            <p:cTn id="7" dur="500" autoRev="1" fill="hold">
                                              <p:stCondLst>
                                                <p:cond delay="0"/>
                                              </p:stCondLst>
                                            </p:cTn>
                                            <p:tgtEl>
                                              <p:spTgt spid="17"/>
                                            </p:tgtEl>
                                            <p:attrNameLst>
                                              <p:attrName>ppt_w</p:attrName>
                                            </p:attrNameLst>
                                          </p:cBhvr>
                                        </p:anim>
                                        <p:anim by="(#ppt_w*0.50)" calcmode="lin" valueType="num">
                                          <p:cBhvr>
                                            <p:cTn id="8" dur="500" decel="50000" autoRev="1" fill="hold">
                                              <p:stCondLst>
                                                <p:cond delay="0"/>
                                              </p:stCondLst>
                                            </p:cTn>
                                            <p:tgtEl>
                                              <p:spTgt spid="17"/>
                                            </p:tgtEl>
                                            <p:attrNameLst>
                                              <p:attrName>ppt_x</p:attrName>
                                            </p:attrNameLst>
                                          </p:cBhvr>
                                        </p:anim>
                                        <p:anim from="(-#ppt_h/2)" to="(#ppt_y)" calcmode="lin" valueType="num">
                                          <p:cBhvr>
                                            <p:cTn id="9" dur="1000" fill="hold">
                                              <p:stCondLst>
                                                <p:cond delay="0"/>
                                              </p:stCondLst>
                                            </p:cTn>
                                            <p:tgtEl>
                                              <p:spTgt spid="17"/>
                                            </p:tgtEl>
                                            <p:attrNameLst>
                                              <p:attrName>ppt_y</p:attrName>
                                            </p:attrNameLst>
                                          </p:cBhvr>
                                        </p:anim>
                                        <p:animRot by="21600000">
                                          <p:cBhvr>
                                            <p:cTn id="10" dur="1000" fill="hold">
                                              <p:stCondLst>
                                                <p:cond delay="0"/>
                                              </p:stCondLst>
                                            </p:cTn>
                                            <p:tgtEl>
                                              <p:spTgt spid="17"/>
                                            </p:tgtEl>
                                            <p:attrNameLst>
                                              <p:attrName>r</p:attrName>
                                            </p:attrNameLst>
                                          </p:cBhvr>
                                        </p:animRot>
                                      </p:childTnLst>
                                    </p:cTn>
                                  </p:par>
                                </p:childTnLst>
                              </p:cTn>
                            </p:par>
                            <p:par>
                              <p:cTn id="11" fill="hold">
                                <p:stCondLst>
                                  <p:cond delay="2100"/>
                                </p:stCondLst>
                                <p:childTnLst>
                                  <p:par>
                                    <p:cTn id="12" presetID="5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20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3" presetClass="entr" presetSubtype="16" fill="hold" grpId="0" nodeType="withEffect">
                                      <p:stCondLst>
                                        <p:cond delay="20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grpId="0" nodeType="withEffect">
                                      <p:stCondLst>
                                        <p:cond delay="2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par>
                                    <p:cTn id="57" presetID="53" presetClass="entr" presetSubtype="16" fill="hold" grpId="0" nodeType="withEffect">
                                      <p:stCondLst>
                                        <p:cond delay="40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20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childTnLst>
                              </p:cTn>
                            </p:par>
                            <p:par>
                              <p:cTn id="72" fill="hold">
                                <p:stCondLst>
                                  <p:cond delay="3000"/>
                                </p:stCondLst>
                                <p:childTnLst>
                                  <p:par>
                                    <p:cTn id="73" presetID="2" presetClass="entr" presetSubtype="3" accel="52000"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2000" fill="hold"/>
                                            <p:tgtEl>
                                              <p:spTgt spid="33"/>
                                            </p:tgtEl>
                                            <p:attrNameLst>
                                              <p:attrName>ppt_x</p:attrName>
                                            </p:attrNameLst>
                                          </p:cBhvr>
                                          <p:tavLst>
                                            <p:tav tm="0">
                                              <p:val>
                                                <p:strVal val="1+#ppt_w/2"/>
                                              </p:val>
                                            </p:tav>
                                            <p:tav tm="100000">
                                              <p:val>
                                                <p:strVal val="#ppt_x"/>
                                              </p:val>
                                            </p:tav>
                                          </p:tavLst>
                                        </p:anim>
                                        <p:anim calcmode="lin" valueType="num">
                                          <p:cBhvr additive="base">
                                            <p:cTn id="76" dur="2000" fill="hold"/>
                                            <p:tgtEl>
                                              <p:spTgt spid="33"/>
                                            </p:tgtEl>
                                            <p:attrNameLst>
                                              <p:attrName>ppt_y</p:attrName>
                                            </p:attrNameLst>
                                          </p:cBhvr>
                                          <p:tavLst>
                                            <p:tav tm="0">
                                              <p:val>
                                                <p:strVal val="0-#ppt_h/2"/>
                                              </p:val>
                                            </p:tav>
                                            <p:tav tm="100000">
                                              <p:val>
                                                <p:strVal val="#ppt_y"/>
                                              </p:val>
                                            </p:tav>
                                          </p:tavLst>
                                        </p:anim>
                                      </p:childTnLst>
                                    </p:cTn>
                                  </p:par>
                                  <p:par>
                                    <p:cTn id="77" presetID="2" presetClass="entr" presetSubtype="12" accel="52000"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2000" fill="hold"/>
                                            <p:tgtEl>
                                              <p:spTgt spid="39"/>
                                            </p:tgtEl>
                                            <p:attrNameLst>
                                              <p:attrName>ppt_x</p:attrName>
                                            </p:attrNameLst>
                                          </p:cBhvr>
                                          <p:tavLst>
                                            <p:tav tm="0">
                                              <p:val>
                                                <p:strVal val="0-#ppt_w/2"/>
                                              </p:val>
                                            </p:tav>
                                            <p:tav tm="100000">
                                              <p:val>
                                                <p:strVal val="#ppt_x"/>
                                              </p:val>
                                            </p:tav>
                                          </p:tavLst>
                                        </p:anim>
                                        <p:anim calcmode="lin" valueType="num">
                                          <p:cBhvr additive="base">
                                            <p:cTn id="80" dur="2000" fill="hold"/>
                                            <p:tgtEl>
                                              <p:spTgt spid="39"/>
                                            </p:tgtEl>
                                            <p:attrNameLst>
                                              <p:attrName>ppt_y</p:attrName>
                                            </p:attrNameLst>
                                          </p:cBhvr>
                                          <p:tavLst>
                                            <p:tav tm="0">
                                              <p:val>
                                                <p:strVal val="1+#ppt_h/2"/>
                                              </p:val>
                                            </p:tav>
                                            <p:tav tm="100000">
                                              <p:val>
                                                <p:strVal val="#ppt_y"/>
                                              </p:val>
                                            </p:tav>
                                          </p:tavLst>
                                        </p:anim>
                                      </p:childTnLst>
                                    </p:cTn>
                                  </p:par>
                                  <p:par>
                                    <p:cTn id="81" presetID="2" presetClass="entr" presetSubtype="3" accel="52000"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2000" fill="hold"/>
                                            <p:tgtEl>
                                              <p:spTgt spid="26"/>
                                            </p:tgtEl>
                                            <p:attrNameLst>
                                              <p:attrName>ppt_x</p:attrName>
                                            </p:attrNameLst>
                                          </p:cBhvr>
                                          <p:tavLst>
                                            <p:tav tm="0">
                                              <p:val>
                                                <p:strVal val="1+#ppt_w/2"/>
                                              </p:val>
                                            </p:tav>
                                            <p:tav tm="100000">
                                              <p:val>
                                                <p:strVal val="#ppt_x"/>
                                              </p:val>
                                            </p:tav>
                                          </p:tavLst>
                                        </p:anim>
                                        <p:anim calcmode="lin" valueType="num">
                                          <p:cBhvr additive="base">
                                            <p:cTn id="84" dur="2000" fill="hold"/>
                                            <p:tgtEl>
                                              <p:spTgt spid="26"/>
                                            </p:tgtEl>
                                            <p:attrNameLst>
                                              <p:attrName>ppt_y</p:attrName>
                                            </p:attrNameLst>
                                          </p:cBhvr>
                                          <p:tavLst>
                                            <p:tav tm="0">
                                              <p:val>
                                                <p:strVal val="0-#ppt_h/2"/>
                                              </p:val>
                                            </p:tav>
                                            <p:tav tm="100000">
                                              <p:val>
                                                <p:strVal val="#ppt_y"/>
                                              </p:val>
                                            </p:tav>
                                          </p:tavLst>
                                        </p:anim>
                                      </p:childTnLst>
                                    </p:cTn>
                                  </p:par>
                                  <p:par>
                                    <p:cTn id="85" presetID="2" presetClass="entr" presetSubtype="12" accel="52000" fill="hold"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additive="base">
                                            <p:cTn id="87" dur="2000" fill="hold"/>
                                            <p:tgtEl>
                                              <p:spTgt spid="46"/>
                                            </p:tgtEl>
                                            <p:attrNameLst>
                                              <p:attrName>ppt_x</p:attrName>
                                            </p:attrNameLst>
                                          </p:cBhvr>
                                          <p:tavLst>
                                            <p:tav tm="0">
                                              <p:val>
                                                <p:strVal val="0-#ppt_w/2"/>
                                              </p:val>
                                            </p:tav>
                                            <p:tav tm="100000">
                                              <p:val>
                                                <p:strVal val="#ppt_x"/>
                                              </p:val>
                                            </p:tav>
                                          </p:tavLst>
                                        </p:anim>
                                        <p:anim calcmode="lin" valueType="num">
                                          <p:cBhvr additive="base">
                                            <p:cTn id="88" dur="2000" fill="hold"/>
                                            <p:tgtEl>
                                              <p:spTgt spid="46"/>
                                            </p:tgtEl>
                                            <p:attrNameLst>
                                              <p:attrName>ppt_y</p:attrName>
                                            </p:attrNameLst>
                                          </p:cBhvr>
                                          <p:tavLst>
                                            <p:tav tm="0">
                                              <p:val>
                                                <p:strVal val="1+#ppt_h/2"/>
                                              </p:val>
                                            </p:tav>
                                            <p:tav tm="100000">
                                              <p:val>
                                                <p:strVal val="#ppt_y"/>
                                              </p:val>
                                            </p:tav>
                                          </p:tavLst>
                                        </p:anim>
                                      </p:childTnLst>
                                    </p:cTn>
                                  </p:par>
                                  <p:par>
                                    <p:cTn id="89" presetID="2" presetClass="entr" presetSubtype="3" accel="52000" fill="hold"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2000" fill="hold"/>
                                            <p:tgtEl>
                                              <p:spTgt spid="19"/>
                                            </p:tgtEl>
                                            <p:attrNameLst>
                                              <p:attrName>ppt_x</p:attrName>
                                            </p:attrNameLst>
                                          </p:cBhvr>
                                          <p:tavLst>
                                            <p:tav tm="0">
                                              <p:val>
                                                <p:strVal val="1+#ppt_w/2"/>
                                              </p:val>
                                            </p:tav>
                                            <p:tav tm="100000">
                                              <p:val>
                                                <p:strVal val="#ppt_x"/>
                                              </p:val>
                                            </p:tav>
                                          </p:tavLst>
                                        </p:anim>
                                        <p:anim calcmode="lin" valueType="num">
                                          <p:cBhvr additive="base">
                                            <p:cTn id="92" dur="2000" fill="hold"/>
                                            <p:tgtEl>
                                              <p:spTgt spid="19"/>
                                            </p:tgtEl>
                                            <p:attrNameLst>
                                              <p:attrName>ppt_y</p:attrName>
                                            </p:attrNameLst>
                                          </p:cBhvr>
                                          <p:tavLst>
                                            <p:tav tm="0">
                                              <p:val>
                                                <p:strVal val="0-#ppt_h/2"/>
                                              </p:val>
                                            </p:tav>
                                            <p:tav tm="100000">
                                              <p:val>
                                                <p:strVal val="#ppt_y"/>
                                              </p:val>
                                            </p:tav>
                                          </p:tavLst>
                                        </p:anim>
                                      </p:childTnLst>
                                    </p:cTn>
                                  </p:par>
                                </p:childTnLst>
                              </p:cTn>
                            </p:par>
                            <p:par>
                              <p:cTn id="93" fill="hold">
                                <p:stCondLst>
                                  <p:cond delay="5000"/>
                                </p:stCondLst>
                                <p:childTnLst>
                                  <p:par>
                                    <p:cTn id="94" presetID="10" presetClass="entr" presetSubtype="0"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500"/>
                                            <p:tgtEl>
                                              <p:spTgt spid="68"/>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wipe(down)">
                                          <p:cBhvr>
                                            <p:cTn id="101" dur="500"/>
                                            <p:tgtEl>
                                              <p:spTgt spid="54"/>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wipe(down)">
                                          <p:cBhvr>
                                            <p:cTn id="104" dur="500"/>
                                            <p:tgtEl>
                                              <p:spTgt spid="57"/>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wipe(down)">
                                          <p:cBhvr>
                                            <p:cTn id="107" dur="500"/>
                                            <p:tgtEl>
                                              <p:spTgt spid="60"/>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down)">
                                          <p:cBhvr>
                                            <p:cTn id="110" dur="500"/>
                                            <p:tgtEl>
                                              <p:spTgt spid="63"/>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wipe(down)">
                                          <p:cBhvr>
                                            <p:cTn id="11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54" grpId="0"/>
          <p:bldP spid="57" grpId="0"/>
          <p:bldP spid="60" grpId="0"/>
          <p:bldP spid="63" grpId="0"/>
          <p:bldP spid="66" grpId="0"/>
          <p:bldP spid="68" grpId="0"/>
          <p:bldP spid="1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6106961" y="2149245"/>
            <a:ext cx="2838592"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969696"/>
          </a:solidFill>
          <a:ln w="9525" cap="rnd">
            <a:solidFill>
              <a:srgbClr val="969696"/>
            </a:solidFill>
            <a:prstDash val="solid"/>
            <a:round/>
          </a:ln>
        </p:spPr>
        <p:txBody>
          <a:bodyPr vert="eaVert" lIns="89477" tIns="44738" rIns="89477" bIns="44738"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5" name="等腰三角形 21"/>
          <p:cNvSpPr/>
          <p:nvPr/>
        </p:nvSpPr>
        <p:spPr bwMode="auto">
          <a:xfrm rot="5400000">
            <a:off x="3308213" y="2149245"/>
            <a:ext cx="2838592"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969696"/>
          </a:solidFill>
          <a:ln w="9525" cap="rnd">
            <a:solidFill>
              <a:srgbClr val="969696"/>
            </a:solidFill>
            <a:prstDash val="solid"/>
            <a:round/>
          </a:ln>
        </p:spPr>
        <p:txBody>
          <a:bodyPr vert="eaVert" lIns="89477" tIns="44738" rIns="89477" bIns="44738"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6" name="椭圆 5"/>
          <p:cNvSpPr/>
          <p:nvPr/>
        </p:nvSpPr>
        <p:spPr bwMode="auto">
          <a:xfrm>
            <a:off x="3284125" y="1938343"/>
            <a:ext cx="3563019" cy="3579683"/>
          </a:xfrm>
          <a:prstGeom prst="ellipse">
            <a:avLst/>
          </a:prstGeom>
          <a:solidFill>
            <a:srgbClr val="969696"/>
          </a:solid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7" name="椭圆 6"/>
          <p:cNvSpPr/>
          <p:nvPr/>
        </p:nvSpPr>
        <p:spPr bwMode="auto">
          <a:xfrm>
            <a:off x="5416045" y="1938343"/>
            <a:ext cx="3564569" cy="3579683"/>
          </a:xfrm>
          <a:prstGeom prst="ellipse">
            <a:avLst/>
          </a:prstGeom>
          <a:noFill/>
          <a:ln w="25400" cap="flat" cmpd="sng" algn="ctr">
            <a:solidFill>
              <a:srgbClr val="969696"/>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8" name="直接连接符 7"/>
          <p:cNvCxnSpPr>
            <a:cxnSpLocks noChangeShapeType="1"/>
          </p:cNvCxnSpPr>
          <p:nvPr/>
        </p:nvCxnSpPr>
        <p:spPr bwMode="auto">
          <a:xfrm>
            <a:off x="4262482" y="2812235"/>
            <a:ext cx="558176" cy="263257"/>
          </a:xfrm>
          <a:prstGeom prst="line">
            <a:avLst/>
          </a:prstGeom>
          <a:noFill/>
          <a:ln w="28575" algn="ctr">
            <a:solidFill>
              <a:schemeClr val="bg1">
                <a:lumMod val="50000"/>
              </a:schemeClr>
            </a:solidFill>
            <a:round/>
            <a:headEnd type="none" w="med" len="med"/>
            <a:tailEnd type="arrow" w="med" len="med"/>
          </a:ln>
        </p:spPr>
      </p:cxnSp>
      <p:cxnSp>
        <p:nvCxnSpPr>
          <p:cNvPr id="9" name="直接连接符 8"/>
          <p:cNvCxnSpPr>
            <a:cxnSpLocks noChangeShapeType="1"/>
          </p:cNvCxnSpPr>
          <p:nvPr/>
        </p:nvCxnSpPr>
        <p:spPr bwMode="auto">
          <a:xfrm>
            <a:off x="3964788" y="3620699"/>
            <a:ext cx="576780" cy="0"/>
          </a:xfrm>
          <a:prstGeom prst="line">
            <a:avLst/>
          </a:prstGeom>
          <a:noFill/>
          <a:ln w="28575" algn="ctr">
            <a:solidFill>
              <a:schemeClr val="bg1">
                <a:lumMod val="50000"/>
              </a:schemeClr>
            </a:solidFill>
            <a:round/>
            <a:headEnd type="none" w="med" len="med"/>
            <a:tailEnd type="arrow" w="med" len="med"/>
          </a:ln>
        </p:spPr>
      </p:cxnSp>
      <p:cxnSp>
        <p:nvCxnSpPr>
          <p:cNvPr id="10" name="直接连接符 9"/>
          <p:cNvCxnSpPr>
            <a:cxnSpLocks noChangeShapeType="1"/>
          </p:cNvCxnSpPr>
          <p:nvPr/>
        </p:nvCxnSpPr>
        <p:spPr bwMode="auto">
          <a:xfrm flipV="1">
            <a:off x="4262481" y="4144101"/>
            <a:ext cx="576780" cy="306875"/>
          </a:xfrm>
          <a:prstGeom prst="line">
            <a:avLst/>
          </a:prstGeom>
          <a:noFill/>
          <a:ln w="28575" algn="ctr">
            <a:solidFill>
              <a:schemeClr val="bg1">
                <a:lumMod val="50000"/>
              </a:schemeClr>
            </a:solidFill>
            <a:round/>
            <a:headEnd type="none" w="med" len="med"/>
            <a:tailEnd type="arrow" w="med" len="med"/>
          </a:ln>
        </p:spPr>
      </p:cxnSp>
      <p:cxnSp>
        <p:nvCxnSpPr>
          <p:cNvPr id="11" name="直接连接符 10"/>
          <p:cNvCxnSpPr>
            <a:cxnSpLocks noChangeShapeType="1"/>
          </p:cNvCxnSpPr>
          <p:nvPr/>
        </p:nvCxnSpPr>
        <p:spPr bwMode="auto">
          <a:xfrm flipH="1" flipV="1">
            <a:off x="7516953" y="4131639"/>
            <a:ext cx="576780" cy="306875"/>
          </a:xfrm>
          <a:prstGeom prst="line">
            <a:avLst/>
          </a:prstGeom>
          <a:noFill/>
          <a:ln w="28575" algn="ctr">
            <a:solidFill>
              <a:schemeClr val="bg1">
                <a:lumMod val="50000"/>
              </a:schemeClr>
            </a:solidFill>
            <a:round/>
            <a:headEnd type="none" w="med" len="med"/>
            <a:tailEnd type="arrow" w="med" len="med"/>
          </a:ln>
        </p:spPr>
      </p:cxnSp>
      <p:cxnSp>
        <p:nvCxnSpPr>
          <p:cNvPr id="12" name="直接连接符 11"/>
          <p:cNvCxnSpPr>
            <a:cxnSpLocks noChangeShapeType="1"/>
          </p:cNvCxnSpPr>
          <p:nvPr/>
        </p:nvCxnSpPr>
        <p:spPr bwMode="auto">
          <a:xfrm flipH="1">
            <a:off x="7805343" y="3617584"/>
            <a:ext cx="576780" cy="0"/>
          </a:xfrm>
          <a:prstGeom prst="line">
            <a:avLst/>
          </a:prstGeom>
          <a:noFill/>
          <a:ln w="28575" algn="ctr">
            <a:solidFill>
              <a:schemeClr val="bg1">
                <a:lumMod val="50000"/>
              </a:schemeClr>
            </a:solidFill>
            <a:round/>
            <a:headEnd type="none" w="med" len="med"/>
            <a:tailEnd type="arrow" w="med" len="med"/>
          </a:ln>
        </p:spPr>
      </p:cxnSp>
      <p:cxnSp>
        <p:nvCxnSpPr>
          <p:cNvPr id="13" name="直接连接符 12"/>
          <p:cNvCxnSpPr>
            <a:cxnSpLocks noChangeShapeType="1"/>
          </p:cNvCxnSpPr>
          <p:nvPr/>
        </p:nvCxnSpPr>
        <p:spPr bwMode="auto">
          <a:xfrm flipH="1">
            <a:off x="7535559" y="2812235"/>
            <a:ext cx="558176" cy="263257"/>
          </a:xfrm>
          <a:prstGeom prst="line">
            <a:avLst/>
          </a:prstGeom>
          <a:noFill/>
          <a:ln w="28575" algn="ctr">
            <a:solidFill>
              <a:schemeClr val="bg1">
                <a:lumMod val="50000"/>
              </a:schemeClr>
            </a:solidFill>
            <a:round/>
            <a:headEnd type="none" w="med" len="med"/>
            <a:tailEnd type="arrow" w="med" len="med"/>
          </a:ln>
        </p:spPr>
      </p:cxnSp>
      <p:grpSp>
        <p:nvGrpSpPr>
          <p:cNvPr id="14" name="组合 13"/>
          <p:cNvGrpSpPr/>
          <p:nvPr/>
        </p:nvGrpSpPr>
        <p:grpSpPr>
          <a:xfrm>
            <a:off x="5105948" y="2594151"/>
            <a:ext cx="2055944" cy="2065561"/>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rgbClr val="C00000"/>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16" name="Oval 19"/>
            <p:cNvSpPr>
              <a:spLocks noChangeArrowheads="1"/>
            </p:cNvSpPr>
            <p:nvPr/>
          </p:nvSpPr>
          <p:spPr bwMode="auto">
            <a:xfrm>
              <a:off x="5497512" y="3066331"/>
              <a:ext cx="1139825" cy="1139825"/>
            </a:xfrm>
            <a:prstGeom prst="ellipse">
              <a:avLst/>
            </a:prstGeom>
            <a:solidFill>
              <a:srgbClr val="969696"/>
            </a:solidFill>
            <a:ln w="3175" cap="flat" cmpd="sng" algn="ctr">
              <a:solidFill>
                <a:srgbClr val="D7D7D7"/>
              </a:solidFill>
              <a:prstDash val="solid"/>
            </a:ln>
            <a:effectLst/>
          </p:spPr>
          <p:txBody>
            <a:bodyPr anchor="ctr"/>
            <a:lstStyle/>
            <a:p>
              <a:pPr algn="ctr">
                <a:defRPr/>
              </a:pPr>
              <a:r>
                <a:rPr lang="zh-CN" altLang="en-US" sz="1400" kern="0" dirty="0">
                  <a:solidFill>
                    <a:schemeClr val="bg1"/>
                  </a:solidFill>
                  <a:latin typeface="Impact" panose="020B0806030902050204" pitchFamily="34" charset="0"/>
                  <a:ea typeface="微软雅黑" panose="020B0503020204020204" pitchFamily="34" charset="-122"/>
                </a:rPr>
                <a:t>There are deficiencies</a:t>
              </a:r>
            </a:p>
          </p:txBody>
        </p:sp>
      </p:grpSp>
      <p:sp>
        <p:nvSpPr>
          <p:cNvPr id="17" name="Oval 19"/>
          <p:cNvSpPr>
            <a:spLocks noChangeArrowheads="1"/>
          </p:cNvSpPr>
          <p:nvPr/>
        </p:nvSpPr>
        <p:spPr bwMode="auto">
          <a:xfrm>
            <a:off x="3301179" y="2022462"/>
            <a:ext cx="969055" cy="973585"/>
          </a:xfrm>
          <a:prstGeom prst="ellipse">
            <a:avLst/>
          </a:prstGeom>
          <a:solidFill>
            <a:srgbClr val="C00000"/>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Add text</a:t>
            </a:r>
          </a:p>
        </p:txBody>
      </p:sp>
      <p:sp>
        <p:nvSpPr>
          <p:cNvPr id="18" name="Oval 19"/>
          <p:cNvSpPr>
            <a:spLocks noChangeArrowheads="1"/>
          </p:cNvSpPr>
          <p:nvPr/>
        </p:nvSpPr>
        <p:spPr bwMode="auto">
          <a:xfrm>
            <a:off x="8044120" y="2038038"/>
            <a:ext cx="969054" cy="975144"/>
          </a:xfrm>
          <a:prstGeom prst="ellipse">
            <a:avLst/>
          </a:prstGeom>
          <a:solidFill>
            <a:srgbClr val="C00000"/>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Add text</a:t>
            </a:r>
          </a:p>
        </p:txBody>
      </p:sp>
      <p:sp>
        <p:nvSpPr>
          <p:cNvPr id="19" name="Oval 19"/>
          <p:cNvSpPr>
            <a:spLocks noChangeArrowheads="1"/>
          </p:cNvSpPr>
          <p:nvPr/>
        </p:nvSpPr>
        <p:spPr bwMode="auto">
          <a:xfrm>
            <a:off x="8484458" y="3168957"/>
            <a:ext cx="970604" cy="975144"/>
          </a:xfrm>
          <a:prstGeom prst="ellipse">
            <a:avLst/>
          </a:prstGeom>
          <a:solidFill>
            <a:srgbClr val="C00000"/>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Add text</a:t>
            </a:r>
          </a:p>
        </p:txBody>
      </p:sp>
      <p:sp>
        <p:nvSpPr>
          <p:cNvPr id="20" name="Oval 19"/>
          <p:cNvSpPr>
            <a:spLocks noChangeArrowheads="1"/>
          </p:cNvSpPr>
          <p:nvPr/>
        </p:nvSpPr>
        <p:spPr bwMode="auto">
          <a:xfrm>
            <a:off x="8092183" y="4287413"/>
            <a:ext cx="970604" cy="975144"/>
          </a:xfrm>
          <a:prstGeom prst="ellipse">
            <a:avLst/>
          </a:prstGeom>
          <a:solidFill>
            <a:srgbClr val="C00000"/>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Add text</a:t>
            </a:r>
          </a:p>
        </p:txBody>
      </p:sp>
      <p:sp>
        <p:nvSpPr>
          <p:cNvPr id="21" name="Oval 19"/>
          <p:cNvSpPr>
            <a:spLocks noChangeArrowheads="1"/>
          </p:cNvSpPr>
          <p:nvPr/>
        </p:nvSpPr>
        <p:spPr bwMode="auto">
          <a:xfrm>
            <a:off x="2867043" y="3131571"/>
            <a:ext cx="970604" cy="975144"/>
          </a:xfrm>
          <a:prstGeom prst="ellipse">
            <a:avLst/>
          </a:prstGeom>
          <a:solidFill>
            <a:srgbClr val="C00000"/>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Add text</a:t>
            </a:r>
          </a:p>
        </p:txBody>
      </p:sp>
      <p:sp>
        <p:nvSpPr>
          <p:cNvPr id="22" name="Oval 19"/>
          <p:cNvSpPr>
            <a:spLocks noChangeArrowheads="1"/>
          </p:cNvSpPr>
          <p:nvPr/>
        </p:nvSpPr>
        <p:spPr bwMode="auto">
          <a:xfrm>
            <a:off x="3263969" y="4281181"/>
            <a:ext cx="970604" cy="975144"/>
          </a:xfrm>
          <a:prstGeom prst="ellipse">
            <a:avLst/>
          </a:prstGeom>
          <a:solidFill>
            <a:srgbClr val="C00000"/>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Add text</a:t>
            </a:r>
          </a:p>
        </p:txBody>
      </p:sp>
      <p:sp>
        <p:nvSpPr>
          <p:cNvPr id="23" name="TextBox 22"/>
          <p:cNvSpPr txBox="1"/>
          <p:nvPr/>
        </p:nvSpPr>
        <p:spPr>
          <a:xfrm>
            <a:off x="927951" y="2051996"/>
            <a:ext cx="2124133"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Your content is hit here, or by copying your text.</a:t>
            </a:r>
          </a:p>
        </p:txBody>
      </p:sp>
      <p:sp>
        <p:nvSpPr>
          <p:cNvPr id="24" name="TextBox 23"/>
          <p:cNvSpPr txBox="1"/>
          <p:nvPr/>
        </p:nvSpPr>
        <p:spPr>
          <a:xfrm>
            <a:off x="9228243" y="2051996"/>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Your content is played here, or by copying your</a:t>
            </a:r>
            <a:r>
              <a:rPr lang="zh-CN" altLang="en-US" sz="1500">
                <a:solidFill>
                  <a:sysClr val="windowText" lastClr="000000"/>
                </a:solidFill>
                <a:latin typeface="微软雅黑" panose="020B0503020204020204" pitchFamily="34" charset="-122"/>
                <a:ea typeface="微软雅黑" panose="020B0503020204020204" pitchFamily="34" charset="-122"/>
              </a:rPr>
              <a:t>After the text.</a:t>
            </a:r>
          </a:p>
        </p:txBody>
      </p:sp>
      <p:sp>
        <p:nvSpPr>
          <p:cNvPr id="25" name="TextBox 24"/>
          <p:cNvSpPr txBox="1"/>
          <p:nvPr/>
        </p:nvSpPr>
        <p:spPr>
          <a:xfrm>
            <a:off x="534725" y="3336400"/>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Your content is hit here, or by copying your text.</a:t>
            </a:r>
          </a:p>
        </p:txBody>
      </p:sp>
      <p:sp>
        <p:nvSpPr>
          <p:cNvPr id="26" name="TextBox 25"/>
          <p:cNvSpPr txBox="1"/>
          <p:nvPr/>
        </p:nvSpPr>
        <p:spPr>
          <a:xfrm>
            <a:off x="9684753" y="3336400"/>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Your content is played here, or by copying your</a:t>
            </a:r>
            <a:r>
              <a:rPr lang="zh-CN" altLang="en-US" sz="1500">
                <a:solidFill>
                  <a:sysClr val="windowText" lastClr="000000"/>
                </a:solidFill>
                <a:latin typeface="微软雅黑" panose="020B0503020204020204" pitchFamily="34" charset="-122"/>
                <a:ea typeface="微软雅黑" panose="020B0503020204020204" pitchFamily="34" charset="-122"/>
              </a:rPr>
              <a:t>After the text.</a:t>
            </a:r>
          </a:p>
        </p:txBody>
      </p:sp>
      <p:sp>
        <p:nvSpPr>
          <p:cNvPr id="27" name="TextBox 26"/>
          <p:cNvSpPr txBox="1"/>
          <p:nvPr/>
        </p:nvSpPr>
        <p:spPr>
          <a:xfrm>
            <a:off x="9253447" y="4454857"/>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Your content is played here, or by copying your</a:t>
            </a:r>
            <a:r>
              <a:rPr lang="zh-CN" altLang="en-US" sz="1500">
                <a:solidFill>
                  <a:sysClr val="windowText" lastClr="000000"/>
                </a:solidFill>
                <a:latin typeface="微软雅黑" panose="020B0503020204020204" pitchFamily="34" charset="-122"/>
                <a:ea typeface="微软雅黑" panose="020B0503020204020204" pitchFamily="34" charset="-122"/>
              </a:rPr>
              <a:t>After the text.</a:t>
            </a:r>
          </a:p>
        </p:txBody>
      </p:sp>
      <p:sp>
        <p:nvSpPr>
          <p:cNvPr id="28" name="TextBox 27"/>
          <p:cNvSpPr txBox="1"/>
          <p:nvPr/>
        </p:nvSpPr>
        <p:spPr>
          <a:xfrm>
            <a:off x="927951" y="4454857"/>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Your content is played here, or by copying your</a:t>
            </a:r>
            <a:r>
              <a:rPr lang="zh-CN" altLang="en-US" sz="1500">
                <a:solidFill>
                  <a:sysClr val="windowText" lastClr="000000"/>
                </a:solidFill>
                <a:latin typeface="微软雅黑" panose="020B0503020204020204" pitchFamily="34" charset="-122"/>
                <a:ea typeface="微软雅黑" panose="020B0503020204020204" pitchFamily="34" charset="-122"/>
              </a:rPr>
              <a:t>After the text.</a:t>
            </a:r>
          </a:p>
        </p:txBody>
      </p:sp>
      <p:sp>
        <p:nvSpPr>
          <p:cNvPr id="30" name="文本框 2"/>
          <p:cNvSpPr txBox="1"/>
          <p:nvPr/>
        </p:nvSpPr>
        <p:spPr>
          <a:xfrm>
            <a:off x="1129565" y="170270"/>
            <a:ext cx="4286480"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Click to enter the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850"/>
                            </p:stCondLst>
                            <p:childTnLst>
                              <p:par>
                                <p:cTn id="13" presetID="49" presetClass="entr" presetSubtype="0" decel="10000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360"/>
                                          </p:val>
                                        </p:tav>
                                        <p:tav tm="100000">
                                          <p:val>
                                            <p:fltVal val="0"/>
                                          </p:val>
                                        </p:tav>
                                      </p:tavLst>
                                    </p:anim>
                                    <p:animEffect transition="in" filter="fade">
                                      <p:cBhvr>
                                        <p:cTn id="18" dur="500"/>
                                        <p:tgtEl>
                                          <p:spTgt spid="1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1850"/>
                            </p:stCondLst>
                            <p:childTnLst>
                              <p:par>
                                <p:cTn id="33" presetID="5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Scale>
                                      <p:cBhvr>
                                        <p:cTn id="3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7"/>
                                        </p:tgtEl>
                                        <p:attrNameLst>
                                          <p:attrName>ppt_x</p:attrName>
                                          <p:attrName>ppt_y</p:attrName>
                                        </p:attrNameLst>
                                      </p:cBhvr>
                                    </p:animMotion>
                                    <p:animEffect transition="in" filter="fade">
                                      <p:cBhvr>
                                        <p:cTn id="37" dur="1000"/>
                                        <p:tgtEl>
                                          <p:spTgt spid="17"/>
                                        </p:tgtEl>
                                      </p:cBhvr>
                                    </p:animEffect>
                                  </p:childTnLst>
                                </p:cTn>
                              </p:par>
                              <p:par>
                                <p:cTn id="38" presetID="52" presetClass="entr" presetSubtype="0" fill="hold" grpId="0" nodeType="withEffect">
                                  <p:stCondLst>
                                    <p:cond delay="200"/>
                                  </p:stCondLst>
                                  <p:childTnLst>
                                    <p:set>
                                      <p:cBhvr>
                                        <p:cTn id="39" dur="1" fill="hold">
                                          <p:stCondLst>
                                            <p:cond delay="0"/>
                                          </p:stCondLst>
                                        </p:cTn>
                                        <p:tgtEl>
                                          <p:spTgt spid="18"/>
                                        </p:tgtEl>
                                        <p:attrNameLst>
                                          <p:attrName>style.visibility</p:attrName>
                                        </p:attrNameLst>
                                      </p:cBhvr>
                                      <p:to>
                                        <p:strVal val="visible"/>
                                      </p:to>
                                    </p:set>
                                    <p:animScale>
                                      <p:cBhvr>
                                        <p:cTn id="40"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8"/>
                                        </p:tgtEl>
                                        <p:attrNameLst>
                                          <p:attrName>ppt_x</p:attrName>
                                          <p:attrName>ppt_y</p:attrName>
                                        </p:attrNameLst>
                                      </p:cBhvr>
                                    </p:animMotion>
                                    <p:animEffect transition="in" filter="fade">
                                      <p:cBhvr>
                                        <p:cTn id="42" dur="1000"/>
                                        <p:tgtEl>
                                          <p:spTgt spid="18"/>
                                        </p:tgtEl>
                                      </p:cBhvr>
                                    </p:animEffect>
                                  </p:childTnLst>
                                </p:cTn>
                              </p:par>
                              <p:par>
                                <p:cTn id="43" presetID="52" presetClass="entr" presetSubtype="0" fill="hold" grpId="0" nodeType="withEffect">
                                  <p:stCondLst>
                                    <p:cond delay="400"/>
                                  </p:stCondLst>
                                  <p:childTnLst>
                                    <p:set>
                                      <p:cBhvr>
                                        <p:cTn id="44" dur="1" fill="hold">
                                          <p:stCondLst>
                                            <p:cond delay="0"/>
                                          </p:stCondLst>
                                        </p:cTn>
                                        <p:tgtEl>
                                          <p:spTgt spid="21"/>
                                        </p:tgtEl>
                                        <p:attrNameLst>
                                          <p:attrName>style.visibility</p:attrName>
                                        </p:attrNameLst>
                                      </p:cBhvr>
                                      <p:to>
                                        <p:strVal val="visible"/>
                                      </p:to>
                                    </p:set>
                                    <p:animScale>
                                      <p:cBhvr>
                                        <p:cTn id="45"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1"/>
                                        </p:tgtEl>
                                        <p:attrNameLst>
                                          <p:attrName>ppt_x</p:attrName>
                                          <p:attrName>ppt_y</p:attrName>
                                        </p:attrNameLst>
                                      </p:cBhvr>
                                    </p:animMotion>
                                    <p:animEffect transition="in" filter="fade">
                                      <p:cBhvr>
                                        <p:cTn id="47" dur="1000"/>
                                        <p:tgtEl>
                                          <p:spTgt spid="21"/>
                                        </p:tgtEl>
                                      </p:cBhvr>
                                    </p:animEffect>
                                  </p:childTnLst>
                                </p:cTn>
                              </p:par>
                              <p:par>
                                <p:cTn id="48" presetID="52" presetClass="entr" presetSubtype="0" fill="hold" grpId="0" nodeType="withEffect">
                                  <p:stCondLst>
                                    <p:cond delay="600"/>
                                  </p:stCondLst>
                                  <p:childTnLst>
                                    <p:set>
                                      <p:cBhvr>
                                        <p:cTn id="49" dur="1" fill="hold">
                                          <p:stCondLst>
                                            <p:cond delay="0"/>
                                          </p:stCondLst>
                                        </p:cTn>
                                        <p:tgtEl>
                                          <p:spTgt spid="19"/>
                                        </p:tgtEl>
                                        <p:attrNameLst>
                                          <p:attrName>style.visibility</p:attrName>
                                        </p:attrNameLst>
                                      </p:cBhvr>
                                      <p:to>
                                        <p:strVal val="visible"/>
                                      </p:to>
                                    </p:set>
                                    <p:animScale>
                                      <p:cBhvr>
                                        <p:cTn id="5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9"/>
                                        </p:tgtEl>
                                        <p:attrNameLst>
                                          <p:attrName>ppt_x</p:attrName>
                                          <p:attrName>ppt_y</p:attrName>
                                        </p:attrNameLst>
                                      </p:cBhvr>
                                    </p:animMotion>
                                    <p:animEffect transition="in" filter="fade">
                                      <p:cBhvr>
                                        <p:cTn id="52" dur="1000"/>
                                        <p:tgtEl>
                                          <p:spTgt spid="19"/>
                                        </p:tgtEl>
                                      </p:cBhvr>
                                    </p:animEffect>
                                  </p:childTnLst>
                                </p:cTn>
                              </p:par>
                              <p:par>
                                <p:cTn id="53" presetID="52" presetClass="entr" presetSubtype="0" fill="hold" grpId="0" nodeType="withEffect">
                                  <p:stCondLst>
                                    <p:cond delay="800"/>
                                  </p:stCondLst>
                                  <p:childTnLst>
                                    <p:set>
                                      <p:cBhvr>
                                        <p:cTn id="54" dur="1" fill="hold">
                                          <p:stCondLst>
                                            <p:cond delay="0"/>
                                          </p:stCondLst>
                                        </p:cTn>
                                        <p:tgtEl>
                                          <p:spTgt spid="22"/>
                                        </p:tgtEl>
                                        <p:attrNameLst>
                                          <p:attrName>style.visibility</p:attrName>
                                        </p:attrNameLst>
                                      </p:cBhvr>
                                      <p:to>
                                        <p:strVal val="visible"/>
                                      </p:to>
                                    </p:set>
                                    <p:animScale>
                                      <p:cBhvr>
                                        <p:cTn id="5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2"/>
                                        </p:tgtEl>
                                        <p:attrNameLst>
                                          <p:attrName>ppt_x</p:attrName>
                                          <p:attrName>ppt_y</p:attrName>
                                        </p:attrNameLst>
                                      </p:cBhvr>
                                    </p:animMotion>
                                    <p:animEffect transition="in" filter="fade">
                                      <p:cBhvr>
                                        <p:cTn id="57" dur="1000"/>
                                        <p:tgtEl>
                                          <p:spTgt spid="22"/>
                                        </p:tgtEl>
                                      </p:cBhvr>
                                    </p:animEffect>
                                  </p:childTnLst>
                                </p:cTn>
                              </p:par>
                              <p:par>
                                <p:cTn id="58" presetID="52" presetClass="entr" presetSubtype="0" fill="hold" grpId="0" nodeType="withEffect">
                                  <p:stCondLst>
                                    <p:cond delay="1000"/>
                                  </p:stCondLst>
                                  <p:childTnLst>
                                    <p:set>
                                      <p:cBhvr>
                                        <p:cTn id="59" dur="1" fill="hold">
                                          <p:stCondLst>
                                            <p:cond delay="0"/>
                                          </p:stCondLst>
                                        </p:cTn>
                                        <p:tgtEl>
                                          <p:spTgt spid="20"/>
                                        </p:tgtEl>
                                        <p:attrNameLst>
                                          <p:attrName>style.visibility</p:attrName>
                                        </p:attrNameLst>
                                      </p:cBhvr>
                                      <p:to>
                                        <p:strVal val="visible"/>
                                      </p:to>
                                    </p:set>
                                    <p:animScale>
                                      <p:cBhvr>
                                        <p:cTn id="6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0"/>
                                        </p:tgtEl>
                                        <p:attrNameLst>
                                          <p:attrName>ppt_x</p:attrName>
                                          <p:attrName>ppt_y</p:attrName>
                                        </p:attrNameLst>
                                      </p:cBhvr>
                                    </p:animMotion>
                                    <p:animEffect transition="in" filter="fade">
                                      <p:cBhvr>
                                        <p:cTn id="62" dur="1000"/>
                                        <p:tgtEl>
                                          <p:spTgt spid="20"/>
                                        </p:tgtEl>
                                      </p:cBhvr>
                                    </p:animEffect>
                                  </p:childTnLst>
                                </p:cTn>
                              </p:par>
                            </p:childTnLst>
                          </p:cTn>
                        </p:par>
                        <p:par>
                          <p:cTn id="63" fill="hold">
                            <p:stCondLst>
                              <p:cond delay="285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p:tgtEl>
                                          <p:spTgt spid="8"/>
                                        </p:tgtEl>
                                        <p:attrNameLst>
                                          <p:attrName>ppt_x</p:attrName>
                                        </p:attrNameLst>
                                      </p:cBhvr>
                                      <p:tavLst>
                                        <p:tav tm="0">
                                          <p:val>
                                            <p:strVal val="#ppt_x-#ppt_w*1.125000"/>
                                          </p:val>
                                        </p:tav>
                                        <p:tav tm="100000">
                                          <p:val>
                                            <p:strVal val="#ppt_x"/>
                                          </p:val>
                                        </p:tav>
                                      </p:tavLst>
                                    </p:anim>
                                    <p:animEffect transition="in" filter="wipe(right)">
                                      <p:cBhvr>
                                        <p:cTn id="67" dur="500"/>
                                        <p:tgtEl>
                                          <p:spTgt spid="8"/>
                                        </p:tgtEl>
                                      </p:cBhvr>
                                    </p:animEffect>
                                  </p:childTnLst>
                                </p:cTn>
                              </p:par>
                              <p:par>
                                <p:cTn id="68" presetID="12" presetClass="entr" presetSubtype="8"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p:tgtEl>
                                          <p:spTgt spid="9"/>
                                        </p:tgtEl>
                                        <p:attrNameLst>
                                          <p:attrName>ppt_x</p:attrName>
                                        </p:attrNameLst>
                                      </p:cBhvr>
                                      <p:tavLst>
                                        <p:tav tm="0">
                                          <p:val>
                                            <p:strVal val="#ppt_x-#ppt_w*1.125000"/>
                                          </p:val>
                                        </p:tav>
                                        <p:tav tm="100000">
                                          <p:val>
                                            <p:strVal val="#ppt_x"/>
                                          </p:val>
                                        </p:tav>
                                      </p:tavLst>
                                    </p:anim>
                                    <p:animEffect transition="in" filter="wipe(right)">
                                      <p:cBhvr>
                                        <p:cTn id="71" dur="500"/>
                                        <p:tgtEl>
                                          <p:spTgt spid="9"/>
                                        </p:tgtEl>
                                      </p:cBhvr>
                                    </p:animEffect>
                                  </p:childTnLst>
                                </p:cTn>
                              </p:par>
                              <p:par>
                                <p:cTn id="72" presetID="12" presetClass="entr" presetSubtype="8"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p:tgtEl>
                                          <p:spTgt spid="10"/>
                                        </p:tgtEl>
                                        <p:attrNameLst>
                                          <p:attrName>ppt_x</p:attrName>
                                        </p:attrNameLst>
                                      </p:cBhvr>
                                      <p:tavLst>
                                        <p:tav tm="0">
                                          <p:val>
                                            <p:strVal val="#ppt_x-#ppt_w*1.125000"/>
                                          </p:val>
                                        </p:tav>
                                        <p:tav tm="100000">
                                          <p:val>
                                            <p:strVal val="#ppt_x"/>
                                          </p:val>
                                        </p:tav>
                                      </p:tavLst>
                                    </p:anim>
                                    <p:animEffect transition="in" filter="wipe(right)">
                                      <p:cBhvr>
                                        <p:cTn id="75" dur="500"/>
                                        <p:tgtEl>
                                          <p:spTgt spid="10"/>
                                        </p:tgtEl>
                                      </p:cBhvr>
                                    </p:animEffect>
                                  </p:childTnLst>
                                </p:cTn>
                              </p:par>
                              <p:par>
                                <p:cTn id="76" presetID="12" presetClass="entr" presetSubtype="2"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p:tgtEl>
                                          <p:spTgt spid="13"/>
                                        </p:tgtEl>
                                        <p:attrNameLst>
                                          <p:attrName>ppt_x</p:attrName>
                                        </p:attrNameLst>
                                      </p:cBhvr>
                                      <p:tavLst>
                                        <p:tav tm="0">
                                          <p:val>
                                            <p:strVal val="#ppt_x+#ppt_w*1.125000"/>
                                          </p:val>
                                        </p:tav>
                                        <p:tav tm="100000">
                                          <p:val>
                                            <p:strVal val="#ppt_x"/>
                                          </p:val>
                                        </p:tav>
                                      </p:tavLst>
                                    </p:anim>
                                    <p:animEffect transition="in" filter="wipe(left)">
                                      <p:cBhvr>
                                        <p:cTn id="79" dur="500"/>
                                        <p:tgtEl>
                                          <p:spTgt spid="13"/>
                                        </p:tgtEl>
                                      </p:cBhvr>
                                    </p:animEffect>
                                  </p:childTnLst>
                                </p:cTn>
                              </p:par>
                              <p:par>
                                <p:cTn id="80" presetID="12" presetClass="entr" presetSubtype="2"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p:tgtEl>
                                          <p:spTgt spid="12"/>
                                        </p:tgtEl>
                                        <p:attrNameLst>
                                          <p:attrName>ppt_x</p:attrName>
                                        </p:attrNameLst>
                                      </p:cBhvr>
                                      <p:tavLst>
                                        <p:tav tm="0">
                                          <p:val>
                                            <p:strVal val="#ppt_x+#ppt_w*1.125000"/>
                                          </p:val>
                                        </p:tav>
                                        <p:tav tm="100000">
                                          <p:val>
                                            <p:strVal val="#ppt_x"/>
                                          </p:val>
                                        </p:tav>
                                      </p:tavLst>
                                    </p:anim>
                                    <p:animEffect transition="in" filter="wipe(left)">
                                      <p:cBhvr>
                                        <p:cTn id="83" dur="500"/>
                                        <p:tgtEl>
                                          <p:spTgt spid="12"/>
                                        </p:tgtEl>
                                      </p:cBhvr>
                                    </p:animEffect>
                                  </p:childTnLst>
                                </p:cTn>
                              </p:par>
                              <p:par>
                                <p:cTn id="84" presetID="12" presetClass="entr" presetSubtype="2"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p:tgtEl>
                                          <p:spTgt spid="11"/>
                                        </p:tgtEl>
                                        <p:attrNameLst>
                                          <p:attrName>ppt_x</p:attrName>
                                        </p:attrNameLst>
                                      </p:cBhvr>
                                      <p:tavLst>
                                        <p:tav tm="0">
                                          <p:val>
                                            <p:strVal val="#ppt_x+#ppt_w*1.125000"/>
                                          </p:val>
                                        </p:tav>
                                        <p:tav tm="100000">
                                          <p:val>
                                            <p:strVal val="#ppt_x"/>
                                          </p:val>
                                        </p:tav>
                                      </p:tavLst>
                                    </p:anim>
                                    <p:animEffect transition="in" filter="wipe(left)">
                                      <p:cBhvr>
                                        <p:cTn id="87" dur="500"/>
                                        <p:tgtEl>
                                          <p:spTgt spid="11"/>
                                        </p:tgtEl>
                                      </p:cBhvr>
                                    </p:animEffect>
                                  </p:childTnLst>
                                </p:cTn>
                              </p:par>
                            </p:childTnLst>
                          </p:cTn>
                        </p:par>
                        <p:par>
                          <p:cTn id="88" fill="hold">
                            <p:stCondLst>
                              <p:cond delay="3350"/>
                            </p:stCondLst>
                            <p:childTnLst>
                              <p:par>
                                <p:cTn id="89" presetID="22" presetClass="entr" presetSubtype="8"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left)">
                                      <p:cBhvr>
                                        <p:cTn id="97" dur="500"/>
                                        <p:tgtEl>
                                          <p:spTgt spid="2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left)">
                                      <p:cBhvr>
                                        <p:cTn id="100" dur="500"/>
                                        <p:tgtEl>
                                          <p:spTgt spid="2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left)">
                                      <p:cBhvr>
                                        <p:cTn id="103" dur="500"/>
                                        <p:tgtEl>
                                          <p:spTgt spid="2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left)">
                                      <p:cBhvr>
                                        <p:cTn id="10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
          <p:cNvSpPr txBox="1"/>
          <p:nvPr/>
        </p:nvSpPr>
        <p:spPr>
          <a:xfrm>
            <a:off x="1129564" y="170270"/>
            <a:ext cx="4245561"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Click to enter the title</a:t>
            </a:r>
          </a:p>
        </p:txBody>
      </p:sp>
      <p:sp>
        <p:nvSpPr>
          <p:cNvPr id="24" name="Freeform 8"/>
          <p:cNvSpPr/>
          <p:nvPr/>
        </p:nvSpPr>
        <p:spPr bwMode="gray">
          <a:xfrm flipH="1">
            <a:off x="1354250" y="1473488"/>
            <a:ext cx="4936569"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8014" tIns="85343" rIns="128014" bIns="170686" anchor="b" anchorCtr="0"/>
          <a:lstStyle/>
          <a:p>
            <a:pPr lvl="0"/>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Your content is called here,</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Or by copying your text, in this box</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Select Paste, and choose to keep only text.</a:t>
            </a:r>
          </a:p>
        </p:txBody>
      </p:sp>
      <p:sp>
        <p:nvSpPr>
          <p:cNvPr id="26" name="Freeform 9"/>
          <p:cNvSpPr/>
          <p:nvPr/>
        </p:nvSpPr>
        <p:spPr bwMode="gray">
          <a:xfrm>
            <a:off x="1354250" y="4083271"/>
            <a:ext cx="4936569" cy="2451251"/>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28014" tIns="170686" rIns="128014" bIns="170686" anchor="t" anchorCtr="0"/>
          <a:lstStyle/>
          <a:p>
            <a:pPr lvl="0"/>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Your content is called here,</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Or by copying your text, in this box</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Select Paste, and choose to keep only text.</a:t>
            </a:r>
          </a:p>
        </p:txBody>
      </p:sp>
      <p:sp>
        <p:nvSpPr>
          <p:cNvPr id="27" name="Freeform 10"/>
          <p:cNvSpPr/>
          <p:nvPr/>
        </p:nvSpPr>
        <p:spPr bwMode="gray">
          <a:xfrm>
            <a:off x="6460101" y="4083271"/>
            <a:ext cx="4936569" cy="2451251"/>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28014" tIns="170686" rIns="128014" bIns="170686" anchor="t" anchorCtr="0"/>
          <a:lstStyle/>
          <a:p>
            <a:pPr lvl="0" algn="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Your content is called here</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lgn="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Or by copying your text, in this box</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lgn="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Select Paste, and choose to keep only text</a:t>
            </a:r>
          </a:p>
        </p:txBody>
      </p:sp>
      <p:sp>
        <p:nvSpPr>
          <p:cNvPr id="28" name="Freeform 8"/>
          <p:cNvSpPr/>
          <p:nvPr/>
        </p:nvSpPr>
        <p:spPr bwMode="gray">
          <a:xfrm>
            <a:off x="6460099" y="1473488"/>
            <a:ext cx="4935470"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8014" tIns="85343" rIns="128014" bIns="170686" anchor="b" anchorCtr="0"/>
          <a:lstStyle/>
          <a:p>
            <a:pPr lvl="0" algn="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Your content is called here</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lgn="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Or by copying your text, in this box</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lvl="0" algn="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Select Paste, and choose to keep only text</a:t>
            </a:r>
          </a:p>
        </p:txBody>
      </p:sp>
      <p:sp>
        <p:nvSpPr>
          <p:cNvPr id="29" name="Rectangle 19"/>
          <p:cNvSpPr>
            <a:spLocks noChangeArrowheads="1"/>
          </p:cNvSpPr>
          <p:nvPr/>
        </p:nvSpPr>
        <p:spPr bwMode="gray">
          <a:xfrm>
            <a:off x="1354249" y="6105448"/>
            <a:ext cx="4927631" cy="429074"/>
          </a:xfrm>
          <a:prstGeom prst="rect">
            <a:avLst/>
          </a:prstGeom>
          <a:solidFill>
            <a:srgbClr val="C00000"/>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Click to add a title</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Rectangle 19"/>
          <p:cNvSpPr>
            <a:spLocks noChangeArrowheads="1"/>
          </p:cNvSpPr>
          <p:nvPr/>
        </p:nvSpPr>
        <p:spPr bwMode="gray">
          <a:xfrm>
            <a:off x="6469036" y="6105448"/>
            <a:ext cx="4927631" cy="429074"/>
          </a:xfrm>
          <a:prstGeom prst="rect">
            <a:avLst/>
          </a:prstGeom>
          <a:solidFill>
            <a:srgbClr val="C00000"/>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Click to add a title</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Rectangle 19"/>
          <p:cNvSpPr>
            <a:spLocks noChangeArrowheads="1"/>
          </p:cNvSpPr>
          <p:nvPr/>
        </p:nvSpPr>
        <p:spPr bwMode="gray">
          <a:xfrm>
            <a:off x="6469036" y="1473487"/>
            <a:ext cx="4927631" cy="429074"/>
          </a:xfrm>
          <a:prstGeom prst="rect">
            <a:avLst/>
          </a:prstGeom>
          <a:solidFill>
            <a:srgbClr val="C00000"/>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Click to add a title</a:t>
            </a:r>
          </a:p>
        </p:txBody>
      </p:sp>
      <p:sp>
        <p:nvSpPr>
          <p:cNvPr id="32" name="Rectangle 19"/>
          <p:cNvSpPr>
            <a:spLocks noChangeArrowheads="1"/>
          </p:cNvSpPr>
          <p:nvPr/>
        </p:nvSpPr>
        <p:spPr bwMode="gray">
          <a:xfrm>
            <a:off x="1354249" y="1473487"/>
            <a:ext cx="4927631" cy="429074"/>
          </a:xfrm>
          <a:prstGeom prst="rect">
            <a:avLst/>
          </a:prstGeom>
          <a:solidFill>
            <a:srgbClr val="C00000"/>
          </a:solidFill>
          <a:ln w="12700">
            <a:noFill/>
            <a:round/>
          </a:ln>
          <a:effectLst/>
        </p:spPr>
        <p:txBody>
          <a:bodyPr wrap="none" lIns="108386" tIns="54194" rIns="108386" bIns="54194" anchor="ctr"/>
          <a:lstStyle/>
          <a:p>
            <a:r>
              <a:rPr lang="zh-CN" altLang="en-US" sz="1900" b="1" noProof="1">
                <a:solidFill>
                  <a:schemeClr val="bg1"/>
                </a:solidFill>
                <a:latin typeface="微软雅黑" panose="020B0503020204020204" pitchFamily="34" charset="-122"/>
                <a:ea typeface="微软雅黑" panose="020B0503020204020204" pitchFamily="34" charset="-122"/>
              </a:rPr>
              <a:t>Click to add a title</a:t>
            </a:r>
            <a:endParaRPr lang="de-DE" sz="1900" b="1" noProof="1">
              <a:solidFill>
                <a:schemeClr val="bg1"/>
              </a:solidFill>
              <a:latin typeface="微软雅黑" panose="020B0503020204020204" pitchFamily="34" charset="-122"/>
              <a:ea typeface="微软雅黑" panose="020B0503020204020204" pitchFamily="34" charset="-122"/>
            </a:endParaRPr>
          </a:p>
        </p:txBody>
      </p:sp>
      <p:grpSp>
        <p:nvGrpSpPr>
          <p:cNvPr id="33" name="Gruppieren 43"/>
          <p:cNvGrpSpPr/>
          <p:nvPr/>
        </p:nvGrpSpPr>
        <p:grpSpPr bwMode="gray">
          <a:xfrm>
            <a:off x="5216113" y="2817854"/>
            <a:ext cx="2294711" cy="2311815"/>
            <a:chOff x="2804400" y="1911431"/>
            <a:chExt cx="3535200" cy="3535200"/>
          </a:xfrm>
          <a:solidFill>
            <a:srgbClr val="C00000"/>
          </a:solidFill>
          <a:effectLst/>
        </p:grpSpPr>
        <p:sp>
          <p:nvSpPr>
            <p:cNvPr id="34"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35"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36"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Tree>
    <p:extLst>
      <p:ext uri="{BB962C8B-B14F-4D97-AF65-F5344CB8AC3E}">
        <p14:creationId xmlns:p14="http://schemas.microsoft.com/office/powerpoint/2010/main" val="34752298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ppt_w</p:attrName>
                                        </p:attrNameLst>
                                      </p:cBhvr>
                                      <p:tavLst>
                                        <p:tav tm="0" fmla="#ppt_w*sin(2.5*pi*$)">
                                          <p:val>
                                            <p:fltVal val="0"/>
                                          </p:val>
                                        </p:tav>
                                        <p:tav tm="100000">
                                          <p:val>
                                            <p:fltVal val="1"/>
                                          </p:val>
                                        </p:tav>
                                      </p:tavLst>
                                    </p:anim>
                                    <p:anim calcmode="lin" valueType="num">
                                      <p:cBhvr>
                                        <p:cTn id="18" dur="1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0-#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randombar(horizontal)">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1+#ppt_w/2"/>
                                          </p:val>
                                        </p:tav>
                                        <p:tav tm="100000">
                                          <p:val>
                                            <p:strVal val="#ppt_x"/>
                                          </p:val>
                                        </p:tav>
                                      </p:tavLst>
                                    </p:anim>
                                    <p:anim calcmode="lin" valueType="num">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randombar(horizontal)">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0-#ppt_w/2"/>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randombar(horizontal)">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6"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1+#ppt_w/2"/>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par>
                                <p:cTn id="55" presetID="14" presetClass="entr" presetSubtype="10" fill="hold" grpId="0" nodeType="withEffect">
                                  <p:stCondLst>
                                    <p:cond delay="600"/>
                                  </p:stCondLst>
                                  <p:childTnLst>
                                    <p:set>
                                      <p:cBhvr>
                                        <p:cTn id="56" dur="1" fill="hold">
                                          <p:stCondLst>
                                            <p:cond delay="0"/>
                                          </p:stCondLst>
                                        </p:cTn>
                                        <p:tgtEl>
                                          <p:spTgt spid="30"/>
                                        </p:tgtEl>
                                        <p:attrNameLst>
                                          <p:attrName>style.visibility</p:attrName>
                                        </p:attrNameLst>
                                      </p:cBhvr>
                                      <p:to>
                                        <p:strVal val="visible"/>
                                      </p:to>
                                    </p:set>
                                    <p:animEffect transition="in" filter="randombar(horizontal)">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animBg="1"/>
      <p:bldP spid="26" grpId="0" animBg="1"/>
      <p:bldP spid="27" grpId="0" animBg="1"/>
      <p:bldP spid="28" grpId="0" animBg="1"/>
      <p:bldP spid="29" grpId="0" animBg="1"/>
      <p:bldP spid="30" grpId="0" animBg="1"/>
      <p:bldP spid="31"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0"/>
          <p:cNvSpPr>
            <a:spLocks noChangeArrowheads="1"/>
          </p:cNvSpPr>
          <p:nvPr/>
        </p:nvSpPr>
        <p:spPr bwMode="auto">
          <a:xfrm>
            <a:off x="3892992" y="3789835"/>
            <a:ext cx="3352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score, click add text</a:t>
            </a:r>
            <a:endParaRPr lang="zh-CN" altLang="en-US" dirty="0"/>
          </a:p>
        </p:txBody>
      </p:sp>
      <p:sp>
        <p:nvSpPr>
          <p:cNvPr id="15" name="Freeform 7"/>
          <p:cNvSpPr>
            <a:spLocks noChangeArrowheads="1"/>
          </p:cNvSpPr>
          <p:nvPr/>
        </p:nvSpPr>
        <p:spPr bwMode="auto">
          <a:xfrm>
            <a:off x="1201849" y="1557586"/>
            <a:ext cx="5903360" cy="4115966"/>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C00000"/>
          </a:solidFill>
          <a:ln>
            <a:noFill/>
          </a:ln>
        </p:spPr>
        <p:txBody>
          <a:bodyPr anchor="ctr"/>
          <a:lstStyle/>
          <a:p>
            <a:endParaRPr lang="zh-CN" altLang="en-US"/>
          </a:p>
        </p:txBody>
      </p:sp>
      <p:sp>
        <p:nvSpPr>
          <p:cNvPr id="17" name="矩形 8"/>
          <p:cNvSpPr>
            <a:spLocks noChangeArrowheads="1"/>
          </p:cNvSpPr>
          <p:nvPr/>
        </p:nvSpPr>
        <p:spPr bwMode="auto">
          <a:xfrm>
            <a:off x="1008237" y="4899571"/>
            <a:ext cx="13626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Years</a:t>
            </a:r>
            <a:endParaRPr lang="zh-CN" altLang="en-US" sz="1800" b="1" dirty="0">
              <a:solidFill>
                <a:schemeClr val="tx1">
                  <a:lumMod val="85000"/>
                  <a:lumOff val="15000"/>
                </a:schemeClr>
              </a:solidFill>
              <a:ea typeface="微软雅黑" panose="020B0503020204020204" pitchFamily="34" charset="-122"/>
            </a:endParaRPr>
          </a:p>
        </p:txBody>
      </p:sp>
      <p:sp>
        <p:nvSpPr>
          <p:cNvPr id="20" name="矩形 9"/>
          <p:cNvSpPr>
            <a:spLocks noChangeArrowheads="1"/>
          </p:cNvSpPr>
          <p:nvPr/>
        </p:nvSpPr>
        <p:spPr bwMode="auto">
          <a:xfrm>
            <a:off x="2139558" y="3891459"/>
            <a:ext cx="13626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Years</a:t>
            </a:r>
          </a:p>
        </p:txBody>
      </p:sp>
      <p:sp>
        <p:nvSpPr>
          <p:cNvPr id="23" name="矩形 10"/>
          <p:cNvSpPr>
            <a:spLocks noChangeArrowheads="1"/>
          </p:cNvSpPr>
          <p:nvPr/>
        </p:nvSpPr>
        <p:spPr bwMode="auto">
          <a:xfrm>
            <a:off x="3266029" y="2946063"/>
            <a:ext cx="13626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Years</a:t>
            </a:r>
            <a:endParaRPr lang="zh-CN" altLang="en-US" sz="1800" b="1" dirty="0">
              <a:solidFill>
                <a:schemeClr val="tx1">
                  <a:lumMod val="85000"/>
                  <a:lumOff val="15000"/>
                </a:schemeClr>
              </a:solidFill>
            </a:endParaRPr>
          </a:p>
        </p:txBody>
      </p:sp>
      <p:sp>
        <p:nvSpPr>
          <p:cNvPr id="26" name="矩形 11"/>
          <p:cNvSpPr>
            <a:spLocks noChangeArrowheads="1"/>
          </p:cNvSpPr>
          <p:nvPr/>
        </p:nvSpPr>
        <p:spPr bwMode="auto">
          <a:xfrm>
            <a:off x="4417408" y="1937951"/>
            <a:ext cx="13626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buFont typeface="Wingdings" panose="05000000000000000000" pitchFamily="2" charset="2"/>
              <a:buNone/>
            </a:pPr>
            <a:r>
              <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2019</a:t>
            </a: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Years</a:t>
            </a:r>
          </a:p>
        </p:txBody>
      </p:sp>
      <p:sp>
        <p:nvSpPr>
          <p:cNvPr id="28" name="Text Box 30"/>
          <p:cNvSpPr>
            <a:spLocks noChangeArrowheads="1"/>
          </p:cNvSpPr>
          <p:nvPr/>
        </p:nvSpPr>
        <p:spPr bwMode="auto">
          <a:xfrm>
            <a:off x="5116332" y="2811340"/>
            <a:ext cx="2777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score, click add text</a:t>
            </a:r>
            <a:endParaRPr lang="zh-CN" altLang="en-US" dirty="0"/>
          </a:p>
        </p:txBody>
      </p:sp>
      <p:sp>
        <p:nvSpPr>
          <p:cNvPr id="29" name="Text Box 30"/>
          <p:cNvSpPr>
            <a:spLocks noChangeArrowheads="1"/>
          </p:cNvSpPr>
          <p:nvPr/>
        </p:nvSpPr>
        <p:spPr bwMode="auto">
          <a:xfrm>
            <a:off x="2816549" y="4755556"/>
            <a:ext cx="3350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score, click add text</a:t>
            </a:r>
            <a:endParaRPr lang="zh-CN" altLang="en-US" dirty="0"/>
          </a:p>
        </p:txBody>
      </p:sp>
      <p:sp>
        <p:nvSpPr>
          <p:cNvPr id="30" name="Text Box 30"/>
          <p:cNvSpPr>
            <a:spLocks noChangeArrowheads="1"/>
          </p:cNvSpPr>
          <p:nvPr/>
        </p:nvSpPr>
        <p:spPr bwMode="auto">
          <a:xfrm>
            <a:off x="1201849" y="5734051"/>
            <a:ext cx="3350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score, click add text</a:t>
            </a:r>
            <a:endParaRPr lang="zh-CN" altLang="en-US" dirty="0"/>
          </a:p>
        </p:txBody>
      </p:sp>
      <p:sp>
        <p:nvSpPr>
          <p:cNvPr id="31" name="矩形 30"/>
          <p:cNvSpPr/>
          <p:nvPr/>
        </p:nvSpPr>
        <p:spPr>
          <a:xfrm>
            <a:off x="8038158" y="2163199"/>
            <a:ext cx="3022368" cy="3372846"/>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After you hit your content hereor by copying your text, choose paste in this box and choose to keep only the text.</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endParaRPr>
          </a:p>
        </p:txBody>
      </p:sp>
      <p:sp>
        <p:nvSpPr>
          <p:cNvPr id="16" name="文本框 2"/>
          <p:cNvSpPr txBox="1"/>
          <p:nvPr/>
        </p:nvSpPr>
        <p:spPr>
          <a:xfrm>
            <a:off x="1129564" y="170270"/>
            <a:ext cx="4533593"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Click to enter the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p:cBhvr>
                                        <p:cTn id="14" dur="750"/>
                                        <p:tgtEl>
                                          <p:spTgt spid="15"/>
                                        </p:tgtEl>
                                      </p:cBhvr>
                                    </p:animEffect>
                                  </p:childTnLst>
                                </p:cTn>
                              </p:par>
                            </p:childTnLst>
                          </p:cTn>
                        </p:par>
                        <p:par>
                          <p:cTn id="15" fill="hold">
                            <p:stCondLst>
                              <p:cond delay="850"/>
                            </p:stCondLst>
                            <p:childTnLst>
                              <p:par>
                                <p:cTn id="16" presetID="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ppt_x</p:attrName>
                                        </p:attrNameLst>
                                      </p:cBhvr>
                                      <p:tavLst>
                                        <p:tav tm="0">
                                          <p:val>
                                            <p:strVal val="1+#ppt_w/2"/>
                                          </p:val>
                                        </p:tav>
                                        <p:tav tm="100000">
                                          <p:val>
                                            <p:strVal val="#ppt_x"/>
                                          </p:val>
                                        </p:tav>
                                      </p:tavLst>
                                    </p:anim>
                                    <p:anim calcmode="lin" valueType="num">
                                      <p:cBhvr>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25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1+#ppt_w/2"/>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50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ppt_x</p:attrName>
                                        </p:attrNameLst>
                                      </p:cBhvr>
                                      <p:tavLst>
                                        <p:tav tm="0">
                                          <p:val>
                                            <p:strVal val="1+#ppt_w/2"/>
                                          </p:val>
                                        </p:tav>
                                        <p:tav tm="100000">
                                          <p:val>
                                            <p:strVal val="#ppt_x"/>
                                          </p:val>
                                        </p:tav>
                                      </p:tavLst>
                                    </p:anim>
                                    <p:anim calcmode="lin" valueType="num">
                                      <p:cBhvr>
                                        <p:cTn id="27" dur="5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5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ppt_x</p:attrName>
                                        </p:attrNameLst>
                                      </p:cBhvr>
                                      <p:tavLst>
                                        <p:tav tm="0">
                                          <p:val>
                                            <p:strVal val="1+#ppt_w/2"/>
                                          </p:val>
                                        </p:tav>
                                        <p:tav tm="100000">
                                          <p:val>
                                            <p:strVal val="#ppt_x"/>
                                          </p:val>
                                        </p:tav>
                                      </p:tavLst>
                                    </p:anim>
                                    <p:anim calcmode="lin" valueType="num">
                                      <p:cBhvr>
                                        <p:cTn id="31" dur="500" fill="hold"/>
                                        <p:tgtEl>
                                          <p:spTgt spid="30"/>
                                        </p:tgtEl>
                                        <p:attrNameLst>
                                          <p:attrName>ppt_y</p:attrName>
                                        </p:attrNameLst>
                                      </p:cBhvr>
                                      <p:tavLst>
                                        <p:tav tm="0">
                                          <p:val>
                                            <p:strVal val="#ppt_y"/>
                                          </p:val>
                                        </p:tav>
                                        <p:tav tm="100000">
                                          <p:val>
                                            <p:strVal val="#ppt_y"/>
                                          </p:val>
                                        </p:tav>
                                      </p:tavLst>
                                    </p:anim>
                                  </p:childTnLst>
                                </p:cTn>
                              </p:par>
                            </p:childTnLst>
                          </p:cTn>
                        </p:par>
                        <p:par>
                          <p:cTn id="32" fill="hold">
                            <p:stCondLst>
                              <p:cond delay="2100"/>
                            </p:stCondLst>
                            <p:childTnLst>
                              <p:par>
                                <p:cTn id="33" presetID="22" presetClass="entr" presetSubtype="8"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15" grpId="0" animBg="1"/>
      <p:bldP spid="17" grpId="0"/>
      <p:bldP spid="20" grpId="0"/>
      <p:bldP spid="23" grpId="0"/>
      <p:bldP spid="26" grpId="0"/>
      <p:bldP spid="28" grpId="0" bldLvl="0" autoUpdateAnimBg="0"/>
      <p:bldP spid="29" grpId="0" bldLvl="0" autoUpdateAnimBg="0"/>
      <p:bldP spid="30" grpId="0" bldLvl="0" autoUpdateAnimBg="0"/>
      <p:bldP spid="31"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5656824" y="1341562"/>
            <a:ext cx="1275540" cy="1294904"/>
          </a:xfrm>
          <a:prstGeom prst="ellipse">
            <a:avLst/>
          </a:prstGeom>
          <a:solidFill>
            <a:schemeClr val="bg1">
              <a:lumMod val="50000"/>
            </a:schemeClr>
          </a:solidFill>
          <a:ln w="12700">
            <a:noFill/>
            <a:round/>
          </a:ln>
          <a:effectLst/>
        </p:spPr>
        <p:txBody>
          <a:bodyPr wrap="none" lIns="96248" tIns="48125" rIns="96248" bIns="4812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5" name="Oval 4"/>
          <p:cNvSpPr>
            <a:spLocks noChangeArrowheads="1"/>
          </p:cNvSpPr>
          <p:nvPr/>
        </p:nvSpPr>
        <p:spPr bwMode="auto">
          <a:xfrm>
            <a:off x="5656824" y="1341562"/>
            <a:ext cx="1275540" cy="1294904"/>
          </a:xfrm>
          <a:prstGeom prst="ellipse">
            <a:avLst/>
          </a:prstGeom>
          <a:solidFill>
            <a:srgbClr val="C00000"/>
          </a:solidFill>
          <a:ln w="12700">
            <a:noFill/>
            <a:round/>
          </a:ln>
        </p:spPr>
        <p:txBody>
          <a:bodyPr wrap="none" lIns="96248" tIns="48125" rIns="96248" bIns="4812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6" name="Oval 4"/>
          <p:cNvSpPr>
            <a:spLocks noChangeArrowheads="1"/>
          </p:cNvSpPr>
          <p:nvPr/>
        </p:nvSpPr>
        <p:spPr bwMode="auto">
          <a:xfrm>
            <a:off x="4238298" y="1926971"/>
            <a:ext cx="1745094" cy="1771589"/>
          </a:xfrm>
          <a:prstGeom prst="ellipse">
            <a:avLst/>
          </a:prstGeom>
          <a:solidFill>
            <a:srgbClr val="969696"/>
          </a:solidFill>
          <a:ln w="12700">
            <a:noFill/>
            <a:round/>
          </a:ln>
          <a:effectLst/>
        </p:spPr>
        <p:txBody>
          <a:bodyPr wrap="none" lIns="96248" tIns="48125" rIns="96248" bIns="4812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7" name="Oval 4"/>
          <p:cNvSpPr>
            <a:spLocks noChangeArrowheads="1"/>
          </p:cNvSpPr>
          <p:nvPr/>
        </p:nvSpPr>
        <p:spPr bwMode="auto">
          <a:xfrm>
            <a:off x="4238298" y="2455971"/>
            <a:ext cx="1745094" cy="1242590"/>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C00000"/>
          </a:solidFill>
          <a:ln w="12700">
            <a:noFill/>
            <a:round/>
          </a:ln>
        </p:spPr>
        <p:txBody>
          <a:bodyPr wrap="none" lIns="96248" tIns="48125" rIns="96248" bIns="4812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8" name="Oval 4"/>
          <p:cNvSpPr>
            <a:spLocks noChangeArrowheads="1"/>
          </p:cNvSpPr>
          <p:nvPr/>
        </p:nvSpPr>
        <p:spPr bwMode="auto">
          <a:xfrm>
            <a:off x="2592165" y="2740647"/>
            <a:ext cx="2150799" cy="2183738"/>
          </a:xfrm>
          <a:prstGeom prst="ellipse">
            <a:avLst/>
          </a:prstGeom>
          <a:solidFill>
            <a:srgbClr val="969696"/>
          </a:solidFill>
          <a:ln w="12700">
            <a:noFill/>
            <a:round/>
          </a:ln>
          <a:effectLst/>
        </p:spPr>
        <p:txBody>
          <a:bodyPr wrap="none" lIns="96248" tIns="48125" rIns="96248" bIns="4812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9" name="Oval 4"/>
          <p:cNvSpPr>
            <a:spLocks noChangeArrowheads="1"/>
          </p:cNvSpPr>
          <p:nvPr/>
        </p:nvSpPr>
        <p:spPr bwMode="auto">
          <a:xfrm>
            <a:off x="2592165" y="3814186"/>
            <a:ext cx="2150799" cy="1110201"/>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C00000"/>
          </a:solidFill>
          <a:ln w="12700">
            <a:noFill/>
            <a:round/>
          </a:ln>
        </p:spPr>
        <p:txBody>
          <a:bodyPr wrap="none" lIns="96248" tIns="48125" rIns="96248" bIns="4812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10" name="Oval 4"/>
          <p:cNvSpPr>
            <a:spLocks noChangeArrowheads="1"/>
          </p:cNvSpPr>
          <p:nvPr/>
        </p:nvSpPr>
        <p:spPr bwMode="auto">
          <a:xfrm>
            <a:off x="648426" y="3785806"/>
            <a:ext cx="2639871" cy="2680302"/>
          </a:xfrm>
          <a:prstGeom prst="ellipse">
            <a:avLst/>
          </a:prstGeom>
          <a:solidFill>
            <a:srgbClr val="969696"/>
          </a:solidFill>
          <a:ln w="12700">
            <a:noFill/>
            <a:round/>
          </a:ln>
          <a:effectLst/>
        </p:spPr>
        <p:txBody>
          <a:bodyPr wrap="none" lIns="96248" tIns="48125" rIns="96248" bIns="4812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11" name="Oval 4"/>
          <p:cNvSpPr>
            <a:spLocks noChangeArrowheads="1"/>
          </p:cNvSpPr>
          <p:nvPr/>
        </p:nvSpPr>
        <p:spPr bwMode="auto">
          <a:xfrm>
            <a:off x="875867" y="5877984"/>
            <a:ext cx="2184991" cy="588123"/>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C00000"/>
          </a:solidFill>
          <a:ln w="12700">
            <a:noFill/>
            <a:round/>
          </a:ln>
        </p:spPr>
        <p:txBody>
          <a:bodyPr wrap="none" lIns="96248" tIns="48125" rIns="96248" bIns="48125"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12" name="TextBox 11"/>
          <p:cNvSpPr txBox="1"/>
          <p:nvPr/>
        </p:nvSpPr>
        <p:spPr>
          <a:xfrm>
            <a:off x="1120187" y="4854223"/>
            <a:ext cx="1680869" cy="543466"/>
          </a:xfrm>
          <a:prstGeom prst="rect">
            <a:avLst/>
          </a:prstGeom>
          <a:noFill/>
        </p:spPr>
        <p:txBody>
          <a:bodyPr wrap="none" lIns="96248" tIns="48125" rIns="96248" bIns="48125" rtlCol="0" anchor="ctr">
            <a:spAutoFit/>
          </a:bodyPr>
          <a:lstStyle/>
          <a:p>
            <a:r>
              <a:rPr lang="zh-CN" altLang="en-US" sz="2900" dirty="0">
                <a:solidFill>
                  <a:schemeClr val="bg1"/>
                </a:solidFill>
                <a:latin typeface="微软雅黑" panose="020B0503020204020204" pitchFamily="34" charset="-122"/>
                <a:ea typeface="微软雅黑" panose="020B0503020204020204" pitchFamily="34" charset="-122"/>
              </a:rPr>
              <a:t>Add text</a:t>
            </a:r>
          </a:p>
        </p:txBody>
      </p:sp>
      <p:sp>
        <p:nvSpPr>
          <p:cNvPr id="13" name="TextBox 12"/>
          <p:cNvSpPr txBox="1"/>
          <p:nvPr/>
        </p:nvSpPr>
        <p:spPr>
          <a:xfrm>
            <a:off x="2935407" y="3179633"/>
            <a:ext cx="1475817" cy="481911"/>
          </a:xfrm>
          <a:prstGeom prst="rect">
            <a:avLst/>
          </a:prstGeom>
          <a:noFill/>
        </p:spPr>
        <p:txBody>
          <a:bodyPr wrap="none" lIns="96248" tIns="48125" rIns="96248" bIns="48125" rtlCol="0" anchor="ctr">
            <a:spAutoFit/>
          </a:bodyPr>
          <a:lstStyle/>
          <a:p>
            <a:r>
              <a:rPr lang="zh-CN" altLang="en-US" sz="2500" dirty="0">
                <a:solidFill>
                  <a:schemeClr val="bg1"/>
                </a:solidFill>
                <a:latin typeface="微软雅黑" panose="020B0503020204020204" pitchFamily="34" charset="-122"/>
                <a:ea typeface="微软雅黑" panose="020B0503020204020204" pitchFamily="34" charset="-122"/>
              </a:rPr>
              <a:t>Add text</a:t>
            </a:r>
          </a:p>
        </p:txBody>
      </p:sp>
      <p:sp>
        <p:nvSpPr>
          <p:cNvPr id="14" name="TextBox 13"/>
          <p:cNvSpPr txBox="1"/>
          <p:nvPr/>
        </p:nvSpPr>
        <p:spPr>
          <a:xfrm>
            <a:off x="4477397" y="2598733"/>
            <a:ext cx="1424554" cy="466522"/>
          </a:xfrm>
          <a:prstGeom prst="rect">
            <a:avLst/>
          </a:prstGeom>
          <a:noFill/>
        </p:spPr>
        <p:txBody>
          <a:bodyPr wrap="none" lIns="96248" tIns="48125" rIns="96248" bIns="48125" rtlCol="0" anchor="ctr">
            <a:spAutoFit/>
          </a:bodyPr>
          <a:lstStyle/>
          <a:p>
            <a:r>
              <a:rPr lang="zh-CN" altLang="en-US" dirty="0">
                <a:solidFill>
                  <a:schemeClr val="bg1"/>
                </a:solidFill>
                <a:latin typeface="微软雅黑" panose="020B0503020204020204" pitchFamily="34" charset="-122"/>
                <a:ea typeface="微软雅黑" panose="020B0503020204020204" pitchFamily="34" charset="-122"/>
              </a:rPr>
              <a:t>Add text</a:t>
            </a:r>
          </a:p>
        </p:txBody>
      </p:sp>
      <p:cxnSp>
        <p:nvCxnSpPr>
          <p:cNvPr id="15" name="直接连接符 14"/>
          <p:cNvCxnSpPr/>
          <p:nvPr/>
        </p:nvCxnSpPr>
        <p:spPr>
          <a:xfrm>
            <a:off x="6296359" y="2168877"/>
            <a:ext cx="112162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5099163" y="3145017"/>
            <a:ext cx="2318823"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3618190" y="4257165"/>
            <a:ext cx="3799795"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1968361" y="5415794"/>
            <a:ext cx="5449624"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9" name="TextBox 18"/>
          <p:cNvSpPr txBox="1"/>
          <p:nvPr/>
        </p:nvSpPr>
        <p:spPr>
          <a:xfrm>
            <a:off x="7505945" y="5125957"/>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After your content is played here, or by copying your text, choose paste in this box and choose to keep only</a:t>
            </a:r>
          </a:p>
        </p:txBody>
      </p:sp>
      <p:sp>
        <p:nvSpPr>
          <p:cNvPr id="20" name="TextBox 19"/>
          <p:cNvSpPr txBox="1"/>
          <p:nvPr/>
        </p:nvSpPr>
        <p:spPr>
          <a:xfrm>
            <a:off x="7505945" y="3985133"/>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After your content is played here, or by copying your text, choose paste in this box and choose to keep only</a:t>
            </a:r>
          </a:p>
        </p:txBody>
      </p:sp>
      <p:sp>
        <p:nvSpPr>
          <p:cNvPr id="21" name="TextBox 20"/>
          <p:cNvSpPr txBox="1"/>
          <p:nvPr/>
        </p:nvSpPr>
        <p:spPr>
          <a:xfrm>
            <a:off x="7505945" y="2844310"/>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After your content is played here, or by copying your text, choose paste in this box and choose to keep only</a:t>
            </a:r>
          </a:p>
        </p:txBody>
      </p:sp>
      <p:sp>
        <p:nvSpPr>
          <p:cNvPr id="22" name="TextBox 21"/>
          <p:cNvSpPr txBox="1"/>
          <p:nvPr/>
        </p:nvSpPr>
        <p:spPr>
          <a:xfrm>
            <a:off x="7505945" y="1922792"/>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After your content is played here, or by copying your text, choose paste in this box and choose to keep only</a:t>
            </a:r>
          </a:p>
        </p:txBody>
      </p:sp>
      <p:sp>
        <p:nvSpPr>
          <p:cNvPr id="23" name="TextBox 22"/>
          <p:cNvSpPr txBox="1"/>
          <p:nvPr/>
        </p:nvSpPr>
        <p:spPr>
          <a:xfrm>
            <a:off x="5770278" y="1817309"/>
            <a:ext cx="1014453" cy="343411"/>
          </a:xfrm>
          <a:prstGeom prst="rect">
            <a:avLst/>
          </a:prstGeom>
          <a:noFill/>
        </p:spPr>
        <p:txBody>
          <a:bodyPr wrap="none" lIns="96248" tIns="48125" rIns="96248" bIns="48125" rtlCol="0" anchor="ctr">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Add text</a:t>
            </a:r>
          </a:p>
        </p:txBody>
      </p:sp>
      <p:sp>
        <p:nvSpPr>
          <p:cNvPr id="25" name="文本框 2"/>
          <p:cNvSpPr txBox="1"/>
          <p:nvPr/>
        </p:nvSpPr>
        <p:spPr>
          <a:xfrm>
            <a:off x="1129564" y="170270"/>
            <a:ext cx="4101545"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Click to enter the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14:presetBounceEnd="42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2000">
                                          <p:cBhvr additive="base">
                                            <p:cTn id="15"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14:bounceEnd="42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42000">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14:bounceEnd="42000">
                                          <p:cBhvr additive="base">
                                            <p:cTn id="23"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42000">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14:bounceEnd="42000">
                                          <p:cBhvr additive="base">
                                            <p:cTn id="27" dur="500" fill="hold"/>
                                            <p:tgtEl>
                                              <p:spTgt spid="10"/>
                                            </p:tgtEl>
                                            <p:attrNameLst>
                                              <p:attrName>ppt_x</p:attrName>
                                            </p:attrNameLst>
                                          </p:cBhvr>
                                          <p:tavLst>
                                            <p:tav tm="0">
                                              <p:val>
                                                <p:strVal val="#ppt_x"/>
                                              </p:val>
                                            </p:tav>
                                            <p:tav tm="100000">
                                              <p:val>
                                                <p:strVal val="#ppt_x"/>
                                              </p:val>
                                            </p:tav>
                                          </p:tavLst>
                                        </p:anim>
                                        <p:anim calcmode="lin" valueType="num" p14:bounceEnd="42000">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3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18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28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3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38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3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58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3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68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78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3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88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3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3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08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3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18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28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3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38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3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58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3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68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78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3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88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3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3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08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9"/>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grpSp>
      <p:grpSp>
        <p:nvGrpSpPr>
          <p:cNvPr id="48" name="组合 37"/>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grpSp>
      <p:grpSp>
        <p:nvGrpSpPr>
          <p:cNvPr id="51" name="组合 40"/>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04</a:t>
              </a:r>
              <a:endParaRPr lang="zh-CN" altLang="en-US" sz="3200">
                <a:solidFill>
                  <a:schemeClr val="bg1"/>
                </a:solidFill>
                <a:latin typeface="Impact" panose="020B0806030902050204" pitchFamily="34" charset="0"/>
              </a:endParaRPr>
            </a:p>
          </p:txBody>
        </p:sp>
      </p:grpSp>
      <p:grpSp>
        <p:nvGrpSpPr>
          <p:cNvPr id="54" name="组合 43"/>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57" name="组合 46"/>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grpSp>
      <p:grpSp>
        <p:nvGrpSpPr>
          <p:cNvPr id="77" name="组合 76"/>
          <p:cNvGrpSpPr/>
          <p:nvPr/>
        </p:nvGrpSpPr>
        <p:grpSpPr>
          <a:xfrm>
            <a:off x="6239129" y="1413570"/>
            <a:ext cx="3765864" cy="511504"/>
            <a:chOff x="6315198" y="1573726"/>
            <a:chExt cx="3768315" cy="511504"/>
          </a:xfrm>
          <a:solidFill>
            <a:srgbClr val="C00000"/>
          </a:solidFill>
        </p:grpSpPr>
        <p:sp>
          <p:nvSpPr>
            <p:cNvPr id="78"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315198" y="1652627"/>
              <a:ext cx="3602224" cy="400150"/>
            </a:xfrm>
            <a:prstGeom prst="rect">
              <a:avLst/>
            </a:prstGeom>
            <a:grpFill/>
          </p:spPr>
          <p:txBody>
            <a:bodyPr wrap="square" lIns="121960" tIns="60980" rIns="121960" bIns="60980">
              <a:spAutoFit/>
            </a:bodyPr>
            <a:lstStyle/>
            <a:p>
              <a:pPr>
                <a:defRPr/>
              </a:pPr>
              <a:r>
                <a:rPr lang="zh-CN" altLang="en-US" sz="1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Overview of the annual work</a:t>
              </a:r>
              <a:endParaRPr lang="zh-CN" altLang="zh-CN" sz="1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a:solidFill>
            <a:srgbClr val="C00000"/>
          </a:solidFill>
        </p:grpSpPr>
        <p:sp>
          <p:nvSpPr>
            <p:cNvPr id="82" name="圆角矩形 81"/>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339096" y="2450466"/>
              <a:ext cx="3578327"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Completion of the work</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a:solidFill>
            <a:srgbClr val="C00000"/>
          </a:solidFill>
        </p:grpSpPr>
        <p:sp>
          <p:nvSpPr>
            <p:cNvPr id="86" name="圆角矩形 85"/>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459402" y="3336319"/>
              <a:ext cx="3600213" cy="400150"/>
            </a:xfrm>
            <a:prstGeom prst="rect">
              <a:avLst/>
            </a:prstGeom>
            <a:grpFill/>
          </p:spPr>
          <p:txBody>
            <a:bodyPr wrap="square" lIns="121960" tIns="60980" rIns="121960" bIns="60980">
              <a:spAutoFit/>
            </a:bodyPr>
            <a:lstStyle/>
            <a:p>
              <a:pPr>
                <a:defRPr/>
              </a:pPr>
              <a:r>
                <a:rPr lang="zh-CN" altLang="en-US" sz="1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Successful Project Showcase</a:t>
              </a:r>
              <a:endParaRPr lang="zh-CN" altLang="zh-CN" sz="1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0" y="4299703"/>
            <a:ext cx="3741980" cy="511504"/>
            <a:chOff x="6339096" y="4183104"/>
            <a:chExt cx="3744416" cy="511504"/>
          </a:xfrm>
          <a:solidFill>
            <a:srgbClr val="C00000"/>
          </a:solidFill>
        </p:grpSpPr>
        <p:sp>
          <p:nvSpPr>
            <p:cNvPr id="90" name="圆角矩形 89"/>
            <p:cNvSpPr/>
            <p:nvPr/>
          </p:nvSpPr>
          <p:spPr>
            <a:xfrm>
              <a:off x="6339096" y="4183104"/>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459402" y="4217045"/>
              <a:ext cx="273630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Insufficient work</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a:solidFill>
            <a:srgbClr val="C00000"/>
          </a:solidFill>
        </p:grpSpPr>
        <p:sp>
          <p:nvSpPr>
            <p:cNvPr id="94" name="圆角矩形 93"/>
            <p:cNvSpPr/>
            <p:nvPr/>
          </p:nvSpPr>
          <p:spPr>
            <a:xfrm>
              <a:off x="6339097" y="505748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459402" y="5107755"/>
              <a:ext cx="3410722"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Next year's work plan</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47816" y="5215407"/>
            <a:ext cx="576064" cy="67938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3"/>
          <a:srcRect l="40751"/>
          <a:stretch/>
        </p:blipFill>
        <p:spPr>
          <a:xfrm>
            <a:off x="-25474" y="189434"/>
            <a:ext cx="3861366" cy="6523285"/>
          </a:xfrm>
          <a:prstGeom prst="rect">
            <a:avLst/>
          </a:prstGeom>
        </p:spPr>
      </p:pic>
    </p:spTree>
    <p:extLst>
      <p:ext uri="{BB962C8B-B14F-4D97-AF65-F5344CB8AC3E}">
        <p14:creationId xmlns:p14="http://schemas.microsoft.com/office/powerpoint/2010/main" val="11754375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22" presetClass="entr" presetSubtype="8" fill="hold" nodeType="withEffect">
                                  <p:stCondLst>
                                    <p:cond delay="300"/>
                                  </p:stCondLst>
                                  <p:childTnLst>
                                    <p:set>
                                      <p:cBhvr>
                                        <p:cTn id="9" dur="1" fill="hold">
                                          <p:stCondLst>
                                            <p:cond delay="0"/>
                                          </p:stCondLst>
                                        </p:cTn>
                                        <p:tgtEl>
                                          <p:spTgt spid="77"/>
                                        </p:tgtEl>
                                        <p:attrNameLst>
                                          <p:attrName>style.visibility</p:attrName>
                                        </p:attrNameLst>
                                      </p:cBhvr>
                                      <p:to>
                                        <p:strVal val="visible"/>
                                      </p:to>
                                    </p:set>
                                    <p:animEffect transition="in" filter="wipe(left)">
                                      <p:cBhvr>
                                        <p:cTn id="10" dur="500"/>
                                        <p:tgtEl>
                                          <p:spTgt spid="77"/>
                                        </p:tgtEl>
                                      </p:cBhvr>
                                    </p:animEffect>
                                  </p:childTnLst>
                                </p:cTn>
                              </p:par>
                              <p:par>
                                <p:cTn id="11" presetID="10" presetClass="entr" presetSubtype="0" fill="hold" nodeType="withEffect">
                                  <p:stCondLst>
                                    <p:cond delay="30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22" presetClass="entr" presetSubtype="8" fill="hold" nodeType="withEffect">
                                  <p:stCondLst>
                                    <p:cond delay="60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par>
                                <p:cTn id="17" presetID="10" presetClass="entr" presetSubtype="0" fill="hold" nodeType="withEffect">
                                  <p:stCondLst>
                                    <p:cond delay="60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22" presetClass="entr" presetSubtype="8" fill="hold" nodeType="withEffect">
                                  <p:stCondLst>
                                    <p:cond delay="900"/>
                                  </p:stCondLst>
                                  <p:childTnLst>
                                    <p:set>
                                      <p:cBhvr>
                                        <p:cTn id="21" dur="1" fill="hold">
                                          <p:stCondLst>
                                            <p:cond delay="0"/>
                                          </p:stCondLst>
                                        </p:cTn>
                                        <p:tgtEl>
                                          <p:spTgt spid="85"/>
                                        </p:tgtEl>
                                        <p:attrNameLst>
                                          <p:attrName>style.visibility</p:attrName>
                                        </p:attrNameLst>
                                      </p:cBhvr>
                                      <p:to>
                                        <p:strVal val="visible"/>
                                      </p:to>
                                    </p:set>
                                    <p:animEffect transition="in" filter="wipe(left)">
                                      <p:cBhvr>
                                        <p:cTn id="22" dur="500"/>
                                        <p:tgtEl>
                                          <p:spTgt spid="85"/>
                                        </p:tgtEl>
                                      </p:cBhvr>
                                    </p:animEffect>
                                  </p:childTnLst>
                                </p:cTn>
                              </p:par>
                              <p:par>
                                <p:cTn id="23" presetID="10" presetClass="entr" presetSubtype="0" fill="hold" nodeType="withEffect">
                                  <p:stCondLst>
                                    <p:cond delay="90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22" presetClass="entr" presetSubtype="8" fill="hold" nodeType="withEffect">
                                  <p:stCondLst>
                                    <p:cond delay="1200"/>
                                  </p:stCondLst>
                                  <p:childTnLst>
                                    <p:set>
                                      <p:cBhvr>
                                        <p:cTn id="27" dur="1" fill="hold">
                                          <p:stCondLst>
                                            <p:cond delay="0"/>
                                          </p:stCondLst>
                                        </p:cTn>
                                        <p:tgtEl>
                                          <p:spTgt spid="89"/>
                                        </p:tgtEl>
                                        <p:attrNameLst>
                                          <p:attrName>style.visibility</p:attrName>
                                        </p:attrNameLst>
                                      </p:cBhvr>
                                      <p:to>
                                        <p:strVal val="visible"/>
                                      </p:to>
                                    </p:set>
                                    <p:animEffect transition="in" filter="wipe(left)">
                                      <p:cBhvr>
                                        <p:cTn id="28" dur="500"/>
                                        <p:tgtEl>
                                          <p:spTgt spid="89"/>
                                        </p:tgtEl>
                                      </p:cBhvr>
                                    </p:animEffect>
                                  </p:childTnLst>
                                </p:cTn>
                              </p:par>
                              <p:par>
                                <p:cTn id="29" presetID="10" presetClass="entr" presetSubtype="0" fill="hold" nodeType="withEffect">
                                  <p:stCondLst>
                                    <p:cond delay="120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22" presetClass="entr" presetSubtype="8" fill="hold" nodeType="withEffect">
                                  <p:stCondLst>
                                    <p:cond delay="1500"/>
                                  </p:stCondLst>
                                  <p:childTnLst>
                                    <p:set>
                                      <p:cBhvr>
                                        <p:cTn id="33" dur="1" fill="hold">
                                          <p:stCondLst>
                                            <p:cond delay="0"/>
                                          </p:stCondLst>
                                        </p:cTn>
                                        <p:tgtEl>
                                          <p:spTgt spid="93"/>
                                        </p:tgtEl>
                                        <p:attrNameLst>
                                          <p:attrName>style.visibility</p:attrName>
                                        </p:attrNameLst>
                                      </p:cBhvr>
                                      <p:to>
                                        <p:strVal val="visible"/>
                                      </p:to>
                                    </p:set>
                                    <p:animEffect transition="in" filter="wipe(left)">
                                      <p:cBhvr>
                                        <p:cTn id="34" dur="500"/>
                                        <p:tgtEl>
                                          <p:spTgt spid="93"/>
                                        </p:tgtEl>
                                      </p:cBhvr>
                                    </p:animEffect>
                                  </p:childTnLst>
                                </p:cTn>
                              </p:par>
                            </p:childTnLst>
                          </p:cTn>
                        </p:par>
                        <p:par>
                          <p:cTn id="35" fill="hold">
                            <p:stCondLst>
                              <p:cond delay="2000"/>
                            </p:stCondLst>
                            <p:childTnLst>
                              <p:par>
                                <p:cTn id="36" presetID="2" presetClass="entr" presetSubtype="8" fill="hold" grpId="0"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additive="base">
                                        <p:cTn id="38" dur="500" fill="hold"/>
                                        <p:tgtEl>
                                          <p:spTgt spid="96"/>
                                        </p:tgtEl>
                                        <p:attrNameLst>
                                          <p:attrName>ppt_x</p:attrName>
                                        </p:attrNameLst>
                                      </p:cBhvr>
                                      <p:tavLst>
                                        <p:tav tm="0">
                                          <p:val>
                                            <p:strVal val="0-#ppt_w/2"/>
                                          </p:val>
                                        </p:tav>
                                        <p:tav tm="100000">
                                          <p:val>
                                            <p:strVal val="#ppt_x"/>
                                          </p:val>
                                        </p:tav>
                                      </p:tavLst>
                                    </p:anim>
                                    <p:anim calcmode="lin" valueType="num">
                                      <p:cBhvr additive="base">
                                        <p:cTn id="39" dur="500" fill="hold"/>
                                        <p:tgtEl>
                                          <p:spTgt spid="96"/>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6" presetClass="emph" presetSubtype="0" fill="hold" nodeType="afterEffect">
                                  <p:stCondLst>
                                    <p:cond delay="0"/>
                                  </p:stCondLst>
                                  <p:childTnLst>
                                    <p:animEffect transition="out" filter="fade">
                                      <p:cBhvr>
                                        <p:cTn id="42" dur="500" tmFilter="0, 0; .2, .5; .8, .5; 1, 0"/>
                                        <p:tgtEl>
                                          <p:spTgt spid="42"/>
                                        </p:tgtEl>
                                      </p:cBhvr>
                                    </p:animEffect>
                                    <p:animScale>
                                      <p:cBhvr>
                                        <p:cTn id="43" dur="250" autoRev="1" fill="hold"/>
                                        <p:tgtEl>
                                          <p:spTgt spid="42"/>
                                        </p:tgtEl>
                                      </p:cBhvr>
                                      <p:by x="105000" y="105000"/>
                                    </p:animScale>
                                  </p:childTnLst>
                                </p:cTn>
                              </p:par>
                              <p:par>
                                <p:cTn id="44" presetID="26" presetClass="emph" presetSubtype="0" fill="hold" nodeType="withEffect">
                                  <p:stCondLst>
                                    <p:cond delay="0"/>
                                  </p:stCondLst>
                                  <p:childTnLst>
                                    <p:animEffect transition="out" filter="fade">
                                      <p:cBhvr>
                                        <p:cTn id="45" dur="500" tmFilter="0, 0; .2, .5; .8, .5; 1, 0"/>
                                        <p:tgtEl>
                                          <p:spTgt spid="77"/>
                                        </p:tgtEl>
                                      </p:cBhvr>
                                    </p:animEffect>
                                    <p:animScale>
                                      <p:cBhvr>
                                        <p:cTn id="46" dur="250" autoRev="1" fill="hold"/>
                                        <p:tgtEl>
                                          <p:spTgt spid="7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1198662" y="1769701"/>
            <a:ext cx="1758227" cy="1766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7" name="矩形 46"/>
          <p:cNvSpPr/>
          <p:nvPr/>
        </p:nvSpPr>
        <p:spPr>
          <a:xfrm>
            <a:off x="1198662" y="3536153"/>
            <a:ext cx="1758227" cy="1059871"/>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Click to add a title</a:t>
            </a:r>
          </a:p>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Click to add a title</a:t>
            </a:r>
          </a:p>
        </p:txBody>
      </p:sp>
      <p:sp>
        <p:nvSpPr>
          <p:cNvPr id="48" name="矩形 47"/>
          <p:cNvSpPr/>
          <p:nvPr/>
        </p:nvSpPr>
        <p:spPr>
          <a:xfrm>
            <a:off x="3185458" y="1769701"/>
            <a:ext cx="1758227" cy="1766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9" name="矩形 48"/>
          <p:cNvSpPr/>
          <p:nvPr/>
        </p:nvSpPr>
        <p:spPr>
          <a:xfrm>
            <a:off x="3185458" y="3536153"/>
            <a:ext cx="1758227" cy="1059871"/>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Click to add a title</a:t>
            </a: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Click to add a title</a:t>
            </a:r>
          </a:p>
        </p:txBody>
      </p:sp>
      <p:sp>
        <p:nvSpPr>
          <p:cNvPr id="50" name="矩形 49"/>
          <p:cNvSpPr/>
          <p:nvPr/>
        </p:nvSpPr>
        <p:spPr>
          <a:xfrm>
            <a:off x="5172256" y="1769701"/>
            <a:ext cx="1758227" cy="1766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1" name="矩形 50"/>
          <p:cNvSpPr/>
          <p:nvPr/>
        </p:nvSpPr>
        <p:spPr>
          <a:xfrm>
            <a:off x="5172256" y="3536153"/>
            <a:ext cx="1758227" cy="1059871"/>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Click to add a title</a:t>
            </a: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Click to add a title</a:t>
            </a:r>
          </a:p>
        </p:txBody>
      </p:sp>
      <p:sp>
        <p:nvSpPr>
          <p:cNvPr id="52" name="矩形 51"/>
          <p:cNvSpPr/>
          <p:nvPr/>
        </p:nvSpPr>
        <p:spPr>
          <a:xfrm>
            <a:off x="7159054" y="1769701"/>
            <a:ext cx="1758227" cy="17664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3" name="矩形 52"/>
          <p:cNvSpPr/>
          <p:nvPr/>
        </p:nvSpPr>
        <p:spPr>
          <a:xfrm>
            <a:off x="7159054" y="3536153"/>
            <a:ext cx="1758227" cy="1059871"/>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Click to add a title</a:t>
            </a: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Click to add a title</a:t>
            </a:r>
          </a:p>
        </p:txBody>
      </p:sp>
      <p:sp>
        <p:nvSpPr>
          <p:cNvPr id="54" name="矩形 53"/>
          <p:cNvSpPr/>
          <p:nvPr/>
        </p:nvSpPr>
        <p:spPr>
          <a:xfrm>
            <a:off x="9145850" y="1769701"/>
            <a:ext cx="1758227" cy="1766452"/>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5" name="矩形 54"/>
          <p:cNvSpPr/>
          <p:nvPr/>
        </p:nvSpPr>
        <p:spPr>
          <a:xfrm>
            <a:off x="9145850" y="3536153"/>
            <a:ext cx="1758227" cy="10598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Click to add a title</a:t>
            </a:r>
          </a:p>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anose="02010600040101010101" pitchFamily="2" charset="-122"/>
              </a:rPr>
              <a:t>Click to add a title</a:t>
            </a:r>
          </a:p>
        </p:txBody>
      </p:sp>
      <p:grpSp>
        <p:nvGrpSpPr>
          <p:cNvPr id="56" name="组合 55"/>
          <p:cNvGrpSpPr/>
          <p:nvPr/>
        </p:nvGrpSpPr>
        <p:grpSpPr>
          <a:xfrm>
            <a:off x="1761554" y="1981674"/>
            <a:ext cx="632445" cy="816776"/>
            <a:chOff x="3095876" y="2479873"/>
            <a:chExt cx="366231" cy="470769"/>
          </a:xfrm>
        </p:grpSpPr>
        <p:sp>
          <p:nvSpPr>
            <p:cNvPr id="5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5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5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sp>
        <p:nvSpPr>
          <p:cNvPr id="61" name="Freeform 64"/>
          <p:cNvSpPr>
            <a:spLocks noEditPoints="1"/>
          </p:cNvSpPr>
          <p:nvPr/>
        </p:nvSpPr>
        <p:spPr bwMode="auto">
          <a:xfrm flipH="1">
            <a:off x="3629251" y="2027479"/>
            <a:ext cx="870644" cy="725165"/>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477" tIns="44738" rIns="89477" bIns="4473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nvGrpSpPr>
          <p:cNvPr id="62" name="组合 61"/>
          <p:cNvGrpSpPr/>
          <p:nvPr/>
        </p:nvGrpSpPr>
        <p:grpSpPr>
          <a:xfrm>
            <a:off x="5779616" y="1992701"/>
            <a:ext cx="543508" cy="794725"/>
            <a:chOff x="5690315" y="3674507"/>
            <a:chExt cx="314729" cy="458061"/>
          </a:xfrm>
        </p:grpSpPr>
        <p:sp>
          <p:nvSpPr>
            <p:cNvPr id="6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sp>
        <p:nvSpPr>
          <p:cNvPr id="65" name="Freeform 9"/>
          <p:cNvSpPr/>
          <p:nvPr/>
        </p:nvSpPr>
        <p:spPr bwMode="auto">
          <a:xfrm flipH="1">
            <a:off x="7586403" y="2105735"/>
            <a:ext cx="903531" cy="568656"/>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477" tIns="44738" rIns="89477" bIns="4473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nvGrpSpPr>
          <p:cNvPr id="66" name="组合 65"/>
          <p:cNvGrpSpPr/>
          <p:nvPr/>
        </p:nvGrpSpPr>
        <p:grpSpPr>
          <a:xfrm>
            <a:off x="9639840" y="2026610"/>
            <a:ext cx="770253" cy="726907"/>
            <a:chOff x="1784487" y="2486066"/>
            <a:chExt cx="446032" cy="418971"/>
          </a:xfrm>
          <a:solidFill>
            <a:schemeClr val="tx1">
              <a:lumMod val="65000"/>
              <a:lumOff val="35000"/>
            </a:schemeClr>
          </a:solidFill>
        </p:grpSpPr>
        <p:sp>
          <p:nvSpPr>
            <p:cNvPr id="6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grpSp>
        <p:nvGrpSpPr>
          <p:cNvPr id="73" name="组合 72"/>
          <p:cNvGrpSpPr/>
          <p:nvPr/>
        </p:nvGrpSpPr>
        <p:grpSpPr>
          <a:xfrm>
            <a:off x="1972284" y="3041545"/>
            <a:ext cx="8158175" cy="211974"/>
            <a:chOff x="1918742" y="3212976"/>
            <a:chExt cx="8352927" cy="216024"/>
          </a:xfrm>
        </p:grpSpPr>
        <p:sp>
          <p:nvSpPr>
            <p:cNvPr id="74" name="椭圆 7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5" name="椭圆 7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6" name="椭圆 7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7" name="椭圆 7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8" name="椭圆 7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9" name="矩形 7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grpSp>
      <p:sp>
        <p:nvSpPr>
          <p:cNvPr id="80" name="等腰三角形 79"/>
          <p:cNvSpPr/>
          <p:nvPr/>
        </p:nvSpPr>
        <p:spPr>
          <a:xfrm flipV="1">
            <a:off x="1955404" y="4596022"/>
            <a:ext cx="244746" cy="211974"/>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1" name="等腰三角形 80"/>
          <p:cNvSpPr/>
          <p:nvPr/>
        </p:nvSpPr>
        <p:spPr>
          <a:xfrm flipV="1">
            <a:off x="3942201" y="4596022"/>
            <a:ext cx="244746" cy="211974"/>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2" name="等腰三角形 81"/>
          <p:cNvSpPr/>
          <p:nvPr/>
        </p:nvSpPr>
        <p:spPr>
          <a:xfrm flipV="1">
            <a:off x="5928999" y="4596022"/>
            <a:ext cx="244746" cy="211974"/>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3" name="等腰三角形 82"/>
          <p:cNvSpPr/>
          <p:nvPr/>
        </p:nvSpPr>
        <p:spPr>
          <a:xfrm flipV="1">
            <a:off x="7915795" y="4596022"/>
            <a:ext cx="244746" cy="211974"/>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4" name="等腰三角形 83"/>
          <p:cNvSpPr/>
          <p:nvPr/>
        </p:nvSpPr>
        <p:spPr>
          <a:xfrm flipV="1">
            <a:off x="9902594" y="4596022"/>
            <a:ext cx="244746" cy="21197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5" name="TextBox 84"/>
          <p:cNvSpPr txBox="1"/>
          <p:nvPr/>
        </p:nvSpPr>
        <p:spPr>
          <a:xfrm>
            <a:off x="1440382"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Add text</a:t>
            </a:r>
          </a:p>
        </p:txBody>
      </p:sp>
      <p:sp>
        <p:nvSpPr>
          <p:cNvPr id="86" name="TextBox 85"/>
          <p:cNvSpPr txBox="1"/>
          <p:nvPr/>
        </p:nvSpPr>
        <p:spPr>
          <a:xfrm>
            <a:off x="3427179"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Add text</a:t>
            </a:r>
          </a:p>
        </p:txBody>
      </p:sp>
      <p:sp>
        <p:nvSpPr>
          <p:cNvPr id="87" name="TextBox 86"/>
          <p:cNvSpPr txBox="1"/>
          <p:nvPr/>
        </p:nvSpPr>
        <p:spPr>
          <a:xfrm>
            <a:off x="5413978"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Add text</a:t>
            </a:r>
          </a:p>
        </p:txBody>
      </p:sp>
      <p:sp>
        <p:nvSpPr>
          <p:cNvPr id="88" name="TextBox 87"/>
          <p:cNvSpPr txBox="1"/>
          <p:nvPr/>
        </p:nvSpPr>
        <p:spPr>
          <a:xfrm>
            <a:off x="7400775"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Add text</a:t>
            </a:r>
          </a:p>
        </p:txBody>
      </p:sp>
      <p:sp>
        <p:nvSpPr>
          <p:cNvPr id="89" name="TextBox 88"/>
          <p:cNvSpPr txBox="1"/>
          <p:nvPr/>
        </p:nvSpPr>
        <p:spPr>
          <a:xfrm>
            <a:off x="9387571"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Add text</a:t>
            </a:r>
          </a:p>
        </p:txBody>
      </p:sp>
      <p:sp>
        <p:nvSpPr>
          <p:cNvPr id="90" name="矩形 89"/>
          <p:cNvSpPr/>
          <p:nvPr/>
        </p:nvSpPr>
        <p:spPr>
          <a:xfrm>
            <a:off x="1198663" y="5443920"/>
            <a:ext cx="9705417" cy="5781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dirty="0">
                <a:latin typeface="微软雅黑" panose="020B0503020204020204" pitchFamily="34" charset="-122"/>
                <a:ea typeface="微软雅黑" panose="020B0503020204020204" pitchFamily="34" charset="-122"/>
              </a:rPr>
              <a:t>Click to add a title</a:t>
            </a:r>
          </a:p>
        </p:txBody>
      </p:sp>
      <p:sp>
        <p:nvSpPr>
          <p:cNvPr id="92" name="文本框 2"/>
          <p:cNvSpPr txBox="1"/>
          <p:nvPr/>
        </p:nvSpPr>
        <p:spPr>
          <a:xfrm>
            <a:off x="1129564" y="170270"/>
            <a:ext cx="4173553"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Click to enter the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
                                        </p:tgtEl>
                                        <p:attrNameLst>
                                          <p:attrName>ppt_y</p:attrName>
                                        </p:attrNameLst>
                                      </p:cBhvr>
                                      <p:tavLst>
                                        <p:tav tm="0">
                                          <p:val>
                                            <p:strVal val="#ppt_y"/>
                                          </p:val>
                                        </p:tav>
                                        <p:tav tm="100000">
                                          <p:val>
                                            <p:strVal val="#ppt_y"/>
                                          </p:val>
                                        </p:tav>
                                      </p:tavLst>
                                    </p:anim>
                                    <p:anim calcmode="lin" valueType="num">
                                      <p:cBhvr>
                                        <p:cTn id="9" dur="500" fill="hold"/>
                                        <p:tgtEl>
                                          <p:spTgt spid="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150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150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200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par>
                                <p:cTn id="49" presetID="2" presetClass="entr" presetSubtype="1" fill="hold" grpId="0" nodeType="withEffect">
                                  <p:stCondLst>
                                    <p:cond delay="200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0-#ppt_h/2"/>
                                          </p:val>
                                        </p:tav>
                                        <p:tav tm="100000">
                                          <p:val>
                                            <p:strVal val="#ppt_y"/>
                                          </p:val>
                                        </p:tav>
                                      </p:tavLst>
                                    </p:anim>
                                  </p:childTnLst>
                                </p:cTn>
                              </p:par>
                              <p:par>
                                <p:cTn id="53" presetID="42" presetClass="entr" presetSubtype="0" fill="hold" nodeType="withEffect">
                                  <p:stCondLst>
                                    <p:cond delay="250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50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250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1000"/>
                                        <p:tgtEl>
                                          <p:spTgt spid="65"/>
                                        </p:tgtEl>
                                      </p:cBhvr>
                                    </p:animEffect>
                                    <p:anim calcmode="lin" valueType="num">
                                      <p:cBhvr>
                                        <p:cTn id="71" dur="1000" fill="hold"/>
                                        <p:tgtEl>
                                          <p:spTgt spid="65"/>
                                        </p:tgtEl>
                                        <p:attrNameLst>
                                          <p:attrName>ppt_x</p:attrName>
                                        </p:attrNameLst>
                                      </p:cBhvr>
                                      <p:tavLst>
                                        <p:tav tm="0">
                                          <p:val>
                                            <p:strVal val="#ppt_x"/>
                                          </p:val>
                                        </p:tav>
                                        <p:tav tm="100000">
                                          <p:val>
                                            <p:strVal val="#ppt_x"/>
                                          </p:val>
                                        </p:tav>
                                      </p:tavLst>
                                    </p:anim>
                                    <p:anim calcmode="lin" valueType="num">
                                      <p:cBhvr>
                                        <p:cTn id="72" dur="1000" fill="hold"/>
                                        <p:tgtEl>
                                          <p:spTgt spid="6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50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1000"/>
                                        <p:tgtEl>
                                          <p:spTgt spid="66"/>
                                        </p:tgtEl>
                                      </p:cBhvr>
                                    </p:animEffect>
                                    <p:anim calcmode="lin" valueType="num">
                                      <p:cBhvr>
                                        <p:cTn id="76" dur="1000" fill="hold"/>
                                        <p:tgtEl>
                                          <p:spTgt spid="66"/>
                                        </p:tgtEl>
                                        <p:attrNameLst>
                                          <p:attrName>ppt_x</p:attrName>
                                        </p:attrNameLst>
                                      </p:cBhvr>
                                      <p:tavLst>
                                        <p:tav tm="0">
                                          <p:val>
                                            <p:strVal val="#ppt_x"/>
                                          </p:val>
                                        </p:tav>
                                        <p:tav tm="100000">
                                          <p:val>
                                            <p:strVal val="#ppt_x"/>
                                          </p:val>
                                        </p:tav>
                                      </p:tavLst>
                                    </p:anim>
                                    <p:anim calcmode="lin" valueType="num">
                                      <p:cBhvr>
                                        <p:cTn id="77" dur="1000" fill="hold"/>
                                        <p:tgtEl>
                                          <p:spTgt spid="66"/>
                                        </p:tgtEl>
                                        <p:attrNameLst>
                                          <p:attrName>ppt_y</p:attrName>
                                        </p:attrNameLst>
                                      </p:cBhvr>
                                      <p:tavLst>
                                        <p:tav tm="0">
                                          <p:val>
                                            <p:strVal val="#ppt_y+.1"/>
                                          </p:val>
                                        </p:tav>
                                        <p:tav tm="100000">
                                          <p:val>
                                            <p:strVal val="#ppt_y"/>
                                          </p:val>
                                        </p:tav>
                                      </p:tavLst>
                                    </p:anim>
                                  </p:childTnLst>
                                </p:cTn>
                              </p:par>
                              <p:par>
                                <p:cTn id="78" presetID="22" presetClass="entr" presetSubtype="8" fill="hold" nodeType="withEffect">
                                  <p:stCondLst>
                                    <p:cond delay="3000"/>
                                  </p:stCondLst>
                                  <p:childTnLst>
                                    <p:set>
                                      <p:cBhvr>
                                        <p:cTn id="79" dur="1" fill="hold">
                                          <p:stCondLst>
                                            <p:cond delay="0"/>
                                          </p:stCondLst>
                                        </p:cTn>
                                        <p:tgtEl>
                                          <p:spTgt spid="73"/>
                                        </p:tgtEl>
                                        <p:attrNameLst>
                                          <p:attrName>style.visibility</p:attrName>
                                        </p:attrNameLst>
                                      </p:cBhvr>
                                      <p:to>
                                        <p:strVal val="visible"/>
                                      </p:to>
                                    </p:set>
                                    <p:animEffect transition="in" filter="wipe(left)">
                                      <p:cBhvr>
                                        <p:cTn id="80" dur="500"/>
                                        <p:tgtEl>
                                          <p:spTgt spid="73"/>
                                        </p:tgtEl>
                                      </p:cBhvr>
                                    </p:animEffect>
                                  </p:childTnLst>
                                </p:cTn>
                              </p:par>
                              <p:par>
                                <p:cTn id="81" presetID="10" presetClass="entr" presetSubtype="0" fill="hold" grpId="0" nodeType="withEffect">
                                  <p:stCondLst>
                                    <p:cond delay="2500"/>
                                  </p:stCondLst>
                                  <p:childTnLst>
                                    <p:set>
                                      <p:cBhvr>
                                        <p:cTn id="82" dur="1" fill="hold">
                                          <p:stCondLst>
                                            <p:cond delay="0"/>
                                          </p:stCondLst>
                                        </p:cTn>
                                        <p:tgtEl>
                                          <p:spTgt spid="80"/>
                                        </p:tgtEl>
                                        <p:attrNameLst>
                                          <p:attrName>style.visibility</p:attrName>
                                        </p:attrNameLst>
                                      </p:cBhvr>
                                      <p:to>
                                        <p:strVal val="visible"/>
                                      </p:to>
                                    </p:set>
                                    <p:animEffect transition="in" filter="fade">
                                      <p:cBhvr>
                                        <p:cTn id="83" dur="500"/>
                                        <p:tgtEl>
                                          <p:spTgt spid="80"/>
                                        </p:tgtEl>
                                      </p:cBhvr>
                                    </p:animEffect>
                                  </p:childTnLst>
                                </p:cTn>
                              </p:par>
                              <p:par>
                                <p:cTn id="84" presetID="42" presetClass="entr" presetSubtype="0" fill="hold" grpId="0" nodeType="withEffect">
                                  <p:stCondLst>
                                    <p:cond delay="250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500"/>
                                        <p:tgtEl>
                                          <p:spTgt spid="85"/>
                                        </p:tgtEl>
                                      </p:cBhvr>
                                    </p:animEffect>
                                    <p:anim calcmode="lin" valueType="num">
                                      <p:cBhvr>
                                        <p:cTn id="87" dur="500" fill="hold"/>
                                        <p:tgtEl>
                                          <p:spTgt spid="85"/>
                                        </p:tgtEl>
                                        <p:attrNameLst>
                                          <p:attrName>ppt_x</p:attrName>
                                        </p:attrNameLst>
                                      </p:cBhvr>
                                      <p:tavLst>
                                        <p:tav tm="0">
                                          <p:val>
                                            <p:strVal val="#ppt_x"/>
                                          </p:val>
                                        </p:tav>
                                        <p:tav tm="100000">
                                          <p:val>
                                            <p:strVal val="#ppt_x"/>
                                          </p:val>
                                        </p:tav>
                                      </p:tavLst>
                                    </p:anim>
                                    <p:anim calcmode="lin" valueType="num">
                                      <p:cBhvr>
                                        <p:cTn id="88" dur="500" fill="hold"/>
                                        <p:tgtEl>
                                          <p:spTgt spid="85"/>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3000"/>
                                  </p:stCondLst>
                                  <p:childTnLst>
                                    <p:set>
                                      <p:cBhvr>
                                        <p:cTn id="90" dur="1" fill="hold">
                                          <p:stCondLst>
                                            <p:cond delay="0"/>
                                          </p:stCondLst>
                                        </p:cTn>
                                        <p:tgtEl>
                                          <p:spTgt spid="81"/>
                                        </p:tgtEl>
                                        <p:attrNameLst>
                                          <p:attrName>style.visibility</p:attrName>
                                        </p:attrNameLst>
                                      </p:cBhvr>
                                      <p:to>
                                        <p:strVal val="visible"/>
                                      </p:to>
                                    </p:set>
                                    <p:animEffect transition="in" filter="fade">
                                      <p:cBhvr>
                                        <p:cTn id="91" dur="500"/>
                                        <p:tgtEl>
                                          <p:spTgt spid="81"/>
                                        </p:tgtEl>
                                      </p:cBhvr>
                                    </p:animEffect>
                                  </p:childTnLst>
                                </p:cTn>
                              </p:par>
                              <p:par>
                                <p:cTn id="92" presetID="10" presetClass="entr" presetSubtype="0" fill="hold" grpId="0" nodeType="withEffect">
                                  <p:stCondLst>
                                    <p:cond delay="350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500"/>
                                        <p:tgtEl>
                                          <p:spTgt spid="82"/>
                                        </p:tgtEl>
                                      </p:cBhvr>
                                    </p:animEffect>
                                  </p:childTnLst>
                                </p:cTn>
                              </p:par>
                              <p:par>
                                <p:cTn id="95" presetID="10" presetClass="entr" presetSubtype="0" fill="hold" grpId="0" nodeType="withEffect">
                                  <p:stCondLst>
                                    <p:cond delay="400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500"/>
                                        <p:tgtEl>
                                          <p:spTgt spid="83"/>
                                        </p:tgtEl>
                                      </p:cBhvr>
                                    </p:animEffect>
                                  </p:childTnLst>
                                </p:cTn>
                              </p:par>
                              <p:par>
                                <p:cTn id="98" presetID="10" presetClass="entr" presetSubtype="0" fill="hold" grpId="0" nodeType="withEffect">
                                  <p:stCondLst>
                                    <p:cond delay="450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500"/>
                                        <p:tgtEl>
                                          <p:spTgt spid="84"/>
                                        </p:tgtEl>
                                      </p:cBhvr>
                                    </p:animEffect>
                                  </p:childTnLst>
                                </p:cTn>
                              </p:par>
                              <p:par>
                                <p:cTn id="101" presetID="42" presetClass="entr" presetSubtype="0" fill="hold" grpId="0" nodeType="withEffect">
                                  <p:stCondLst>
                                    <p:cond delay="300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500"/>
                                        <p:tgtEl>
                                          <p:spTgt spid="86"/>
                                        </p:tgtEl>
                                      </p:cBhvr>
                                    </p:animEffect>
                                    <p:anim calcmode="lin" valueType="num">
                                      <p:cBhvr>
                                        <p:cTn id="104" dur="500" fill="hold"/>
                                        <p:tgtEl>
                                          <p:spTgt spid="86"/>
                                        </p:tgtEl>
                                        <p:attrNameLst>
                                          <p:attrName>ppt_x</p:attrName>
                                        </p:attrNameLst>
                                      </p:cBhvr>
                                      <p:tavLst>
                                        <p:tav tm="0">
                                          <p:val>
                                            <p:strVal val="#ppt_x"/>
                                          </p:val>
                                        </p:tav>
                                        <p:tav tm="100000">
                                          <p:val>
                                            <p:strVal val="#ppt_x"/>
                                          </p:val>
                                        </p:tav>
                                      </p:tavLst>
                                    </p:anim>
                                    <p:anim calcmode="lin" valueType="num">
                                      <p:cBhvr>
                                        <p:cTn id="105" dur="500" fill="hold"/>
                                        <p:tgtEl>
                                          <p:spTgt spid="8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3500"/>
                                  </p:stCondLst>
                                  <p:childTnLst>
                                    <p:set>
                                      <p:cBhvr>
                                        <p:cTn id="107" dur="1" fill="hold">
                                          <p:stCondLst>
                                            <p:cond delay="0"/>
                                          </p:stCondLst>
                                        </p:cTn>
                                        <p:tgtEl>
                                          <p:spTgt spid="87"/>
                                        </p:tgtEl>
                                        <p:attrNameLst>
                                          <p:attrName>style.visibility</p:attrName>
                                        </p:attrNameLst>
                                      </p:cBhvr>
                                      <p:to>
                                        <p:strVal val="visible"/>
                                      </p:to>
                                    </p:set>
                                    <p:animEffect transition="in" filter="fade">
                                      <p:cBhvr>
                                        <p:cTn id="108" dur="500"/>
                                        <p:tgtEl>
                                          <p:spTgt spid="87"/>
                                        </p:tgtEl>
                                      </p:cBhvr>
                                    </p:animEffect>
                                    <p:anim calcmode="lin" valueType="num">
                                      <p:cBhvr>
                                        <p:cTn id="109" dur="500" fill="hold"/>
                                        <p:tgtEl>
                                          <p:spTgt spid="87"/>
                                        </p:tgtEl>
                                        <p:attrNameLst>
                                          <p:attrName>ppt_x</p:attrName>
                                        </p:attrNameLst>
                                      </p:cBhvr>
                                      <p:tavLst>
                                        <p:tav tm="0">
                                          <p:val>
                                            <p:strVal val="#ppt_x"/>
                                          </p:val>
                                        </p:tav>
                                        <p:tav tm="100000">
                                          <p:val>
                                            <p:strVal val="#ppt_x"/>
                                          </p:val>
                                        </p:tav>
                                      </p:tavLst>
                                    </p:anim>
                                    <p:anim calcmode="lin" valueType="num">
                                      <p:cBhvr>
                                        <p:cTn id="110" dur="500" fill="hold"/>
                                        <p:tgtEl>
                                          <p:spTgt spid="87"/>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4000"/>
                                  </p:stCondLst>
                                  <p:childTnLst>
                                    <p:set>
                                      <p:cBhvr>
                                        <p:cTn id="112" dur="1" fill="hold">
                                          <p:stCondLst>
                                            <p:cond delay="0"/>
                                          </p:stCondLst>
                                        </p:cTn>
                                        <p:tgtEl>
                                          <p:spTgt spid="88"/>
                                        </p:tgtEl>
                                        <p:attrNameLst>
                                          <p:attrName>style.visibility</p:attrName>
                                        </p:attrNameLst>
                                      </p:cBhvr>
                                      <p:to>
                                        <p:strVal val="visible"/>
                                      </p:to>
                                    </p:set>
                                    <p:animEffect transition="in" filter="fade">
                                      <p:cBhvr>
                                        <p:cTn id="113" dur="500"/>
                                        <p:tgtEl>
                                          <p:spTgt spid="88"/>
                                        </p:tgtEl>
                                      </p:cBhvr>
                                    </p:animEffect>
                                    <p:anim calcmode="lin" valueType="num">
                                      <p:cBhvr>
                                        <p:cTn id="114" dur="500" fill="hold"/>
                                        <p:tgtEl>
                                          <p:spTgt spid="88"/>
                                        </p:tgtEl>
                                        <p:attrNameLst>
                                          <p:attrName>ppt_x</p:attrName>
                                        </p:attrNameLst>
                                      </p:cBhvr>
                                      <p:tavLst>
                                        <p:tav tm="0">
                                          <p:val>
                                            <p:strVal val="#ppt_x"/>
                                          </p:val>
                                        </p:tav>
                                        <p:tav tm="100000">
                                          <p:val>
                                            <p:strVal val="#ppt_x"/>
                                          </p:val>
                                        </p:tav>
                                      </p:tavLst>
                                    </p:anim>
                                    <p:anim calcmode="lin" valueType="num">
                                      <p:cBhvr>
                                        <p:cTn id="115" dur="500" fill="hold"/>
                                        <p:tgtEl>
                                          <p:spTgt spid="88"/>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4500"/>
                                  </p:stCondLst>
                                  <p:childTnLst>
                                    <p:set>
                                      <p:cBhvr>
                                        <p:cTn id="117" dur="1" fill="hold">
                                          <p:stCondLst>
                                            <p:cond delay="0"/>
                                          </p:stCondLst>
                                        </p:cTn>
                                        <p:tgtEl>
                                          <p:spTgt spid="89"/>
                                        </p:tgtEl>
                                        <p:attrNameLst>
                                          <p:attrName>style.visibility</p:attrName>
                                        </p:attrNameLst>
                                      </p:cBhvr>
                                      <p:to>
                                        <p:strVal val="visible"/>
                                      </p:to>
                                    </p:set>
                                    <p:animEffect transition="in" filter="fade">
                                      <p:cBhvr>
                                        <p:cTn id="118" dur="500"/>
                                        <p:tgtEl>
                                          <p:spTgt spid="89"/>
                                        </p:tgtEl>
                                      </p:cBhvr>
                                    </p:animEffect>
                                    <p:anim calcmode="lin" valueType="num">
                                      <p:cBhvr>
                                        <p:cTn id="119" dur="500" fill="hold"/>
                                        <p:tgtEl>
                                          <p:spTgt spid="89"/>
                                        </p:tgtEl>
                                        <p:attrNameLst>
                                          <p:attrName>ppt_x</p:attrName>
                                        </p:attrNameLst>
                                      </p:cBhvr>
                                      <p:tavLst>
                                        <p:tav tm="0">
                                          <p:val>
                                            <p:strVal val="#ppt_x"/>
                                          </p:val>
                                        </p:tav>
                                        <p:tav tm="100000">
                                          <p:val>
                                            <p:strVal val="#ppt_x"/>
                                          </p:val>
                                        </p:tav>
                                      </p:tavLst>
                                    </p:anim>
                                    <p:anim calcmode="lin" valueType="num">
                                      <p:cBhvr>
                                        <p:cTn id="120" dur="500" fill="hold"/>
                                        <p:tgtEl>
                                          <p:spTgt spid="89"/>
                                        </p:tgtEl>
                                        <p:attrNameLst>
                                          <p:attrName>ppt_y</p:attrName>
                                        </p:attrNameLst>
                                      </p:cBhvr>
                                      <p:tavLst>
                                        <p:tav tm="0">
                                          <p:val>
                                            <p:strVal val="#ppt_y+.1"/>
                                          </p:val>
                                        </p:tav>
                                        <p:tav tm="100000">
                                          <p:val>
                                            <p:strVal val="#ppt_y"/>
                                          </p:val>
                                        </p:tav>
                                      </p:tavLst>
                                    </p:anim>
                                  </p:childTnLst>
                                </p:cTn>
                              </p:par>
                            </p:childTnLst>
                          </p:cTn>
                        </p:par>
                        <p:par>
                          <p:cTn id="121" fill="hold">
                            <p:stCondLst>
                              <p:cond delay="1350"/>
                            </p:stCondLst>
                            <p:childTnLst>
                              <p:par>
                                <p:cTn id="122" presetID="42" presetClass="entr" presetSubtype="0" fill="hold" grpId="0" nodeType="afterEffect">
                                  <p:stCondLst>
                                    <p:cond delay="0"/>
                                  </p:stCondLst>
                                  <p:childTnLst>
                                    <p:set>
                                      <p:cBhvr>
                                        <p:cTn id="123" dur="1" fill="hold">
                                          <p:stCondLst>
                                            <p:cond delay="0"/>
                                          </p:stCondLst>
                                        </p:cTn>
                                        <p:tgtEl>
                                          <p:spTgt spid="90"/>
                                        </p:tgtEl>
                                        <p:attrNameLst>
                                          <p:attrName>style.visibility</p:attrName>
                                        </p:attrNameLst>
                                      </p:cBhvr>
                                      <p:to>
                                        <p:strVal val="visible"/>
                                      </p:to>
                                    </p:set>
                                    <p:animEffect transition="in" filter="fade">
                                      <p:cBhvr>
                                        <p:cTn id="124" dur="1000"/>
                                        <p:tgtEl>
                                          <p:spTgt spid="90"/>
                                        </p:tgtEl>
                                      </p:cBhvr>
                                    </p:animEffect>
                                    <p:anim calcmode="lin" valueType="num">
                                      <p:cBhvr>
                                        <p:cTn id="125" dur="1000" fill="hold"/>
                                        <p:tgtEl>
                                          <p:spTgt spid="90"/>
                                        </p:tgtEl>
                                        <p:attrNameLst>
                                          <p:attrName>ppt_x</p:attrName>
                                        </p:attrNameLst>
                                      </p:cBhvr>
                                      <p:tavLst>
                                        <p:tav tm="0">
                                          <p:val>
                                            <p:strVal val="#ppt_x"/>
                                          </p:val>
                                        </p:tav>
                                        <p:tav tm="100000">
                                          <p:val>
                                            <p:strVal val="#ppt_x"/>
                                          </p:val>
                                        </p:tav>
                                      </p:tavLst>
                                    </p:anim>
                                    <p:anim calcmode="lin" valueType="num">
                                      <p:cBhvr>
                                        <p:cTn id="12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61" grpId="0" animBg="1"/>
      <p:bldP spid="65" grpId="0" animBg="1"/>
      <p:bldP spid="80" grpId="0" animBg="1"/>
      <p:bldP spid="81" grpId="0" animBg="1"/>
      <p:bldP spid="82" grpId="0" animBg="1"/>
      <p:bldP spid="83" grpId="0" animBg="1"/>
      <p:bldP spid="84" grpId="0" animBg="1"/>
      <p:bldP spid="85" grpId="0"/>
      <p:bldP spid="86" grpId="0"/>
      <p:bldP spid="87" grpId="0"/>
      <p:bldP spid="88" grpId="0"/>
      <p:bldP spid="89" grpId="0"/>
      <p:bldP spid="90" grpId="0" animBg="1"/>
      <p:bldP spid="9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15"/>
          <p:cNvSpPr/>
          <p:nvPr/>
        </p:nvSpPr>
        <p:spPr>
          <a:xfrm>
            <a:off x="3574926" y="1557586"/>
            <a:ext cx="6460402" cy="4978287"/>
          </a:xfrm>
          <a:custGeom>
            <a:avLst/>
            <a:gdLst>
              <a:gd name="connsiteX0" fmla="*/ 6128642 w 6460402"/>
              <a:gd name="connsiteY0" fmla="*/ 2544539 h 4978287"/>
              <a:gd name="connsiteX1" fmla="*/ 6128642 w 6460402"/>
              <a:gd name="connsiteY1" fmla="*/ 2578165 h 4978287"/>
              <a:gd name="connsiteX2" fmla="*/ 6205767 w 6460402"/>
              <a:gd name="connsiteY2" fmla="*/ 2578165 h 4978287"/>
              <a:gd name="connsiteX3" fmla="*/ 6205767 w 6460402"/>
              <a:gd name="connsiteY3" fmla="*/ 2544539 h 4978287"/>
              <a:gd name="connsiteX4" fmla="*/ 6128642 w 6460402"/>
              <a:gd name="connsiteY4" fmla="*/ 2359082 h 4978287"/>
              <a:gd name="connsiteX5" fmla="*/ 6128642 w 6460402"/>
              <a:gd name="connsiteY5" fmla="*/ 2374918 h 4978287"/>
              <a:gd name="connsiteX6" fmla="*/ 6205767 w 6460402"/>
              <a:gd name="connsiteY6" fmla="*/ 2374918 h 4978287"/>
              <a:gd name="connsiteX7" fmla="*/ 6205767 w 6460402"/>
              <a:gd name="connsiteY7" fmla="*/ 2359082 h 4978287"/>
              <a:gd name="connsiteX8" fmla="*/ 6128642 w 6460402"/>
              <a:gd name="connsiteY8" fmla="*/ 2175435 h 4978287"/>
              <a:gd name="connsiteX9" fmla="*/ 6128642 w 6460402"/>
              <a:gd name="connsiteY9" fmla="*/ 2189461 h 4978287"/>
              <a:gd name="connsiteX10" fmla="*/ 6205767 w 6460402"/>
              <a:gd name="connsiteY10" fmla="*/ 2189461 h 4978287"/>
              <a:gd name="connsiteX11" fmla="*/ 6205767 w 6460402"/>
              <a:gd name="connsiteY11" fmla="*/ 2175435 h 4978287"/>
              <a:gd name="connsiteX12" fmla="*/ 550566 w 6460402"/>
              <a:gd name="connsiteY12" fmla="*/ 0 h 4978287"/>
              <a:gd name="connsiteX13" fmla="*/ 1089947 w 6460402"/>
              <a:gd name="connsiteY13" fmla="*/ 439608 h 4978287"/>
              <a:gd name="connsiteX14" fmla="*/ 1094328 w 6460402"/>
              <a:gd name="connsiteY14" fmla="*/ 483067 h 4978287"/>
              <a:gd name="connsiteX15" fmla="*/ 3355244 w 6460402"/>
              <a:gd name="connsiteY15" fmla="*/ 483067 h 4978287"/>
              <a:gd name="connsiteX16" fmla="*/ 3774352 w 6460402"/>
              <a:gd name="connsiteY16" fmla="*/ 902175 h 4978287"/>
              <a:gd name="connsiteX17" fmla="*/ 3774352 w 6460402"/>
              <a:gd name="connsiteY17" fmla="*/ 1433662 h 4978287"/>
              <a:gd name="connsiteX18" fmla="*/ 3776218 w 6460402"/>
              <a:gd name="connsiteY18" fmla="*/ 1433662 h 4978287"/>
              <a:gd name="connsiteX19" fmla="*/ 3776218 w 6460402"/>
              <a:gd name="connsiteY19" fmla="*/ 1732154 h 4978287"/>
              <a:gd name="connsiteX20" fmla="*/ 4049878 w 6460402"/>
              <a:gd name="connsiteY20" fmla="*/ 2005814 h 4978287"/>
              <a:gd name="connsiteX21" fmla="*/ 5752319 w 6460402"/>
              <a:gd name="connsiteY21" fmla="*/ 2005814 h 4978287"/>
              <a:gd name="connsiteX22" fmla="*/ 5752319 w 6460402"/>
              <a:gd name="connsiteY22" fmla="*/ 1999666 h 4978287"/>
              <a:gd name="connsiteX23" fmla="*/ 6128642 w 6460402"/>
              <a:gd name="connsiteY23" fmla="*/ 1999666 h 4978287"/>
              <a:gd name="connsiteX24" fmla="*/ 6128642 w 6460402"/>
              <a:gd name="connsiteY24" fmla="*/ 2005814 h 4978287"/>
              <a:gd name="connsiteX25" fmla="*/ 6205767 w 6460402"/>
              <a:gd name="connsiteY25" fmla="*/ 2005814 h 4978287"/>
              <a:gd name="connsiteX26" fmla="*/ 6205767 w 6460402"/>
              <a:gd name="connsiteY26" fmla="*/ 2005162 h 4978287"/>
              <a:gd name="connsiteX27" fmla="*/ 6460402 w 6460402"/>
              <a:gd name="connsiteY27" fmla="*/ 2005162 h 4978287"/>
              <a:gd name="connsiteX28" fmla="*/ 6460402 w 6460402"/>
              <a:gd name="connsiteY28" fmla="*/ 2740090 h 4978287"/>
              <a:gd name="connsiteX29" fmla="*/ 6227992 w 6460402"/>
              <a:gd name="connsiteY29" fmla="*/ 2740090 h 4978287"/>
              <a:gd name="connsiteX30" fmla="*/ 4948699 w 6460402"/>
              <a:gd name="connsiteY30" fmla="*/ 2747786 h 4978287"/>
              <a:gd name="connsiteX31" fmla="*/ 4699917 w 6460402"/>
              <a:gd name="connsiteY31" fmla="*/ 3021446 h 4978287"/>
              <a:gd name="connsiteX32" fmla="*/ 4699917 w 6460402"/>
              <a:gd name="connsiteY32" fmla="*/ 3886050 h 4978287"/>
              <a:gd name="connsiteX33" fmla="*/ 4722636 w 6460402"/>
              <a:gd name="connsiteY33" fmla="*/ 3888341 h 4978287"/>
              <a:gd name="connsiteX34" fmla="*/ 5162244 w 6460402"/>
              <a:gd name="connsiteY34" fmla="*/ 4427721 h 4978287"/>
              <a:gd name="connsiteX35" fmla="*/ 4611678 w 6460402"/>
              <a:gd name="connsiteY35" fmla="*/ 4978287 h 4978287"/>
              <a:gd name="connsiteX36" fmla="*/ 4061112 w 6460402"/>
              <a:gd name="connsiteY36" fmla="*/ 4427721 h 4978287"/>
              <a:gd name="connsiteX37" fmla="*/ 4500720 w 6460402"/>
              <a:gd name="connsiteY37" fmla="*/ 3888341 h 4978287"/>
              <a:gd name="connsiteX38" fmla="*/ 4525038 w 6460402"/>
              <a:gd name="connsiteY38" fmla="*/ 3885889 h 4978287"/>
              <a:gd name="connsiteX39" fmla="*/ 4525038 w 6460402"/>
              <a:gd name="connsiteY39" fmla="*/ 2997273 h 4978287"/>
              <a:gd name="connsiteX40" fmla="*/ 4906045 w 6460402"/>
              <a:gd name="connsiteY40" fmla="*/ 2578165 h 4978287"/>
              <a:gd name="connsiteX41" fmla="*/ 5752319 w 6460402"/>
              <a:gd name="connsiteY41" fmla="*/ 2578165 h 4978287"/>
              <a:gd name="connsiteX42" fmla="*/ 5752319 w 6460402"/>
              <a:gd name="connsiteY42" fmla="*/ 2544539 h 4978287"/>
              <a:gd name="connsiteX43" fmla="*/ 4621379 w 6460402"/>
              <a:gd name="connsiteY43" fmla="*/ 2544539 h 4978287"/>
              <a:gd name="connsiteX44" fmla="*/ 4347719 w 6460402"/>
              <a:gd name="connsiteY44" fmla="*/ 2818199 h 4978287"/>
              <a:gd name="connsiteX45" fmla="*/ 4347719 w 6460402"/>
              <a:gd name="connsiteY45" fmla="*/ 3200314 h 4978287"/>
              <a:gd name="connsiteX46" fmla="*/ 4345853 w 6460402"/>
              <a:gd name="connsiteY46" fmla="*/ 3200314 h 4978287"/>
              <a:gd name="connsiteX47" fmla="*/ 4345853 w 6460402"/>
              <a:gd name="connsiteY47" fmla="*/ 3217647 h 4978287"/>
              <a:gd name="connsiteX48" fmla="*/ 3926745 w 6460402"/>
              <a:gd name="connsiteY48" fmla="*/ 3636755 h 4978287"/>
              <a:gd name="connsiteX49" fmla="*/ 1502623 w 6460402"/>
              <a:gd name="connsiteY49" fmla="*/ 3636755 h 4978287"/>
              <a:gd name="connsiteX50" fmla="*/ 1500080 w 6460402"/>
              <a:gd name="connsiteY50" fmla="*/ 3661988 h 4978287"/>
              <a:gd name="connsiteX51" fmla="*/ 960699 w 6460402"/>
              <a:gd name="connsiteY51" fmla="*/ 4101596 h 4978287"/>
              <a:gd name="connsiteX52" fmla="*/ 410133 w 6460402"/>
              <a:gd name="connsiteY52" fmla="*/ 3551030 h 4978287"/>
              <a:gd name="connsiteX53" fmla="*/ 960699 w 6460402"/>
              <a:gd name="connsiteY53" fmla="*/ 3000464 h 4978287"/>
              <a:gd name="connsiteX54" fmla="*/ 1500080 w 6460402"/>
              <a:gd name="connsiteY54" fmla="*/ 3440072 h 4978287"/>
              <a:gd name="connsiteX55" fmla="*/ 1502808 w 6460402"/>
              <a:gd name="connsiteY55" fmla="*/ 3467134 h 4978287"/>
              <a:gd name="connsiteX56" fmla="*/ 3879826 w 6460402"/>
              <a:gd name="connsiteY56" fmla="*/ 3467134 h 4978287"/>
              <a:gd name="connsiteX57" fmla="*/ 4153486 w 6460402"/>
              <a:gd name="connsiteY57" fmla="*/ 3193474 h 4978287"/>
              <a:gd name="connsiteX58" fmla="*/ 4153486 w 6460402"/>
              <a:gd name="connsiteY58" fmla="*/ 2935531 h 4978287"/>
              <a:gd name="connsiteX59" fmla="*/ 4155352 w 6460402"/>
              <a:gd name="connsiteY59" fmla="*/ 2935531 h 4978287"/>
              <a:gd name="connsiteX60" fmla="*/ 4155352 w 6460402"/>
              <a:gd name="connsiteY60" fmla="*/ 2794026 h 4978287"/>
              <a:gd name="connsiteX61" fmla="*/ 4574460 w 6460402"/>
              <a:gd name="connsiteY61" fmla="*/ 2374918 h 4978287"/>
              <a:gd name="connsiteX62" fmla="*/ 5752319 w 6460402"/>
              <a:gd name="connsiteY62" fmla="*/ 2374918 h 4978287"/>
              <a:gd name="connsiteX63" fmla="*/ 5752319 w 6460402"/>
              <a:gd name="connsiteY63" fmla="*/ 2359082 h 4978287"/>
              <a:gd name="connsiteX64" fmla="*/ 2802547 w 6460402"/>
              <a:gd name="connsiteY64" fmla="*/ 2359082 h 4978287"/>
              <a:gd name="connsiteX65" fmla="*/ 2799911 w 6460402"/>
              <a:gd name="connsiteY65" fmla="*/ 2385229 h 4978287"/>
              <a:gd name="connsiteX66" fmla="*/ 2260530 w 6460402"/>
              <a:gd name="connsiteY66" fmla="*/ 2824837 h 4978287"/>
              <a:gd name="connsiteX67" fmla="*/ 1709964 w 6460402"/>
              <a:gd name="connsiteY67" fmla="*/ 2274271 h 4978287"/>
              <a:gd name="connsiteX68" fmla="*/ 2260530 w 6460402"/>
              <a:gd name="connsiteY68" fmla="*/ 1723705 h 4978287"/>
              <a:gd name="connsiteX69" fmla="*/ 2799911 w 6460402"/>
              <a:gd name="connsiteY69" fmla="*/ 2163313 h 4978287"/>
              <a:gd name="connsiteX70" fmla="*/ 2802547 w 6460402"/>
              <a:gd name="connsiteY70" fmla="*/ 2189461 h 4978287"/>
              <a:gd name="connsiteX71" fmla="*/ 5752319 w 6460402"/>
              <a:gd name="connsiteY71" fmla="*/ 2189461 h 4978287"/>
              <a:gd name="connsiteX72" fmla="*/ 5752319 w 6460402"/>
              <a:gd name="connsiteY72" fmla="*/ 2175435 h 4978287"/>
              <a:gd name="connsiteX73" fmla="*/ 4002959 w 6460402"/>
              <a:gd name="connsiteY73" fmla="*/ 2175435 h 4978287"/>
              <a:gd name="connsiteX74" fmla="*/ 3583851 w 6460402"/>
              <a:gd name="connsiteY74" fmla="*/ 1756327 h 4978287"/>
              <a:gd name="connsiteX75" fmla="*/ 3583851 w 6460402"/>
              <a:gd name="connsiteY75" fmla="*/ 1605112 h 4978287"/>
              <a:gd name="connsiteX76" fmla="*/ 3581985 w 6460402"/>
              <a:gd name="connsiteY76" fmla="*/ 1605112 h 4978287"/>
              <a:gd name="connsiteX77" fmla="*/ 3581985 w 6460402"/>
              <a:gd name="connsiteY77" fmla="*/ 926348 h 4978287"/>
              <a:gd name="connsiteX78" fmla="*/ 3308325 w 6460402"/>
              <a:gd name="connsiteY78" fmla="*/ 652688 h 4978287"/>
              <a:gd name="connsiteX79" fmla="*/ 1090838 w 6460402"/>
              <a:gd name="connsiteY79" fmla="*/ 652688 h 4978287"/>
              <a:gd name="connsiteX80" fmla="*/ 1089947 w 6460402"/>
              <a:gd name="connsiteY80" fmla="*/ 661524 h 4978287"/>
              <a:gd name="connsiteX81" fmla="*/ 550566 w 6460402"/>
              <a:gd name="connsiteY81" fmla="*/ 1101132 h 4978287"/>
              <a:gd name="connsiteX82" fmla="*/ 0 w 6460402"/>
              <a:gd name="connsiteY82" fmla="*/ 550566 h 4978287"/>
              <a:gd name="connsiteX83" fmla="*/ 550566 w 6460402"/>
              <a:gd name="connsiteY83" fmla="*/ 0 h 497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60402" h="4978287">
                <a:moveTo>
                  <a:pt x="6128642" y="2544539"/>
                </a:moveTo>
                <a:lnTo>
                  <a:pt x="6128642" y="2578165"/>
                </a:lnTo>
                <a:lnTo>
                  <a:pt x="6205767" y="2578165"/>
                </a:lnTo>
                <a:lnTo>
                  <a:pt x="6205767" y="2544539"/>
                </a:lnTo>
                <a:close/>
                <a:moveTo>
                  <a:pt x="6128642" y="2359082"/>
                </a:moveTo>
                <a:lnTo>
                  <a:pt x="6128642" y="2374918"/>
                </a:lnTo>
                <a:lnTo>
                  <a:pt x="6205767" y="2374918"/>
                </a:lnTo>
                <a:lnTo>
                  <a:pt x="6205767" y="2359082"/>
                </a:lnTo>
                <a:close/>
                <a:moveTo>
                  <a:pt x="6128642" y="2175435"/>
                </a:moveTo>
                <a:lnTo>
                  <a:pt x="6128642" y="2189461"/>
                </a:lnTo>
                <a:lnTo>
                  <a:pt x="6205767" y="2189461"/>
                </a:lnTo>
                <a:lnTo>
                  <a:pt x="6205767" y="2175435"/>
                </a:lnTo>
                <a:close/>
                <a:moveTo>
                  <a:pt x="550566" y="0"/>
                </a:moveTo>
                <a:cubicBezTo>
                  <a:pt x="816627" y="0"/>
                  <a:pt x="1038609" y="188724"/>
                  <a:pt x="1089947" y="439608"/>
                </a:cubicBezTo>
                <a:lnTo>
                  <a:pt x="1094328" y="483067"/>
                </a:lnTo>
                <a:lnTo>
                  <a:pt x="3355244" y="483067"/>
                </a:lnTo>
                <a:cubicBezTo>
                  <a:pt x="3586711" y="483067"/>
                  <a:pt x="3774352" y="670708"/>
                  <a:pt x="3774352" y="902175"/>
                </a:cubicBezTo>
                <a:lnTo>
                  <a:pt x="3774352" y="1433662"/>
                </a:lnTo>
                <a:lnTo>
                  <a:pt x="3776218" y="1433662"/>
                </a:lnTo>
                <a:lnTo>
                  <a:pt x="3776218" y="1732154"/>
                </a:lnTo>
                <a:cubicBezTo>
                  <a:pt x="3776218" y="1883292"/>
                  <a:pt x="3898740" y="2005814"/>
                  <a:pt x="4049878" y="2005814"/>
                </a:cubicBezTo>
                <a:lnTo>
                  <a:pt x="5752319" y="2005814"/>
                </a:lnTo>
                <a:lnTo>
                  <a:pt x="5752319" y="1999666"/>
                </a:lnTo>
                <a:lnTo>
                  <a:pt x="6128642" y="1999666"/>
                </a:lnTo>
                <a:lnTo>
                  <a:pt x="6128642" y="2005814"/>
                </a:lnTo>
                <a:lnTo>
                  <a:pt x="6205767" y="2005814"/>
                </a:lnTo>
                <a:lnTo>
                  <a:pt x="6205767" y="2005162"/>
                </a:lnTo>
                <a:lnTo>
                  <a:pt x="6460402" y="2005162"/>
                </a:lnTo>
                <a:lnTo>
                  <a:pt x="6460402" y="2740090"/>
                </a:lnTo>
                <a:lnTo>
                  <a:pt x="6227992" y="2740090"/>
                </a:lnTo>
                <a:lnTo>
                  <a:pt x="4948699" y="2747786"/>
                </a:lnTo>
                <a:cubicBezTo>
                  <a:pt x="4811301" y="2747786"/>
                  <a:pt x="4699917" y="2870308"/>
                  <a:pt x="4699917" y="3021446"/>
                </a:cubicBezTo>
                <a:lnTo>
                  <a:pt x="4699917" y="3886050"/>
                </a:lnTo>
                <a:lnTo>
                  <a:pt x="4722636" y="3888341"/>
                </a:lnTo>
                <a:cubicBezTo>
                  <a:pt x="4973520" y="3939679"/>
                  <a:pt x="5162244" y="4161661"/>
                  <a:pt x="5162244" y="4427721"/>
                </a:cubicBezTo>
                <a:cubicBezTo>
                  <a:pt x="5162244" y="4731790"/>
                  <a:pt x="4915747" y="4978287"/>
                  <a:pt x="4611678" y="4978287"/>
                </a:cubicBezTo>
                <a:cubicBezTo>
                  <a:pt x="4307609" y="4978287"/>
                  <a:pt x="4061112" y="4731790"/>
                  <a:pt x="4061112" y="4427721"/>
                </a:cubicBezTo>
                <a:cubicBezTo>
                  <a:pt x="4061112" y="4161661"/>
                  <a:pt x="4249837" y="3939679"/>
                  <a:pt x="4500720" y="3888341"/>
                </a:cubicBezTo>
                <a:lnTo>
                  <a:pt x="4525038" y="3885889"/>
                </a:lnTo>
                <a:lnTo>
                  <a:pt x="4525038" y="2997273"/>
                </a:lnTo>
                <a:cubicBezTo>
                  <a:pt x="4525038" y="2765806"/>
                  <a:pt x="4695621" y="2578165"/>
                  <a:pt x="4906045" y="2578165"/>
                </a:cubicBezTo>
                <a:lnTo>
                  <a:pt x="5752319" y="2578165"/>
                </a:lnTo>
                <a:lnTo>
                  <a:pt x="5752319" y="2544539"/>
                </a:lnTo>
                <a:lnTo>
                  <a:pt x="4621379" y="2544539"/>
                </a:lnTo>
                <a:cubicBezTo>
                  <a:pt x="4470241" y="2544539"/>
                  <a:pt x="4347719" y="2667061"/>
                  <a:pt x="4347719" y="2818199"/>
                </a:cubicBezTo>
                <a:lnTo>
                  <a:pt x="4347719" y="3200314"/>
                </a:lnTo>
                <a:lnTo>
                  <a:pt x="4345853" y="3200314"/>
                </a:lnTo>
                <a:lnTo>
                  <a:pt x="4345853" y="3217647"/>
                </a:lnTo>
                <a:cubicBezTo>
                  <a:pt x="4345853" y="3449114"/>
                  <a:pt x="4158212" y="3636755"/>
                  <a:pt x="3926745" y="3636755"/>
                </a:cubicBezTo>
                <a:lnTo>
                  <a:pt x="1502623" y="3636755"/>
                </a:lnTo>
                <a:lnTo>
                  <a:pt x="1500080" y="3661988"/>
                </a:lnTo>
                <a:cubicBezTo>
                  <a:pt x="1448742" y="3912872"/>
                  <a:pt x="1226760" y="4101596"/>
                  <a:pt x="960699" y="4101596"/>
                </a:cubicBezTo>
                <a:cubicBezTo>
                  <a:pt x="656630" y="4101596"/>
                  <a:pt x="410133" y="3855099"/>
                  <a:pt x="410133" y="3551030"/>
                </a:cubicBezTo>
                <a:cubicBezTo>
                  <a:pt x="410133" y="3246961"/>
                  <a:pt x="656630" y="3000464"/>
                  <a:pt x="960699" y="3000464"/>
                </a:cubicBezTo>
                <a:cubicBezTo>
                  <a:pt x="1226760" y="3000464"/>
                  <a:pt x="1448742" y="3189188"/>
                  <a:pt x="1500080" y="3440072"/>
                </a:cubicBezTo>
                <a:lnTo>
                  <a:pt x="1502808" y="3467134"/>
                </a:lnTo>
                <a:lnTo>
                  <a:pt x="3879826" y="3467134"/>
                </a:lnTo>
                <a:cubicBezTo>
                  <a:pt x="4030964" y="3467134"/>
                  <a:pt x="4153486" y="3344612"/>
                  <a:pt x="4153486" y="3193474"/>
                </a:cubicBezTo>
                <a:lnTo>
                  <a:pt x="4153486" y="2935531"/>
                </a:lnTo>
                <a:lnTo>
                  <a:pt x="4155352" y="2935531"/>
                </a:lnTo>
                <a:lnTo>
                  <a:pt x="4155352" y="2794026"/>
                </a:lnTo>
                <a:cubicBezTo>
                  <a:pt x="4155352" y="2562559"/>
                  <a:pt x="4342993" y="2374918"/>
                  <a:pt x="4574460" y="2374918"/>
                </a:cubicBezTo>
                <a:lnTo>
                  <a:pt x="5752319" y="2374918"/>
                </a:lnTo>
                <a:lnTo>
                  <a:pt x="5752319" y="2359082"/>
                </a:lnTo>
                <a:lnTo>
                  <a:pt x="2802547" y="2359082"/>
                </a:lnTo>
                <a:lnTo>
                  <a:pt x="2799911" y="2385229"/>
                </a:lnTo>
                <a:cubicBezTo>
                  <a:pt x="2748573" y="2636113"/>
                  <a:pt x="2526591" y="2824837"/>
                  <a:pt x="2260530" y="2824837"/>
                </a:cubicBezTo>
                <a:cubicBezTo>
                  <a:pt x="1956461" y="2824837"/>
                  <a:pt x="1709964" y="2578340"/>
                  <a:pt x="1709964" y="2274271"/>
                </a:cubicBezTo>
                <a:cubicBezTo>
                  <a:pt x="1709964" y="1970202"/>
                  <a:pt x="1956461" y="1723705"/>
                  <a:pt x="2260530" y="1723705"/>
                </a:cubicBezTo>
                <a:cubicBezTo>
                  <a:pt x="2526591" y="1723705"/>
                  <a:pt x="2748573" y="1912429"/>
                  <a:pt x="2799911" y="2163313"/>
                </a:cubicBezTo>
                <a:lnTo>
                  <a:pt x="2802547" y="2189461"/>
                </a:lnTo>
                <a:lnTo>
                  <a:pt x="5752319" y="2189461"/>
                </a:lnTo>
                <a:lnTo>
                  <a:pt x="5752319" y="2175435"/>
                </a:lnTo>
                <a:lnTo>
                  <a:pt x="4002959" y="2175435"/>
                </a:lnTo>
                <a:cubicBezTo>
                  <a:pt x="3771492" y="2175435"/>
                  <a:pt x="3583851" y="1987794"/>
                  <a:pt x="3583851" y="1756327"/>
                </a:cubicBezTo>
                <a:lnTo>
                  <a:pt x="3583851" y="1605112"/>
                </a:lnTo>
                <a:lnTo>
                  <a:pt x="3581985" y="1605112"/>
                </a:lnTo>
                <a:lnTo>
                  <a:pt x="3581985" y="926348"/>
                </a:lnTo>
                <a:cubicBezTo>
                  <a:pt x="3581985" y="775210"/>
                  <a:pt x="3459463" y="652688"/>
                  <a:pt x="3308325" y="652688"/>
                </a:cubicBezTo>
                <a:lnTo>
                  <a:pt x="1090838" y="652688"/>
                </a:lnTo>
                <a:lnTo>
                  <a:pt x="1089947" y="661524"/>
                </a:lnTo>
                <a:cubicBezTo>
                  <a:pt x="1038609" y="912408"/>
                  <a:pt x="816627" y="1101132"/>
                  <a:pt x="550566" y="1101132"/>
                </a:cubicBezTo>
                <a:cubicBezTo>
                  <a:pt x="246497" y="1101132"/>
                  <a:pt x="0" y="854635"/>
                  <a:pt x="0" y="550566"/>
                </a:cubicBezTo>
                <a:cubicBezTo>
                  <a:pt x="0" y="246497"/>
                  <a:pt x="246497" y="0"/>
                  <a:pt x="550566" y="0"/>
                </a:cubicBezTo>
                <a:close/>
              </a:path>
            </a:pathLst>
          </a:custGeom>
          <a:solidFill>
            <a:srgbClr val="969696"/>
          </a:solidFill>
          <a:ln>
            <a:noFill/>
          </a:ln>
          <a:effectLst>
            <a:outerShdw dist="127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8" name="椭圆 17"/>
          <p:cNvSpPr/>
          <p:nvPr/>
        </p:nvSpPr>
        <p:spPr>
          <a:xfrm>
            <a:off x="3659674" y="1642334"/>
            <a:ext cx="931637" cy="93163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9" name="椭圆 18"/>
          <p:cNvSpPr/>
          <p:nvPr/>
        </p:nvSpPr>
        <p:spPr>
          <a:xfrm>
            <a:off x="4069807" y="4642798"/>
            <a:ext cx="931637" cy="93163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20" name="椭圆 19"/>
          <p:cNvSpPr/>
          <p:nvPr/>
        </p:nvSpPr>
        <p:spPr>
          <a:xfrm>
            <a:off x="7720786" y="5519489"/>
            <a:ext cx="931637" cy="93163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grpSp>
        <p:nvGrpSpPr>
          <p:cNvPr id="21" name="组合 20"/>
          <p:cNvGrpSpPr/>
          <p:nvPr/>
        </p:nvGrpSpPr>
        <p:grpSpPr>
          <a:xfrm>
            <a:off x="4854006" y="1077076"/>
            <a:ext cx="2406357" cy="863227"/>
            <a:chOff x="2665566" y="1142711"/>
            <a:chExt cx="2406357" cy="863227"/>
          </a:xfrm>
        </p:grpSpPr>
        <p:sp>
          <p:nvSpPr>
            <p:cNvPr id="22" name="文本框 21"/>
            <p:cNvSpPr txBox="1"/>
            <p:nvPr/>
          </p:nvSpPr>
          <p:spPr bwMode="auto">
            <a:xfrm>
              <a:off x="2665566" y="1541195"/>
              <a:ext cx="2406357" cy="464743"/>
            </a:xfrm>
            <a:prstGeom prst="rect">
              <a:avLst/>
            </a:prstGeom>
            <a:noFill/>
          </p:spPr>
          <p:txBody>
            <a:bodyPr wrap="square">
              <a:spAutoFit/>
            </a:bodyPr>
            <a:lstStyle/>
            <a:p>
              <a:pPr algn="r">
                <a:lnSpc>
                  <a:spcPct val="110000"/>
                </a:lnSpc>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Your content is hit here, or by copying your text</a:t>
              </a:r>
            </a:p>
          </p:txBody>
        </p:sp>
        <p:sp>
          <p:nvSpPr>
            <p:cNvPr id="23" name="文本框 22"/>
            <p:cNvSpPr txBox="1"/>
            <p:nvPr/>
          </p:nvSpPr>
          <p:spPr bwMode="auto">
            <a:xfrm>
              <a:off x="2716685" y="1221161"/>
              <a:ext cx="1922797" cy="369332"/>
            </a:xfrm>
            <a:prstGeom prst="rect">
              <a:avLst/>
            </a:prstGeom>
            <a:noFill/>
          </p:spPr>
          <p:txBody>
            <a:bodyPr>
              <a:spAutoFit/>
            </a:bodyPr>
            <a:lstStyle/>
            <a:p>
              <a:pPr algn="r">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Add a title here</a:t>
              </a:r>
            </a:p>
          </p:txBody>
        </p:sp>
        <p:sp>
          <p:nvSpPr>
            <p:cNvPr id="24" name="文本框 23"/>
            <p:cNvSpPr txBox="1"/>
            <p:nvPr/>
          </p:nvSpPr>
          <p:spPr>
            <a:xfrm>
              <a:off x="4477367" y="1142711"/>
              <a:ext cx="579636" cy="461665"/>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5" name="椭圆 24"/>
          <p:cNvSpPr/>
          <p:nvPr/>
        </p:nvSpPr>
        <p:spPr>
          <a:xfrm>
            <a:off x="3743932" y="1726592"/>
            <a:ext cx="763118" cy="763118"/>
          </a:xfrm>
          <a:prstGeom prst="ellipse">
            <a:avLst/>
          </a:prstGeom>
          <a:solidFill>
            <a:srgbClr val="AF2019"/>
          </a:solidFill>
          <a:ln>
            <a:noFill/>
          </a:ln>
          <a:effectLst>
            <a:innerShdw dist="889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26" name="椭圆 25"/>
          <p:cNvSpPr/>
          <p:nvPr/>
        </p:nvSpPr>
        <p:spPr>
          <a:xfrm>
            <a:off x="5369638" y="3366039"/>
            <a:ext cx="931637" cy="93163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27" name="椭圆 26"/>
          <p:cNvSpPr/>
          <p:nvPr/>
        </p:nvSpPr>
        <p:spPr>
          <a:xfrm>
            <a:off x="5453896" y="3450297"/>
            <a:ext cx="763118" cy="763118"/>
          </a:xfrm>
          <a:prstGeom prst="ellipse">
            <a:avLst/>
          </a:prstGeom>
          <a:solidFill>
            <a:srgbClr val="AF2019"/>
          </a:solidFill>
          <a:ln>
            <a:noFill/>
          </a:ln>
          <a:effectLst>
            <a:innerShdw dist="889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28" name="椭圆 27"/>
          <p:cNvSpPr/>
          <p:nvPr/>
        </p:nvSpPr>
        <p:spPr>
          <a:xfrm>
            <a:off x="4154065" y="4727056"/>
            <a:ext cx="763118" cy="763118"/>
          </a:xfrm>
          <a:prstGeom prst="ellipse">
            <a:avLst/>
          </a:prstGeom>
          <a:solidFill>
            <a:srgbClr val="AF2019"/>
          </a:solidFill>
          <a:ln>
            <a:noFill/>
          </a:ln>
          <a:effectLst>
            <a:innerShdw dist="889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29" name="椭圆 28"/>
          <p:cNvSpPr/>
          <p:nvPr/>
        </p:nvSpPr>
        <p:spPr>
          <a:xfrm>
            <a:off x="7805044" y="5603747"/>
            <a:ext cx="763118" cy="763118"/>
          </a:xfrm>
          <a:prstGeom prst="ellipse">
            <a:avLst/>
          </a:prstGeom>
          <a:solidFill>
            <a:srgbClr val="AF2019"/>
          </a:solidFill>
          <a:ln>
            <a:noFill/>
          </a:ln>
          <a:effectLst>
            <a:innerShdw dist="88900" dir="135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30" name="等腰三角形 29"/>
          <p:cNvSpPr/>
          <p:nvPr/>
        </p:nvSpPr>
        <p:spPr>
          <a:xfrm rot="5400000">
            <a:off x="9967946" y="3534715"/>
            <a:ext cx="951152" cy="816388"/>
          </a:xfrm>
          <a:prstGeom prst="triangle">
            <a:avLst/>
          </a:prstGeom>
          <a:solidFill>
            <a:srgbClr val="969696"/>
          </a:solidFill>
          <a:ln>
            <a:noFill/>
          </a:ln>
          <a:effectLst>
            <a:outerShdw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grpSp>
        <p:nvGrpSpPr>
          <p:cNvPr id="36" name="组合 35"/>
          <p:cNvGrpSpPr/>
          <p:nvPr/>
        </p:nvGrpSpPr>
        <p:grpSpPr>
          <a:xfrm rot="16200000" flipH="1">
            <a:off x="3426677" y="4648620"/>
            <a:ext cx="1202003" cy="919989"/>
            <a:chOff x="911201" y="1622002"/>
            <a:chExt cx="2283025" cy="1747386"/>
          </a:xfrm>
        </p:grpSpPr>
        <p:sp>
          <p:nvSpPr>
            <p:cNvPr id="37" name="矩形 36"/>
            <p:cNvSpPr/>
            <p:nvPr/>
          </p:nvSpPr>
          <p:spPr>
            <a:xfrm>
              <a:off x="2026099" y="1679379"/>
              <a:ext cx="60759" cy="4896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38" name="任意多边形 37"/>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39" name="椭圆 38"/>
            <p:cNvSpPr/>
            <p:nvPr/>
          </p:nvSpPr>
          <p:spPr>
            <a:xfrm>
              <a:off x="911201"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0" name="椭圆 39"/>
            <p:cNvSpPr/>
            <p:nvPr/>
          </p:nvSpPr>
          <p:spPr>
            <a:xfrm>
              <a:off x="3095293"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1" name="椭圆 40"/>
            <p:cNvSpPr/>
            <p:nvPr/>
          </p:nvSpPr>
          <p:spPr>
            <a:xfrm>
              <a:off x="1952570" y="2048530"/>
              <a:ext cx="209661" cy="209661"/>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2" name="椭圆 41"/>
            <p:cNvSpPr/>
            <p:nvPr/>
          </p:nvSpPr>
          <p:spPr>
            <a:xfrm>
              <a:off x="2007933" y="2106832"/>
              <a:ext cx="98933" cy="98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3" name="椭圆 42"/>
            <p:cNvSpPr/>
            <p:nvPr/>
          </p:nvSpPr>
          <p:spPr>
            <a:xfrm>
              <a:off x="2007011" y="1622002"/>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flipH="1">
            <a:off x="1304117" y="4632903"/>
            <a:ext cx="2406357" cy="863227"/>
            <a:chOff x="2665566" y="1142711"/>
            <a:chExt cx="2406357" cy="863227"/>
          </a:xfrm>
        </p:grpSpPr>
        <p:sp>
          <p:nvSpPr>
            <p:cNvPr id="45" name="文本框 44"/>
            <p:cNvSpPr txBox="1"/>
            <p:nvPr/>
          </p:nvSpPr>
          <p:spPr bwMode="auto">
            <a:xfrm>
              <a:off x="2665566" y="1541195"/>
              <a:ext cx="2406357" cy="464743"/>
            </a:xfrm>
            <a:prstGeom prst="rect">
              <a:avLst/>
            </a:prstGeom>
            <a:noFill/>
          </p:spPr>
          <p:txBody>
            <a:bodyPr wrap="square">
              <a:spAutoFit/>
            </a:bodyPr>
            <a:lstStyle/>
            <a:p>
              <a:pPr>
                <a:lnSpc>
                  <a:spcPct val="110000"/>
                </a:lnSpc>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Your content is hit here, or by copying your text</a:t>
              </a:r>
            </a:p>
          </p:txBody>
        </p:sp>
        <p:sp>
          <p:nvSpPr>
            <p:cNvPr id="46" name="文本框 45"/>
            <p:cNvSpPr txBox="1"/>
            <p:nvPr/>
          </p:nvSpPr>
          <p:spPr bwMode="auto">
            <a:xfrm>
              <a:off x="2716685" y="1221161"/>
              <a:ext cx="1922797" cy="369332"/>
            </a:xfrm>
            <a:prstGeom prst="rect">
              <a:avLst/>
            </a:prstGeom>
            <a:noFill/>
          </p:spPr>
          <p:txBody>
            <a:bodyPr>
              <a:spAutoFit/>
            </a:bodyPr>
            <a:lstStyle/>
            <a:p>
              <a:pPr>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Add a title here</a:t>
              </a:r>
            </a:p>
          </p:txBody>
        </p:sp>
        <p:sp>
          <p:nvSpPr>
            <p:cNvPr id="47" name="文本框 46"/>
            <p:cNvSpPr txBox="1"/>
            <p:nvPr/>
          </p:nvSpPr>
          <p:spPr>
            <a:xfrm>
              <a:off x="4477367" y="1142711"/>
              <a:ext cx="579636" cy="461665"/>
            </a:xfrm>
            <a:prstGeom prst="rect">
              <a:avLst/>
            </a:prstGeom>
            <a:noFill/>
          </p:spPr>
          <p:txBody>
            <a:bodyPr wrap="square" rtlCol="0">
              <a:spAutoFit/>
            </a:bodyPr>
            <a:lstStyle/>
            <a:p>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rot="16200000" flipH="1">
            <a:off x="7037601" y="5538011"/>
            <a:ext cx="1202003" cy="919989"/>
            <a:chOff x="911201" y="1622002"/>
            <a:chExt cx="2283025" cy="1747386"/>
          </a:xfrm>
        </p:grpSpPr>
        <p:sp>
          <p:nvSpPr>
            <p:cNvPr id="49" name="矩形 48"/>
            <p:cNvSpPr/>
            <p:nvPr/>
          </p:nvSpPr>
          <p:spPr>
            <a:xfrm>
              <a:off x="2026099" y="1679379"/>
              <a:ext cx="60759" cy="4896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0" name="任意多边形 49"/>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1" name="椭圆 50"/>
            <p:cNvSpPr/>
            <p:nvPr/>
          </p:nvSpPr>
          <p:spPr>
            <a:xfrm>
              <a:off x="911201"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2" name="椭圆 51"/>
            <p:cNvSpPr/>
            <p:nvPr/>
          </p:nvSpPr>
          <p:spPr>
            <a:xfrm>
              <a:off x="3095293"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3" name="椭圆 52"/>
            <p:cNvSpPr/>
            <p:nvPr/>
          </p:nvSpPr>
          <p:spPr>
            <a:xfrm>
              <a:off x="1952570" y="2048530"/>
              <a:ext cx="209661" cy="209661"/>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4" name="椭圆 53"/>
            <p:cNvSpPr/>
            <p:nvPr/>
          </p:nvSpPr>
          <p:spPr>
            <a:xfrm>
              <a:off x="2007933" y="2106832"/>
              <a:ext cx="98933" cy="98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5" name="椭圆 54"/>
            <p:cNvSpPr/>
            <p:nvPr/>
          </p:nvSpPr>
          <p:spPr>
            <a:xfrm>
              <a:off x="2007011" y="1622002"/>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flipH="1">
            <a:off x="4923897" y="5567201"/>
            <a:ext cx="2406357" cy="863227"/>
            <a:chOff x="2665566" y="1142711"/>
            <a:chExt cx="2406357" cy="863227"/>
          </a:xfrm>
        </p:grpSpPr>
        <p:sp>
          <p:nvSpPr>
            <p:cNvPr id="57" name="文本框 56"/>
            <p:cNvSpPr txBox="1"/>
            <p:nvPr/>
          </p:nvSpPr>
          <p:spPr bwMode="auto">
            <a:xfrm>
              <a:off x="2665566" y="1541195"/>
              <a:ext cx="2406357" cy="464743"/>
            </a:xfrm>
            <a:prstGeom prst="rect">
              <a:avLst/>
            </a:prstGeom>
            <a:noFill/>
          </p:spPr>
          <p:txBody>
            <a:bodyPr wrap="square">
              <a:spAutoFit/>
            </a:bodyPr>
            <a:lstStyle/>
            <a:p>
              <a:pPr>
                <a:lnSpc>
                  <a:spcPct val="110000"/>
                </a:lnSpc>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Your content is hit here, or by copying your text</a:t>
              </a:r>
            </a:p>
          </p:txBody>
        </p:sp>
        <p:sp>
          <p:nvSpPr>
            <p:cNvPr id="58" name="文本框 57"/>
            <p:cNvSpPr txBox="1"/>
            <p:nvPr/>
          </p:nvSpPr>
          <p:spPr bwMode="auto">
            <a:xfrm>
              <a:off x="2716685" y="1221161"/>
              <a:ext cx="1922797" cy="369332"/>
            </a:xfrm>
            <a:prstGeom prst="rect">
              <a:avLst/>
            </a:prstGeom>
            <a:noFill/>
          </p:spPr>
          <p:txBody>
            <a:bodyPr>
              <a:spAutoFit/>
            </a:bodyPr>
            <a:lstStyle/>
            <a:p>
              <a:pPr>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Add a title here</a:t>
              </a:r>
            </a:p>
          </p:txBody>
        </p:sp>
        <p:sp>
          <p:nvSpPr>
            <p:cNvPr id="59" name="文本框 58"/>
            <p:cNvSpPr txBox="1"/>
            <p:nvPr/>
          </p:nvSpPr>
          <p:spPr>
            <a:xfrm>
              <a:off x="4477367" y="1142711"/>
              <a:ext cx="579636" cy="461665"/>
            </a:xfrm>
            <a:prstGeom prst="rect">
              <a:avLst/>
            </a:prstGeom>
            <a:noFill/>
          </p:spPr>
          <p:txBody>
            <a:bodyPr wrap="square" rtlCol="0">
              <a:spAutoFit/>
            </a:bodyPr>
            <a:lstStyle/>
            <a:p>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rot="16200000" flipH="1">
            <a:off x="4698073" y="3366282"/>
            <a:ext cx="1202003" cy="919989"/>
            <a:chOff x="911201" y="1622002"/>
            <a:chExt cx="2283025" cy="1747386"/>
          </a:xfrm>
        </p:grpSpPr>
        <p:sp>
          <p:nvSpPr>
            <p:cNvPr id="61" name="矩形 60"/>
            <p:cNvSpPr/>
            <p:nvPr/>
          </p:nvSpPr>
          <p:spPr>
            <a:xfrm>
              <a:off x="2026099" y="1679379"/>
              <a:ext cx="60759" cy="4896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2" name="任意多边形 61"/>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3" name="椭圆 62"/>
            <p:cNvSpPr/>
            <p:nvPr/>
          </p:nvSpPr>
          <p:spPr>
            <a:xfrm>
              <a:off x="911201"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4" name="椭圆 63"/>
            <p:cNvSpPr/>
            <p:nvPr/>
          </p:nvSpPr>
          <p:spPr>
            <a:xfrm>
              <a:off x="3095293"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5" name="椭圆 64"/>
            <p:cNvSpPr/>
            <p:nvPr/>
          </p:nvSpPr>
          <p:spPr>
            <a:xfrm>
              <a:off x="1952570" y="2048530"/>
              <a:ext cx="209661" cy="209661"/>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6" name="椭圆 65"/>
            <p:cNvSpPr/>
            <p:nvPr/>
          </p:nvSpPr>
          <p:spPr>
            <a:xfrm>
              <a:off x="2007933" y="2106832"/>
              <a:ext cx="98933" cy="98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7" name="椭圆 66"/>
            <p:cNvSpPr/>
            <p:nvPr/>
          </p:nvSpPr>
          <p:spPr>
            <a:xfrm>
              <a:off x="2007011" y="1622002"/>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flipH="1">
            <a:off x="2553797" y="3357999"/>
            <a:ext cx="2406357" cy="863227"/>
            <a:chOff x="2665566" y="1142711"/>
            <a:chExt cx="2406357" cy="863227"/>
          </a:xfrm>
        </p:grpSpPr>
        <p:sp>
          <p:nvSpPr>
            <p:cNvPr id="69" name="文本框 68"/>
            <p:cNvSpPr txBox="1"/>
            <p:nvPr/>
          </p:nvSpPr>
          <p:spPr bwMode="auto">
            <a:xfrm>
              <a:off x="2665566" y="1541195"/>
              <a:ext cx="2406357" cy="464743"/>
            </a:xfrm>
            <a:prstGeom prst="rect">
              <a:avLst/>
            </a:prstGeom>
            <a:noFill/>
          </p:spPr>
          <p:txBody>
            <a:bodyPr wrap="square">
              <a:spAutoFit/>
            </a:bodyPr>
            <a:lstStyle/>
            <a:p>
              <a:pPr>
                <a:lnSpc>
                  <a:spcPct val="110000"/>
                </a:lnSpc>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Your content is hit here, or by copying your text</a:t>
              </a:r>
            </a:p>
          </p:txBody>
        </p:sp>
        <p:sp>
          <p:nvSpPr>
            <p:cNvPr id="70" name="文本框 69"/>
            <p:cNvSpPr txBox="1"/>
            <p:nvPr/>
          </p:nvSpPr>
          <p:spPr bwMode="auto">
            <a:xfrm>
              <a:off x="2716685" y="1221161"/>
              <a:ext cx="1922797" cy="369332"/>
            </a:xfrm>
            <a:prstGeom prst="rect">
              <a:avLst/>
            </a:prstGeom>
            <a:noFill/>
          </p:spPr>
          <p:txBody>
            <a:bodyPr>
              <a:spAutoFit/>
            </a:bodyPr>
            <a:lstStyle/>
            <a:p>
              <a:pPr>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Add a title here</a:t>
              </a:r>
            </a:p>
          </p:txBody>
        </p:sp>
        <p:sp>
          <p:nvSpPr>
            <p:cNvPr id="71" name="文本框 70"/>
            <p:cNvSpPr txBox="1"/>
            <p:nvPr/>
          </p:nvSpPr>
          <p:spPr>
            <a:xfrm>
              <a:off x="4477367" y="1142711"/>
              <a:ext cx="579636" cy="461665"/>
            </a:xfrm>
            <a:prstGeom prst="rect">
              <a:avLst/>
            </a:prstGeom>
            <a:noFill/>
          </p:spPr>
          <p:txBody>
            <a:bodyPr wrap="square" rtlCol="0">
              <a:spAutoFit/>
            </a:bodyPr>
            <a:lstStyle/>
            <a:p>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rot="1200000" flipH="1">
            <a:off x="3704379" y="1278282"/>
            <a:ext cx="1202003" cy="813387"/>
            <a:chOff x="911201" y="1824478"/>
            <a:chExt cx="2283025" cy="1544910"/>
          </a:xfrm>
        </p:grpSpPr>
        <p:sp>
          <p:nvSpPr>
            <p:cNvPr id="73" name="矩形 72"/>
            <p:cNvSpPr/>
            <p:nvPr/>
          </p:nvSpPr>
          <p:spPr>
            <a:xfrm rot="17400000">
              <a:off x="1340906" y="1872051"/>
              <a:ext cx="60758" cy="489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74" name="任意多边形 73"/>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75" name="椭圆 74"/>
            <p:cNvSpPr/>
            <p:nvPr/>
          </p:nvSpPr>
          <p:spPr>
            <a:xfrm>
              <a:off x="911201"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76" name="椭圆 75"/>
            <p:cNvSpPr/>
            <p:nvPr/>
          </p:nvSpPr>
          <p:spPr>
            <a:xfrm>
              <a:off x="3095293"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77" name="椭圆 76"/>
            <p:cNvSpPr/>
            <p:nvPr/>
          </p:nvSpPr>
          <p:spPr>
            <a:xfrm>
              <a:off x="1526843" y="2124151"/>
              <a:ext cx="209662" cy="209660"/>
            </a:xfrm>
            <a:prstGeom prst="ellipse">
              <a:avLst/>
            </a:prstGeom>
            <a:solidFill>
              <a:srgbClr val="AF201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78" name="椭圆 77"/>
            <p:cNvSpPr/>
            <p:nvPr/>
          </p:nvSpPr>
          <p:spPr>
            <a:xfrm>
              <a:off x="1582206" y="2182455"/>
              <a:ext cx="98933" cy="989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79" name="椭圆 78"/>
            <p:cNvSpPr/>
            <p:nvPr/>
          </p:nvSpPr>
          <p:spPr>
            <a:xfrm>
              <a:off x="1062963" y="1964312"/>
              <a:ext cx="98933" cy="9893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8040376" y="5837398"/>
            <a:ext cx="292455" cy="308081"/>
            <a:chOff x="6596990" y="5657399"/>
            <a:chExt cx="428184" cy="496168"/>
          </a:xfrm>
          <a:solidFill>
            <a:schemeClr val="bg1"/>
          </a:solidFill>
        </p:grpSpPr>
        <p:sp>
          <p:nvSpPr>
            <p:cNvPr id="81" name="Freeform 25"/>
            <p:cNvSpPr/>
            <p:nvPr/>
          </p:nvSpPr>
          <p:spPr bwMode="auto">
            <a:xfrm>
              <a:off x="6678095" y="6064113"/>
              <a:ext cx="265975" cy="89454"/>
            </a:xfrm>
            <a:custGeom>
              <a:avLst/>
              <a:gdLst>
                <a:gd name="T0" fmla="*/ 86 w 94"/>
                <a:gd name="T1" fmla="*/ 22 h 32"/>
                <a:gd name="T2" fmla="*/ 64 w 94"/>
                <a:gd name="T3" fmla="*/ 22 h 32"/>
                <a:gd name="T4" fmla="*/ 64 w 94"/>
                <a:gd name="T5" fmla="*/ 0 h 32"/>
                <a:gd name="T6" fmla="*/ 31 w 94"/>
                <a:gd name="T7" fmla="*/ 0 h 32"/>
                <a:gd name="T8" fmla="*/ 31 w 94"/>
                <a:gd name="T9" fmla="*/ 22 h 32"/>
                <a:gd name="T10" fmla="*/ 8 w 94"/>
                <a:gd name="T11" fmla="*/ 22 h 32"/>
                <a:gd name="T12" fmla="*/ 0 w 94"/>
                <a:gd name="T13" fmla="*/ 27 h 32"/>
                <a:gd name="T14" fmla="*/ 0 w 94"/>
                <a:gd name="T15" fmla="*/ 32 h 32"/>
                <a:gd name="T16" fmla="*/ 94 w 94"/>
                <a:gd name="T17" fmla="*/ 32 h 32"/>
                <a:gd name="T18" fmla="*/ 94 w 94"/>
                <a:gd name="T19" fmla="*/ 27 h 32"/>
                <a:gd name="T20" fmla="*/ 86 w 94"/>
                <a:gd name="T2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2">
                  <a:moveTo>
                    <a:pt x="86" y="22"/>
                  </a:moveTo>
                  <a:cubicBezTo>
                    <a:pt x="64" y="22"/>
                    <a:pt x="64" y="22"/>
                    <a:pt x="64" y="22"/>
                  </a:cubicBezTo>
                  <a:cubicBezTo>
                    <a:pt x="64" y="0"/>
                    <a:pt x="64" y="0"/>
                    <a:pt x="64" y="0"/>
                  </a:cubicBezTo>
                  <a:cubicBezTo>
                    <a:pt x="31" y="0"/>
                    <a:pt x="31" y="0"/>
                    <a:pt x="31" y="0"/>
                  </a:cubicBezTo>
                  <a:cubicBezTo>
                    <a:pt x="31" y="22"/>
                    <a:pt x="31" y="22"/>
                    <a:pt x="31" y="22"/>
                  </a:cubicBezTo>
                  <a:cubicBezTo>
                    <a:pt x="8" y="22"/>
                    <a:pt x="8" y="22"/>
                    <a:pt x="8" y="22"/>
                  </a:cubicBezTo>
                  <a:cubicBezTo>
                    <a:pt x="4" y="22"/>
                    <a:pt x="0" y="24"/>
                    <a:pt x="0" y="27"/>
                  </a:cubicBezTo>
                  <a:cubicBezTo>
                    <a:pt x="0" y="32"/>
                    <a:pt x="0" y="32"/>
                    <a:pt x="0" y="32"/>
                  </a:cubicBezTo>
                  <a:cubicBezTo>
                    <a:pt x="94" y="32"/>
                    <a:pt x="94" y="32"/>
                    <a:pt x="94" y="32"/>
                  </a:cubicBezTo>
                  <a:cubicBezTo>
                    <a:pt x="94" y="27"/>
                    <a:pt x="94" y="27"/>
                    <a:pt x="94" y="27"/>
                  </a:cubicBezTo>
                  <a:cubicBezTo>
                    <a:pt x="94" y="24"/>
                    <a:pt x="90" y="22"/>
                    <a:pt x="8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82" name="Freeform 26"/>
            <p:cNvSpPr/>
            <p:nvPr/>
          </p:nvSpPr>
          <p:spPr bwMode="auto">
            <a:xfrm>
              <a:off x="6718647" y="5789789"/>
              <a:ext cx="66792" cy="124042"/>
            </a:xfrm>
            <a:custGeom>
              <a:avLst/>
              <a:gdLst>
                <a:gd name="T0" fmla="*/ 15 w 24"/>
                <a:gd name="T1" fmla="*/ 18 h 44"/>
                <a:gd name="T2" fmla="*/ 9 w 24"/>
                <a:gd name="T3" fmla="*/ 14 h 44"/>
                <a:gd name="T4" fmla="*/ 13 w 24"/>
                <a:gd name="T5" fmla="*/ 11 h 44"/>
                <a:gd name="T6" fmla="*/ 21 w 24"/>
                <a:gd name="T7" fmla="*/ 13 h 44"/>
                <a:gd name="T8" fmla="*/ 23 w 24"/>
                <a:gd name="T9" fmla="*/ 6 h 44"/>
                <a:gd name="T10" fmla="*/ 15 w 24"/>
                <a:gd name="T11" fmla="*/ 5 h 44"/>
                <a:gd name="T12" fmla="*/ 15 w 24"/>
                <a:gd name="T13" fmla="*/ 0 h 44"/>
                <a:gd name="T14" fmla="*/ 9 w 24"/>
                <a:gd name="T15" fmla="*/ 0 h 44"/>
                <a:gd name="T16" fmla="*/ 9 w 24"/>
                <a:gd name="T17" fmla="*/ 5 h 44"/>
                <a:gd name="T18" fmla="*/ 0 w 24"/>
                <a:gd name="T19" fmla="*/ 15 h 44"/>
                <a:gd name="T20" fmla="*/ 10 w 24"/>
                <a:gd name="T21" fmla="*/ 25 h 44"/>
                <a:gd name="T22" fmla="*/ 16 w 24"/>
                <a:gd name="T23" fmla="*/ 29 h 44"/>
                <a:gd name="T24" fmla="*/ 11 w 24"/>
                <a:gd name="T25" fmla="*/ 33 h 44"/>
                <a:gd name="T26" fmla="*/ 2 w 24"/>
                <a:gd name="T27" fmla="*/ 30 h 44"/>
                <a:gd name="T28" fmla="*/ 0 w 24"/>
                <a:gd name="T29" fmla="*/ 37 h 44"/>
                <a:gd name="T30" fmla="*/ 9 w 24"/>
                <a:gd name="T31" fmla="*/ 39 h 44"/>
                <a:gd name="T32" fmla="*/ 9 w 24"/>
                <a:gd name="T33" fmla="*/ 44 h 44"/>
                <a:gd name="T34" fmla="*/ 15 w 24"/>
                <a:gd name="T35" fmla="*/ 44 h 44"/>
                <a:gd name="T36" fmla="*/ 15 w 24"/>
                <a:gd name="T37" fmla="*/ 38 h 44"/>
                <a:gd name="T38" fmla="*/ 24 w 24"/>
                <a:gd name="T39" fmla="*/ 29 h 44"/>
                <a:gd name="T40" fmla="*/ 15 w 24"/>
                <a:gd name="T4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4">
                  <a:moveTo>
                    <a:pt x="15" y="18"/>
                  </a:moveTo>
                  <a:cubicBezTo>
                    <a:pt x="10" y="17"/>
                    <a:pt x="9" y="15"/>
                    <a:pt x="9" y="14"/>
                  </a:cubicBezTo>
                  <a:cubicBezTo>
                    <a:pt x="9" y="12"/>
                    <a:pt x="10" y="11"/>
                    <a:pt x="13" y="11"/>
                  </a:cubicBezTo>
                  <a:cubicBezTo>
                    <a:pt x="17" y="11"/>
                    <a:pt x="20" y="12"/>
                    <a:pt x="21" y="13"/>
                  </a:cubicBezTo>
                  <a:cubicBezTo>
                    <a:pt x="23" y="6"/>
                    <a:pt x="23" y="6"/>
                    <a:pt x="23" y="6"/>
                  </a:cubicBezTo>
                  <a:cubicBezTo>
                    <a:pt x="21" y="6"/>
                    <a:pt x="18" y="5"/>
                    <a:pt x="15" y="5"/>
                  </a:cubicBezTo>
                  <a:cubicBezTo>
                    <a:pt x="15" y="0"/>
                    <a:pt x="15" y="0"/>
                    <a:pt x="15" y="0"/>
                  </a:cubicBezTo>
                  <a:cubicBezTo>
                    <a:pt x="9" y="0"/>
                    <a:pt x="9" y="0"/>
                    <a:pt x="9" y="0"/>
                  </a:cubicBezTo>
                  <a:cubicBezTo>
                    <a:pt x="9" y="5"/>
                    <a:pt x="9" y="5"/>
                    <a:pt x="9" y="5"/>
                  </a:cubicBezTo>
                  <a:cubicBezTo>
                    <a:pt x="4" y="6"/>
                    <a:pt x="0" y="10"/>
                    <a:pt x="0" y="15"/>
                  </a:cubicBezTo>
                  <a:cubicBezTo>
                    <a:pt x="0" y="20"/>
                    <a:pt x="4" y="23"/>
                    <a:pt x="10" y="25"/>
                  </a:cubicBezTo>
                  <a:cubicBezTo>
                    <a:pt x="14" y="26"/>
                    <a:pt x="16" y="27"/>
                    <a:pt x="16" y="29"/>
                  </a:cubicBezTo>
                  <a:cubicBezTo>
                    <a:pt x="16" y="31"/>
                    <a:pt x="14" y="33"/>
                    <a:pt x="11" y="33"/>
                  </a:cubicBezTo>
                  <a:cubicBezTo>
                    <a:pt x="7" y="33"/>
                    <a:pt x="4" y="32"/>
                    <a:pt x="2" y="30"/>
                  </a:cubicBezTo>
                  <a:cubicBezTo>
                    <a:pt x="0" y="37"/>
                    <a:pt x="0" y="37"/>
                    <a:pt x="0" y="37"/>
                  </a:cubicBezTo>
                  <a:cubicBezTo>
                    <a:pt x="2" y="38"/>
                    <a:pt x="6" y="39"/>
                    <a:pt x="9" y="39"/>
                  </a:cubicBezTo>
                  <a:cubicBezTo>
                    <a:pt x="9" y="44"/>
                    <a:pt x="9" y="44"/>
                    <a:pt x="9" y="44"/>
                  </a:cubicBezTo>
                  <a:cubicBezTo>
                    <a:pt x="15" y="44"/>
                    <a:pt x="15" y="44"/>
                    <a:pt x="15" y="44"/>
                  </a:cubicBezTo>
                  <a:cubicBezTo>
                    <a:pt x="15" y="38"/>
                    <a:pt x="15" y="38"/>
                    <a:pt x="15" y="38"/>
                  </a:cubicBezTo>
                  <a:cubicBezTo>
                    <a:pt x="21" y="37"/>
                    <a:pt x="24" y="33"/>
                    <a:pt x="24" y="29"/>
                  </a:cubicBezTo>
                  <a:cubicBezTo>
                    <a:pt x="24" y="24"/>
                    <a:pt x="22" y="21"/>
                    <a:pt x="1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83" name="Freeform 27"/>
            <p:cNvSpPr>
              <a:spLocks noEditPoints="1"/>
            </p:cNvSpPr>
            <p:nvPr/>
          </p:nvSpPr>
          <p:spPr bwMode="auto">
            <a:xfrm>
              <a:off x="6655434" y="5758779"/>
              <a:ext cx="192027" cy="186063"/>
            </a:xfrm>
            <a:custGeom>
              <a:avLst/>
              <a:gdLst>
                <a:gd name="T0" fmla="*/ 34 w 68"/>
                <a:gd name="T1" fmla="*/ 0 h 66"/>
                <a:gd name="T2" fmla="*/ 0 w 68"/>
                <a:gd name="T3" fmla="*/ 33 h 66"/>
                <a:gd name="T4" fmla="*/ 34 w 68"/>
                <a:gd name="T5" fmla="*/ 66 h 66"/>
                <a:gd name="T6" fmla="*/ 68 w 68"/>
                <a:gd name="T7" fmla="*/ 33 h 66"/>
                <a:gd name="T8" fmla="*/ 34 w 68"/>
                <a:gd name="T9" fmla="*/ 0 h 66"/>
                <a:gd name="T10" fmla="*/ 34 w 68"/>
                <a:gd name="T11" fmla="*/ 59 h 66"/>
                <a:gd name="T12" fmla="*/ 7 w 68"/>
                <a:gd name="T13" fmla="*/ 33 h 66"/>
                <a:gd name="T14" fmla="*/ 34 w 68"/>
                <a:gd name="T15" fmla="*/ 7 h 66"/>
                <a:gd name="T16" fmla="*/ 60 w 68"/>
                <a:gd name="T17" fmla="*/ 33 h 66"/>
                <a:gd name="T18" fmla="*/ 34 w 68"/>
                <a:gd name="T19"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6">
                  <a:moveTo>
                    <a:pt x="34" y="0"/>
                  </a:moveTo>
                  <a:cubicBezTo>
                    <a:pt x="15" y="0"/>
                    <a:pt x="0" y="15"/>
                    <a:pt x="0" y="33"/>
                  </a:cubicBezTo>
                  <a:cubicBezTo>
                    <a:pt x="0" y="51"/>
                    <a:pt x="15" y="66"/>
                    <a:pt x="34" y="66"/>
                  </a:cubicBezTo>
                  <a:cubicBezTo>
                    <a:pt x="53" y="66"/>
                    <a:pt x="68" y="51"/>
                    <a:pt x="68" y="33"/>
                  </a:cubicBezTo>
                  <a:cubicBezTo>
                    <a:pt x="68" y="15"/>
                    <a:pt x="53" y="0"/>
                    <a:pt x="34" y="0"/>
                  </a:cubicBezTo>
                  <a:close/>
                  <a:moveTo>
                    <a:pt x="34" y="59"/>
                  </a:moveTo>
                  <a:cubicBezTo>
                    <a:pt x="19" y="59"/>
                    <a:pt x="7" y="47"/>
                    <a:pt x="7" y="33"/>
                  </a:cubicBezTo>
                  <a:cubicBezTo>
                    <a:pt x="7" y="19"/>
                    <a:pt x="19" y="7"/>
                    <a:pt x="34" y="7"/>
                  </a:cubicBezTo>
                  <a:cubicBezTo>
                    <a:pt x="49" y="7"/>
                    <a:pt x="60" y="19"/>
                    <a:pt x="60" y="33"/>
                  </a:cubicBezTo>
                  <a:cubicBezTo>
                    <a:pt x="60" y="47"/>
                    <a:pt x="49" y="59"/>
                    <a:pt x="3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84" name="Freeform 28"/>
            <p:cNvSpPr/>
            <p:nvPr/>
          </p:nvSpPr>
          <p:spPr bwMode="auto">
            <a:xfrm>
              <a:off x="6876085" y="5680060"/>
              <a:ext cx="53672" cy="98995"/>
            </a:xfrm>
            <a:custGeom>
              <a:avLst/>
              <a:gdLst>
                <a:gd name="T0" fmla="*/ 8 w 19"/>
                <a:gd name="T1" fmla="*/ 26 h 35"/>
                <a:gd name="T2" fmla="*/ 1 w 19"/>
                <a:gd name="T3" fmla="*/ 24 h 35"/>
                <a:gd name="T4" fmla="*/ 0 w 19"/>
                <a:gd name="T5" fmla="*/ 29 h 35"/>
                <a:gd name="T6" fmla="*/ 7 w 19"/>
                <a:gd name="T7" fmla="*/ 31 h 35"/>
                <a:gd name="T8" fmla="*/ 7 w 19"/>
                <a:gd name="T9" fmla="*/ 35 h 35"/>
                <a:gd name="T10" fmla="*/ 11 w 19"/>
                <a:gd name="T11" fmla="*/ 35 h 35"/>
                <a:gd name="T12" fmla="*/ 11 w 19"/>
                <a:gd name="T13" fmla="*/ 30 h 35"/>
                <a:gd name="T14" fmla="*/ 19 w 19"/>
                <a:gd name="T15" fmla="*/ 23 h 35"/>
                <a:gd name="T16" fmla="*/ 12 w 19"/>
                <a:gd name="T17" fmla="*/ 15 h 35"/>
                <a:gd name="T18" fmla="*/ 7 w 19"/>
                <a:gd name="T19" fmla="*/ 11 h 35"/>
                <a:gd name="T20" fmla="*/ 10 w 19"/>
                <a:gd name="T21" fmla="*/ 9 h 35"/>
                <a:gd name="T22" fmla="*/ 16 w 19"/>
                <a:gd name="T23" fmla="*/ 10 h 35"/>
                <a:gd name="T24" fmla="*/ 18 w 19"/>
                <a:gd name="T25" fmla="*/ 5 h 35"/>
                <a:gd name="T26" fmla="*/ 12 w 19"/>
                <a:gd name="T27" fmla="*/ 4 h 35"/>
                <a:gd name="T28" fmla="*/ 12 w 19"/>
                <a:gd name="T29" fmla="*/ 0 h 35"/>
                <a:gd name="T30" fmla="*/ 7 w 19"/>
                <a:gd name="T31" fmla="*/ 0 h 35"/>
                <a:gd name="T32" fmla="*/ 7 w 19"/>
                <a:gd name="T33" fmla="*/ 4 h 35"/>
                <a:gd name="T34" fmla="*/ 0 w 19"/>
                <a:gd name="T35" fmla="*/ 12 h 35"/>
                <a:gd name="T36" fmla="*/ 8 w 19"/>
                <a:gd name="T37" fmla="*/ 19 h 35"/>
                <a:gd name="T38" fmla="*/ 12 w 19"/>
                <a:gd name="T39" fmla="*/ 23 h 35"/>
                <a:gd name="T40" fmla="*/ 8 w 19"/>
                <a:gd name="T41"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5">
                  <a:moveTo>
                    <a:pt x="8" y="26"/>
                  </a:moveTo>
                  <a:cubicBezTo>
                    <a:pt x="6" y="26"/>
                    <a:pt x="3" y="25"/>
                    <a:pt x="1" y="24"/>
                  </a:cubicBezTo>
                  <a:cubicBezTo>
                    <a:pt x="0" y="29"/>
                    <a:pt x="0" y="29"/>
                    <a:pt x="0" y="29"/>
                  </a:cubicBezTo>
                  <a:cubicBezTo>
                    <a:pt x="2" y="30"/>
                    <a:pt x="4" y="31"/>
                    <a:pt x="7" y="31"/>
                  </a:cubicBezTo>
                  <a:cubicBezTo>
                    <a:pt x="7" y="35"/>
                    <a:pt x="7" y="35"/>
                    <a:pt x="7" y="35"/>
                  </a:cubicBezTo>
                  <a:cubicBezTo>
                    <a:pt x="11" y="35"/>
                    <a:pt x="11" y="35"/>
                    <a:pt x="11" y="35"/>
                  </a:cubicBezTo>
                  <a:cubicBezTo>
                    <a:pt x="11" y="30"/>
                    <a:pt x="11" y="30"/>
                    <a:pt x="11" y="30"/>
                  </a:cubicBezTo>
                  <a:cubicBezTo>
                    <a:pt x="16" y="30"/>
                    <a:pt x="19" y="26"/>
                    <a:pt x="19" y="23"/>
                  </a:cubicBezTo>
                  <a:cubicBezTo>
                    <a:pt x="19" y="19"/>
                    <a:pt x="17" y="16"/>
                    <a:pt x="12" y="15"/>
                  </a:cubicBezTo>
                  <a:cubicBezTo>
                    <a:pt x="8" y="13"/>
                    <a:pt x="7" y="12"/>
                    <a:pt x="7" y="11"/>
                  </a:cubicBezTo>
                  <a:cubicBezTo>
                    <a:pt x="7" y="10"/>
                    <a:pt x="8" y="9"/>
                    <a:pt x="10" y="9"/>
                  </a:cubicBezTo>
                  <a:cubicBezTo>
                    <a:pt x="13" y="9"/>
                    <a:pt x="15" y="10"/>
                    <a:pt x="16" y="10"/>
                  </a:cubicBezTo>
                  <a:cubicBezTo>
                    <a:pt x="18" y="5"/>
                    <a:pt x="18" y="5"/>
                    <a:pt x="18" y="5"/>
                  </a:cubicBezTo>
                  <a:cubicBezTo>
                    <a:pt x="16" y="5"/>
                    <a:pt x="14" y="4"/>
                    <a:pt x="12" y="4"/>
                  </a:cubicBezTo>
                  <a:cubicBezTo>
                    <a:pt x="12" y="0"/>
                    <a:pt x="12" y="0"/>
                    <a:pt x="12" y="0"/>
                  </a:cubicBezTo>
                  <a:cubicBezTo>
                    <a:pt x="7" y="0"/>
                    <a:pt x="7" y="0"/>
                    <a:pt x="7" y="0"/>
                  </a:cubicBezTo>
                  <a:cubicBezTo>
                    <a:pt x="7" y="4"/>
                    <a:pt x="7" y="4"/>
                    <a:pt x="7" y="4"/>
                  </a:cubicBezTo>
                  <a:cubicBezTo>
                    <a:pt x="3" y="5"/>
                    <a:pt x="0" y="8"/>
                    <a:pt x="0" y="12"/>
                  </a:cubicBezTo>
                  <a:cubicBezTo>
                    <a:pt x="0" y="16"/>
                    <a:pt x="3" y="18"/>
                    <a:pt x="8" y="19"/>
                  </a:cubicBezTo>
                  <a:cubicBezTo>
                    <a:pt x="11" y="21"/>
                    <a:pt x="12" y="22"/>
                    <a:pt x="12" y="23"/>
                  </a:cubicBezTo>
                  <a:cubicBezTo>
                    <a:pt x="12" y="25"/>
                    <a:pt x="11" y="26"/>
                    <a:pt x="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85" name="Freeform 29"/>
            <p:cNvSpPr>
              <a:spLocks noEditPoints="1"/>
            </p:cNvSpPr>
            <p:nvPr/>
          </p:nvSpPr>
          <p:spPr bwMode="auto">
            <a:xfrm>
              <a:off x="6596990" y="5700336"/>
              <a:ext cx="428184" cy="357814"/>
            </a:xfrm>
            <a:custGeom>
              <a:avLst/>
              <a:gdLst>
                <a:gd name="T0" fmla="*/ 143 w 152"/>
                <a:gd name="T1" fmla="*/ 0 h 127"/>
                <a:gd name="T2" fmla="*/ 136 w 152"/>
                <a:gd name="T3" fmla="*/ 0 h 127"/>
                <a:gd name="T4" fmla="*/ 138 w 152"/>
                <a:gd name="T5" fmla="*/ 9 h 127"/>
                <a:gd name="T6" fmla="*/ 143 w 152"/>
                <a:gd name="T7" fmla="*/ 9 h 127"/>
                <a:gd name="T8" fmla="*/ 143 w 152"/>
                <a:gd name="T9" fmla="*/ 101 h 127"/>
                <a:gd name="T10" fmla="*/ 9 w 152"/>
                <a:gd name="T11" fmla="*/ 101 h 127"/>
                <a:gd name="T12" fmla="*/ 9 w 152"/>
                <a:gd name="T13" fmla="*/ 9 h 127"/>
                <a:gd name="T14" fmla="*/ 79 w 152"/>
                <a:gd name="T15" fmla="*/ 9 h 127"/>
                <a:gd name="T16" fmla="*/ 81 w 152"/>
                <a:gd name="T17" fmla="*/ 0 h 127"/>
                <a:gd name="T18" fmla="*/ 9 w 152"/>
                <a:gd name="T19" fmla="*/ 0 h 127"/>
                <a:gd name="T20" fmla="*/ 0 w 152"/>
                <a:gd name="T21" fmla="*/ 9 h 127"/>
                <a:gd name="T22" fmla="*/ 0 w 152"/>
                <a:gd name="T23" fmla="*/ 118 h 127"/>
                <a:gd name="T24" fmla="*/ 9 w 152"/>
                <a:gd name="T25" fmla="*/ 127 h 127"/>
                <a:gd name="T26" fmla="*/ 143 w 152"/>
                <a:gd name="T27" fmla="*/ 127 h 127"/>
                <a:gd name="T28" fmla="*/ 152 w 152"/>
                <a:gd name="T29" fmla="*/ 118 h 127"/>
                <a:gd name="T30" fmla="*/ 152 w 152"/>
                <a:gd name="T31" fmla="*/ 9 h 127"/>
                <a:gd name="T32" fmla="*/ 143 w 152"/>
                <a:gd name="T33" fmla="*/ 0 h 127"/>
                <a:gd name="T34" fmla="*/ 76 w 152"/>
                <a:gd name="T35" fmla="*/ 120 h 127"/>
                <a:gd name="T36" fmla="*/ 70 w 152"/>
                <a:gd name="T37" fmla="*/ 114 h 127"/>
                <a:gd name="T38" fmla="*/ 76 w 152"/>
                <a:gd name="T39" fmla="*/ 107 h 127"/>
                <a:gd name="T40" fmla="*/ 83 w 152"/>
                <a:gd name="T41" fmla="*/ 114 h 127"/>
                <a:gd name="T42" fmla="*/ 76 w 152"/>
                <a:gd name="T43" fmla="*/ 1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127">
                  <a:moveTo>
                    <a:pt x="143" y="0"/>
                  </a:moveTo>
                  <a:cubicBezTo>
                    <a:pt x="136" y="0"/>
                    <a:pt x="136" y="0"/>
                    <a:pt x="136" y="0"/>
                  </a:cubicBezTo>
                  <a:cubicBezTo>
                    <a:pt x="137" y="3"/>
                    <a:pt x="138" y="6"/>
                    <a:pt x="138" y="9"/>
                  </a:cubicBezTo>
                  <a:cubicBezTo>
                    <a:pt x="143" y="9"/>
                    <a:pt x="143" y="9"/>
                    <a:pt x="143" y="9"/>
                  </a:cubicBezTo>
                  <a:cubicBezTo>
                    <a:pt x="143" y="101"/>
                    <a:pt x="143" y="101"/>
                    <a:pt x="143" y="101"/>
                  </a:cubicBezTo>
                  <a:cubicBezTo>
                    <a:pt x="9" y="101"/>
                    <a:pt x="9" y="101"/>
                    <a:pt x="9" y="101"/>
                  </a:cubicBezTo>
                  <a:cubicBezTo>
                    <a:pt x="9" y="9"/>
                    <a:pt x="9" y="9"/>
                    <a:pt x="9" y="9"/>
                  </a:cubicBezTo>
                  <a:cubicBezTo>
                    <a:pt x="79" y="9"/>
                    <a:pt x="79" y="9"/>
                    <a:pt x="79" y="9"/>
                  </a:cubicBezTo>
                  <a:cubicBezTo>
                    <a:pt x="79" y="6"/>
                    <a:pt x="80" y="3"/>
                    <a:pt x="81" y="0"/>
                  </a:cubicBezTo>
                  <a:cubicBezTo>
                    <a:pt x="9" y="0"/>
                    <a:pt x="9" y="0"/>
                    <a:pt x="9" y="0"/>
                  </a:cubicBezTo>
                  <a:cubicBezTo>
                    <a:pt x="4" y="0"/>
                    <a:pt x="0" y="4"/>
                    <a:pt x="0" y="9"/>
                  </a:cubicBezTo>
                  <a:cubicBezTo>
                    <a:pt x="0" y="118"/>
                    <a:pt x="0" y="118"/>
                    <a:pt x="0" y="118"/>
                  </a:cubicBezTo>
                  <a:cubicBezTo>
                    <a:pt x="0" y="123"/>
                    <a:pt x="4" y="127"/>
                    <a:pt x="9" y="127"/>
                  </a:cubicBezTo>
                  <a:cubicBezTo>
                    <a:pt x="143" y="127"/>
                    <a:pt x="143" y="127"/>
                    <a:pt x="143" y="127"/>
                  </a:cubicBezTo>
                  <a:cubicBezTo>
                    <a:pt x="148" y="127"/>
                    <a:pt x="152" y="123"/>
                    <a:pt x="152" y="118"/>
                  </a:cubicBezTo>
                  <a:cubicBezTo>
                    <a:pt x="152" y="9"/>
                    <a:pt x="152" y="9"/>
                    <a:pt x="152" y="9"/>
                  </a:cubicBezTo>
                  <a:cubicBezTo>
                    <a:pt x="152" y="4"/>
                    <a:pt x="148" y="0"/>
                    <a:pt x="143" y="0"/>
                  </a:cubicBezTo>
                  <a:close/>
                  <a:moveTo>
                    <a:pt x="76" y="120"/>
                  </a:moveTo>
                  <a:cubicBezTo>
                    <a:pt x="73" y="120"/>
                    <a:pt x="70" y="117"/>
                    <a:pt x="70" y="114"/>
                  </a:cubicBezTo>
                  <a:cubicBezTo>
                    <a:pt x="70" y="110"/>
                    <a:pt x="73" y="107"/>
                    <a:pt x="76" y="107"/>
                  </a:cubicBezTo>
                  <a:cubicBezTo>
                    <a:pt x="80" y="107"/>
                    <a:pt x="83" y="110"/>
                    <a:pt x="83" y="114"/>
                  </a:cubicBezTo>
                  <a:cubicBezTo>
                    <a:pt x="83" y="117"/>
                    <a:pt x="80" y="120"/>
                    <a:pt x="76"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86" name="Freeform 30"/>
            <p:cNvSpPr>
              <a:spLocks noEditPoints="1"/>
            </p:cNvSpPr>
            <p:nvPr/>
          </p:nvSpPr>
          <p:spPr bwMode="auto">
            <a:xfrm>
              <a:off x="6828377" y="5657399"/>
              <a:ext cx="149089" cy="144319"/>
            </a:xfrm>
            <a:custGeom>
              <a:avLst/>
              <a:gdLst>
                <a:gd name="T0" fmla="*/ 26 w 53"/>
                <a:gd name="T1" fmla="*/ 51 h 51"/>
                <a:gd name="T2" fmla="*/ 53 w 53"/>
                <a:gd name="T3" fmla="*/ 25 h 51"/>
                <a:gd name="T4" fmla="*/ 26 w 53"/>
                <a:gd name="T5" fmla="*/ 0 h 51"/>
                <a:gd name="T6" fmla="*/ 0 w 53"/>
                <a:gd name="T7" fmla="*/ 25 h 51"/>
                <a:gd name="T8" fmla="*/ 26 w 53"/>
                <a:gd name="T9" fmla="*/ 51 h 51"/>
                <a:gd name="T10" fmla="*/ 26 w 53"/>
                <a:gd name="T11" fmla="*/ 5 h 51"/>
                <a:gd name="T12" fmla="*/ 47 w 53"/>
                <a:gd name="T13" fmla="*/ 25 h 51"/>
                <a:gd name="T14" fmla="*/ 26 w 53"/>
                <a:gd name="T15" fmla="*/ 46 h 51"/>
                <a:gd name="T16" fmla="*/ 6 w 53"/>
                <a:gd name="T17" fmla="*/ 25 h 51"/>
                <a:gd name="T18" fmla="*/ 26 w 53"/>
                <a:gd name="T19"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1">
                  <a:moveTo>
                    <a:pt x="26" y="51"/>
                  </a:moveTo>
                  <a:cubicBezTo>
                    <a:pt x="41" y="51"/>
                    <a:pt x="53" y="40"/>
                    <a:pt x="53" y="25"/>
                  </a:cubicBezTo>
                  <a:cubicBezTo>
                    <a:pt x="53" y="11"/>
                    <a:pt x="41" y="0"/>
                    <a:pt x="26" y="0"/>
                  </a:cubicBezTo>
                  <a:cubicBezTo>
                    <a:pt x="12" y="0"/>
                    <a:pt x="0" y="11"/>
                    <a:pt x="0" y="25"/>
                  </a:cubicBezTo>
                  <a:cubicBezTo>
                    <a:pt x="0" y="40"/>
                    <a:pt x="12" y="51"/>
                    <a:pt x="26" y="51"/>
                  </a:cubicBezTo>
                  <a:close/>
                  <a:moveTo>
                    <a:pt x="26" y="5"/>
                  </a:moveTo>
                  <a:cubicBezTo>
                    <a:pt x="38" y="5"/>
                    <a:pt x="47" y="14"/>
                    <a:pt x="47" y="25"/>
                  </a:cubicBezTo>
                  <a:cubicBezTo>
                    <a:pt x="47" y="37"/>
                    <a:pt x="38" y="46"/>
                    <a:pt x="26" y="46"/>
                  </a:cubicBezTo>
                  <a:cubicBezTo>
                    <a:pt x="15" y="46"/>
                    <a:pt x="6" y="37"/>
                    <a:pt x="6" y="25"/>
                  </a:cubicBezTo>
                  <a:cubicBezTo>
                    <a:pt x="6" y="14"/>
                    <a:pt x="15" y="5"/>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87" name="Freeform 31"/>
            <p:cNvSpPr/>
            <p:nvPr/>
          </p:nvSpPr>
          <p:spPr bwMode="auto">
            <a:xfrm>
              <a:off x="6898747" y="5855389"/>
              <a:ext cx="41745" cy="78719"/>
            </a:xfrm>
            <a:custGeom>
              <a:avLst/>
              <a:gdLst>
                <a:gd name="T0" fmla="*/ 9 w 15"/>
                <a:gd name="T1" fmla="*/ 11 h 28"/>
                <a:gd name="T2" fmla="*/ 5 w 15"/>
                <a:gd name="T3" fmla="*/ 8 h 28"/>
                <a:gd name="T4" fmla="*/ 8 w 15"/>
                <a:gd name="T5" fmla="*/ 6 h 28"/>
                <a:gd name="T6" fmla="*/ 13 w 15"/>
                <a:gd name="T7" fmla="*/ 8 h 28"/>
                <a:gd name="T8" fmla="*/ 14 w 15"/>
                <a:gd name="T9" fmla="*/ 4 h 28"/>
                <a:gd name="T10" fmla="*/ 9 w 15"/>
                <a:gd name="T11" fmla="*/ 3 h 28"/>
                <a:gd name="T12" fmla="*/ 9 w 15"/>
                <a:gd name="T13" fmla="*/ 0 h 28"/>
                <a:gd name="T14" fmla="*/ 6 w 15"/>
                <a:gd name="T15" fmla="*/ 0 h 28"/>
                <a:gd name="T16" fmla="*/ 6 w 15"/>
                <a:gd name="T17" fmla="*/ 3 h 28"/>
                <a:gd name="T18" fmla="*/ 0 w 15"/>
                <a:gd name="T19" fmla="*/ 9 h 28"/>
                <a:gd name="T20" fmla="*/ 6 w 15"/>
                <a:gd name="T21" fmla="*/ 15 h 28"/>
                <a:gd name="T22" fmla="*/ 10 w 15"/>
                <a:gd name="T23" fmla="*/ 18 h 28"/>
                <a:gd name="T24" fmla="*/ 7 w 15"/>
                <a:gd name="T25" fmla="*/ 20 h 28"/>
                <a:gd name="T26" fmla="*/ 1 w 15"/>
                <a:gd name="T27" fmla="*/ 19 h 28"/>
                <a:gd name="T28" fmla="*/ 0 w 15"/>
                <a:gd name="T29" fmla="*/ 23 h 28"/>
                <a:gd name="T30" fmla="*/ 6 w 15"/>
                <a:gd name="T31" fmla="*/ 24 h 28"/>
                <a:gd name="T32" fmla="*/ 6 w 15"/>
                <a:gd name="T33" fmla="*/ 28 h 28"/>
                <a:gd name="T34" fmla="*/ 9 w 15"/>
                <a:gd name="T35" fmla="*/ 28 h 28"/>
                <a:gd name="T36" fmla="*/ 9 w 15"/>
                <a:gd name="T37" fmla="*/ 24 h 28"/>
                <a:gd name="T38" fmla="*/ 15 w 15"/>
                <a:gd name="T39" fmla="*/ 18 h 28"/>
                <a:gd name="T40" fmla="*/ 9 w 15"/>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8">
                  <a:moveTo>
                    <a:pt x="9" y="11"/>
                  </a:moveTo>
                  <a:cubicBezTo>
                    <a:pt x="6" y="10"/>
                    <a:pt x="5" y="10"/>
                    <a:pt x="5" y="8"/>
                  </a:cubicBezTo>
                  <a:cubicBezTo>
                    <a:pt x="5" y="7"/>
                    <a:pt x="6" y="6"/>
                    <a:pt x="8" y="6"/>
                  </a:cubicBezTo>
                  <a:cubicBezTo>
                    <a:pt x="11" y="6"/>
                    <a:pt x="12" y="7"/>
                    <a:pt x="13" y="8"/>
                  </a:cubicBezTo>
                  <a:cubicBezTo>
                    <a:pt x="14" y="4"/>
                    <a:pt x="14" y="4"/>
                    <a:pt x="14" y="4"/>
                  </a:cubicBezTo>
                  <a:cubicBezTo>
                    <a:pt x="13" y="3"/>
                    <a:pt x="11" y="3"/>
                    <a:pt x="9" y="3"/>
                  </a:cubicBezTo>
                  <a:cubicBezTo>
                    <a:pt x="9" y="0"/>
                    <a:pt x="9" y="0"/>
                    <a:pt x="9" y="0"/>
                  </a:cubicBezTo>
                  <a:cubicBezTo>
                    <a:pt x="6" y="0"/>
                    <a:pt x="6" y="0"/>
                    <a:pt x="6" y="0"/>
                  </a:cubicBezTo>
                  <a:cubicBezTo>
                    <a:pt x="6" y="3"/>
                    <a:pt x="6" y="3"/>
                    <a:pt x="6" y="3"/>
                  </a:cubicBezTo>
                  <a:cubicBezTo>
                    <a:pt x="2" y="4"/>
                    <a:pt x="0" y="6"/>
                    <a:pt x="0" y="9"/>
                  </a:cubicBezTo>
                  <a:cubicBezTo>
                    <a:pt x="0" y="12"/>
                    <a:pt x="3" y="14"/>
                    <a:pt x="6" y="15"/>
                  </a:cubicBezTo>
                  <a:cubicBezTo>
                    <a:pt x="9" y="16"/>
                    <a:pt x="10" y="17"/>
                    <a:pt x="10" y="18"/>
                  </a:cubicBezTo>
                  <a:cubicBezTo>
                    <a:pt x="10" y="20"/>
                    <a:pt x="9" y="20"/>
                    <a:pt x="7" y="20"/>
                  </a:cubicBezTo>
                  <a:cubicBezTo>
                    <a:pt x="4" y="20"/>
                    <a:pt x="2" y="20"/>
                    <a:pt x="1" y="19"/>
                  </a:cubicBezTo>
                  <a:cubicBezTo>
                    <a:pt x="0" y="23"/>
                    <a:pt x="0" y="23"/>
                    <a:pt x="0" y="23"/>
                  </a:cubicBezTo>
                  <a:cubicBezTo>
                    <a:pt x="1" y="24"/>
                    <a:pt x="3" y="24"/>
                    <a:pt x="6" y="24"/>
                  </a:cubicBezTo>
                  <a:cubicBezTo>
                    <a:pt x="6" y="28"/>
                    <a:pt x="6" y="28"/>
                    <a:pt x="6" y="28"/>
                  </a:cubicBezTo>
                  <a:cubicBezTo>
                    <a:pt x="9" y="28"/>
                    <a:pt x="9" y="28"/>
                    <a:pt x="9" y="28"/>
                  </a:cubicBezTo>
                  <a:cubicBezTo>
                    <a:pt x="9" y="24"/>
                    <a:pt x="9" y="24"/>
                    <a:pt x="9" y="24"/>
                  </a:cubicBezTo>
                  <a:cubicBezTo>
                    <a:pt x="13" y="23"/>
                    <a:pt x="15" y="21"/>
                    <a:pt x="15" y="18"/>
                  </a:cubicBezTo>
                  <a:cubicBezTo>
                    <a:pt x="15" y="15"/>
                    <a:pt x="13" y="13"/>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88" name="Freeform 32"/>
            <p:cNvSpPr>
              <a:spLocks noEditPoints="1"/>
            </p:cNvSpPr>
            <p:nvPr/>
          </p:nvSpPr>
          <p:spPr bwMode="auto">
            <a:xfrm>
              <a:off x="6859387" y="5835112"/>
              <a:ext cx="121657" cy="118079"/>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7 h 42"/>
                <a:gd name="T12" fmla="*/ 5 w 43"/>
                <a:gd name="T13" fmla="*/ 21 h 42"/>
                <a:gd name="T14" fmla="*/ 21 w 43"/>
                <a:gd name="T15" fmla="*/ 4 h 42"/>
                <a:gd name="T16" fmla="*/ 38 w 43"/>
                <a:gd name="T17" fmla="*/ 21 h 42"/>
                <a:gd name="T18" fmla="*/ 21 w 43"/>
                <a:gd name="T19"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2"/>
                    <a:pt x="10" y="42"/>
                    <a:pt x="21" y="42"/>
                  </a:cubicBezTo>
                  <a:cubicBezTo>
                    <a:pt x="33" y="42"/>
                    <a:pt x="43" y="32"/>
                    <a:pt x="43" y="21"/>
                  </a:cubicBezTo>
                  <a:cubicBezTo>
                    <a:pt x="43" y="9"/>
                    <a:pt x="33" y="0"/>
                    <a:pt x="21" y="0"/>
                  </a:cubicBezTo>
                  <a:close/>
                  <a:moveTo>
                    <a:pt x="21" y="37"/>
                  </a:moveTo>
                  <a:cubicBezTo>
                    <a:pt x="12" y="37"/>
                    <a:pt x="5" y="30"/>
                    <a:pt x="5" y="21"/>
                  </a:cubicBezTo>
                  <a:cubicBezTo>
                    <a:pt x="5" y="12"/>
                    <a:pt x="12" y="4"/>
                    <a:pt x="21" y="4"/>
                  </a:cubicBezTo>
                  <a:cubicBezTo>
                    <a:pt x="31" y="4"/>
                    <a:pt x="38" y="12"/>
                    <a:pt x="38" y="21"/>
                  </a:cubicBezTo>
                  <a:cubicBezTo>
                    <a:pt x="38" y="30"/>
                    <a:pt x="31" y="37"/>
                    <a:pt x="2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grpSp>
      <p:grpSp>
        <p:nvGrpSpPr>
          <p:cNvPr id="89" name="组合 88"/>
          <p:cNvGrpSpPr/>
          <p:nvPr/>
        </p:nvGrpSpPr>
        <p:grpSpPr>
          <a:xfrm>
            <a:off x="4404970" y="4946122"/>
            <a:ext cx="280881" cy="344039"/>
            <a:chOff x="6605340" y="4486155"/>
            <a:chExt cx="403136" cy="493783"/>
          </a:xfrm>
          <a:solidFill>
            <a:schemeClr val="bg1"/>
          </a:solidFill>
        </p:grpSpPr>
        <p:sp>
          <p:nvSpPr>
            <p:cNvPr id="90" name="Freeform 115"/>
            <p:cNvSpPr/>
            <p:nvPr/>
          </p:nvSpPr>
          <p:spPr bwMode="auto">
            <a:xfrm>
              <a:off x="6743694" y="4903605"/>
              <a:ext cx="47708" cy="48902"/>
            </a:xfrm>
            <a:custGeom>
              <a:avLst/>
              <a:gdLst>
                <a:gd name="T0" fmla="*/ 12 w 17"/>
                <a:gd name="T1" fmla="*/ 0 h 17"/>
                <a:gd name="T2" fmla="*/ 12 w 17"/>
                <a:gd name="T3" fmla="*/ 4 h 17"/>
                <a:gd name="T4" fmla="*/ 15 w 17"/>
                <a:gd name="T5" fmla="*/ 9 h 17"/>
                <a:gd name="T6" fmla="*/ 8 w 17"/>
                <a:gd name="T7" fmla="*/ 14 h 17"/>
                <a:gd name="T8" fmla="*/ 3 w 17"/>
                <a:gd name="T9" fmla="*/ 7 h 17"/>
                <a:gd name="T10" fmla="*/ 5 w 17"/>
                <a:gd name="T11" fmla="*/ 4 h 17"/>
                <a:gd name="T12" fmla="*/ 5 w 17"/>
                <a:gd name="T13" fmla="*/ 1 h 17"/>
                <a:gd name="T14" fmla="*/ 0 w 17"/>
                <a:gd name="T15" fmla="*/ 8 h 17"/>
                <a:gd name="T16" fmla="*/ 9 w 17"/>
                <a:gd name="T17" fmla="*/ 17 h 17"/>
                <a:gd name="T18" fmla="*/ 17 w 17"/>
                <a:gd name="T19" fmla="*/ 8 h 17"/>
                <a:gd name="T20" fmla="*/ 12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2" y="0"/>
                  </a:moveTo>
                  <a:cubicBezTo>
                    <a:pt x="12" y="4"/>
                    <a:pt x="12" y="4"/>
                    <a:pt x="12" y="4"/>
                  </a:cubicBezTo>
                  <a:cubicBezTo>
                    <a:pt x="14" y="5"/>
                    <a:pt x="15" y="7"/>
                    <a:pt x="15" y="9"/>
                  </a:cubicBezTo>
                  <a:cubicBezTo>
                    <a:pt x="14" y="12"/>
                    <a:pt x="11" y="14"/>
                    <a:pt x="8" y="14"/>
                  </a:cubicBezTo>
                  <a:cubicBezTo>
                    <a:pt x="5" y="14"/>
                    <a:pt x="3" y="11"/>
                    <a:pt x="3" y="7"/>
                  </a:cubicBezTo>
                  <a:cubicBezTo>
                    <a:pt x="3" y="6"/>
                    <a:pt x="4" y="5"/>
                    <a:pt x="5" y="4"/>
                  </a:cubicBezTo>
                  <a:cubicBezTo>
                    <a:pt x="5" y="1"/>
                    <a:pt x="5" y="1"/>
                    <a:pt x="5" y="1"/>
                  </a:cubicBezTo>
                  <a:cubicBezTo>
                    <a:pt x="2" y="2"/>
                    <a:pt x="0" y="5"/>
                    <a:pt x="0" y="8"/>
                  </a:cubicBezTo>
                  <a:cubicBezTo>
                    <a:pt x="0" y="13"/>
                    <a:pt x="4" y="17"/>
                    <a:pt x="9" y="17"/>
                  </a:cubicBezTo>
                  <a:cubicBezTo>
                    <a:pt x="14" y="17"/>
                    <a:pt x="17" y="13"/>
                    <a:pt x="17" y="8"/>
                  </a:cubicBezTo>
                  <a:cubicBezTo>
                    <a:pt x="17" y="5"/>
                    <a:pt x="15" y="2"/>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91" name="Rectangle 116"/>
            <p:cNvSpPr>
              <a:spLocks noChangeArrowheads="1"/>
            </p:cNvSpPr>
            <p:nvPr/>
          </p:nvSpPr>
          <p:spPr bwMode="auto">
            <a:xfrm>
              <a:off x="6762778" y="4895255"/>
              <a:ext cx="8349" cy="345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92" name="Freeform 117"/>
            <p:cNvSpPr/>
            <p:nvPr/>
          </p:nvSpPr>
          <p:spPr bwMode="auto">
            <a:xfrm>
              <a:off x="6754428" y="4684146"/>
              <a:ext cx="51287" cy="134777"/>
            </a:xfrm>
            <a:custGeom>
              <a:avLst/>
              <a:gdLst>
                <a:gd name="T0" fmla="*/ 22 w 43"/>
                <a:gd name="T1" fmla="*/ 0 h 113"/>
                <a:gd name="T2" fmla="*/ 0 w 43"/>
                <a:gd name="T3" fmla="*/ 16 h 113"/>
                <a:gd name="T4" fmla="*/ 0 w 43"/>
                <a:gd name="T5" fmla="*/ 113 h 113"/>
                <a:gd name="T6" fmla="*/ 43 w 43"/>
                <a:gd name="T7" fmla="*/ 113 h 113"/>
                <a:gd name="T8" fmla="*/ 43 w 43"/>
                <a:gd name="T9" fmla="*/ 19 h 113"/>
                <a:gd name="T10" fmla="*/ 22 w 43"/>
                <a:gd name="T11" fmla="*/ 0 h 113"/>
              </a:gdLst>
              <a:ahLst/>
              <a:cxnLst>
                <a:cxn ang="0">
                  <a:pos x="T0" y="T1"/>
                </a:cxn>
                <a:cxn ang="0">
                  <a:pos x="T2" y="T3"/>
                </a:cxn>
                <a:cxn ang="0">
                  <a:pos x="T4" y="T5"/>
                </a:cxn>
                <a:cxn ang="0">
                  <a:pos x="T6" y="T7"/>
                </a:cxn>
                <a:cxn ang="0">
                  <a:pos x="T8" y="T9"/>
                </a:cxn>
                <a:cxn ang="0">
                  <a:pos x="T10" y="T11"/>
                </a:cxn>
              </a:cxnLst>
              <a:rect l="0" t="0" r="r" b="b"/>
              <a:pathLst>
                <a:path w="43" h="113">
                  <a:moveTo>
                    <a:pt x="22" y="0"/>
                  </a:moveTo>
                  <a:lnTo>
                    <a:pt x="0" y="16"/>
                  </a:lnTo>
                  <a:lnTo>
                    <a:pt x="0" y="113"/>
                  </a:lnTo>
                  <a:lnTo>
                    <a:pt x="43" y="113"/>
                  </a:lnTo>
                  <a:lnTo>
                    <a:pt x="43" y="19"/>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93" name="Freeform 118"/>
            <p:cNvSpPr/>
            <p:nvPr/>
          </p:nvSpPr>
          <p:spPr bwMode="auto">
            <a:xfrm>
              <a:off x="6839111" y="4709192"/>
              <a:ext cx="51287" cy="109730"/>
            </a:xfrm>
            <a:custGeom>
              <a:avLst/>
              <a:gdLst>
                <a:gd name="T0" fmla="*/ 10 w 43"/>
                <a:gd name="T1" fmla="*/ 29 h 92"/>
                <a:gd name="T2" fmla="*/ 0 w 43"/>
                <a:gd name="T3" fmla="*/ 21 h 92"/>
                <a:gd name="T4" fmla="*/ 0 w 43"/>
                <a:gd name="T5" fmla="*/ 92 h 92"/>
                <a:gd name="T6" fmla="*/ 43 w 43"/>
                <a:gd name="T7" fmla="*/ 92 h 92"/>
                <a:gd name="T8" fmla="*/ 43 w 43"/>
                <a:gd name="T9" fmla="*/ 0 h 92"/>
                <a:gd name="T10" fmla="*/ 10 w 43"/>
                <a:gd name="T11" fmla="*/ 29 h 92"/>
              </a:gdLst>
              <a:ahLst/>
              <a:cxnLst>
                <a:cxn ang="0">
                  <a:pos x="T0" y="T1"/>
                </a:cxn>
                <a:cxn ang="0">
                  <a:pos x="T2" y="T3"/>
                </a:cxn>
                <a:cxn ang="0">
                  <a:pos x="T4" y="T5"/>
                </a:cxn>
                <a:cxn ang="0">
                  <a:pos x="T6" y="T7"/>
                </a:cxn>
                <a:cxn ang="0">
                  <a:pos x="T8" y="T9"/>
                </a:cxn>
                <a:cxn ang="0">
                  <a:pos x="T10" y="T11"/>
                </a:cxn>
              </a:cxnLst>
              <a:rect l="0" t="0" r="r" b="b"/>
              <a:pathLst>
                <a:path w="43" h="92">
                  <a:moveTo>
                    <a:pt x="10" y="29"/>
                  </a:moveTo>
                  <a:lnTo>
                    <a:pt x="0" y="21"/>
                  </a:lnTo>
                  <a:lnTo>
                    <a:pt x="0" y="92"/>
                  </a:lnTo>
                  <a:lnTo>
                    <a:pt x="43" y="92"/>
                  </a:lnTo>
                  <a:lnTo>
                    <a:pt x="43" y="0"/>
                  </a:lnTo>
                  <a:lnTo>
                    <a:pt x="1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94" name="Freeform 119"/>
            <p:cNvSpPr/>
            <p:nvPr/>
          </p:nvSpPr>
          <p:spPr bwMode="auto">
            <a:xfrm>
              <a:off x="6669746" y="4731854"/>
              <a:ext cx="51287" cy="87068"/>
            </a:xfrm>
            <a:custGeom>
              <a:avLst/>
              <a:gdLst>
                <a:gd name="T0" fmla="*/ 0 w 43"/>
                <a:gd name="T1" fmla="*/ 36 h 73"/>
                <a:gd name="T2" fmla="*/ 0 w 43"/>
                <a:gd name="T3" fmla="*/ 73 h 73"/>
                <a:gd name="T4" fmla="*/ 43 w 43"/>
                <a:gd name="T5" fmla="*/ 73 h 73"/>
                <a:gd name="T6" fmla="*/ 43 w 43"/>
                <a:gd name="T7" fmla="*/ 0 h 73"/>
                <a:gd name="T8" fmla="*/ 0 w 43"/>
                <a:gd name="T9" fmla="*/ 36 h 73"/>
              </a:gdLst>
              <a:ahLst/>
              <a:cxnLst>
                <a:cxn ang="0">
                  <a:pos x="T0" y="T1"/>
                </a:cxn>
                <a:cxn ang="0">
                  <a:pos x="T2" y="T3"/>
                </a:cxn>
                <a:cxn ang="0">
                  <a:pos x="T4" y="T5"/>
                </a:cxn>
                <a:cxn ang="0">
                  <a:pos x="T6" y="T7"/>
                </a:cxn>
                <a:cxn ang="0">
                  <a:pos x="T8" y="T9"/>
                </a:cxn>
              </a:cxnLst>
              <a:rect l="0" t="0" r="r" b="b"/>
              <a:pathLst>
                <a:path w="43" h="73">
                  <a:moveTo>
                    <a:pt x="0" y="36"/>
                  </a:moveTo>
                  <a:lnTo>
                    <a:pt x="0" y="73"/>
                  </a:lnTo>
                  <a:lnTo>
                    <a:pt x="43" y="73"/>
                  </a:lnTo>
                  <a:lnTo>
                    <a:pt x="4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95" name="Freeform 120"/>
            <p:cNvSpPr/>
            <p:nvPr/>
          </p:nvSpPr>
          <p:spPr bwMode="auto">
            <a:xfrm>
              <a:off x="6927372" y="4636437"/>
              <a:ext cx="50094" cy="182485"/>
            </a:xfrm>
            <a:custGeom>
              <a:avLst/>
              <a:gdLst>
                <a:gd name="T0" fmla="*/ 0 w 42"/>
                <a:gd name="T1" fmla="*/ 153 h 153"/>
                <a:gd name="T2" fmla="*/ 42 w 42"/>
                <a:gd name="T3" fmla="*/ 153 h 153"/>
                <a:gd name="T4" fmla="*/ 42 w 42"/>
                <a:gd name="T5" fmla="*/ 0 h 153"/>
                <a:gd name="T6" fmla="*/ 0 w 42"/>
                <a:gd name="T7" fmla="*/ 35 h 153"/>
                <a:gd name="T8" fmla="*/ 0 w 42"/>
                <a:gd name="T9" fmla="*/ 153 h 153"/>
              </a:gdLst>
              <a:ahLst/>
              <a:cxnLst>
                <a:cxn ang="0">
                  <a:pos x="T0" y="T1"/>
                </a:cxn>
                <a:cxn ang="0">
                  <a:pos x="T2" y="T3"/>
                </a:cxn>
                <a:cxn ang="0">
                  <a:pos x="T4" y="T5"/>
                </a:cxn>
                <a:cxn ang="0">
                  <a:pos x="T6" y="T7"/>
                </a:cxn>
                <a:cxn ang="0">
                  <a:pos x="T8" y="T9"/>
                </a:cxn>
              </a:cxnLst>
              <a:rect l="0" t="0" r="r" b="b"/>
              <a:pathLst>
                <a:path w="42" h="153">
                  <a:moveTo>
                    <a:pt x="0" y="153"/>
                  </a:moveTo>
                  <a:lnTo>
                    <a:pt x="42" y="153"/>
                  </a:lnTo>
                  <a:lnTo>
                    <a:pt x="42" y="0"/>
                  </a:lnTo>
                  <a:lnTo>
                    <a:pt x="0" y="35"/>
                  </a:lnTo>
                  <a:lnTo>
                    <a:pt x="0" y="1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96" name="Freeform 121"/>
            <p:cNvSpPr/>
            <p:nvPr/>
          </p:nvSpPr>
          <p:spPr bwMode="auto">
            <a:xfrm>
              <a:off x="6904710" y="4556525"/>
              <a:ext cx="25047" cy="51287"/>
            </a:xfrm>
            <a:custGeom>
              <a:avLst/>
              <a:gdLst>
                <a:gd name="T0" fmla="*/ 21 w 21"/>
                <a:gd name="T1" fmla="*/ 22 h 43"/>
                <a:gd name="T2" fmla="*/ 0 w 21"/>
                <a:gd name="T3" fmla="*/ 0 h 43"/>
                <a:gd name="T4" fmla="*/ 0 w 21"/>
                <a:gd name="T5" fmla="*/ 43 h 43"/>
                <a:gd name="T6" fmla="*/ 21 w 21"/>
                <a:gd name="T7" fmla="*/ 22 h 43"/>
              </a:gdLst>
              <a:ahLst/>
              <a:cxnLst>
                <a:cxn ang="0">
                  <a:pos x="T0" y="T1"/>
                </a:cxn>
                <a:cxn ang="0">
                  <a:pos x="T2" y="T3"/>
                </a:cxn>
                <a:cxn ang="0">
                  <a:pos x="T4" y="T5"/>
                </a:cxn>
                <a:cxn ang="0">
                  <a:pos x="T6" y="T7"/>
                </a:cxn>
              </a:cxnLst>
              <a:rect l="0" t="0" r="r" b="b"/>
              <a:pathLst>
                <a:path w="21" h="43">
                  <a:moveTo>
                    <a:pt x="21" y="22"/>
                  </a:moveTo>
                  <a:lnTo>
                    <a:pt x="0" y="0"/>
                  </a:lnTo>
                  <a:lnTo>
                    <a:pt x="0" y="43"/>
                  </a:lnTo>
                  <a:lnTo>
                    <a:pt x="21"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97" name="Freeform 122"/>
            <p:cNvSpPr>
              <a:spLocks noEditPoints="1"/>
            </p:cNvSpPr>
            <p:nvPr/>
          </p:nvSpPr>
          <p:spPr bwMode="auto">
            <a:xfrm>
              <a:off x="6605340" y="4486155"/>
              <a:ext cx="332767" cy="493783"/>
            </a:xfrm>
            <a:custGeom>
              <a:avLst/>
              <a:gdLst>
                <a:gd name="T0" fmla="*/ 108 w 118"/>
                <a:gd name="T1" fmla="*/ 69 h 175"/>
                <a:gd name="T2" fmla="*/ 107 w 118"/>
                <a:gd name="T3" fmla="*/ 70 h 175"/>
                <a:gd name="T4" fmla="*/ 107 w 118"/>
                <a:gd name="T5" fmla="*/ 123 h 175"/>
                <a:gd name="T6" fmla="*/ 106 w 118"/>
                <a:gd name="T7" fmla="*/ 123 h 175"/>
                <a:gd name="T8" fmla="*/ 106 w 118"/>
                <a:gd name="T9" fmla="*/ 136 h 175"/>
                <a:gd name="T10" fmla="*/ 12 w 118"/>
                <a:gd name="T11" fmla="*/ 136 h 175"/>
                <a:gd name="T12" fmla="*/ 12 w 118"/>
                <a:gd name="T13" fmla="*/ 12 h 175"/>
                <a:gd name="T14" fmla="*/ 106 w 118"/>
                <a:gd name="T15" fmla="*/ 12 h 175"/>
                <a:gd name="T16" fmla="*/ 106 w 118"/>
                <a:gd name="T17" fmla="*/ 15 h 175"/>
                <a:gd name="T18" fmla="*/ 118 w 118"/>
                <a:gd name="T19" fmla="*/ 15 h 175"/>
                <a:gd name="T20" fmla="*/ 118 w 118"/>
                <a:gd name="T21" fmla="*/ 10 h 175"/>
                <a:gd name="T22" fmla="*/ 108 w 118"/>
                <a:gd name="T23" fmla="*/ 0 h 175"/>
                <a:gd name="T24" fmla="*/ 9 w 118"/>
                <a:gd name="T25" fmla="*/ 0 h 175"/>
                <a:gd name="T26" fmla="*/ 0 w 118"/>
                <a:gd name="T27" fmla="*/ 10 h 175"/>
                <a:gd name="T28" fmla="*/ 0 w 118"/>
                <a:gd name="T29" fmla="*/ 165 h 175"/>
                <a:gd name="T30" fmla="*/ 9 w 118"/>
                <a:gd name="T31" fmla="*/ 175 h 175"/>
                <a:gd name="T32" fmla="*/ 108 w 118"/>
                <a:gd name="T33" fmla="*/ 175 h 175"/>
                <a:gd name="T34" fmla="*/ 118 w 118"/>
                <a:gd name="T35" fmla="*/ 165 h 175"/>
                <a:gd name="T36" fmla="*/ 118 w 118"/>
                <a:gd name="T37" fmla="*/ 123 h 175"/>
                <a:gd name="T38" fmla="*/ 108 w 118"/>
                <a:gd name="T39" fmla="*/ 123 h 175"/>
                <a:gd name="T40" fmla="*/ 108 w 118"/>
                <a:gd name="T41" fmla="*/ 69 h 175"/>
                <a:gd name="T42" fmla="*/ 58 w 118"/>
                <a:gd name="T43" fmla="*/ 170 h 175"/>
                <a:gd name="T44" fmla="*/ 43 w 118"/>
                <a:gd name="T45" fmla="*/ 155 h 175"/>
                <a:gd name="T46" fmla="*/ 58 w 118"/>
                <a:gd name="T47" fmla="*/ 140 h 175"/>
                <a:gd name="T48" fmla="*/ 73 w 118"/>
                <a:gd name="T49" fmla="*/ 155 h 175"/>
                <a:gd name="T50" fmla="*/ 58 w 118"/>
                <a:gd name="T51"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75">
                  <a:moveTo>
                    <a:pt x="108" y="69"/>
                  </a:moveTo>
                  <a:cubicBezTo>
                    <a:pt x="107" y="70"/>
                    <a:pt x="107" y="70"/>
                    <a:pt x="107" y="70"/>
                  </a:cubicBezTo>
                  <a:cubicBezTo>
                    <a:pt x="107" y="123"/>
                    <a:pt x="107" y="123"/>
                    <a:pt x="107" y="123"/>
                  </a:cubicBezTo>
                  <a:cubicBezTo>
                    <a:pt x="106" y="123"/>
                    <a:pt x="106" y="123"/>
                    <a:pt x="106" y="123"/>
                  </a:cubicBezTo>
                  <a:cubicBezTo>
                    <a:pt x="106" y="136"/>
                    <a:pt x="106" y="136"/>
                    <a:pt x="106" y="136"/>
                  </a:cubicBezTo>
                  <a:cubicBezTo>
                    <a:pt x="12" y="136"/>
                    <a:pt x="12" y="136"/>
                    <a:pt x="12" y="136"/>
                  </a:cubicBezTo>
                  <a:cubicBezTo>
                    <a:pt x="12" y="12"/>
                    <a:pt x="12" y="12"/>
                    <a:pt x="12" y="12"/>
                  </a:cubicBezTo>
                  <a:cubicBezTo>
                    <a:pt x="106" y="12"/>
                    <a:pt x="106" y="12"/>
                    <a:pt x="106" y="12"/>
                  </a:cubicBezTo>
                  <a:cubicBezTo>
                    <a:pt x="106" y="15"/>
                    <a:pt x="106" y="15"/>
                    <a:pt x="106" y="15"/>
                  </a:cubicBezTo>
                  <a:cubicBezTo>
                    <a:pt x="118" y="15"/>
                    <a:pt x="118" y="15"/>
                    <a:pt x="118" y="15"/>
                  </a:cubicBezTo>
                  <a:cubicBezTo>
                    <a:pt x="118" y="10"/>
                    <a:pt x="118" y="10"/>
                    <a:pt x="118" y="10"/>
                  </a:cubicBezTo>
                  <a:cubicBezTo>
                    <a:pt x="118" y="4"/>
                    <a:pt x="114" y="0"/>
                    <a:pt x="108" y="0"/>
                  </a:cubicBezTo>
                  <a:cubicBezTo>
                    <a:pt x="9" y="0"/>
                    <a:pt x="9" y="0"/>
                    <a:pt x="9" y="0"/>
                  </a:cubicBezTo>
                  <a:cubicBezTo>
                    <a:pt x="4" y="0"/>
                    <a:pt x="0" y="4"/>
                    <a:pt x="0" y="10"/>
                  </a:cubicBezTo>
                  <a:cubicBezTo>
                    <a:pt x="0" y="165"/>
                    <a:pt x="0" y="165"/>
                    <a:pt x="0" y="165"/>
                  </a:cubicBezTo>
                  <a:cubicBezTo>
                    <a:pt x="0" y="171"/>
                    <a:pt x="4" y="175"/>
                    <a:pt x="9" y="175"/>
                  </a:cubicBezTo>
                  <a:cubicBezTo>
                    <a:pt x="108" y="175"/>
                    <a:pt x="108" y="175"/>
                    <a:pt x="108" y="175"/>
                  </a:cubicBezTo>
                  <a:cubicBezTo>
                    <a:pt x="114" y="175"/>
                    <a:pt x="118" y="171"/>
                    <a:pt x="118" y="165"/>
                  </a:cubicBezTo>
                  <a:cubicBezTo>
                    <a:pt x="118" y="123"/>
                    <a:pt x="118" y="123"/>
                    <a:pt x="118" y="123"/>
                  </a:cubicBezTo>
                  <a:cubicBezTo>
                    <a:pt x="108" y="123"/>
                    <a:pt x="108" y="123"/>
                    <a:pt x="108" y="123"/>
                  </a:cubicBezTo>
                  <a:lnTo>
                    <a:pt x="108" y="69"/>
                  </a:lnTo>
                  <a:close/>
                  <a:moveTo>
                    <a:pt x="58" y="170"/>
                  </a:moveTo>
                  <a:cubicBezTo>
                    <a:pt x="50" y="170"/>
                    <a:pt x="43" y="163"/>
                    <a:pt x="43" y="155"/>
                  </a:cubicBezTo>
                  <a:cubicBezTo>
                    <a:pt x="43" y="147"/>
                    <a:pt x="50" y="140"/>
                    <a:pt x="58" y="140"/>
                  </a:cubicBezTo>
                  <a:cubicBezTo>
                    <a:pt x="66" y="140"/>
                    <a:pt x="73" y="147"/>
                    <a:pt x="73" y="155"/>
                  </a:cubicBezTo>
                  <a:cubicBezTo>
                    <a:pt x="73" y="163"/>
                    <a:pt x="66" y="170"/>
                    <a:pt x="58"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98" name="Freeform 123"/>
            <p:cNvSpPr/>
            <p:nvPr/>
          </p:nvSpPr>
          <p:spPr bwMode="auto">
            <a:xfrm>
              <a:off x="6669746" y="4543406"/>
              <a:ext cx="338730" cy="200376"/>
            </a:xfrm>
            <a:custGeom>
              <a:avLst/>
              <a:gdLst>
                <a:gd name="T0" fmla="*/ 204 w 284"/>
                <a:gd name="T1" fmla="*/ 0 h 168"/>
                <a:gd name="T2" fmla="*/ 239 w 284"/>
                <a:gd name="T3" fmla="*/ 35 h 168"/>
                <a:gd name="T4" fmla="*/ 152 w 284"/>
                <a:gd name="T5" fmla="*/ 108 h 168"/>
                <a:gd name="T6" fmla="*/ 93 w 284"/>
                <a:gd name="T7" fmla="*/ 59 h 168"/>
                <a:gd name="T8" fmla="*/ 0 w 284"/>
                <a:gd name="T9" fmla="*/ 134 h 168"/>
                <a:gd name="T10" fmla="*/ 0 w 284"/>
                <a:gd name="T11" fmla="*/ 168 h 168"/>
                <a:gd name="T12" fmla="*/ 93 w 284"/>
                <a:gd name="T13" fmla="*/ 92 h 168"/>
                <a:gd name="T14" fmla="*/ 152 w 284"/>
                <a:gd name="T15" fmla="*/ 142 h 168"/>
                <a:gd name="T16" fmla="*/ 256 w 284"/>
                <a:gd name="T17" fmla="*/ 52 h 168"/>
                <a:gd name="T18" fmla="*/ 284 w 284"/>
                <a:gd name="T19" fmla="*/ 80 h 168"/>
                <a:gd name="T20" fmla="*/ 284 w 284"/>
                <a:gd name="T21" fmla="*/ 0 h 168"/>
                <a:gd name="T22" fmla="*/ 204 w 284"/>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68">
                  <a:moveTo>
                    <a:pt x="204" y="0"/>
                  </a:moveTo>
                  <a:lnTo>
                    <a:pt x="239" y="35"/>
                  </a:lnTo>
                  <a:lnTo>
                    <a:pt x="152" y="108"/>
                  </a:lnTo>
                  <a:lnTo>
                    <a:pt x="93" y="59"/>
                  </a:lnTo>
                  <a:lnTo>
                    <a:pt x="0" y="134"/>
                  </a:lnTo>
                  <a:lnTo>
                    <a:pt x="0" y="168"/>
                  </a:lnTo>
                  <a:lnTo>
                    <a:pt x="93" y="92"/>
                  </a:lnTo>
                  <a:lnTo>
                    <a:pt x="152" y="142"/>
                  </a:lnTo>
                  <a:lnTo>
                    <a:pt x="256" y="52"/>
                  </a:lnTo>
                  <a:lnTo>
                    <a:pt x="284" y="80"/>
                  </a:lnTo>
                  <a:lnTo>
                    <a:pt x="284" y="0"/>
                  </a:lnTo>
                  <a:lnTo>
                    <a:pt x="20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grpSp>
      <p:grpSp>
        <p:nvGrpSpPr>
          <p:cNvPr id="99" name="组合 98"/>
          <p:cNvGrpSpPr/>
          <p:nvPr/>
        </p:nvGrpSpPr>
        <p:grpSpPr>
          <a:xfrm>
            <a:off x="5690429" y="3656814"/>
            <a:ext cx="364366" cy="342888"/>
            <a:chOff x="5067933" y="4413400"/>
            <a:chExt cx="586815" cy="552226"/>
          </a:xfrm>
          <a:solidFill>
            <a:schemeClr val="bg1"/>
          </a:solidFill>
        </p:grpSpPr>
        <p:sp>
          <p:nvSpPr>
            <p:cNvPr id="100" name="Freeform 124"/>
            <p:cNvSpPr>
              <a:spLocks noEditPoints="1"/>
            </p:cNvSpPr>
            <p:nvPr/>
          </p:nvSpPr>
          <p:spPr bwMode="auto">
            <a:xfrm>
              <a:off x="5121606" y="4413400"/>
              <a:ext cx="242121" cy="304142"/>
            </a:xfrm>
            <a:custGeom>
              <a:avLst/>
              <a:gdLst>
                <a:gd name="T0" fmla="*/ 6 w 86"/>
                <a:gd name="T1" fmla="*/ 68 h 108"/>
                <a:gd name="T2" fmla="*/ 14 w 86"/>
                <a:gd name="T3" fmla="*/ 77 h 108"/>
                <a:gd name="T4" fmla="*/ 45 w 86"/>
                <a:gd name="T5" fmla="*/ 108 h 108"/>
                <a:gd name="T6" fmla="*/ 76 w 86"/>
                <a:gd name="T7" fmla="*/ 77 h 108"/>
                <a:gd name="T8" fmla="*/ 76 w 86"/>
                <a:gd name="T9" fmla="*/ 77 h 108"/>
                <a:gd name="T10" fmla="*/ 84 w 86"/>
                <a:gd name="T11" fmla="*/ 68 h 108"/>
                <a:gd name="T12" fmla="*/ 78 w 86"/>
                <a:gd name="T13" fmla="*/ 59 h 108"/>
                <a:gd name="T14" fmla="*/ 78 w 86"/>
                <a:gd name="T15" fmla="*/ 59 h 108"/>
                <a:gd name="T16" fmla="*/ 68 w 86"/>
                <a:gd name="T17" fmla="*/ 24 h 108"/>
                <a:gd name="T18" fmla="*/ 22 w 86"/>
                <a:gd name="T19" fmla="*/ 19 h 108"/>
                <a:gd name="T20" fmla="*/ 11 w 86"/>
                <a:gd name="T21" fmla="*/ 59 h 108"/>
                <a:gd name="T22" fmla="*/ 11 w 86"/>
                <a:gd name="T23" fmla="*/ 59 h 108"/>
                <a:gd name="T24" fmla="*/ 6 w 86"/>
                <a:gd name="T25" fmla="*/ 68 h 108"/>
                <a:gd name="T26" fmla="*/ 14 w 86"/>
                <a:gd name="T27" fmla="*/ 60 h 108"/>
                <a:gd name="T28" fmla="*/ 14 w 86"/>
                <a:gd name="T29" fmla="*/ 60 h 108"/>
                <a:gd name="T30" fmla="*/ 15 w 86"/>
                <a:gd name="T31" fmla="*/ 60 h 108"/>
                <a:gd name="T32" fmla="*/ 15 w 86"/>
                <a:gd name="T33" fmla="*/ 58 h 108"/>
                <a:gd name="T34" fmla="*/ 17 w 86"/>
                <a:gd name="T35" fmla="*/ 46 h 108"/>
                <a:gd name="T36" fmla="*/ 20 w 86"/>
                <a:gd name="T37" fmla="*/ 42 h 108"/>
                <a:gd name="T38" fmla="*/ 56 w 86"/>
                <a:gd name="T39" fmla="*/ 34 h 108"/>
                <a:gd name="T40" fmla="*/ 73 w 86"/>
                <a:gd name="T41" fmla="*/ 61 h 108"/>
                <a:gd name="T42" fmla="*/ 74 w 86"/>
                <a:gd name="T43" fmla="*/ 61 h 108"/>
                <a:gd name="T44" fmla="*/ 75 w 86"/>
                <a:gd name="T45" fmla="*/ 61 h 108"/>
                <a:gd name="T46" fmla="*/ 76 w 86"/>
                <a:gd name="T47" fmla="*/ 60 h 108"/>
                <a:gd name="T48" fmla="*/ 80 w 86"/>
                <a:gd name="T49" fmla="*/ 62 h 108"/>
                <a:gd name="T50" fmla="*/ 82 w 86"/>
                <a:gd name="T51" fmla="*/ 68 h 108"/>
                <a:gd name="T52" fmla="*/ 80 w 86"/>
                <a:gd name="T53" fmla="*/ 73 h 108"/>
                <a:gd name="T54" fmla="*/ 76 w 86"/>
                <a:gd name="T55" fmla="*/ 75 h 108"/>
                <a:gd name="T56" fmla="*/ 76 w 86"/>
                <a:gd name="T57" fmla="*/ 75 h 108"/>
                <a:gd name="T58" fmla="*/ 74 w 86"/>
                <a:gd name="T59" fmla="*/ 75 h 108"/>
                <a:gd name="T60" fmla="*/ 74 w 86"/>
                <a:gd name="T61" fmla="*/ 77 h 108"/>
                <a:gd name="T62" fmla="*/ 63 w 86"/>
                <a:gd name="T63" fmla="*/ 98 h 108"/>
                <a:gd name="T64" fmla="*/ 55 w 86"/>
                <a:gd name="T65" fmla="*/ 104 h 108"/>
                <a:gd name="T66" fmla="*/ 45 w 86"/>
                <a:gd name="T67" fmla="*/ 106 h 108"/>
                <a:gd name="T68" fmla="*/ 35 w 86"/>
                <a:gd name="T69" fmla="*/ 104 h 108"/>
                <a:gd name="T70" fmla="*/ 26 w 86"/>
                <a:gd name="T71" fmla="*/ 98 h 108"/>
                <a:gd name="T72" fmla="*/ 16 w 86"/>
                <a:gd name="T73" fmla="*/ 77 h 108"/>
                <a:gd name="T74" fmla="*/ 15 w 86"/>
                <a:gd name="T75" fmla="*/ 75 h 108"/>
                <a:gd name="T76" fmla="*/ 14 w 86"/>
                <a:gd name="T77" fmla="*/ 75 h 108"/>
                <a:gd name="T78" fmla="*/ 8 w 86"/>
                <a:gd name="T79" fmla="*/ 68 h 108"/>
                <a:gd name="T80" fmla="*/ 10 w 86"/>
                <a:gd name="T81" fmla="*/ 62 h 108"/>
                <a:gd name="T82" fmla="*/ 14 w 86"/>
                <a:gd name="T83"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08">
                  <a:moveTo>
                    <a:pt x="6" y="68"/>
                  </a:moveTo>
                  <a:cubicBezTo>
                    <a:pt x="6" y="73"/>
                    <a:pt x="9" y="77"/>
                    <a:pt x="14" y="77"/>
                  </a:cubicBezTo>
                  <a:cubicBezTo>
                    <a:pt x="17" y="95"/>
                    <a:pt x="29" y="108"/>
                    <a:pt x="45" y="108"/>
                  </a:cubicBezTo>
                  <a:cubicBezTo>
                    <a:pt x="60" y="108"/>
                    <a:pt x="73" y="95"/>
                    <a:pt x="76" y="77"/>
                  </a:cubicBezTo>
                  <a:cubicBezTo>
                    <a:pt x="76" y="77"/>
                    <a:pt x="76" y="77"/>
                    <a:pt x="76" y="77"/>
                  </a:cubicBezTo>
                  <a:cubicBezTo>
                    <a:pt x="81" y="77"/>
                    <a:pt x="84" y="73"/>
                    <a:pt x="84" y="68"/>
                  </a:cubicBezTo>
                  <a:cubicBezTo>
                    <a:pt x="84" y="63"/>
                    <a:pt x="81" y="59"/>
                    <a:pt x="78" y="59"/>
                  </a:cubicBezTo>
                  <a:cubicBezTo>
                    <a:pt x="78" y="59"/>
                    <a:pt x="78" y="59"/>
                    <a:pt x="78" y="59"/>
                  </a:cubicBezTo>
                  <a:cubicBezTo>
                    <a:pt x="78" y="59"/>
                    <a:pt x="86" y="31"/>
                    <a:pt x="68" y="24"/>
                  </a:cubicBezTo>
                  <a:cubicBezTo>
                    <a:pt x="66" y="0"/>
                    <a:pt x="22" y="19"/>
                    <a:pt x="22" y="19"/>
                  </a:cubicBezTo>
                  <a:cubicBezTo>
                    <a:pt x="0" y="30"/>
                    <a:pt x="11" y="59"/>
                    <a:pt x="11" y="59"/>
                  </a:cubicBezTo>
                  <a:cubicBezTo>
                    <a:pt x="11" y="59"/>
                    <a:pt x="11" y="59"/>
                    <a:pt x="11" y="59"/>
                  </a:cubicBezTo>
                  <a:cubicBezTo>
                    <a:pt x="8" y="61"/>
                    <a:pt x="6" y="64"/>
                    <a:pt x="6" y="68"/>
                  </a:cubicBezTo>
                  <a:close/>
                  <a:moveTo>
                    <a:pt x="14" y="60"/>
                  </a:moveTo>
                  <a:cubicBezTo>
                    <a:pt x="14" y="60"/>
                    <a:pt x="14" y="60"/>
                    <a:pt x="14" y="60"/>
                  </a:cubicBezTo>
                  <a:cubicBezTo>
                    <a:pt x="15" y="60"/>
                    <a:pt x="15" y="60"/>
                    <a:pt x="15" y="60"/>
                  </a:cubicBezTo>
                  <a:cubicBezTo>
                    <a:pt x="15" y="58"/>
                    <a:pt x="15" y="58"/>
                    <a:pt x="15" y="58"/>
                  </a:cubicBezTo>
                  <a:cubicBezTo>
                    <a:pt x="17" y="46"/>
                    <a:pt x="17" y="46"/>
                    <a:pt x="17" y="46"/>
                  </a:cubicBezTo>
                  <a:cubicBezTo>
                    <a:pt x="19" y="44"/>
                    <a:pt x="20" y="42"/>
                    <a:pt x="20" y="42"/>
                  </a:cubicBezTo>
                  <a:cubicBezTo>
                    <a:pt x="40" y="43"/>
                    <a:pt x="56" y="34"/>
                    <a:pt x="56" y="34"/>
                  </a:cubicBezTo>
                  <a:cubicBezTo>
                    <a:pt x="69" y="24"/>
                    <a:pt x="73" y="61"/>
                    <a:pt x="73" y="61"/>
                  </a:cubicBezTo>
                  <a:cubicBezTo>
                    <a:pt x="74" y="61"/>
                    <a:pt x="74" y="61"/>
                    <a:pt x="74" y="61"/>
                  </a:cubicBezTo>
                  <a:cubicBezTo>
                    <a:pt x="75" y="61"/>
                    <a:pt x="75" y="61"/>
                    <a:pt x="75" y="61"/>
                  </a:cubicBezTo>
                  <a:cubicBezTo>
                    <a:pt x="76" y="60"/>
                    <a:pt x="76" y="60"/>
                    <a:pt x="76" y="60"/>
                  </a:cubicBezTo>
                  <a:cubicBezTo>
                    <a:pt x="78" y="60"/>
                    <a:pt x="79" y="61"/>
                    <a:pt x="80" y="62"/>
                  </a:cubicBezTo>
                  <a:cubicBezTo>
                    <a:pt x="81" y="64"/>
                    <a:pt x="82" y="66"/>
                    <a:pt x="82" y="68"/>
                  </a:cubicBezTo>
                  <a:cubicBezTo>
                    <a:pt x="82" y="70"/>
                    <a:pt x="81" y="72"/>
                    <a:pt x="80" y="73"/>
                  </a:cubicBezTo>
                  <a:cubicBezTo>
                    <a:pt x="79" y="75"/>
                    <a:pt x="78" y="75"/>
                    <a:pt x="76" y="75"/>
                  </a:cubicBezTo>
                  <a:cubicBezTo>
                    <a:pt x="76" y="75"/>
                    <a:pt x="76" y="75"/>
                    <a:pt x="76" y="75"/>
                  </a:cubicBezTo>
                  <a:cubicBezTo>
                    <a:pt x="74" y="75"/>
                    <a:pt x="74" y="75"/>
                    <a:pt x="74" y="75"/>
                  </a:cubicBezTo>
                  <a:cubicBezTo>
                    <a:pt x="74" y="77"/>
                    <a:pt x="74" y="77"/>
                    <a:pt x="74" y="77"/>
                  </a:cubicBezTo>
                  <a:cubicBezTo>
                    <a:pt x="72" y="85"/>
                    <a:pt x="69" y="92"/>
                    <a:pt x="63" y="98"/>
                  </a:cubicBezTo>
                  <a:cubicBezTo>
                    <a:pt x="61" y="100"/>
                    <a:pt x="58" y="102"/>
                    <a:pt x="55" y="104"/>
                  </a:cubicBezTo>
                  <a:cubicBezTo>
                    <a:pt x="51" y="105"/>
                    <a:pt x="48" y="106"/>
                    <a:pt x="45" y="106"/>
                  </a:cubicBezTo>
                  <a:cubicBezTo>
                    <a:pt x="41" y="106"/>
                    <a:pt x="38" y="105"/>
                    <a:pt x="35" y="104"/>
                  </a:cubicBezTo>
                  <a:cubicBezTo>
                    <a:pt x="32" y="102"/>
                    <a:pt x="29" y="100"/>
                    <a:pt x="26" y="98"/>
                  </a:cubicBezTo>
                  <a:cubicBezTo>
                    <a:pt x="21" y="93"/>
                    <a:pt x="17" y="85"/>
                    <a:pt x="16" y="77"/>
                  </a:cubicBezTo>
                  <a:cubicBezTo>
                    <a:pt x="15" y="75"/>
                    <a:pt x="15" y="75"/>
                    <a:pt x="15" y="75"/>
                  </a:cubicBezTo>
                  <a:cubicBezTo>
                    <a:pt x="14" y="75"/>
                    <a:pt x="14" y="75"/>
                    <a:pt x="14" y="75"/>
                  </a:cubicBezTo>
                  <a:cubicBezTo>
                    <a:pt x="11" y="75"/>
                    <a:pt x="8" y="72"/>
                    <a:pt x="8" y="68"/>
                  </a:cubicBezTo>
                  <a:cubicBezTo>
                    <a:pt x="8" y="66"/>
                    <a:pt x="9" y="64"/>
                    <a:pt x="10" y="62"/>
                  </a:cubicBezTo>
                  <a:cubicBezTo>
                    <a:pt x="11" y="61"/>
                    <a:pt x="13" y="60"/>
                    <a:pt x="1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101" name="Freeform 125"/>
            <p:cNvSpPr/>
            <p:nvPr/>
          </p:nvSpPr>
          <p:spPr bwMode="auto">
            <a:xfrm>
              <a:off x="5067933" y="4717542"/>
              <a:ext cx="361392" cy="248084"/>
            </a:xfrm>
            <a:custGeom>
              <a:avLst/>
              <a:gdLst>
                <a:gd name="T0" fmla="*/ 126 w 128"/>
                <a:gd name="T1" fmla="*/ 61 h 88"/>
                <a:gd name="T2" fmla="*/ 113 w 128"/>
                <a:gd name="T3" fmla="*/ 64 h 88"/>
                <a:gd name="T4" fmla="*/ 99 w 128"/>
                <a:gd name="T5" fmla="*/ 70 h 88"/>
                <a:gd name="T6" fmla="*/ 83 w 128"/>
                <a:gd name="T7" fmla="*/ 33 h 88"/>
                <a:gd name="T8" fmla="*/ 94 w 128"/>
                <a:gd name="T9" fmla="*/ 28 h 88"/>
                <a:gd name="T10" fmla="*/ 119 w 128"/>
                <a:gd name="T11" fmla="*/ 12 h 88"/>
                <a:gd name="T12" fmla="*/ 99 w 128"/>
                <a:gd name="T13" fmla="*/ 0 h 88"/>
                <a:gd name="T14" fmla="*/ 72 w 128"/>
                <a:gd name="T15" fmla="*/ 43 h 88"/>
                <a:gd name="T16" fmla="*/ 68 w 128"/>
                <a:gd name="T17" fmla="*/ 23 h 88"/>
                <a:gd name="T18" fmla="*/ 72 w 128"/>
                <a:gd name="T19" fmla="*/ 17 h 88"/>
                <a:gd name="T20" fmla="*/ 64 w 128"/>
                <a:gd name="T21" fmla="*/ 10 h 88"/>
                <a:gd name="T22" fmla="*/ 56 w 128"/>
                <a:gd name="T23" fmla="*/ 17 h 88"/>
                <a:gd name="T24" fmla="*/ 60 w 128"/>
                <a:gd name="T25" fmla="*/ 23 h 88"/>
                <a:gd name="T26" fmla="*/ 57 w 128"/>
                <a:gd name="T27" fmla="*/ 43 h 88"/>
                <a:gd name="T28" fmla="*/ 29 w 128"/>
                <a:gd name="T29" fmla="*/ 0 h 88"/>
                <a:gd name="T30" fmla="*/ 0 w 128"/>
                <a:gd name="T31" fmla="*/ 28 h 88"/>
                <a:gd name="T32" fmla="*/ 0 w 128"/>
                <a:gd name="T33" fmla="*/ 82 h 88"/>
                <a:gd name="T34" fmla="*/ 64 w 128"/>
                <a:gd name="T35" fmla="*/ 88 h 88"/>
                <a:gd name="T36" fmla="*/ 128 w 128"/>
                <a:gd name="T37" fmla="*/ 82 h 88"/>
                <a:gd name="T38" fmla="*/ 128 w 128"/>
                <a:gd name="T39" fmla="*/ 65 h 88"/>
                <a:gd name="T40" fmla="*/ 126 w 128"/>
                <a:gd name="T41"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126" y="61"/>
                  </a:moveTo>
                  <a:cubicBezTo>
                    <a:pt x="113" y="64"/>
                    <a:pt x="113" y="64"/>
                    <a:pt x="113" y="64"/>
                  </a:cubicBezTo>
                  <a:cubicBezTo>
                    <a:pt x="99" y="70"/>
                    <a:pt x="99" y="70"/>
                    <a:pt x="99" y="70"/>
                  </a:cubicBezTo>
                  <a:cubicBezTo>
                    <a:pt x="83" y="33"/>
                    <a:pt x="83" y="33"/>
                    <a:pt x="83" y="33"/>
                  </a:cubicBezTo>
                  <a:cubicBezTo>
                    <a:pt x="94" y="28"/>
                    <a:pt x="94" y="28"/>
                    <a:pt x="94" y="28"/>
                  </a:cubicBezTo>
                  <a:cubicBezTo>
                    <a:pt x="119" y="12"/>
                    <a:pt x="119" y="12"/>
                    <a:pt x="119" y="12"/>
                  </a:cubicBezTo>
                  <a:cubicBezTo>
                    <a:pt x="114" y="7"/>
                    <a:pt x="107" y="3"/>
                    <a:pt x="99" y="0"/>
                  </a:cubicBezTo>
                  <a:cubicBezTo>
                    <a:pt x="72" y="43"/>
                    <a:pt x="72" y="43"/>
                    <a:pt x="72" y="43"/>
                  </a:cubicBezTo>
                  <a:cubicBezTo>
                    <a:pt x="68" y="23"/>
                    <a:pt x="68" y="23"/>
                    <a:pt x="68" y="23"/>
                  </a:cubicBezTo>
                  <a:cubicBezTo>
                    <a:pt x="70" y="22"/>
                    <a:pt x="72" y="20"/>
                    <a:pt x="72" y="17"/>
                  </a:cubicBezTo>
                  <a:cubicBezTo>
                    <a:pt x="72" y="13"/>
                    <a:pt x="68" y="10"/>
                    <a:pt x="64" y="10"/>
                  </a:cubicBezTo>
                  <a:cubicBezTo>
                    <a:pt x="60" y="10"/>
                    <a:pt x="56" y="13"/>
                    <a:pt x="56" y="17"/>
                  </a:cubicBezTo>
                  <a:cubicBezTo>
                    <a:pt x="56" y="20"/>
                    <a:pt x="58" y="22"/>
                    <a:pt x="60" y="23"/>
                  </a:cubicBezTo>
                  <a:cubicBezTo>
                    <a:pt x="57" y="43"/>
                    <a:pt x="57" y="43"/>
                    <a:pt x="57" y="43"/>
                  </a:cubicBezTo>
                  <a:cubicBezTo>
                    <a:pt x="29" y="0"/>
                    <a:pt x="29" y="0"/>
                    <a:pt x="29" y="0"/>
                  </a:cubicBezTo>
                  <a:cubicBezTo>
                    <a:pt x="14" y="6"/>
                    <a:pt x="3" y="16"/>
                    <a:pt x="0" y="28"/>
                  </a:cubicBezTo>
                  <a:cubicBezTo>
                    <a:pt x="0" y="82"/>
                    <a:pt x="0" y="82"/>
                    <a:pt x="0" y="82"/>
                  </a:cubicBezTo>
                  <a:cubicBezTo>
                    <a:pt x="0" y="82"/>
                    <a:pt x="33" y="88"/>
                    <a:pt x="64" y="88"/>
                  </a:cubicBezTo>
                  <a:cubicBezTo>
                    <a:pt x="95" y="88"/>
                    <a:pt x="128" y="82"/>
                    <a:pt x="128" y="82"/>
                  </a:cubicBezTo>
                  <a:cubicBezTo>
                    <a:pt x="128" y="65"/>
                    <a:pt x="128" y="65"/>
                    <a:pt x="128" y="65"/>
                  </a:cubicBezTo>
                  <a:cubicBezTo>
                    <a:pt x="127" y="64"/>
                    <a:pt x="126" y="62"/>
                    <a:pt x="126"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102" name="Freeform 126"/>
            <p:cNvSpPr>
              <a:spLocks noEditPoints="1"/>
            </p:cNvSpPr>
            <p:nvPr/>
          </p:nvSpPr>
          <p:spPr bwMode="auto">
            <a:xfrm>
              <a:off x="5321981" y="4644786"/>
              <a:ext cx="332767" cy="273131"/>
            </a:xfrm>
            <a:custGeom>
              <a:avLst/>
              <a:gdLst>
                <a:gd name="T0" fmla="*/ 117 w 118"/>
                <a:gd name="T1" fmla="*/ 60 h 97"/>
                <a:gd name="T2" fmla="*/ 93 w 118"/>
                <a:gd name="T3" fmla="*/ 4 h 97"/>
                <a:gd name="T4" fmla="*/ 87 w 118"/>
                <a:gd name="T5" fmla="*/ 1 h 97"/>
                <a:gd name="T6" fmla="*/ 84 w 118"/>
                <a:gd name="T7" fmla="*/ 7 h 97"/>
                <a:gd name="T8" fmla="*/ 6 w 118"/>
                <a:gd name="T9" fmla="*/ 59 h 97"/>
                <a:gd name="T10" fmla="*/ 0 w 118"/>
                <a:gd name="T11" fmla="*/ 61 h 97"/>
                <a:gd name="T12" fmla="*/ 11 w 118"/>
                <a:gd name="T13" fmla="*/ 89 h 97"/>
                <a:gd name="T14" fmla="*/ 17 w 118"/>
                <a:gd name="T15" fmla="*/ 86 h 97"/>
                <a:gd name="T16" fmla="*/ 13 w 118"/>
                <a:gd name="T17" fmla="*/ 76 h 97"/>
                <a:gd name="T18" fmla="*/ 15 w 118"/>
                <a:gd name="T19" fmla="*/ 75 h 97"/>
                <a:gd name="T20" fmla="*/ 19 w 118"/>
                <a:gd name="T21" fmla="*/ 85 h 97"/>
                <a:gd name="T22" fmla="*/ 39 w 118"/>
                <a:gd name="T23" fmla="*/ 81 h 97"/>
                <a:gd name="T24" fmla="*/ 40 w 118"/>
                <a:gd name="T25" fmla="*/ 84 h 97"/>
                <a:gd name="T26" fmla="*/ 62 w 118"/>
                <a:gd name="T27" fmla="*/ 94 h 97"/>
                <a:gd name="T28" fmla="*/ 71 w 118"/>
                <a:gd name="T29" fmla="*/ 74 h 97"/>
                <a:gd name="T30" fmla="*/ 108 w 118"/>
                <a:gd name="T31" fmla="*/ 65 h 97"/>
                <a:gd name="T32" fmla="*/ 89 w 118"/>
                <a:gd name="T33" fmla="*/ 23 h 97"/>
                <a:gd name="T34" fmla="*/ 91 w 118"/>
                <a:gd name="T35" fmla="*/ 22 h 97"/>
                <a:gd name="T36" fmla="*/ 110 w 118"/>
                <a:gd name="T37" fmla="*/ 66 h 97"/>
                <a:gd name="T38" fmla="*/ 114 w 118"/>
                <a:gd name="T39" fmla="*/ 66 h 97"/>
                <a:gd name="T40" fmla="*/ 117 w 118"/>
                <a:gd name="T41" fmla="*/ 60 h 97"/>
                <a:gd name="T42" fmla="*/ 59 w 118"/>
                <a:gd name="T43" fmla="*/ 87 h 97"/>
                <a:gd name="T44" fmla="*/ 46 w 118"/>
                <a:gd name="T45" fmla="*/ 82 h 97"/>
                <a:gd name="T46" fmla="*/ 46 w 118"/>
                <a:gd name="T47" fmla="*/ 79 h 97"/>
                <a:gd name="T48" fmla="*/ 64 w 118"/>
                <a:gd name="T49" fmla="*/ 75 h 97"/>
                <a:gd name="T50" fmla="*/ 59 w 118"/>
                <a:gd name="T51" fmla="*/ 87 h 97"/>
                <a:gd name="T52" fmla="*/ 79 w 118"/>
                <a:gd name="T53" fmla="*/ 23 h 97"/>
                <a:gd name="T54" fmla="*/ 18 w 118"/>
                <a:gd name="T55" fmla="*/ 64 h 97"/>
                <a:gd name="T56" fmla="*/ 13 w 118"/>
                <a:gd name="T57" fmla="*/ 63 h 97"/>
                <a:gd name="T58" fmla="*/ 14 w 118"/>
                <a:gd name="T59" fmla="*/ 58 h 97"/>
                <a:gd name="T60" fmla="*/ 75 w 118"/>
                <a:gd name="T61" fmla="*/ 17 h 97"/>
                <a:gd name="T62" fmla="*/ 80 w 118"/>
                <a:gd name="T63" fmla="*/ 18 h 97"/>
                <a:gd name="T64" fmla="*/ 79 w 118"/>
                <a:gd name="T65"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97">
                  <a:moveTo>
                    <a:pt x="117" y="60"/>
                  </a:moveTo>
                  <a:cubicBezTo>
                    <a:pt x="93" y="4"/>
                    <a:pt x="93" y="4"/>
                    <a:pt x="93" y="4"/>
                  </a:cubicBezTo>
                  <a:cubicBezTo>
                    <a:pt x="92" y="1"/>
                    <a:pt x="89" y="0"/>
                    <a:pt x="87" y="1"/>
                  </a:cubicBezTo>
                  <a:cubicBezTo>
                    <a:pt x="85" y="2"/>
                    <a:pt x="83" y="5"/>
                    <a:pt x="84" y="7"/>
                  </a:cubicBezTo>
                  <a:cubicBezTo>
                    <a:pt x="6" y="59"/>
                    <a:pt x="6" y="59"/>
                    <a:pt x="6" y="59"/>
                  </a:cubicBezTo>
                  <a:cubicBezTo>
                    <a:pt x="0" y="61"/>
                    <a:pt x="0" y="61"/>
                    <a:pt x="0" y="61"/>
                  </a:cubicBezTo>
                  <a:cubicBezTo>
                    <a:pt x="11" y="89"/>
                    <a:pt x="11" y="89"/>
                    <a:pt x="11" y="89"/>
                  </a:cubicBezTo>
                  <a:cubicBezTo>
                    <a:pt x="17" y="86"/>
                    <a:pt x="17" y="86"/>
                    <a:pt x="17" y="86"/>
                  </a:cubicBezTo>
                  <a:cubicBezTo>
                    <a:pt x="13" y="76"/>
                    <a:pt x="13" y="76"/>
                    <a:pt x="13" y="76"/>
                  </a:cubicBezTo>
                  <a:cubicBezTo>
                    <a:pt x="15" y="75"/>
                    <a:pt x="15" y="75"/>
                    <a:pt x="15" y="75"/>
                  </a:cubicBezTo>
                  <a:cubicBezTo>
                    <a:pt x="19" y="85"/>
                    <a:pt x="19" y="85"/>
                    <a:pt x="19" y="85"/>
                  </a:cubicBezTo>
                  <a:cubicBezTo>
                    <a:pt x="39" y="81"/>
                    <a:pt x="39" y="81"/>
                    <a:pt x="39" y="81"/>
                  </a:cubicBezTo>
                  <a:cubicBezTo>
                    <a:pt x="39" y="82"/>
                    <a:pt x="40" y="83"/>
                    <a:pt x="40" y="84"/>
                  </a:cubicBezTo>
                  <a:cubicBezTo>
                    <a:pt x="44" y="93"/>
                    <a:pt x="54" y="97"/>
                    <a:pt x="62" y="94"/>
                  </a:cubicBezTo>
                  <a:cubicBezTo>
                    <a:pt x="69" y="90"/>
                    <a:pt x="73" y="82"/>
                    <a:pt x="71" y="74"/>
                  </a:cubicBezTo>
                  <a:cubicBezTo>
                    <a:pt x="108" y="65"/>
                    <a:pt x="108" y="65"/>
                    <a:pt x="108" y="65"/>
                  </a:cubicBezTo>
                  <a:cubicBezTo>
                    <a:pt x="89" y="23"/>
                    <a:pt x="89" y="23"/>
                    <a:pt x="89" y="23"/>
                  </a:cubicBezTo>
                  <a:cubicBezTo>
                    <a:pt x="91" y="22"/>
                    <a:pt x="91" y="22"/>
                    <a:pt x="91" y="22"/>
                  </a:cubicBezTo>
                  <a:cubicBezTo>
                    <a:pt x="110" y="66"/>
                    <a:pt x="110" y="66"/>
                    <a:pt x="110" y="66"/>
                  </a:cubicBezTo>
                  <a:cubicBezTo>
                    <a:pt x="111" y="67"/>
                    <a:pt x="113" y="67"/>
                    <a:pt x="114" y="66"/>
                  </a:cubicBezTo>
                  <a:cubicBezTo>
                    <a:pt x="117" y="65"/>
                    <a:pt x="118" y="63"/>
                    <a:pt x="117" y="60"/>
                  </a:cubicBezTo>
                  <a:close/>
                  <a:moveTo>
                    <a:pt x="59" y="87"/>
                  </a:moveTo>
                  <a:cubicBezTo>
                    <a:pt x="54" y="89"/>
                    <a:pt x="48" y="87"/>
                    <a:pt x="46" y="82"/>
                  </a:cubicBezTo>
                  <a:cubicBezTo>
                    <a:pt x="46" y="81"/>
                    <a:pt x="46" y="80"/>
                    <a:pt x="46" y="79"/>
                  </a:cubicBezTo>
                  <a:cubicBezTo>
                    <a:pt x="64" y="75"/>
                    <a:pt x="64" y="75"/>
                    <a:pt x="64" y="75"/>
                  </a:cubicBezTo>
                  <a:cubicBezTo>
                    <a:pt x="65" y="80"/>
                    <a:pt x="63" y="85"/>
                    <a:pt x="59" y="87"/>
                  </a:cubicBezTo>
                  <a:close/>
                  <a:moveTo>
                    <a:pt x="79" y="23"/>
                  </a:moveTo>
                  <a:cubicBezTo>
                    <a:pt x="18" y="64"/>
                    <a:pt x="18" y="64"/>
                    <a:pt x="18" y="64"/>
                  </a:cubicBezTo>
                  <a:cubicBezTo>
                    <a:pt x="17" y="66"/>
                    <a:pt x="14" y="65"/>
                    <a:pt x="13" y="63"/>
                  </a:cubicBezTo>
                  <a:cubicBezTo>
                    <a:pt x="12" y="62"/>
                    <a:pt x="12" y="59"/>
                    <a:pt x="14" y="58"/>
                  </a:cubicBezTo>
                  <a:cubicBezTo>
                    <a:pt x="75" y="17"/>
                    <a:pt x="75" y="17"/>
                    <a:pt x="75" y="17"/>
                  </a:cubicBezTo>
                  <a:cubicBezTo>
                    <a:pt x="77" y="15"/>
                    <a:pt x="79" y="16"/>
                    <a:pt x="80" y="18"/>
                  </a:cubicBezTo>
                  <a:cubicBezTo>
                    <a:pt x="81" y="19"/>
                    <a:pt x="81" y="22"/>
                    <a:pt x="7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3958879" y="1950730"/>
            <a:ext cx="352516" cy="331040"/>
            <a:chOff x="3411256" y="4486155"/>
            <a:chExt cx="567731" cy="533142"/>
          </a:xfrm>
          <a:solidFill>
            <a:schemeClr val="bg1"/>
          </a:solidFill>
        </p:grpSpPr>
        <p:sp>
          <p:nvSpPr>
            <p:cNvPr id="104" name="Freeform 156"/>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105"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106" name="Rectangle 158"/>
            <p:cNvSpPr>
              <a:spLocks noChangeArrowheads="1"/>
            </p:cNvSpPr>
            <p:nvPr/>
          </p:nvSpPr>
          <p:spPr bwMode="auto">
            <a:xfrm>
              <a:off x="3671267" y="4692494"/>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107" name="Rectangle 159"/>
            <p:cNvSpPr>
              <a:spLocks noChangeArrowheads="1"/>
            </p:cNvSpPr>
            <p:nvPr/>
          </p:nvSpPr>
          <p:spPr bwMode="auto">
            <a:xfrm>
              <a:off x="3671267" y="4760479"/>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108" name="Rectangle 160"/>
            <p:cNvSpPr>
              <a:spLocks noChangeArrowheads="1"/>
            </p:cNvSpPr>
            <p:nvPr/>
          </p:nvSpPr>
          <p:spPr bwMode="auto">
            <a:xfrm>
              <a:off x="3671267" y="4828463"/>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109" name="Rectangle 161"/>
            <p:cNvSpPr>
              <a:spLocks noChangeArrowheads="1"/>
            </p:cNvSpPr>
            <p:nvPr/>
          </p:nvSpPr>
          <p:spPr bwMode="auto">
            <a:xfrm>
              <a:off x="3671267" y="4895255"/>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110" name="Freeform 162"/>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111" name="Freeform 163"/>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112" name="Freeform 164"/>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grpSp>
      <p:sp>
        <p:nvSpPr>
          <p:cNvPr id="115" name="文本框 2"/>
          <p:cNvSpPr txBox="1"/>
          <p:nvPr/>
        </p:nvSpPr>
        <p:spPr>
          <a:xfrm>
            <a:off x="1129564" y="170270"/>
            <a:ext cx="4269903"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Click to enter the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5"/>
                                        </p:tgtEl>
                                        <p:attrNameLst>
                                          <p:attrName>style.visibility</p:attrName>
                                        </p:attrNameLst>
                                      </p:cBhvr>
                                      <p:to>
                                        <p:strVal val="visible"/>
                                      </p:to>
                                    </p:set>
                                    <p:anim calcmode="lin" valueType="num">
                                      <p:cBhvr>
                                        <p:cTn id="7" dur="500" fill="hold"/>
                                        <p:tgtEl>
                                          <p:spTgt spid="1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5"/>
                                        </p:tgtEl>
                                        <p:attrNameLst>
                                          <p:attrName>ppt_y</p:attrName>
                                        </p:attrNameLst>
                                      </p:cBhvr>
                                      <p:tavLst>
                                        <p:tav tm="0">
                                          <p:val>
                                            <p:strVal val="#ppt_y"/>
                                          </p:val>
                                        </p:tav>
                                        <p:tav tm="100000">
                                          <p:val>
                                            <p:strVal val="#ppt_y"/>
                                          </p:val>
                                        </p:tav>
                                      </p:tavLst>
                                    </p:anim>
                                    <p:anim calcmode="lin" valueType="num">
                                      <p:cBhvr>
                                        <p:cTn id="9" dur="500" fill="hold"/>
                                        <p:tgtEl>
                                          <p:spTgt spid="1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par>
                                <p:cTn id="24" presetID="2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00"/>
                                        <p:tgtEl>
                                          <p:spTgt spid="30"/>
                                        </p:tgtEl>
                                      </p:cBhvr>
                                    </p:animEffect>
                                  </p:childTnLst>
                                </p:cTn>
                              </p:par>
                              <p:par>
                                <p:cTn id="45" presetID="22" presetClass="entr" presetSubtype="4"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500"/>
                                        <p:tgtEl>
                                          <p:spTgt spid="36"/>
                                        </p:tgtEl>
                                      </p:cBhvr>
                                    </p:animEffect>
                                  </p:childTnLst>
                                </p:cTn>
                              </p:par>
                              <p:par>
                                <p:cTn id="48" presetID="22" presetClass="entr" presetSubtype="4"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par>
                                <p:cTn id="54" presetID="22" presetClass="entr" presetSubtype="4" fill="hold"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down)">
                                      <p:cBhvr>
                                        <p:cTn id="56" dur="500"/>
                                        <p:tgtEl>
                                          <p:spTgt spid="56"/>
                                        </p:tgtEl>
                                      </p:cBhvr>
                                    </p:animEffect>
                                  </p:childTnLst>
                                </p:cTn>
                              </p:par>
                              <p:par>
                                <p:cTn id="57" presetID="22" presetClass="entr" presetSubtype="4"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wipe(down)">
                                      <p:cBhvr>
                                        <p:cTn id="59" dur="500"/>
                                        <p:tgtEl>
                                          <p:spTgt spid="60"/>
                                        </p:tgtEl>
                                      </p:cBhvr>
                                    </p:animEffect>
                                  </p:childTnLst>
                                </p:cTn>
                              </p:par>
                              <p:par>
                                <p:cTn id="60" presetID="22" presetClass="entr" presetSubtype="4" fill="hold"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wipe(down)">
                                      <p:cBhvr>
                                        <p:cTn id="62" dur="500"/>
                                        <p:tgtEl>
                                          <p:spTgt spid="68"/>
                                        </p:tgtEl>
                                      </p:cBhvr>
                                    </p:animEffect>
                                  </p:childTnLst>
                                </p:cTn>
                              </p:par>
                              <p:par>
                                <p:cTn id="63" presetID="22" presetClass="entr" presetSubtype="4"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wipe(down)">
                                      <p:cBhvr>
                                        <p:cTn id="65" dur="500"/>
                                        <p:tgtEl>
                                          <p:spTgt spid="72"/>
                                        </p:tgtEl>
                                      </p:cBhvr>
                                    </p:animEffect>
                                  </p:childTnLst>
                                </p:cTn>
                              </p:par>
                              <p:par>
                                <p:cTn id="66" presetID="22" presetClass="entr" presetSubtype="4" fill="hold" nodeType="with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wipe(down)">
                                      <p:cBhvr>
                                        <p:cTn id="68" dur="500"/>
                                        <p:tgtEl>
                                          <p:spTgt spid="80"/>
                                        </p:tgtEl>
                                      </p:cBhvr>
                                    </p:animEffect>
                                  </p:childTnLst>
                                </p:cTn>
                              </p:par>
                              <p:par>
                                <p:cTn id="69" presetID="22" presetClass="entr" presetSubtype="4" fill="hold"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wipe(down)">
                                      <p:cBhvr>
                                        <p:cTn id="71" dur="500"/>
                                        <p:tgtEl>
                                          <p:spTgt spid="89"/>
                                        </p:tgtEl>
                                      </p:cBhvr>
                                    </p:animEffect>
                                  </p:childTnLst>
                                </p:cTn>
                              </p:par>
                              <p:par>
                                <p:cTn id="72" presetID="22" presetClass="entr" presetSubtype="4" fill="hold"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wipe(down)">
                                      <p:cBhvr>
                                        <p:cTn id="74" dur="500"/>
                                        <p:tgtEl>
                                          <p:spTgt spid="99"/>
                                        </p:tgtEl>
                                      </p:cBhvr>
                                    </p:animEffect>
                                  </p:childTnLst>
                                </p:cTn>
                              </p:par>
                              <p:par>
                                <p:cTn id="75" presetID="22" presetClass="entr" presetSubtype="4" fill="hold" nodeType="withEffect">
                                  <p:stCondLst>
                                    <p:cond delay="0"/>
                                  </p:stCondLst>
                                  <p:childTnLst>
                                    <p:set>
                                      <p:cBhvr>
                                        <p:cTn id="76" dur="1" fill="hold">
                                          <p:stCondLst>
                                            <p:cond delay="0"/>
                                          </p:stCondLst>
                                        </p:cTn>
                                        <p:tgtEl>
                                          <p:spTgt spid="103"/>
                                        </p:tgtEl>
                                        <p:attrNameLst>
                                          <p:attrName>style.visibility</p:attrName>
                                        </p:attrNameLst>
                                      </p:cBhvr>
                                      <p:to>
                                        <p:strVal val="visible"/>
                                      </p:to>
                                    </p:set>
                                    <p:animEffect transition="in" filter="wipe(down)">
                                      <p:cBhvr>
                                        <p:cTn id="7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5" grpId="0" animBg="1"/>
      <p:bldP spid="26" grpId="0" animBg="1"/>
      <p:bldP spid="27" grpId="0" animBg="1"/>
      <p:bldP spid="28" grpId="0" animBg="1"/>
      <p:bldP spid="29" grpId="0" animBg="1"/>
      <p:bldP spid="30" grpId="0" animBg="1"/>
      <p:bldP spid="1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5286509"/>
            <a:ext cx="9551140" cy="850649"/>
          </a:xfrm>
          <a:prstGeom prst="rect">
            <a:avLst/>
          </a:prstGeom>
          <a:solidFill>
            <a:srgbClr val="969696"/>
          </a:solidFill>
          <a:ln w="9525">
            <a:solidFill>
              <a:srgbClr val="EAEAEA"/>
            </a:solidFill>
            <a:miter lim="800000"/>
          </a:ln>
        </p:spPr>
        <p:txBody>
          <a:bodyPr wrap="none" lIns="89477" tIns="44738" rIns="89477" bIns="44738" anchor="ctr"/>
          <a:lstStyle/>
          <a:p>
            <a:endParaRPr lang="zh-CN" altLang="en-US" kern="0" dirty="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5400000">
            <a:off x="4377574" y="2176393"/>
            <a:ext cx="0" cy="7358907"/>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6" name="Rectangle 6"/>
          <p:cNvSpPr>
            <a:spLocks noChangeArrowheads="1"/>
          </p:cNvSpPr>
          <p:nvPr/>
        </p:nvSpPr>
        <p:spPr bwMode="auto">
          <a:xfrm>
            <a:off x="3699506" y="3445011"/>
            <a:ext cx="5851634" cy="845185"/>
          </a:xfrm>
          <a:prstGeom prst="rect">
            <a:avLst/>
          </a:prstGeom>
          <a:solidFill>
            <a:srgbClr val="969696"/>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ea typeface="微软雅黑" panose="020B0503020204020204" pitchFamily="34" charset="-122"/>
            </a:endParaRPr>
          </a:p>
        </p:txBody>
      </p:sp>
      <p:sp>
        <p:nvSpPr>
          <p:cNvPr id="7" name="Line 43"/>
          <p:cNvSpPr>
            <a:spLocks noChangeShapeType="1"/>
          </p:cNvSpPr>
          <p:nvPr/>
        </p:nvSpPr>
        <p:spPr bwMode="auto">
          <a:xfrm rot="16200000" flipH="1">
            <a:off x="6525576" y="2299372"/>
            <a:ext cx="0" cy="3368534"/>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8" name="Rectangle 5"/>
          <p:cNvSpPr>
            <a:spLocks noChangeArrowheads="1"/>
          </p:cNvSpPr>
          <p:nvPr/>
        </p:nvSpPr>
        <p:spPr bwMode="auto">
          <a:xfrm rot="5400000">
            <a:off x="7969265" y="4590464"/>
            <a:ext cx="2326033" cy="841250"/>
          </a:xfrm>
          <a:prstGeom prst="rect">
            <a:avLst/>
          </a:prstGeom>
          <a:solidFill>
            <a:srgbClr val="FFFFFF"/>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ea typeface="微软雅黑" panose="020B0503020204020204" pitchFamily="34" charset="-122"/>
            </a:endParaRPr>
          </a:p>
        </p:txBody>
      </p:sp>
      <p:sp>
        <p:nvSpPr>
          <p:cNvPr id="9" name="Line 44"/>
          <p:cNvSpPr>
            <a:spLocks noChangeShapeType="1"/>
          </p:cNvSpPr>
          <p:nvPr/>
        </p:nvSpPr>
        <p:spPr bwMode="auto">
          <a:xfrm>
            <a:off x="9149954" y="4572515"/>
            <a:ext cx="0" cy="403061"/>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10" name="Rectangle 7"/>
          <p:cNvSpPr>
            <a:spLocks noChangeArrowheads="1"/>
          </p:cNvSpPr>
          <p:nvPr/>
        </p:nvSpPr>
        <p:spPr bwMode="auto">
          <a:xfrm>
            <a:off x="4180219" y="1672967"/>
            <a:ext cx="5370921" cy="850649"/>
          </a:xfrm>
          <a:prstGeom prst="rect">
            <a:avLst/>
          </a:prstGeom>
          <a:solidFill>
            <a:srgbClr val="969696"/>
          </a:solidFill>
          <a:ln w="9525">
            <a:solidFill>
              <a:srgbClr val="EAEAEA"/>
            </a:solidFill>
            <a:miter lim="800000"/>
          </a:ln>
        </p:spPr>
        <p:txBody>
          <a:bodyPr wrap="none" lIns="89477" tIns="44738" rIns="89477" bIns="44738" anchor="ctr"/>
          <a:lstStyle/>
          <a:p>
            <a:endParaRPr lang="zh-CN" altLang="en-US" kern="0" dirty="0">
              <a:solidFill>
                <a:sysClr val="windowText" lastClr="000000"/>
              </a:solidFill>
              <a:ea typeface="微软雅黑" panose="020B0503020204020204" pitchFamily="34" charset="-122"/>
            </a:endParaRPr>
          </a:p>
        </p:txBody>
      </p:sp>
      <p:sp>
        <p:nvSpPr>
          <p:cNvPr id="11" name="Line 43"/>
          <p:cNvSpPr>
            <a:spLocks noChangeShapeType="1"/>
          </p:cNvSpPr>
          <p:nvPr/>
        </p:nvSpPr>
        <p:spPr bwMode="auto">
          <a:xfrm rot="5400000">
            <a:off x="6372760" y="499172"/>
            <a:ext cx="0" cy="3368534"/>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12" name="Rectangle 8"/>
          <p:cNvSpPr>
            <a:spLocks noChangeArrowheads="1"/>
          </p:cNvSpPr>
          <p:nvPr/>
        </p:nvSpPr>
        <p:spPr bwMode="auto">
          <a:xfrm rot="5400000">
            <a:off x="2489864" y="2560955"/>
            <a:ext cx="2617229" cy="841250"/>
          </a:xfrm>
          <a:prstGeom prst="rect">
            <a:avLst/>
          </a:prstGeom>
          <a:solidFill>
            <a:srgbClr val="969696"/>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ea typeface="微软雅黑" panose="020B0503020204020204" pitchFamily="34" charset="-122"/>
            </a:endParaRPr>
          </a:p>
        </p:txBody>
      </p:sp>
      <p:sp>
        <p:nvSpPr>
          <p:cNvPr id="13" name="Line 42"/>
          <p:cNvSpPr>
            <a:spLocks noChangeShapeType="1"/>
          </p:cNvSpPr>
          <p:nvPr/>
        </p:nvSpPr>
        <p:spPr bwMode="auto">
          <a:xfrm>
            <a:off x="3779036" y="2749826"/>
            <a:ext cx="0" cy="453520"/>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14" name="Oval 38"/>
          <p:cNvSpPr>
            <a:spLocks noChangeArrowheads="1"/>
          </p:cNvSpPr>
          <p:nvPr/>
        </p:nvSpPr>
        <p:spPr bwMode="auto">
          <a:xfrm>
            <a:off x="8452225" y="1391351"/>
            <a:ext cx="1374464" cy="1358474"/>
          </a:xfrm>
          <a:prstGeom prst="ellipse">
            <a:avLst/>
          </a:prstGeom>
          <a:solidFill>
            <a:srgbClr val="C00000"/>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Starting </a:t>
            </a:r>
            <a:endParaRPr lang="en-US" altLang="zh-CN" sz="2000" kern="0" dirty="0">
              <a:solidFill>
                <a:schemeClr val="bg1"/>
              </a:solidFill>
              <a:ea typeface="微软雅黑" panose="020B0503020204020204" pitchFamily="34" charset="-122"/>
            </a:endParaRPr>
          </a:p>
          <a:p>
            <a:pPr algn="ctr">
              <a:defRPr/>
            </a:pPr>
            <a:r>
              <a:rPr lang="zh-CN" altLang="en-US" sz="2000" kern="0" dirty="0">
                <a:solidFill>
                  <a:schemeClr val="bg1"/>
                </a:solidFill>
                <a:ea typeface="微软雅黑" panose="020B0503020204020204" pitchFamily="34" charset="-122"/>
              </a:rPr>
              <a:t>point</a:t>
            </a:r>
          </a:p>
        </p:txBody>
      </p:sp>
      <p:sp>
        <p:nvSpPr>
          <p:cNvPr id="16" name="矩形 15"/>
          <p:cNvSpPr/>
          <p:nvPr/>
        </p:nvSpPr>
        <p:spPr>
          <a:xfrm>
            <a:off x="4714121" y="1745457"/>
            <a:ext cx="3550385" cy="416208"/>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华文黑体" panose="02010600040101010101" pitchFamily="2" charset="-122"/>
              </a:rPr>
              <a:t>Click add text</a:t>
            </a:r>
            <a:endParaRPr lang="zh-CN" altLang="en-US" sz="1600" dirty="0">
              <a:latin typeface="微软雅黑" panose="020B0503020204020204" pitchFamily="34" charset="-122"/>
              <a:ea typeface="微软雅黑" panose="020B0503020204020204" pitchFamily="34" charset="-122"/>
            </a:endParaRPr>
          </a:p>
        </p:txBody>
      </p:sp>
      <p:sp>
        <p:nvSpPr>
          <p:cNvPr id="17" name="Oval 38"/>
          <p:cNvSpPr>
            <a:spLocks noChangeArrowheads="1"/>
          </p:cNvSpPr>
          <p:nvPr/>
        </p:nvSpPr>
        <p:spPr bwMode="auto">
          <a:xfrm>
            <a:off x="3111244" y="1391351"/>
            <a:ext cx="1374464" cy="1358474"/>
          </a:xfrm>
          <a:prstGeom prst="ellipse">
            <a:avLst/>
          </a:prstGeom>
          <a:solidFill>
            <a:srgbClr val="C00000"/>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Q1</a:t>
            </a:r>
          </a:p>
        </p:txBody>
      </p:sp>
      <p:sp>
        <p:nvSpPr>
          <p:cNvPr id="18" name="Oval 38"/>
          <p:cNvSpPr>
            <a:spLocks noChangeArrowheads="1"/>
          </p:cNvSpPr>
          <p:nvPr/>
        </p:nvSpPr>
        <p:spPr bwMode="auto">
          <a:xfrm>
            <a:off x="3111244" y="3168835"/>
            <a:ext cx="1374464" cy="1358474"/>
          </a:xfrm>
          <a:prstGeom prst="ellipse">
            <a:avLst/>
          </a:prstGeom>
          <a:solidFill>
            <a:srgbClr val="C00000"/>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Q2</a:t>
            </a:r>
          </a:p>
        </p:txBody>
      </p:sp>
      <p:sp>
        <p:nvSpPr>
          <p:cNvPr id="19" name="矩形 18"/>
          <p:cNvSpPr/>
          <p:nvPr/>
        </p:nvSpPr>
        <p:spPr>
          <a:xfrm>
            <a:off x="4714121" y="3545657"/>
            <a:ext cx="3550385" cy="416208"/>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华文黑体" panose="02010600040101010101" pitchFamily="2" charset="-122"/>
              </a:rPr>
              <a:t>Click add text</a:t>
            </a:r>
            <a:endParaRPr lang="zh-CN" altLang="en-US" sz="1600" dirty="0">
              <a:latin typeface="微软雅黑" panose="020B0503020204020204" pitchFamily="34" charset="-122"/>
              <a:ea typeface="微软雅黑" panose="020B0503020204020204" pitchFamily="34" charset="-122"/>
            </a:endParaRPr>
          </a:p>
        </p:txBody>
      </p:sp>
      <p:sp>
        <p:nvSpPr>
          <p:cNvPr id="20" name="Oval 38"/>
          <p:cNvSpPr>
            <a:spLocks noChangeArrowheads="1"/>
          </p:cNvSpPr>
          <p:nvPr/>
        </p:nvSpPr>
        <p:spPr bwMode="auto">
          <a:xfrm>
            <a:off x="8462723" y="3168835"/>
            <a:ext cx="1374464" cy="1358474"/>
          </a:xfrm>
          <a:prstGeom prst="ellipse">
            <a:avLst/>
          </a:prstGeom>
          <a:solidFill>
            <a:srgbClr val="C00000"/>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Q3</a:t>
            </a:r>
          </a:p>
        </p:txBody>
      </p:sp>
      <p:sp>
        <p:nvSpPr>
          <p:cNvPr id="21" name="Oval 38"/>
          <p:cNvSpPr>
            <a:spLocks noChangeArrowheads="1"/>
          </p:cNvSpPr>
          <p:nvPr/>
        </p:nvSpPr>
        <p:spPr bwMode="auto">
          <a:xfrm>
            <a:off x="8462723" y="5023648"/>
            <a:ext cx="1374464" cy="1358474"/>
          </a:xfrm>
          <a:prstGeom prst="ellipse">
            <a:avLst/>
          </a:prstGeom>
          <a:solidFill>
            <a:srgbClr val="C00000"/>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Q4</a:t>
            </a:r>
          </a:p>
        </p:txBody>
      </p:sp>
      <p:sp>
        <p:nvSpPr>
          <p:cNvPr id="22" name="矩形 21"/>
          <p:cNvSpPr/>
          <p:nvPr/>
        </p:nvSpPr>
        <p:spPr>
          <a:xfrm>
            <a:off x="1163733" y="5417865"/>
            <a:ext cx="6893295" cy="416208"/>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华文黑体" panose="02010600040101010101" pitchFamily="2" charset="-122"/>
              </a:rPr>
              <a:t>Click add text Click Add text</a:t>
            </a:r>
            <a:endParaRPr lang="zh-CN" altLang="en-US" sz="1600" dirty="0">
              <a:latin typeface="微软雅黑" panose="020B0503020204020204" pitchFamily="34" charset="-122"/>
              <a:ea typeface="微软雅黑" panose="020B0503020204020204" pitchFamily="34" charset="-122"/>
            </a:endParaRPr>
          </a:p>
        </p:txBody>
      </p:sp>
      <p:sp>
        <p:nvSpPr>
          <p:cNvPr id="24" name="文本框 2"/>
          <p:cNvSpPr txBox="1"/>
          <p:nvPr/>
        </p:nvSpPr>
        <p:spPr>
          <a:xfrm>
            <a:off x="1129564" y="170270"/>
            <a:ext cx="4101545"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Click to enter the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4="http://schemas.microsoft.com/office/drawing/2010/main">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14:presetBounceEnd="5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50000">
                                          <p:cBhvr additive="base">
                                            <p:cTn id="15"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14:presetBounceEnd="5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50000">
                                          <p:cBhvr additive="base">
                                            <p:cTn id="2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78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280"/>
                                </p:stCondLst>
                                <p:childTnLst>
                                  <p:par>
                                    <p:cTn id="46" presetID="2" presetClass="entr" presetSubtype="1" fill="hold" grpId="0" nodeType="afterEffect" p14:presetBounceEnd="50000">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14:bounceEnd="50000">
                                          <p:cBhvr additive="base">
                                            <p:cTn id="48"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78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280"/>
                                </p:stCondLst>
                                <p:childTnLst>
                                  <p:par>
                                    <p:cTn id="58" presetID="2" presetClass="entr" presetSubtype="1" fill="hold" grpId="0" nodeType="afterEffect" p14:presetBounceEnd="50000">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14:bounceEnd="50000">
                                          <p:cBhvr additive="base">
                                            <p:cTn id="60"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78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210"/>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710"/>
                                </p:stCondLst>
                                <p:childTnLst>
                                  <p:par>
                                    <p:cTn id="79" presetID="2" presetClass="entr" presetSubtype="1" fill="hold" grpId="0" nodeType="afterEffect" p14:presetBounceEnd="50000">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14:bounceEnd="50000">
                                          <p:cBhvr additive="base">
                                            <p:cTn id="81"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210"/>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710"/>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78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280"/>
                                </p:stCondLst>
                                <p:childTnLst>
                                  <p:par>
                                    <p:cTn id="46" presetID="2" presetClass="entr" presetSubtype="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78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280"/>
                                </p:stCondLst>
                                <p:childTnLst>
                                  <p:par>
                                    <p:cTn id="58" presetID="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78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210"/>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710"/>
                                </p:stCondLst>
                                <p:childTnLst>
                                  <p:par>
                                    <p:cTn id="79" presetID="2" presetClass="entr" presetSubtype="1"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210"/>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710"/>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26175" y="3130177"/>
            <a:ext cx="9542592" cy="677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4400" b="1" dirty="0">
                <a:solidFill>
                  <a:srgbClr val="C2241C"/>
                </a:solidFill>
                <a:latin typeface="微软雅黑" panose="020B0503020204020204" pitchFamily="34" charset="-122"/>
                <a:ea typeface="微软雅黑" panose="020B0503020204020204" pitchFamily="34" charset="-122"/>
              </a:rPr>
              <a:t>Thank you for listening.</a:t>
            </a:r>
            <a:endParaRPr lang="zh-CN" sz="4400" b="1" dirty="0">
              <a:solidFill>
                <a:srgbClr val="C2241C"/>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753333" y="4442572"/>
            <a:ext cx="6117493" cy="499624"/>
          </a:xfrm>
          <a:prstGeom prst="rect">
            <a:avLst/>
          </a:prstGeom>
          <a:noFill/>
        </p:spPr>
        <p:txBody>
          <a:bodyPr wrap="square" rtlCol="0">
            <a:spAutoFit/>
          </a:bodyPr>
          <a:lstStyle/>
          <a:p>
            <a:pPr>
              <a:lnSpc>
                <a:spcPct val="150000"/>
              </a:lnSpc>
            </a:pPr>
            <a:r>
              <a:rPr lang="zh-CN" altLang="en-US" sz="2000" dirty="0">
                <a:solidFill>
                  <a:srgbClr val="C2241C"/>
                </a:solidFill>
                <a:latin typeface="微软雅黑" panose="020B0503020204020204" pitchFamily="34" charset="-122"/>
                <a:ea typeface="微软雅黑" panose="020B0503020204020204" pitchFamily="34" charset="-122"/>
              </a:rPr>
              <a:t>REPORTER: </a:t>
            </a:r>
            <a:r>
              <a:rPr lang="en-US" altLang="zh-CN" sz="2000" dirty="0">
                <a:solidFill>
                  <a:srgbClr val="C2241C"/>
                </a:solidFill>
                <a:latin typeface="微软雅黑" panose="020B0503020204020204" pitchFamily="34" charset="-122"/>
                <a:ea typeface="微软雅黑" panose="020B0503020204020204" pitchFamily="34" charset="-122"/>
              </a:rPr>
              <a:t>WWW.FREEPPT7.COM</a:t>
            </a:r>
            <a:endParaRPr lang="en-US" sz="2000" dirty="0">
              <a:solidFill>
                <a:srgbClr val="C2241C"/>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8950432" y="6203326"/>
            <a:ext cx="538156" cy="495438"/>
            <a:chOff x="4796805" y="-215900"/>
            <a:chExt cx="2093913" cy="2122488"/>
          </a:xfrm>
          <a:solidFill>
            <a:srgbClr val="AF2019"/>
          </a:solidFill>
        </p:grpSpPr>
        <p:sp>
          <p:nvSpPr>
            <p:cNvPr id="16"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C4261D"/>
                </a:solidFill>
              </a:endParaRPr>
            </a:p>
          </p:txBody>
        </p:sp>
        <p:sp>
          <p:nvSpPr>
            <p:cNvPr id="17"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C4261D"/>
                </a:solidFill>
              </a:endParaRPr>
            </a:p>
          </p:txBody>
        </p:sp>
      </p:grpSp>
      <p:grpSp>
        <p:nvGrpSpPr>
          <p:cNvPr id="18" name="组合 17"/>
          <p:cNvGrpSpPr/>
          <p:nvPr/>
        </p:nvGrpSpPr>
        <p:grpSpPr>
          <a:xfrm>
            <a:off x="9549525" y="6203326"/>
            <a:ext cx="538156" cy="495438"/>
            <a:chOff x="7772329" y="-1123557"/>
            <a:chExt cx="465708" cy="472063"/>
          </a:xfrm>
          <a:solidFill>
            <a:srgbClr val="AF2019"/>
          </a:solidFill>
        </p:grpSpPr>
        <p:sp>
          <p:nvSpPr>
            <p:cNvPr id="19" name="Freeform 5"/>
            <p:cNvSpPr>
              <a:spLocks noEditPoints="1"/>
            </p:cNvSpPr>
            <p:nvPr/>
          </p:nvSpPr>
          <p:spPr bwMode="auto">
            <a:xfrm>
              <a:off x="7866603" y="-1084628"/>
              <a:ext cx="277160" cy="398943"/>
            </a:xfrm>
            <a:custGeom>
              <a:avLst/>
              <a:gdLst>
                <a:gd name="T0" fmla="*/ 370 w 780"/>
                <a:gd name="T1" fmla="*/ 732 h 1139"/>
                <a:gd name="T2" fmla="*/ 498 w 780"/>
                <a:gd name="T3" fmla="*/ 660 h 1139"/>
                <a:gd name="T4" fmla="*/ 578 w 780"/>
                <a:gd name="T5" fmla="*/ 682 h 1139"/>
                <a:gd name="T6" fmla="*/ 653 w 780"/>
                <a:gd name="T7" fmla="*/ 535 h 1139"/>
                <a:gd name="T8" fmla="*/ 709 w 780"/>
                <a:gd name="T9" fmla="*/ 494 h 1139"/>
                <a:gd name="T10" fmla="*/ 711 w 780"/>
                <a:gd name="T11" fmla="*/ 316 h 1139"/>
                <a:gd name="T12" fmla="*/ 657 w 780"/>
                <a:gd name="T13" fmla="*/ 274 h 1139"/>
                <a:gd name="T14" fmla="*/ 596 w 780"/>
                <a:gd name="T15" fmla="*/ 128 h 1139"/>
                <a:gd name="T16" fmla="*/ 531 w 780"/>
                <a:gd name="T17" fmla="*/ 141 h 1139"/>
                <a:gd name="T18" fmla="*/ 409 w 780"/>
                <a:gd name="T19" fmla="*/ 69 h 1139"/>
                <a:gd name="T20" fmla="*/ 380 w 780"/>
                <a:gd name="T21" fmla="*/ 69 h 1139"/>
                <a:gd name="T22" fmla="*/ 289 w 780"/>
                <a:gd name="T23" fmla="*/ 140 h 1139"/>
                <a:gd name="T24" fmla="*/ 260 w 780"/>
                <a:gd name="T25" fmla="*/ 132 h 1139"/>
                <a:gd name="T26" fmla="*/ 187 w 780"/>
                <a:gd name="T27" fmla="*/ 138 h 1139"/>
                <a:gd name="T28" fmla="*/ 80 w 780"/>
                <a:gd name="T29" fmla="*/ 280 h 1139"/>
                <a:gd name="T30" fmla="*/ 99 w 780"/>
                <a:gd name="T31" fmla="*/ 346 h 1139"/>
                <a:gd name="T32" fmla="*/ 64 w 780"/>
                <a:gd name="T33" fmla="*/ 501 h 1139"/>
                <a:gd name="T34" fmla="*/ 181 w 780"/>
                <a:gd name="T35" fmla="*/ 609 h 1139"/>
                <a:gd name="T36" fmla="*/ 194 w 780"/>
                <a:gd name="T37" fmla="*/ 676 h 1139"/>
                <a:gd name="T38" fmla="*/ 272 w 780"/>
                <a:gd name="T39" fmla="*/ 657 h 1139"/>
                <a:gd name="T40" fmla="*/ 294 w 780"/>
                <a:gd name="T41" fmla="*/ 726 h 1139"/>
                <a:gd name="T42" fmla="*/ 221 w 780"/>
                <a:gd name="T43" fmla="*/ 731 h 1139"/>
                <a:gd name="T44" fmla="*/ 121 w 780"/>
                <a:gd name="T45" fmla="*/ 608 h 1139"/>
                <a:gd name="T46" fmla="*/ 7 w 780"/>
                <a:gd name="T47" fmla="*/ 519 h 1139"/>
                <a:gd name="T48" fmla="*/ 51 w 780"/>
                <a:gd name="T49" fmla="*/ 381 h 1139"/>
                <a:gd name="T50" fmla="*/ 64 w 780"/>
                <a:gd name="T51" fmla="*/ 223 h 1139"/>
                <a:gd name="T52" fmla="*/ 127 w 780"/>
                <a:gd name="T53" fmla="*/ 138 h 1139"/>
                <a:gd name="T54" fmla="*/ 276 w 780"/>
                <a:gd name="T55" fmla="*/ 75 h 1139"/>
                <a:gd name="T56" fmla="*/ 298 w 780"/>
                <a:gd name="T57" fmla="*/ 81 h 1139"/>
                <a:gd name="T58" fmla="*/ 394 w 780"/>
                <a:gd name="T59" fmla="*/ 0 h 1139"/>
                <a:gd name="T60" fmla="*/ 508 w 780"/>
                <a:gd name="T61" fmla="*/ 85 h 1139"/>
                <a:gd name="T62" fmla="*/ 638 w 780"/>
                <a:gd name="T63" fmla="*/ 87 h 1139"/>
                <a:gd name="T64" fmla="*/ 675 w 780"/>
                <a:gd name="T65" fmla="*/ 217 h 1139"/>
                <a:gd name="T66" fmla="*/ 758 w 780"/>
                <a:gd name="T67" fmla="*/ 353 h 1139"/>
                <a:gd name="T68" fmla="*/ 756 w 780"/>
                <a:gd name="T69" fmla="*/ 459 h 1139"/>
                <a:gd name="T70" fmla="*/ 670 w 780"/>
                <a:gd name="T71" fmla="*/ 592 h 1139"/>
                <a:gd name="T72" fmla="*/ 578 w 780"/>
                <a:gd name="T73" fmla="*/ 741 h 1139"/>
                <a:gd name="T74" fmla="*/ 498 w 780"/>
                <a:gd name="T75" fmla="*/ 719 h 1139"/>
                <a:gd name="T76" fmla="*/ 385 w 780"/>
                <a:gd name="T77" fmla="*/ 801 h 1139"/>
                <a:gd name="T78" fmla="*/ 388 w 780"/>
                <a:gd name="T79" fmla="*/ 615 h 1139"/>
                <a:gd name="T80" fmla="*/ 388 w 780"/>
                <a:gd name="T81" fmla="*/ 650 h 1139"/>
                <a:gd name="T82" fmla="*/ 626 w 780"/>
                <a:gd name="T83" fmla="*/ 413 h 1139"/>
                <a:gd name="T84" fmla="*/ 388 w 780"/>
                <a:gd name="T85" fmla="*/ 583 h 1139"/>
                <a:gd name="T86" fmla="*/ 559 w 780"/>
                <a:gd name="T87" fmla="*/ 413 h 1139"/>
                <a:gd name="T88" fmla="*/ 533 w 780"/>
                <a:gd name="T89" fmla="*/ 780 h 1139"/>
                <a:gd name="T90" fmla="*/ 432 w 780"/>
                <a:gd name="T91" fmla="*/ 838 h 1139"/>
                <a:gd name="T92" fmla="*/ 515 w 780"/>
                <a:gd name="T93" fmla="*/ 1003 h 1139"/>
                <a:gd name="T94" fmla="*/ 669 w 780"/>
                <a:gd name="T95" fmla="*/ 1091 h 1139"/>
                <a:gd name="T96" fmla="*/ 283 w 780"/>
                <a:gd name="T97" fmla="*/ 792 h 1139"/>
                <a:gd name="T98" fmla="*/ 195 w 780"/>
                <a:gd name="T99" fmla="*/ 783 h 1139"/>
                <a:gd name="T100" fmla="*/ 136 w 780"/>
                <a:gd name="T101" fmla="*/ 1118 h 1139"/>
                <a:gd name="T102" fmla="*/ 361 w 780"/>
                <a:gd name="T103" fmla="*/ 1103 h 1139"/>
                <a:gd name="T104" fmla="*/ 385 w 780"/>
                <a:gd name="T105" fmla="*/ 8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1139">
                  <a:moveTo>
                    <a:pt x="272" y="657"/>
                  </a:moveTo>
                  <a:cubicBezTo>
                    <a:pt x="300" y="657"/>
                    <a:pt x="328" y="671"/>
                    <a:pt x="343" y="693"/>
                  </a:cubicBezTo>
                  <a:lnTo>
                    <a:pt x="370" y="732"/>
                  </a:lnTo>
                  <a:cubicBezTo>
                    <a:pt x="379" y="745"/>
                    <a:pt x="391" y="745"/>
                    <a:pt x="400" y="733"/>
                  </a:cubicBezTo>
                  <a:lnTo>
                    <a:pt x="428" y="694"/>
                  </a:lnTo>
                  <a:cubicBezTo>
                    <a:pt x="443" y="673"/>
                    <a:pt x="470" y="660"/>
                    <a:pt x="498" y="660"/>
                  </a:cubicBezTo>
                  <a:cubicBezTo>
                    <a:pt x="507" y="660"/>
                    <a:pt x="516" y="661"/>
                    <a:pt x="524" y="664"/>
                  </a:cubicBezTo>
                  <a:lnTo>
                    <a:pt x="569" y="680"/>
                  </a:lnTo>
                  <a:cubicBezTo>
                    <a:pt x="572" y="681"/>
                    <a:pt x="575" y="682"/>
                    <a:pt x="578" y="682"/>
                  </a:cubicBezTo>
                  <a:cubicBezTo>
                    <a:pt x="591" y="682"/>
                    <a:pt x="593" y="670"/>
                    <a:pt x="593" y="663"/>
                  </a:cubicBezTo>
                  <a:lnTo>
                    <a:pt x="593" y="615"/>
                  </a:lnTo>
                  <a:cubicBezTo>
                    <a:pt x="593" y="580"/>
                    <a:pt x="620" y="545"/>
                    <a:pt x="653" y="535"/>
                  </a:cubicBezTo>
                  <a:lnTo>
                    <a:pt x="699" y="521"/>
                  </a:lnTo>
                  <a:cubicBezTo>
                    <a:pt x="706" y="519"/>
                    <a:pt x="711" y="515"/>
                    <a:pt x="713" y="511"/>
                  </a:cubicBezTo>
                  <a:cubicBezTo>
                    <a:pt x="715" y="506"/>
                    <a:pt x="713" y="500"/>
                    <a:pt x="709" y="494"/>
                  </a:cubicBezTo>
                  <a:lnTo>
                    <a:pt x="680" y="455"/>
                  </a:lnTo>
                  <a:cubicBezTo>
                    <a:pt x="660" y="426"/>
                    <a:pt x="660" y="383"/>
                    <a:pt x="682" y="355"/>
                  </a:cubicBezTo>
                  <a:lnTo>
                    <a:pt x="711" y="316"/>
                  </a:lnTo>
                  <a:cubicBezTo>
                    <a:pt x="716" y="311"/>
                    <a:pt x="717" y="304"/>
                    <a:pt x="716" y="300"/>
                  </a:cubicBezTo>
                  <a:cubicBezTo>
                    <a:pt x="715" y="295"/>
                    <a:pt x="710" y="291"/>
                    <a:pt x="703" y="288"/>
                  </a:cubicBezTo>
                  <a:lnTo>
                    <a:pt x="657" y="274"/>
                  </a:lnTo>
                  <a:cubicBezTo>
                    <a:pt x="624" y="263"/>
                    <a:pt x="598" y="227"/>
                    <a:pt x="599" y="192"/>
                  </a:cubicBezTo>
                  <a:lnTo>
                    <a:pt x="600" y="144"/>
                  </a:lnTo>
                  <a:cubicBezTo>
                    <a:pt x="601" y="137"/>
                    <a:pt x="599" y="132"/>
                    <a:pt x="596" y="128"/>
                  </a:cubicBezTo>
                  <a:cubicBezTo>
                    <a:pt x="593" y="125"/>
                    <a:pt x="588" y="125"/>
                    <a:pt x="585" y="125"/>
                  </a:cubicBezTo>
                  <a:cubicBezTo>
                    <a:pt x="583" y="125"/>
                    <a:pt x="580" y="125"/>
                    <a:pt x="577" y="126"/>
                  </a:cubicBezTo>
                  <a:lnTo>
                    <a:pt x="531" y="141"/>
                  </a:lnTo>
                  <a:cubicBezTo>
                    <a:pt x="524" y="143"/>
                    <a:pt x="516" y="144"/>
                    <a:pt x="508" y="144"/>
                  </a:cubicBezTo>
                  <a:cubicBezTo>
                    <a:pt x="479" y="144"/>
                    <a:pt x="451" y="130"/>
                    <a:pt x="436" y="108"/>
                  </a:cubicBezTo>
                  <a:lnTo>
                    <a:pt x="409" y="69"/>
                  </a:lnTo>
                  <a:cubicBezTo>
                    <a:pt x="405" y="63"/>
                    <a:pt x="400" y="59"/>
                    <a:pt x="394" y="59"/>
                  </a:cubicBezTo>
                  <a:cubicBezTo>
                    <a:pt x="388" y="59"/>
                    <a:pt x="386" y="59"/>
                    <a:pt x="381" y="67"/>
                  </a:cubicBezTo>
                  <a:lnTo>
                    <a:pt x="380" y="69"/>
                  </a:lnTo>
                  <a:cubicBezTo>
                    <a:pt x="368" y="87"/>
                    <a:pt x="352" y="110"/>
                    <a:pt x="339" y="123"/>
                  </a:cubicBezTo>
                  <a:cubicBezTo>
                    <a:pt x="331" y="131"/>
                    <a:pt x="318" y="141"/>
                    <a:pt x="301" y="141"/>
                  </a:cubicBezTo>
                  <a:cubicBezTo>
                    <a:pt x="296" y="141"/>
                    <a:pt x="292" y="141"/>
                    <a:pt x="289" y="140"/>
                  </a:cubicBezTo>
                  <a:lnTo>
                    <a:pt x="285" y="140"/>
                  </a:lnTo>
                  <a:lnTo>
                    <a:pt x="282" y="138"/>
                  </a:lnTo>
                  <a:cubicBezTo>
                    <a:pt x="276" y="136"/>
                    <a:pt x="268" y="134"/>
                    <a:pt x="260" y="132"/>
                  </a:cubicBezTo>
                  <a:cubicBezTo>
                    <a:pt x="248" y="128"/>
                    <a:pt x="227" y="122"/>
                    <a:pt x="224" y="122"/>
                  </a:cubicBezTo>
                  <a:cubicBezTo>
                    <a:pt x="215" y="120"/>
                    <a:pt x="205" y="118"/>
                    <a:pt x="202" y="118"/>
                  </a:cubicBezTo>
                  <a:cubicBezTo>
                    <a:pt x="191" y="118"/>
                    <a:pt x="187" y="128"/>
                    <a:pt x="187" y="138"/>
                  </a:cubicBezTo>
                  <a:lnTo>
                    <a:pt x="187" y="186"/>
                  </a:lnTo>
                  <a:cubicBezTo>
                    <a:pt x="187" y="221"/>
                    <a:pt x="160" y="256"/>
                    <a:pt x="126" y="266"/>
                  </a:cubicBezTo>
                  <a:lnTo>
                    <a:pt x="80" y="280"/>
                  </a:lnTo>
                  <a:cubicBezTo>
                    <a:pt x="73" y="282"/>
                    <a:pt x="68" y="286"/>
                    <a:pt x="67" y="290"/>
                  </a:cubicBezTo>
                  <a:cubicBezTo>
                    <a:pt x="65" y="295"/>
                    <a:pt x="67" y="301"/>
                    <a:pt x="71" y="307"/>
                  </a:cubicBezTo>
                  <a:lnTo>
                    <a:pt x="99" y="346"/>
                  </a:lnTo>
                  <a:cubicBezTo>
                    <a:pt x="120" y="375"/>
                    <a:pt x="119" y="419"/>
                    <a:pt x="98" y="446"/>
                  </a:cubicBezTo>
                  <a:lnTo>
                    <a:pt x="68" y="485"/>
                  </a:lnTo>
                  <a:cubicBezTo>
                    <a:pt x="64" y="490"/>
                    <a:pt x="62" y="496"/>
                    <a:pt x="64" y="501"/>
                  </a:cubicBezTo>
                  <a:cubicBezTo>
                    <a:pt x="65" y="506"/>
                    <a:pt x="70" y="510"/>
                    <a:pt x="77" y="513"/>
                  </a:cubicBezTo>
                  <a:lnTo>
                    <a:pt x="123" y="527"/>
                  </a:lnTo>
                  <a:cubicBezTo>
                    <a:pt x="156" y="538"/>
                    <a:pt x="181" y="574"/>
                    <a:pt x="181" y="609"/>
                  </a:cubicBezTo>
                  <a:lnTo>
                    <a:pt x="179" y="657"/>
                  </a:lnTo>
                  <a:cubicBezTo>
                    <a:pt x="179" y="664"/>
                    <a:pt x="181" y="669"/>
                    <a:pt x="184" y="672"/>
                  </a:cubicBezTo>
                  <a:cubicBezTo>
                    <a:pt x="187" y="676"/>
                    <a:pt x="191" y="676"/>
                    <a:pt x="194" y="676"/>
                  </a:cubicBezTo>
                  <a:cubicBezTo>
                    <a:pt x="197" y="676"/>
                    <a:pt x="200" y="676"/>
                    <a:pt x="203" y="675"/>
                  </a:cubicBezTo>
                  <a:lnTo>
                    <a:pt x="248" y="660"/>
                  </a:lnTo>
                  <a:cubicBezTo>
                    <a:pt x="256" y="658"/>
                    <a:pt x="264" y="657"/>
                    <a:pt x="272" y="657"/>
                  </a:cubicBezTo>
                  <a:close/>
                  <a:moveTo>
                    <a:pt x="385" y="801"/>
                  </a:moveTo>
                  <a:cubicBezTo>
                    <a:pt x="360" y="801"/>
                    <a:pt x="337" y="788"/>
                    <a:pt x="322" y="765"/>
                  </a:cubicBezTo>
                  <a:lnTo>
                    <a:pt x="294" y="726"/>
                  </a:lnTo>
                  <a:cubicBezTo>
                    <a:pt x="291" y="721"/>
                    <a:pt x="282" y="716"/>
                    <a:pt x="272" y="716"/>
                  </a:cubicBezTo>
                  <a:cubicBezTo>
                    <a:pt x="270" y="716"/>
                    <a:pt x="268" y="716"/>
                    <a:pt x="266" y="716"/>
                  </a:cubicBezTo>
                  <a:lnTo>
                    <a:pt x="221" y="731"/>
                  </a:lnTo>
                  <a:cubicBezTo>
                    <a:pt x="192" y="741"/>
                    <a:pt x="161" y="734"/>
                    <a:pt x="141" y="714"/>
                  </a:cubicBezTo>
                  <a:cubicBezTo>
                    <a:pt x="127" y="699"/>
                    <a:pt x="119" y="678"/>
                    <a:pt x="120" y="656"/>
                  </a:cubicBezTo>
                  <a:lnTo>
                    <a:pt x="121" y="608"/>
                  </a:lnTo>
                  <a:cubicBezTo>
                    <a:pt x="122" y="599"/>
                    <a:pt x="113" y="586"/>
                    <a:pt x="104" y="584"/>
                  </a:cubicBezTo>
                  <a:lnTo>
                    <a:pt x="59" y="569"/>
                  </a:lnTo>
                  <a:cubicBezTo>
                    <a:pt x="33" y="560"/>
                    <a:pt x="14" y="542"/>
                    <a:pt x="7" y="519"/>
                  </a:cubicBezTo>
                  <a:cubicBezTo>
                    <a:pt x="0" y="496"/>
                    <a:pt x="5" y="470"/>
                    <a:pt x="22" y="448"/>
                  </a:cubicBezTo>
                  <a:lnTo>
                    <a:pt x="51" y="410"/>
                  </a:lnTo>
                  <a:cubicBezTo>
                    <a:pt x="56" y="403"/>
                    <a:pt x="57" y="388"/>
                    <a:pt x="51" y="381"/>
                  </a:cubicBezTo>
                  <a:lnTo>
                    <a:pt x="23" y="342"/>
                  </a:lnTo>
                  <a:cubicBezTo>
                    <a:pt x="7" y="320"/>
                    <a:pt x="3" y="295"/>
                    <a:pt x="11" y="271"/>
                  </a:cubicBezTo>
                  <a:cubicBezTo>
                    <a:pt x="19" y="248"/>
                    <a:pt x="38" y="230"/>
                    <a:pt x="64" y="223"/>
                  </a:cubicBezTo>
                  <a:lnTo>
                    <a:pt x="110" y="209"/>
                  </a:lnTo>
                  <a:cubicBezTo>
                    <a:pt x="118" y="207"/>
                    <a:pt x="127" y="195"/>
                    <a:pt x="127" y="186"/>
                  </a:cubicBezTo>
                  <a:lnTo>
                    <a:pt x="127" y="138"/>
                  </a:lnTo>
                  <a:cubicBezTo>
                    <a:pt x="127" y="93"/>
                    <a:pt x="160" y="59"/>
                    <a:pt x="202" y="59"/>
                  </a:cubicBezTo>
                  <a:cubicBezTo>
                    <a:pt x="212" y="59"/>
                    <a:pt x="228" y="62"/>
                    <a:pt x="236" y="64"/>
                  </a:cubicBezTo>
                  <a:cubicBezTo>
                    <a:pt x="240" y="65"/>
                    <a:pt x="252" y="68"/>
                    <a:pt x="276" y="75"/>
                  </a:cubicBezTo>
                  <a:cubicBezTo>
                    <a:pt x="284" y="77"/>
                    <a:pt x="292" y="79"/>
                    <a:pt x="297" y="81"/>
                  </a:cubicBezTo>
                  <a:lnTo>
                    <a:pt x="298" y="81"/>
                  </a:lnTo>
                  <a:cubicBezTo>
                    <a:pt x="298" y="81"/>
                    <a:pt x="298" y="81"/>
                    <a:pt x="298" y="81"/>
                  </a:cubicBezTo>
                  <a:cubicBezTo>
                    <a:pt x="305" y="74"/>
                    <a:pt x="315" y="60"/>
                    <a:pt x="330" y="37"/>
                  </a:cubicBezTo>
                  <a:lnTo>
                    <a:pt x="331" y="35"/>
                  </a:lnTo>
                  <a:cubicBezTo>
                    <a:pt x="346" y="12"/>
                    <a:pt x="367" y="0"/>
                    <a:pt x="394" y="0"/>
                  </a:cubicBezTo>
                  <a:cubicBezTo>
                    <a:pt x="420" y="0"/>
                    <a:pt x="443" y="13"/>
                    <a:pt x="458" y="36"/>
                  </a:cubicBezTo>
                  <a:lnTo>
                    <a:pt x="485" y="75"/>
                  </a:lnTo>
                  <a:cubicBezTo>
                    <a:pt x="489" y="80"/>
                    <a:pt x="498" y="85"/>
                    <a:pt x="508" y="85"/>
                  </a:cubicBezTo>
                  <a:cubicBezTo>
                    <a:pt x="510" y="85"/>
                    <a:pt x="512" y="85"/>
                    <a:pt x="513" y="85"/>
                  </a:cubicBezTo>
                  <a:lnTo>
                    <a:pt x="559" y="70"/>
                  </a:lnTo>
                  <a:cubicBezTo>
                    <a:pt x="588" y="60"/>
                    <a:pt x="619" y="67"/>
                    <a:pt x="638" y="87"/>
                  </a:cubicBezTo>
                  <a:cubicBezTo>
                    <a:pt x="653" y="102"/>
                    <a:pt x="660" y="123"/>
                    <a:pt x="659" y="145"/>
                  </a:cubicBezTo>
                  <a:lnTo>
                    <a:pt x="658" y="193"/>
                  </a:lnTo>
                  <a:cubicBezTo>
                    <a:pt x="658" y="202"/>
                    <a:pt x="667" y="215"/>
                    <a:pt x="675" y="217"/>
                  </a:cubicBezTo>
                  <a:lnTo>
                    <a:pt x="721" y="232"/>
                  </a:lnTo>
                  <a:cubicBezTo>
                    <a:pt x="746" y="241"/>
                    <a:pt x="765" y="259"/>
                    <a:pt x="772" y="282"/>
                  </a:cubicBezTo>
                  <a:cubicBezTo>
                    <a:pt x="780" y="306"/>
                    <a:pt x="774" y="331"/>
                    <a:pt x="758" y="353"/>
                  </a:cubicBezTo>
                  <a:lnTo>
                    <a:pt x="729" y="391"/>
                  </a:lnTo>
                  <a:cubicBezTo>
                    <a:pt x="723" y="398"/>
                    <a:pt x="723" y="413"/>
                    <a:pt x="728" y="420"/>
                  </a:cubicBezTo>
                  <a:lnTo>
                    <a:pt x="756" y="459"/>
                  </a:lnTo>
                  <a:cubicBezTo>
                    <a:pt x="772" y="481"/>
                    <a:pt x="777" y="507"/>
                    <a:pt x="769" y="530"/>
                  </a:cubicBezTo>
                  <a:cubicBezTo>
                    <a:pt x="761" y="553"/>
                    <a:pt x="742" y="570"/>
                    <a:pt x="716" y="578"/>
                  </a:cubicBezTo>
                  <a:lnTo>
                    <a:pt x="670" y="592"/>
                  </a:lnTo>
                  <a:cubicBezTo>
                    <a:pt x="661" y="594"/>
                    <a:pt x="652" y="606"/>
                    <a:pt x="652" y="615"/>
                  </a:cubicBezTo>
                  <a:lnTo>
                    <a:pt x="652" y="663"/>
                  </a:lnTo>
                  <a:cubicBezTo>
                    <a:pt x="652" y="708"/>
                    <a:pt x="621" y="741"/>
                    <a:pt x="578" y="741"/>
                  </a:cubicBezTo>
                  <a:cubicBezTo>
                    <a:pt x="568" y="741"/>
                    <a:pt x="558" y="739"/>
                    <a:pt x="549" y="736"/>
                  </a:cubicBezTo>
                  <a:lnTo>
                    <a:pt x="504" y="720"/>
                  </a:lnTo>
                  <a:cubicBezTo>
                    <a:pt x="502" y="719"/>
                    <a:pt x="500" y="719"/>
                    <a:pt x="498" y="719"/>
                  </a:cubicBezTo>
                  <a:cubicBezTo>
                    <a:pt x="488" y="719"/>
                    <a:pt x="479" y="724"/>
                    <a:pt x="476" y="728"/>
                  </a:cubicBezTo>
                  <a:lnTo>
                    <a:pt x="448" y="767"/>
                  </a:lnTo>
                  <a:cubicBezTo>
                    <a:pt x="432" y="789"/>
                    <a:pt x="410" y="801"/>
                    <a:pt x="385" y="801"/>
                  </a:cubicBezTo>
                  <a:close/>
                  <a:moveTo>
                    <a:pt x="388" y="210"/>
                  </a:moveTo>
                  <a:cubicBezTo>
                    <a:pt x="277" y="210"/>
                    <a:pt x="186" y="301"/>
                    <a:pt x="186" y="413"/>
                  </a:cubicBezTo>
                  <a:cubicBezTo>
                    <a:pt x="186" y="524"/>
                    <a:pt x="277" y="615"/>
                    <a:pt x="388" y="615"/>
                  </a:cubicBezTo>
                  <a:cubicBezTo>
                    <a:pt x="500" y="615"/>
                    <a:pt x="590" y="524"/>
                    <a:pt x="590" y="413"/>
                  </a:cubicBezTo>
                  <a:cubicBezTo>
                    <a:pt x="590" y="301"/>
                    <a:pt x="500" y="210"/>
                    <a:pt x="388" y="210"/>
                  </a:cubicBezTo>
                  <a:close/>
                  <a:moveTo>
                    <a:pt x="388" y="650"/>
                  </a:moveTo>
                  <a:cubicBezTo>
                    <a:pt x="257" y="650"/>
                    <a:pt x="150" y="544"/>
                    <a:pt x="150" y="413"/>
                  </a:cubicBezTo>
                  <a:cubicBezTo>
                    <a:pt x="150" y="282"/>
                    <a:pt x="257" y="175"/>
                    <a:pt x="388" y="175"/>
                  </a:cubicBezTo>
                  <a:cubicBezTo>
                    <a:pt x="519" y="175"/>
                    <a:pt x="626" y="282"/>
                    <a:pt x="626" y="413"/>
                  </a:cubicBezTo>
                  <a:cubicBezTo>
                    <a:pt x="626" y="544"/>
                    <a:pt x="519" y="650"/>
                    <a:pt x="388" y="650"/>
                  </a:cubicBezTo>
                  <a:close/>
                  <a:moveTo>
                    <a:pt x="559" y="413"/>
                  </a:moveTo>
                  <a:cubicBezTo>
                    <a:pt x="559" y="507"/>
                    <a:pt x="482" y="583"/>
                    <a:pt x="388" y="583"/>
                  </a:cubicBezTo>
                  <a:cubicBezTo>
                    <a:pt x="294" y="583"/>
                    <a:pt x="218" y="507"/>
                    <a:pt x="218" y="413"/>
                  </a:cubicBezTo>
                  <a:cubicBezTo>
                    <a:pt x="218" y="319"/>
                    <a:pt x="294" y="242"/>
                    <a:pt x="388" y="242"/>
                  </a:cubicBezTo>
                  <a:cubicBezTo>
                    <a:pt x="482" y="242"/>
                    <a:pt x="559" y="319"/>
                    <a:pt x="559" y="413"/>
                  </a:cubicBezTo>
                  <a:close/>
                  <a:moveTo>
                    <a:pt x="581" y="788"/>
                  </a:moveTo>
                  <a:cubicBezTo>
                    <a:pt x="580" y="788"/>
                    <a:pt x="579" y="788"/>
                    <a:pt x="578" y="788"/>
                  </a:cubicBezTo>
                  <a:cubicBezTo>
                    <a:pt x="563" y="788"/>
                    <a:pt x="548" y="786"/>
                    <a:pt x="533" y="780"/>
                  </a:cubicBezTo>
                  <a:lnTo>
                    <a:pt x="504" y="770"/>
                  </a:lnTo>
                  <a:lnTo>
                    <a:pt x="486" y="795"/>
                  </a:lnTo>
                  <a:cubicBezTo>
                    <a:pt x="472" y="815"/>
                    <a:pt x="453" y="829"/>
                    <a:pt x="432" y="838"/>
                  </a:cubicBezTo>
                  <a:lnTo>
                    <a:pt x="447" y="1075"/>
                  </a:lnTo>
                  <a:cubicBezTo>
                    <a:pt x="448" y="1094"/>
                    <a:pt x="457" y="1096"/>
                    <a:pt x="467" y="1080"/>
                  </a:cubicBezTo>
                  <a:lnTo>
                    <a:pt x="515" y="1003"/>
                  </a:lnTo>
                  <a:cubicBezTo>
                    <a:pt x="525" y="987"/>
                    <a:pt x="544" y="985"/>
                    <a:pt x="557" y="998"/>
                  </a:cubicBezTo>
                  <a:lnTo>
                    <a:pt x="654" y="1099"/>
                  </a:lnTo>
                  <a:cubicBezTo>
                    <a:pt x="667" y="1113"/>
                    <a:pt x="674" y="1109"/>
                    <a:pt x="669" y="1091"/>
                  </a:cubicBezTo>
                  <a:cubicBezTo>
                    <a:pt x="669" y="1091"/>
                    <a:pt x="608" y="880"/>
                    <a:pt x="581" y="788"/>
                  </a:cubicBezTo>
                  <a:close/>
                  <a:moveTo>
                    <a:pt x="385" y="848"/>
                  </a:moveTo>
                  <a:cubicBezTo>
                    <a:pt x="344" y="848"/>
                    <a:pt x="307" y="828"/>
                    <a:pt x="283" y="792"/>
                  </a:cubicBezTo>
                  <a:lnTo>
                    <a:pt x="265" y="767"/>
                  </a:lnTo>
                  <a:lnTo>
                    <a:pt x="236" y="776"/>
                  </a:lnTo>
                  <a:cubicBezTo>
                    <a:pt x="222" y="780"/>
                    <a:pt x="208" y="783"/>
                    <a:pt x="195" y="783"/>
                  </a:cubicBezTo>
                  <a:cubicBezTo>
                    <a:pt x="189" y="783"/>
                    <a:pt x="183" y="782"/>
                    <a:pt x="177" y="781"/>
                  </a:cubicBezTo>
                  <a:cubicBezTo>
                    <a:pt x="152" y="872"/>
                    <a:pt x="96" y="1082"/>
                    <a:pt x="94" y="1088"/>
                  </a:cubicBezTo>
                  <a:cubicBezTo>
                    <a:pt x="91" y="1108"/>
                    <a:pt x="103" y="1139"/>
                    <a:pt x="136" y="1118"/>
                  </a:cubicBezTo>
                  <a:cubicBezTo>
                    <a:pt x="141" y="1115"/>
                    <a:pt x="240" y="1033"/>
                    <a:pt x="240" y="1033"/>
                  </a:cubicBezTo>
                  <a:cubicBezTo>
                    <a:pt x="255" y="1021"/>
                    <a:pt x="267" y="1020"/>
                    <a:pt x="284" y="1035"/>
                  </a:cubicBezTo>
                  <a:lnTo>
                    <a:pt x="361" y="1103"/>
                  </a:lnTo>
                  <a:cubicBezTo>
                    <a:pt x="374" y="1115"/>
                    <a:pt x="395" y="1108"/>
                    <a:pt x="395" y="1089"/>
                  </a:cubicBezTo>
                  <a:lnTo>
                    <a:pt x="388" y="848"/>
                  </a:lnTo>
                  <a:cubicBezTo>
                    <a:pt x="387" y="848"/>
                    <a:pt x="386" y="848"/>
                    <a:pt x="385" y="848"/>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C4261D"/>
                </a:solidFill>
              </a:endParaRPr>
            </a:p>
          </p:txBody>
        </p:sp>
        <p:sp>
          <p:nvSpPr>
            <p:cNvPr id="20" name="Freeform 6"/>
            <p:cNvSpPr>
              <a:spLocks noEditPoints="1"/>
            </p:cNvSpPr>
            <p:nvPr/>
          </p:nvSpPr>
          <p:spPr bwMode="auto">
            <a:xfrm>
              <a:off x="7772329" y="-1123557"/>
              <a:ext cx="465708" cy="472063"/>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2DB6B9"/>
                </a:solidFill>
              </a:endParaRPr>
            </a:p>
          </p:txBody>
        </p:sp>
      </p:grpSp>
      <p:grpSp>
        <p:nvGrpSpPr>
          <p:cNvPr id="21" name="组合 20"/>
          <p:cNvGrpSpPr/>
          <p:nvPr/>
        </p:nvGrpSpPr>
        <p:grpSpPr>
          <a:xfrm>
            <a:off x="10148618" y="6203326"/>
            <a:ext cx="538156" cy="495438"/>
            <a:chOff x="10019977" y="-551766"/>
            <a:chExt cx="2093913" cy="2122488"/>
          </a:xfrm>
          <a:solidFill>
            <a:srgbClr val="AF2019"/>
          </a:solidFill>
        </p:grpSpPr>
        <p:sp>
          <p:nvSpPr>
            <p:cNvPr id="22"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2DB6B9"/>
                </a:solidFill>
              </a:endParaRPr>
            </a:p>
          </p:txBody>
        </p:sp>
        <p:sp>
          <p:nvSpPr>
            <p:cNvPr id="23"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2DB6B9"/>
                </a:solidFill>
              </a:endParaRPr>
            </a:p>
          </p:txBody>
        </p:sp>
      </p:grpSp>
      <p:grpSp>
        <p:nvGrpSpPr>
          <p:cNvPr id="24" name="组合 23"/>
          <p:cNvGrpSpPr/>
          <p:nvPr/>
        </p:nvGrpSpPr>
        <p:grpSpPr>
          <a:xfrm>
            <a:off x="10747711" y="6203326"/>
            <a:ext cx="538156" cy="495438"/>
            <a:chOff x="2317849" y="-1212230"/>
            <a:chExt cx="2093913" cy="2122488"/>
          </a:xfrm>
          <a:solidFill>
            <a:srgbClr val="AF2019"/>
          </a:solidFill>
        </p:grpSpPr>
        <p:sp>
          <p:nvSpPr>
            <p:cNvPr id="25"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2DB6B9"/>
                </a:solidFill>
              </a:endParaRPr>
            </a:p>
          </p:txBody>
        </p:sp>
        <p:sp>
          <p:nvSpPr>
            <p:cNvPr id="26"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2DB6B9"/>
                </a:solidFill>
              </a:endParaRPr>
            </a:p>
          </p:txBody>
        </p:sp>
      </p:grpSp>
      <p:grpSp>
        <p:nvGrpSpPr>
          <p:cNvPr id="27" name="组合 26"/>
          <p:cNvGrpSpPr/>
          <p:nvPr/>
        </p:nvGrpSpPr>
        <p:grpSpPr>
          <a:xfrm>
            <a:off x="11368719" y="6203326"/>
            <a:ext cx="538156" cy="495438"/>
            <a:chOff x="4910385" y="-2248866"/>
            <a:chExt cx="2093913" cy="2122488"/>
          </a:xfrm>
          <a:solidFill>
            <a:srgbClr val="AF2019"/>
          </a:solidFill>
        </p:grpSpPr>
        <p:sp>
          <p:nvSpPr>
            <p:cNvPr id="28"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2DB6B9"/>
                </a:solidFill>
              </a:endParaRPr>
            </a:p>
          </p:txBody>
        </p:sp>
        <p:sp>
          <p:nvSpPr>
            <p:cNvPr id="29"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w="3175">
              <a:solidFill>
                <a:srgbClr val="DF2E25"/>
              </a:solidFill>
            </a:ln>
          </p:spPr>
          <p:txBody>
            <a:bodyPr vert="horz" wrap="square" lIns="91440" tIns="45720" rIns="91440" bIns="45720" numCol="1" anchor="t" anchorCtr="0" compatLnSpc="1"/>
            <a:lstStyle/>
            <a:p>
              <a:endParaRPr lang="zh-CN" altLang="en-US">
                <a:solidFill>
                  <a:srgbClr val="C4261D"/>
                </a:solidFill>
              </a:endParaRPr>
            </a:p>
          </p:txBody>
        </p:sp>
      </p:grpSp>
      <p:pic>
        <p:nvPicPr>
          <p:cNvPr id="31" name="背景音乐 - 轻快背景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65919" y="-1173632"/>
            <a:ext cx="609283" cy="609741"/>
          </a:xfrm>
          <a:prstGeom prst="rect">
            <a:avLst/>
          </a:prstGeom>
        </p:spPr>
      </p:pic>
      <p:sp>
        <p:nvSpPr>
          <p:cNvPr id="35" name="Freeform 6"/>
          <p:cNvSpPr/>
          <p:nvPr/>
        </p:nvSpPr>
        <p:spPr bwMode="auto">
          <a:xfrm>
            <a:off x="10576747" y="2165927"/>
            <a:ext cx="1635953" cy="2527736"/>
          </a:xfrm>
          <a:custGeom>
            <a:avLst/>
            <a:gdLst/>
            <a:ahLst/>
            <a:cxnLst/>
            <a:rect l="l" t="t" r="r" b="b"/>
            <a:pathLst>
              <a:path w="1636805" h="2527151">
                <a:moveTo>
                  <a:pt x="1636805" y="0"/>
                </a:moveTo>
                <a:lnTo>
                  <a:pt x="157161" y="0"/>
                </a:lnTo>
                <a:cubicBezTo>
                  <a:pt x="479113" y="297673"/>
                  <a:pt x="680524" y="725002"/>
                  <a:pt x="680524" y="1199898"/>
                </a:cubicBezTo>
                <a:cubicBezTo>
                  <a:pt x="680524" y="1746911"/>
                  <a:pt x="411976" y="2231780"/>
                  <a:pt x="0" y="2527151"/>
                </a:cubicBezTo>
                <a:lnTo>
                  <a:pt x="1636805" y="2527151"/>
                </a:lnTo>
                <a:close/>
              </a:path>
            </a:pathLst>
          </a:custGeom>
          <a:solidFill>
            <a:srgbClr val="AF2019"/>
          </a:solidFill>
          <a:ln>
            <a:noFill/>
          </a:ln>
        </p:spPr>
        <p:txBody>
          <a:bodyPr vert="horz" wrap="square" lIns="91440" tIns="45720" rIns="91440" bIns="45720" numCol="1" anchor="t" anchorCtr="0" compatLnSpc="1"/>
          <a:lstStyle/>
          <a:p>
            <a:endParaRPr lang="zh-CN" altLang="en-US" dirty="0"/>
          </a:p>
        </p:txBody>
      </p:sp>
      <p:sp>
        <p:nvSpPr>
          <p:cNvPr id="38" name="Rectangle 3"/>
          <p:cNvSpPr txBox="1">
            <a:spLocks noChangeArrowheads="1"/>
          </p:cNvSpPr>
          <p:nvPr/>
        </p:nvSpPr>
        <p:spPr bwMode="auto">
          <a:xfrm>
            <a:off x="630144" y="1792992"/>
            <a:ext cx="9542592" cy="1325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sz="11500" b="1" dirty="0">
                <a:solidFill>
                  <a:srgbClr val="C2241C"/>
                </a:solidFill>
                <a:latin typeface="Impact" panose="020B0806030902050204" pitchFamily="34" charset="0"/>
              </a:rPr>
              <a:t>2019</a:t>
            </a:r>
            <a:endParaRPr lang="zh-CN" sz="11500" b="1" dirty="0">
              <a:solidFill>
                <a:srgbClr val="C2241C"/>
              </a:solidFill>
              <a:latin typeface="Impact" panose="020B0806030902050204" pitchFamily="34" charset="0"/>
            </a:endParaRPr>
          </a:p>
        </p:txBody>
      </p:sp>
      <p:grpSp>
        <p:nvGrpSpPr>
          <p:cNvPr id="2" name="组合 1"/>
          <p:cNvGrpSpPr/>
          <p:nvPr/>
        </p:nvGrpSpPr>
        <p:grpSpPr>
          <a:xfrm>
            <a:off x="7966439" y="1845251"/>
            <a:ext cx="3070838" cy="3073149"/>
            <a:chOff x="7966439" y="1845251"/>
            <a:chExt cx="3070838" cy="3073149"/>
          </a:xfrm>
        </p:grpSpPr>
        <p:sp>
          <p:nvSpPr>
            <p:cNvPr id="34" name="椭圆 33"/>
            <p:cNvSpPr/>
            <p:nvPr/>
          </p:nvSpPr>
          <p:spPr bwMode="auto">
            <a:xfrm>
              <a:off x="7966439" y="1845251"/>
              <a:ext cx="3070838" cy="3073149"/>
            </a:xfrm>
            <a:prstGeom prst="ellipse">
              <a:avLst/>
            </a:prstGeom>
            <a:solidFill>
              <a:srgbClr val="AF2019"/>
            </a:solidFill>
            <a:ln w="57150" cap="flat" cmpd="sng" algn="ctr">
              <a:noFill/>
              <a:prstDash val="dash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50000"/>
                </a:lnSpc>
                <a:spcBef>
                  <a:spcPct val="0"/>
                </a:spcBef>
                <a:spcAft>
                  <a:spcPct val="0"/>
                </a:spcAft>
                <a:buClrTx/>
                <a:buSzTx/>
                <a:buFont typeface="Arial" panose="020B0604020202020204" pitchFamily="34" charset="0"/>
                <a:buNone/>
              </a:pPr>
              <a:endParaRPr kumimoji="0" lang="zh-CN" altLang="en-US" sz="7200" b="0" i="0" u="none" strike="noStrike" cap="none" normalizeH="0" baseline="0" dirty="0">
                <a:ln>
                  <a:noFill/>
                </a:ln>
                <a:solidFill>
                  <a:srgbClr val="F8F8F8"/>
                </a:solidFill>
                <a:effectLst/>
                <a:latin typeface="Impact" panose="020B0806030902050204" pitchFamily="34" charset="0"/>
              </a:endParaRPr>
            </a:p>
          </p:txBody>
        </p:sp>
        <p:sp>
          <p:nvSpPr>
            <p:cNvPr id="37" name="TextBox 36"/>
            <p:cNvSpPr txBox="1"/>
            <p:nvPr/>
          </p:nvSpPr>
          <p:spPr>
            <a:xfrm>
              <a:off x="8950432" y="3046592"/>
              <a:ext cx="1272592" cy="646331"/>
            </a:xfrm>
            <a:prstGeom prst="rect">
              <a:avLst/>
            </a:prstGeom>
            <a:noFill/>
            <a:ln>
              <a:noFill/>
            </a:ln>
          </p:spPr>
          <p:txBody>
            <a:bodyPr wrap="none" rtlCol="0">
              <a:spAutoFit/>
            </a:bodyPr>
            <a:lstStyle/>
            <a:p>
              <a:r>
                <a:rPr lang="en-US" altLang="zh-CN" sz="3600" dirty="0">
                  <a:solidFill>
                    <a:srgbClr val="F8F8F8"/>
                  </a:solidFill>
                </a:rPr>
                <a:t>LOGO</a:t>
              </a:r>
              <a:endParaRPr lang="zh-CN" altLang="en-US" sz="3600" dirty="0">
                <a:solidFill>
                  <a:srgbClr val="F8F8F8"/>
                </a:solidFill>
              </a:endParaRPr>
            </a:p>
          </p:txBody>
        </p:sp>
        <p:sp>
          <p:nvSpPr>
            <p:cNvPr id="36" name="椭圆 35"/>
            <p:cNvSpPr/>
            <p:nvPr/>
          </p:nvSpPr>
          <p:spPr bwMode="auto">
            <a:xfrm>
              <a:off x="8255446" y="2103598"/>
              <a:ext cx="2504413" cy="2556454"/>
            </a:xfrm>
            <a:prstGeom prst="ellipse">
              <a:avLst/>
            </a:prstGeom>
            <a:noFill/>
            <a:ln w="57150" cap="flat" cmpd="sng" algn="ctr">
              <a:solidFill>
                <a:schemeClr val="bg1">
                  <a:lumMod val="95000"/>
                </a:schemeClr>
              </a:solidFill>
              <a:prstDash val="dash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50000"/>
                </a:lnSpc>
                <a:spcBef>
                  <a:spcPct val="0"/>
                </a:spcBef>
                <a:spcAft>
                  <a:spcPct val="0"/>
                </a:spcAft>
                <a:buClrTx/>
                <a:buSzTx/>
                <a:buFont typeface="Arial" panose="020B0604020202020204" pitchFamily="34" charset="0"/>
                <a:buNone/>
              </a:pPr>
              <a:endParaRPr kumimoji="0" lang="zh-CN" altLang="en-US" sz="7200" b="0" i="0" u="none" strike="noStrike" cap="none" normalizeH="0" baseline="0" dirty="0">
                <a:ln>
                  <a:noFill/>
                </a:ln>
                <a:solidFill>
                  <a:srgbClr val="F8F8F8"/>
                </a:solidFill>
                <a:effectLst/>
                <a:latin typeface="Impact" panose="020B0806030902050204" pitchFamily="34" charset="0"/>
              </a:endParaRPr>
            </a:p>
          </p:txBody>
        </p:sp>
      </p:grpSp>
    </p:spTree>
    <p:extLst>
      <p:ext uri="{BB962C8B-B14F-4D97-AF65-F5344CB8AC3E}">
        <p14:creationId xmlns:p14="http://schemas.microsoft.com/office/powerpoint/2010/main" val="27926306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4="http://schemas.microsoft.com/office/drawing/2010/main">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par>
                          <p:cTn id="7" fill="hold">
                            <p:stCondLst>
                              <p:cond delay="0"/>
                            </p:stCondLst>
                            <p:childTnLst>
                              <p:par>
                                <p:cTn id="8" presetID="2" presetClass="entr" presetSubtype="2" fill="hold" grpId="0" nodeType="after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500" fill="hold"/>
                                        <p:tgtEl>
                                          <p:spTgt spid="35"/>
                                        </p:tgtEl>
                                        <p:attrNameLst>
                                          <p:attrName>ppt_x</p:attrName>
                                        </p:attrNameLst>
                                      </p:cBhvr>
                                      <p:tavLst>
                                        <p:tav tm="0">
                                          <p:val>
                                            <p:strVal val="1+#ppt_w/2"/>
                                          </p:val>
                                        </p:tav>
                                        <p:tav tm="100000">
                                          <p:val>
                                            <p:strVal val="#ppt_x"/>
                                          </p:val>
                                        </p:tav>
                                      </p:tavLst>
                                    </p:anim>
                                    <p:anim calcmode="lin" valueType="num">
                                      <p:cBhvr additive="base">
                                        <p:cTn id="11" dur="500" fill="hold"/>
                                        <p:tgtEl>
                                          <p:spTgt spid="3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1+#ppt_w/2"/>
                                          </p:val>
                                        </p:tav>
                                        <p:tav tm="100000">
                                          <p:val>
                                            <p:strVal val="#ppt_x"/>
                                          </p:val>
                                        </p:tav>
                                      </p:tavLst>
                                    </p:anim>
                                    <p:anim calcmode="lin" valueType="num">
                                      <p:cBhvr additive="base">
                                        <p:cTn id="16" dur="2000" fill="hold"/>
                                        <p:tgtEl>
                                          <p:spTgt spid="2"/>
                                        </p:tgtEl>
                                        <p:attrNameLst>
                                          <p:attrName>ppt_y</p:attrName>
                                        </p:attrNameLst>
                                      </p:cBhvr>
                                      <p:tavLst>
                                        <p:tav tm="0">
                                          <p:val>
                                            <p:strVal val="#ppt_y"/>
                                          </p:val>
                                        </p:tav>
                                        <p:tav tm="100000">
                                          <p:val>
                                            <p:strVal val="#ppt_y"/>
                                          </p:val>
                                        </p:tav>
                                      </p:tavLst>
                                    </p:anim>
                                  </p:childTnLst>
                                </p:cTn>
                              </p:par>
                              <p:par>
                                <p:cTn id="17" presetID="8" presetClass="emph" presetSubtype="0" fill="hold" nodeType="withEffect">
                                  <p:stCondLst>
                                    <p:cond delay="0"/>
                                  </p:stCondLst>
                                  <p:childTnLst>
                                    <p:animRot by="-10800000">
                                      <p:cBhvr>
                                        <p:cTn id="18" dur="2000" fill="hold"/>
                                        <p:tgtEl>
                                          <p:spTgt spid="2"/>
                                        </p:tgtEl>
                                        <p:attrNameLst>
                                          <p:attrName>r</p:attrName>
                                        </p:attrNameLst>
                                      </p:cBhvr>
                                    </p:animRot>
                                  </p:childTnLst>
                                </p:cTn>
                              </p:par>
                            </p:childTnLst>
                          </p:cTn>
                        </p:par>
                        <p:par>
                          <p:cTn id="19" fill="hold">
                            <p:stCondLst>
                              <p:cond delay="2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anim calcmode="lin" valueType="num">
                                      <p:cBhvr>
                                        <p:cTn id="2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
                                        </p:tgtEl>
                                      </p:cBhvr>
                                    </p:animEffect>
                                  </p:childTnLst>
                                </p:cTn>
                              </p:par>
                            </p:childTnLst>
                          </p:cTn>
                        </p:par>
                        <p:par>
                          <p:cTn id="27" fill="hold">
                            <p:stCondLst>
                              <p:cond delay="325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8"/>
                                        </p:tgtEl>
                                        <p:attrNameLst>
                                          <p:attrName>ppt_y</p:attrName>
                                        </p:attrNameLst>
                                      </p:cBhvr>
                                      <p:tavLst>
                                        <p:tav tm="0">
                                          <p:val>
                                            <p:strVal val="#ppt_y"/>
                                          </p:val>
                                        </p:tav>
                                        <p:tav tm="100000">
                                          <p:val>
                                            <p:strVal val="#ppt_y"/>
                                          </p:val>
                                        </p:tav>
                                      </p:tavLst>
                                    </p:anim>
                                    <p:anim calcmode="lin" valueType="num">
                                      <p:cBhvr>
                                        <p:cTn id="32"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8"/>
                                        </p:tgtEl>
                                      </p:cBhvr>
                                    </p:animEffect>
                                  </p:childTnLst>
                                </p:cTn>
                              </p:par>
                            </p:childTnLst>
                          </p:cTn>
                        </p:par>
                        <p:par>
                          <p:cTn id="35" fill="hold">
                            <p:stCondLst>
                              <p:cond delay="39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5"/>
                                        </p:tgtEl>
                                        <p:attrNameLst>
                                          <p:attrName>ppt_y</p:attrName>
                                        </p:attrNameLst>
                                      </p:cBhvr>
                                      <p:tavLst>
                                        <p:tav tm="0">
                                          <p:val>
                                            <p:strVal val="#ppt_y"/>
                                          </p:val>
                                        </p:tav>
                                        <p:tav tm="100000">
                                          <p:val>
                                            <p:strVal val="#ppt_y"/>
                                          </p:val>
                                        </p:tav>
                                      </p:tavLst>
                                    </p:anim>
                                    <p:anim calcmode="lin" valueType="num">
                                      <p:cBhvr>
                                        <p:cTn id="4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5"/>
                                        </p:tgtEl>
                                      </p:cBhvr>
                                    </p:animEffect>
                                  </p:childTnLst>
                                </p:cTn>
                              </p:par>
                            </p:childTnLst>
                          </p:cTn>
                        </p:par>
                        <p:par>
                          <p:cTn id="43" fill="hold">
                            <p:stCondLst>
                              <p:cond delay="5600"/>
                            </p:stCondLst>
                            <p:childTnLst>
                              <p:par>
                                <p:cTn id="44" presetID="2" presetClass="entr" presetSubtype="9"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2000" fill="hold"/>
                                        <p:tgtEl>
                                          <p:spTgt spid="15"/>
                                        </p:tgtEl>
                                        <p:attrNameLst>
                                          <p:attrName>ppt_x</p:attrName>
                                        </p:attrNameLst>
                                      </p:cBhvr>
                                      <p:tavLst>
                                        <p:tav tm="0">
                                          <p:val>
                                            <p:strVal val="0-#ppt_w/2"/>
                                          </p:val>
                                        </p:tav>
                                        <p:tav tm="100000">
                                          <p:val>
                                            <p:strVal val="#ppt_x"/>
                                          </p:val>
                                        </p:tav>
                                      </p:tavLst>
                                    </p:anim>
                                    <p:anim calcmode="lin" valueType="num">
                                      <p:cBhvr additive="base">
                                        <p:cTn id="47" dur="2000" fill="hold"/>
                                        <p:tgtEl>
                                          <p:spTgt spid="15"/>
                                        </p:tgtEl>
                                        <p:attrNameLst>
                                          <p:attrName>ppt_y</p:attrName>
                                        </p:attrNameLst>
                                      </p:cBhvr>
                                      <p:tavLst>
                                        <p:tav tm="0">
                                          <p:val>
                                            <p:strVal val="0-#ppt_h/2"/>
                                          </p:val>
                                        </p:tav>
                                        <p:tav tm="100000">
                                          <p:val>
                                            <p:strVal val="#ppt_y"/>
                                          </p:val>
                                        </p:tav>
                                      </p:tavLst>
                                    </p:anim>
                                  </p:childTnLst>
                                </p:cTn>
                              </p:par>
                              <p:par>
                                <p:cTn id="48" presetID="8" presetClass="emph" presetSubtype="0" fill="hold" nodeType="withEffect">
                                  <p:stCondLst>
                                    <p:cond delay="0"/>
                                  </p:stCondLst>
                                  <p:childTnLst>
                                    <p:animRot by="21600000">
                                      <p:cBhvr>
                                        <p:cTn id="49" dur="2000" fill="hold"/>
                                        <p:tgtEl>
                                          <p:spTgt spid="15"/>
                                        </p:tgtEl>
                                        <p:attrNameLst>
                                          <p:attrName>r</p:attrName>
                                        </p:attrNameLst>
                                      </p:cBhvr>
                                    </p:animRot>
                                  </p:childTnLst>
                                </p:cTn>
                              </p:par>
                              <p:par>
                                <p:cTn id="50" presetID="2" presetClass="entr" presetSubtype="9"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2000" fill="hold"/>
                                        <p:tgtEl>
                                          <p:spTgt spid="18"/>
                                        </p:tgtEl>
                                        <p:attrNameLst>
                                          <p:attrName>ppt_x</p:attrName>
                                        </p:attrNameLst>
                                      </p:cBhvr>
                                      <p:tavLst>
                                        <p:tav tm="0">
                                          <p:val>
                                            <p:strVal val="0-#ppt_w/2"/>
                                          </p:val>
                                        </p:tav>
                                        <p:tav tm="100000">
                                          <p:val>
                                            <p:strVal val="#ppt_x"/>
                                          </p:val>
                                        </p:tav>
                                      </p:tavLst>
                                    </p:anim>
                                    <p:anim calcmode="lin" valueType="num">
                                      <p:cBhvr additive="base">
                                        <p:cTn id="53" dur="2000" fill="hold"/>
                                        <p:tgtEl>
                                          <p:spTgt spid="18"/>
                                        </p:tgtEl>
                                        <p:attrNameLst>
                                          <p:attrName>ppt_y</p:attrName>
                                        </p:attrNameLst>
                                      </p:cBhvr>
                                      <p:tavLst>
                                        <p:tav tm="0">
                                          <p:val>
                                            <p:strVal val="0-#ppt_h/2"/>
                                          </p:val>
                                        </p:tav>
                                        <p:tav tm="100000">
                                          <p:val>
                                            <p:strVal val="#ppt_y"/>
                                          </p:val>
                                        </p:tav>
                                      </p:tavLst>
                                    </p:anim>
                                  </p:childTnLst>
                                </p:cTn>
                              </p:par>
                              <p:par>
                                <p:cTn id="54" presetID="8" presetClass="emph" presetSubtype="0" fill="hold" nodeType="withEffect">
                                  <p:stCondLst>
                                    <p:cond delay="0"/>
                                  </p:stCondLst>
                                  <p:childTnLst>
                                    <p:animRot by="21600000">
                                      <p:cBhvr>
                                        <p:cTn id="55" dur="2000" fill="hold"/>
                                        <p:tgtEl>
                                          <p:spTgt spid="18"/>
                                        </p:tgtEl>
                                        <p:attrNameLst>
                                          <p:attrName>r</p:attrName>
                                        </p:attrNameLst>
                                      </p:cBhvr>
                                    </p:animRot>
                                  </p:childTnLst>
                                </p:cTn>
                              </p:par>
                              <p:par>
                                <p:cTn id="56" presetID="2" presetClass="entr" presetSubtype="9" fill="hold" nodeType="withEffect">
                                  <p:stCondLst>
                                    <p:cond delay="40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2000" fill="hold"/>
                                        <p:tgtEl>
                                          <p:spTgt spid="21"/>
                                        </p:tgtEl>
                                        <p:attrNameLst>
                                          <p:attrName>ppt_x</p:attrName>
                                        </p:attrNameLst>
                                      </p:cBhvr>
                                      <p:tavLst>
                                        <p:tav tm="0">
                                          <p:val>
                                            <p:strVal val="0-#ppt_w/2"/>
                                          </p:val>
                                        </p:tav>
                                        <p:tav tm="100000">
                                          <p:val>
                                            <p:strVal val="#ppt_x"/>
                                          </p:val>
                                        </p:tav>
                                      </p:tavLst>
                                    </p:anim>
                                    <p:anim calcmode="lin" valueType="num">
                                      <p:cBhvr additive="base">
                                        <p:cTn id="59" dur="2000" fill="hold"/>
                                        <p:tgtEl>
                                          <p:spTgt spid="21"/>
                                        </p:tgtEl>
                                        <p:attrNameLst>
                                          <p:attrName>ppt_y</p:attrName>
                                        </p:attrNameLst>
                                      </p:cBhvr>
                                      <p:tavLst>
                                        <p:tav tm="0">
                                          <p:val>
                                            <p:strVal val="0-#ppt_h/2"/>
                                          </p:val>
                                        </p:tav>
                                        <p:tav tm="100000">
                                          <p:val>
                                            <p:strVal val="#ppt_y"/>
                                          </p:val>
                                        </p:tav>
                                      </p:tavLst>
                                    </p:anim>
                                  </p:childTnLst>
                                </p:cTn>
                              </p:par>
                              <p:par>
                                <p:cTn id="60" presetID="8" presetClass="emph" presetSubtype="0" fill="hold" nodeType="withEffect">
                                  <p:stCondLst>
                                    <p:cond delay="400"/>
                                  </p:stCondLst>
                                  <p:childTnLst>
                                    <p:animRot by="21600000">
                                      <p:cBhvr>
                                        <p:cTn id="61" dur="2000" fill="hold"/>
                                        <p:tgtEl>
                                          <p:spTgt spid="21"/>
                                        </p:tgtEl>
                                        <p:attrNameLst>
                                          <p:attrName>r</p:attrName>
                                        </p:attrNameLst>
                                      </p:cBhvr>
                                    </p:animRot>
                                  </p:childTnLst>
                                </p:cTn>
                              </p:par>
                              <p:par>
                                <p:cTn id="62" presetID="2" presetClass="entr" presetSubtype="9" fill="hold" nodeType="withEffect">
                                  <p:stCondLst>
                                    <p:cond delay="60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2000" fill="hold"/>
                                        <p:tgtEl>
                                          <p:spTgt spid="24"/>
                                        </p:tgtEl>
                                        <p:attrNameLst>
                                          <p:attrName>ppt_x</p:attrName>
                                        </p:attrNameLst>
                                      </p:cBhvr>
                                      <p:tavLst>
                                        <p:tav tm="0">
                                          <p:val>
                                            <p:strVal val="0-#ppt_w/2"/>
                                          </p:val>
                                        </p:tav>
                                        <p:tav tm="100000">
                                          <p:val>
                                            <p:strVal val="#ppt_x"/>
                                          </p:val>
                                        </p:tav>
                                      </p:tavLst>
                                    </p:anim>
                                    <p:anim calcmode="lin" valueType="num">
                                      <p:cBhvr additive="base">
                                        <p:cTn id="65" dur="2000" fill="hold"/>
                                        <p:tgtEl>
                                          <p:spTgt spid="24"/>
                                        </p:tgtEl>
                                        <p:attrNameLst>
                                          <p:attrName>ppt_y</p:attrName>
                                        </p:attrNameLst>
                                      </p:cBhvr>
                                      <p:tavLst>
                                        <p:tav tm="0">
                                          <p:val>
                                            <p:strVal val="0-#ppt_h/2"/>
                                          </p:val>
                                        </p:tav>
                                        <p:tav tm="100000">
                                          <p:val>
                                            <p:strVal val="#ppt_y"/>
                                          </p:val>
                                        </p:tav>
                                      </p:tavLst>
                                    </p:anim>
                                  </p:childTnLst>
                                </p:cTn>
                              </p:par>
                              <p:par>
                                <p:cTn id="66" presetID="8" presetClass="emph" presetSubtype="0" fill="hold" nodeType="withEffect">
                                  <p:stCondLst>
                                    <p:cond delay="600"/>
                                  </p:stCondLst>
                                  <p:childTnLst>
                                    <p:animRot by="21600000">
                                      <p:cBhvr>
                                        <p:cTn id="67" dur="2000" fill="hold"/>
                                        <p:tgtEl>
                                          <p:spTgt spid="24"/>
                                        </p:tgtEl>
                                        <p:attrNameLst>
                                          <p:attrName>r</p:attrName>
                                        </p:attrNameLst>
                                      </p:cBhvr>
                                    </p:animRot>
                                  </p:childTnLst>
                                </p:cTn>
                              </p:par>
                              <p:par>
                                <p:cTn id="68" presetID="2" presetClass="entr" presetSubtype="9" fill="hold" nodeType="withEffect">
                                  <p:stCondLst>
                                    <p:cond delay="20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2000" fill="hold"/>
                                        <p:tgtEl>
                                          <p:spTgt spid="27"/>
                                        </p:tgtEl>
                                        <p:attrNameLst>
                                          <p:attrName>ppt_x</p:attrName>
                                        </p:attrNameLst>
                                      </p:cBhvr>
                                      <p:tavLst>
                                        <p:tav tm="0">
                                          <p:val>
                                            <p:strVal val="0-#ppt_w/2"/>
                                          </p:val>
                                        </p:tav>
                                        <p:tav tm="100000">
                                          <p:val>
                                            <p:strVal val="#ppt_x"/>
                                          </p:val>
                                        </p:tav>
                                      </p:tavLst>
                                    </p:anim>
                                    <p:anim calcmode="lin" valueType="num">
                                      <p:cBhvr additive="base">
                                        <p:cTn id="71" dur="2000" fill="hold"/>
                                        <p:tgtEl>
                                          <p:spTgt spid="27"/>
                                        </p:tgtEl>
                                        <p:attrNameLst>
                                          <p:attrName>ppt_y</p:attrName>
                                        </p:attrNameLst>
                                      </p:cBhvr>
                                      <p:tavLst>
                                        <p:tav tm="0">
                                          <p:val>
                                            <p:strVal val="0-#ppt_h/2"/>
                                          </p:val>
                                        </p:tav>
                                        <p:tav tm="100000">
                                          <p:val>
                                            <p:strVal val="#ppt_y"/>
                                          </p:val>
                                        </p:tav>
                                      </p:tavLst>
                                    </p:anim>
                                  </p:childTnLst>
                                </p:cTn>
                              </p:par>
                              <p:par>
                                <p:cTn id="72" presetID="8" presetClass="emph" presetSubtype="0" fill="hold" nodeType="withEffect">
                                  <p:stCondLst>
                                    <p:cond delay="800"/>
                                  </p:stCondLst>
                                  <p:childTnLst>
                                    <p:animRot by="21600000">
                                      <p:cBhvr>
                                        <p:cTn id="73"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4" repeatCount="indefinite" fill="remove" display="0">
                  <p:stCondLst>
                    <p:cond delay="indefinite"/>
                  </p:stCondLst>
                  <p:endCondLst>
                    <p:cond evt="onStopAudio" delay="0">
                      <p:tgtEl>
                        <p:sldTgt/>
                      </p:tgtEl>
                    </p:cond>
                  </p:endCondLst>
                </p:cTn>
                <p:tgtEl>
                  <p:spTgt spid="31"/>
                </p:tgtEl>
              </p:cMediaNode>
            </p:audio>
          </p:childTnLst>
        </p:cTn>
      </p:par>
    </p:tnLst>
    <p:bldLst>
      <p:bldP spid="4" grpId="0"/>
      <p:bldP spid="5" grpId="0"/>
      <p:bldP spid="35"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9"/>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grpSp>
      <p:grpSp>
        <p:nvGrpSpPr>
          <p:cNvPr id="48" name="组合 37"/>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grpSp>
      <p:grpSp>
        <p:nvGrpSpPr>
          <p:cNvPr id="51" name="组合 40"/>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04</a:t>
              </a:r>
              <a:endParaRPr lang="zh-CN" altLang="en-US" sz="3200">
                <a:solidFill>
                  <a:schemeClr val="bg1"/>
                </a:solidFill>
                <a:latin typeface="Impact" panose="020B0806030902050204" pitchFamily="34" charset="0"/>
              </a:endParaRPr>
            </a:p>
          </p:txBody>
        </p:sp>
      </p:grpSp>
      <p:grpSp>
        <p:nvGrpSpPr>
          <p:cNvPr id="54" name="组合 43"/>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57" name="组合 46"/>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grpSp>
      <p:grpSp>
        <p:nvGrpSpPr>
          <p:cNvPr id="77" name="组合 76"/>
          <p:cNvGrpSpPr/>
          <p:nvPr/>
        </p:nvGrpSpPr>
        <p:grpSpPr>
          <a:xfrm>
            <a:off x="6239129" y="1413570"/>
            <a:ext cx="3765864" cy="511504"/>
            <a:chOff x="6315198" y="1573726"/>
            <a:chExt cx="3768315" cy="511504"/>
          </a:xfrm>
          <a:solidFill>
            <a:srgbClr val="C00000"/>
          </a:solidFill>
        </p:grpSpPr>
        <p:sp>
          <p:nvSpPr>
            <p:cNvPr id="78"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315198" y="1652627"/>
              <a:ext cx="3602224" cy="400150"/>
            </a:xfrm>
            <a:prstGeom prst="rect">
              <a:avLst/>
            </a:prstGeom>
            <a:grpFill/>
          </p:spPr>
          <p:txBody>
            <a:bodyPr wrap="square" lIns="121960" tIns="60980" rIns="121960" bIns="60980">
              <a:spAutoFit/>
            </a:bodyPr>
            <a:lstStyle/>
            <a:p>
              <a:pPr>
                <a:defRPr/>
              </a:pPr>
              <a:r>
                <a:rPr lang="zh-CN" altLang="en-US" sz="1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Overview of the annual work</a:t>
              </a:r>
              <a:endParaRPr lang="zh-CN" altLang="zh-CN" sz="1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a:solidFill>
            <a:srgbClr val="C00000"/>
          </a:solidFill>
        </p:grpSpPr>
        <p:sp>
          <p:nvSpPr>
            <p:cNvPr id="82" name="圆角矩形 81"/>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339096" y="2450466"/>
              <a:ext cx="3578327"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Completion of the work</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a:solidFill>
            <a:srgbClr val="C00000"/>
          </a:solidFill>
        </p:grpSpPr>
        <p:sp>
          <p:nvSpPr>
            <p:cNvPr id="86" name="圆角矩形 85"/>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459402" y="3336319"/>
              <a:ext cx="3600213" cy="400150"/>
            </a:xfrm>
            <a:prstGeom prst="rect">
              <a:avLst/>
            </a:prstGeom>
            <a:grpFill/>
          </p:spPr>
          <p:txBody>
            <a:bodyPr wrap="square" lIns="121960" tIns="60980" rIns="121960" bIns="60980">
              <a:spAutoFit/>
            </a:bodyPr>
            <a:lstStyle/>
            <a:p>
              <a:pPr>
                <a:defRPr/>
              </a:pPr>
              <a:r>
                <a:rPr lang="zh-CN" altLang="en-US" sz="1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Successful Project Showcase</a:t>
              </a:r>
              <a:endParaRPr lang="zh-CN" altLang="zh-CN" sz="1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0" y="4299703"/>
            <a:ext cx="3741980" cy="511504"/>
            <a:chOff x="6339096" y="4183104"/>
            <a:chExt cx="3744416" cy="511504"/>
          </a:xfrm>
          <a:solidFill>
            <a:srgbClr val="C00000"/>
          </a:solidFill>
        </p:grpSpPr>
        <p:sp>
          <p:nvSpPr>
            <p:cNvPr id="90" name="圆角矩形 89"/>
            <p:cNvSpPr/>
            <p:nvPr/>
          </p:nvSpPr>
          <p:spPr>
            <a:xfrm>
              <a:off x="6339096" y="4183104"/>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459402" y="4217045"/>
              <a:ext cx="273630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Insufficient work</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a:solidFill>
            <a:srgbClr val="C00000"/>
          </a:solidFill>
        </p:grpSpPr>
        <p:sp>
          <p:nvSpPr>
            <p:cNvPr id="94" name="圆角矩形 93"/>
            <p:cNvSpPr/>
            <p:nvPr/>
          </p:nvSpPr>
          <p:spPr>
            <a:xfrm>
              <a:off x="6339097" y="505748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459402" y="5107755"/>
              <a:ext cx="3410722"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Next year's work plan</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31955" y="1361909"/>
            <a:ext cx="576064" cy="67938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3"/>
          <a:srcRect l="40751"/>
          <a:stretch/>
        </p:blipFill>
        <p:spPr>
          <a:xfrm>
            <a:off x="-25474" y="189434"/>
            <a:ext cx="3861366" cy="65232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22" presetClass="entr" presetSubtype="8" fill="hold" nodeType="withEffect">
                                  <p:stCondLst>
                                    <p:cond delay="300"/>
                                  </p:stCondLst>
                                  <p:childTnLst>
                                    <p:set>
                                      <p:cBhvr>
                                        <p:cTn id="9" dur="1" fill="hold">
                                          <p:stCondLst>
                                            <p:cond delay="0"/>
                                          </p:stCondLst>
                                        </p:cTn>
                                        <p:tgtEl>
                                          <p:spTgt spid="77"/>
                                        </p:tgtEl>
                                        <p:attrNameLst>
                                          <p:attrName>style.visibility</p:attrName>
                                        </p:attrNameLst>
                                      </p:cBhvr>
                                      <p:to>
                                        <p:strVal val="visible"/>
                                      </p:to>
                                    </p:set>
                                    <p:animEffect transition="in" filter="wipe(left)">
                                      <p:cBhvr>
                                        <p:cTn id="10" dur="500"/>
                                        <p:tgtEl>
                                          <p:spTgt spid="77"/>
                                        </p:tgtEl>
                                      </p:cBhvr>
                                    </p:animEffect>
                                  </p:childTnLst>
                                </p:cTn>
                              </p:par>
                              <p:par>
                                <p:cTn id="11" presetID="10" presetClass="entr" presetSubtype="0" fill="hold" nodeType="withEffect">
                                  <p:stCondLst>
                                    <p:cond delay="30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22" presetClass="entr" presetSubtype="8" fill="hold" nodeType="withEffect">
                                  <p:stCondLst>
                                    <p:cond delay="60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par>
                                <p:cTn id="17" presetID="10" presetClass="entr" presetSubtype="0" fill="hold" nodeType="withEffect">
                                  <p:stCondLst>
                                    <p:cond delay="60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22" presetClass="entr" presetSubtype="8" fill="hold" nodeType="withEffect">
                                  <p:stCondLst>
                                    <p:cond delay="900"/>
                                  </p:stCondLst>
                                  <p:childTnLst>
                                    <p:set>
                                      <p:cBhvr>
                                        <p:cTn id="21" dur="1" fill="hold">
                                          <p:stCondLst>
                                            <p:cond delay="0"/>
                                          </p:stCondLst>
                                        </p:cTn>
                                        <p:tgtEl>
                                          <p:spTgt spid="85"/>
                                        </p:tgtEl>
                                        <p:attrNameLst>
                                          <p:attrName>style.visibility</p:attrName>
                                        </p:attrNameLst>
                                      </p:cBhvr>
                                      <p:to>
                                        <p:strVal val="visible"/>
                                      </p:to>
                                    </p:set>
                                    <p:animEffect transition="in" filter="wipe(left)">
                                      <p:cBhvr>
                                        <p:cTn id="22" dur="500"/>
                                        <p:tgtEl>
                                          <p:spTgt spid="85"/>
                                        </p:tgtEl>
                                      </p:cBhvr>
                                    </p:animEffect>
                                  </p:childTnLst>
                                </p:cTn>
                              </p:par>
                              <p:par>
                                <p:cTn id="23" presetID="10" presetClass="entr" presetSubtype="0" fill="hold" nodeType="withEffect">
                                  <p:stCondLst>
                                    <p:cond delay="90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22" presetClass="entr" presetSubtype="8" fill="hold" nodeType="withEffect">
                                  <p:stCondLst>
                                    <p:cond delay="1200"/>
                                  </p:stCondLst>
                                  <p:childTnLst>
                                    <p:set>
                                      <p:cBhvr>
                                        <p:cTn id="27" dur="1" fill="hold">
                                          <p:stCondLst>
                                            <p:cond delay="0"/>
                                          </p:stCondLst>
                                        </p:cTn>
                                        <p:tgtEl>
                                          <p:spTgt spid="89"/>
                                        </p:tgtEl>
                                        <p:attrNameLst>
                                          <p:attrName>style.visibility</p:attrName>
                                        </p:attrNameLst>
                                      </p:cBhvr>
                                      <p:to>
                                        <p:strVal val="visible"/>
                                      </p:to>
                                    </p:set>
                                    <p:animEffect transition="in" filter="wipe(left)">
                                      <p:cBhvr>
                                        <p:cTn id="28" dur="500"/>
                                        <p:tgtEl>
                                          <p:spTgt spid="89"/>
                                        </p:tgtEl>
                                      </p:cBhvr>
                                    </p:animEffect>
                                  </p:childTnLst>
                                </p:cTn>
                              </p:par>
                              <p:par>
                                <p:cTn id="29" presetID="10" presetClass="entr" presetSubtype="0" fill="hold" nodeType="withEffect">
                                  <p:stCondLst>
                                    <p:cond delay="120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22" presetClass="entr" presetSubtype="8" fill="hold" nodeType="withEffect">
                                  <p:stCondLst>
                                    <p:cond delay="1500"/>
                                  </p:stCondLst>
                                  <p:childTnLst>
                                    <p:set>
                                      <p:cBhvr>
                                        <p:cTn id="33" dur="1" fill="hold">
                                          <p:stCondLst>
                                            <p:cond delay="0"/>
                                          </p:stCondLst>
                                        </p:cTn>
                                        <p:tgtEl>
                                          <p:spTgt spid="93"/>
                                        </p:tgtEl>
                                        <p:attrNameLst>
                                          <p:attrName>style.visibility</p:attrName>
                                        </p:attrNameLst>
                                      </p:cBhvr>
                                      <p:to>
                                        <p:strVal val="visible"/>
                                      </p:to>
                                    </p:set>
                                    <p:animEffect transition="in" filter="wipe(left)">
                                      <p:cBhvr>
                                        <p:cTn id="34" dur="500"/>
                                        <p:tgtEl>
                                          <p:spTgt spid="93"/>
                                        </p:tgtEl>
                                      </p:cBhvr>
                                    </p:animEffect>
                                  </p:childTnLst>
                                </p:cTn>
                              </p:par>
                            </p:childTnLst>
                          </p:cTn>
                        </p:par>
                        <p:par>
                          <p:cTn id="35" fill="hold">
                            <p:stCondLst>
                              <p:cond delay="2000"/>
                            </p:stCondLst>
                            <p:childTnLst>
                              <p:par>
                                <p:cTn id="36" presetID="2" presetClass="entr" presetSubtype="8" fill="hold" grpId="0"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additive="base">
                                        <p:cTn id="38" dur="500" fill="hold"/>
                                        <p:tgtEl>
                                          <p:spTgt spid="96"/>
                                        </p:tgtEl>
                                        <p:attrNameLst>
                                          <p:attrName>ppt_x</p:attrName>
                                        </p:attrNameLst>
                                      </p:cBhvr>
                                      <p:tavLst>
                                        <p:tav tm="0">
                                          <p:val>
                                            <p:strVal val="0-#ppt_w/2"/>
                                          </p:val>
                                        </p:tav>
                                        <p:tav tm="100000">
                                          <p:val>
                                            <p:strVal val="#ppt_x"/>
                                          </p:val>
                                        </p:tav>
                                      </p:tavLst>
                                    </p:anim>
                                    <p:anim calcmode="lin" valueType="num">
                                      <p:cBhvr additive="base">
                                        <p:cTn id="39" dur="500" fill="hold"/>
                                        <p:tgtEl>
                                          <p:spTgt spid="96"/>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6" presetClass="emph" presetSubtype="0" fill="hold" nodeType="afterEffect">
                                  <p:stCondLst>
                                    <p:cond delay="0"/>
                                  </p:stCondLst>
                                  <p:childTnLst>
                                    <p:animEffect transition="out" filter="fade">
                                      <p:cBhvr>
                                        <p:cTn id="42" dur="500" tmFilter="0, 0; .2, .5; .8, .5; 1, 0"/>
                                        <p:tgtEl>
                                          <p:spTgt spid="42"/>
                                        </p:tgtEl>
                                      </p:cBhvr>
                                    </p:animEffect>
                                    <p:animScale>
                                      <p:cBhvr>
                                        <p:cTn id="43" dur="250" autoRev="1" fill="hold"/>
                                        <p:tgtEl>
                                          <p:spTgt spid="42"/>
                                        </p:tgtEl>
                                      </p:cBhvr>
                                      <p:by x="105000" y="105000"/>
                                    </p:animScale>
                                  </p:childTnLst>
                                </p:cTn>
                              </p:par>
                              <p:par>
                                <p:cTn id="44" presetID="26" presetClass="emph" presetSubtype="0" fill="hold" nodeType="withEffect">
                                  <p:stCondLst>
                                    <p:cond delay="0"/>
                                  </p:stCondLst>
                                  <p:childTnLst>
                                    <p:animEffect transition="out" filter="fade">
                                      <p:cBhvr>
                                        <p:cTn id="45" dur="500" tmFilter="0, 0; .2, .5; .8, .5; 1, 0"/>
                                        <p:tgtEl>
                                          <p:spTgt spid="77"/>
                                        </p:tgtEl>
                                      </p:cBhvr>
                                    </p:animEffect>
                                    <p:animScale>
                                      <p:cBhvr>
                                        <p:cTn id="46" dur="250" autoRev="1" fill="hold"/>
                                        <p:tgtEl>
                                          <p:spTgt spid="7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2"/>
          <p:cNvSpPr txBox="1"/>
          <p:nvPr/>
        </p:nvSpPr>
        <p:spPr>
          <a:xfrm>
            <a:off x="1139584" y="170270"/>
            <a:ext cx="5032412"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Click to enter the title</a:t>
            </a:r>
          </a:p>
        </p:txBody>
      </p:sp>
      <p:pic>
        <p:nvPicPr>
          <p:cNvPr id="102" name="Picture 3" descr="C:\Users\Administrator\Desktop\7876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5483" y="1195944"/>
            <a:ext cx="3876170" cy="5456728"/>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03" name="组合 102"/>
          <p:cNvGrpSpPr/>
          <p:nvPr/>
        </p:nvGrpSpPr>
        <p:grpSpPr>
          <a:xfrm>
            <a:off x="5273772" y="5487985"/>
            <a:ext cx="1019591" cy="1019591"/>
            <a:chOff x="3832873" y="2297208"/>
            <a:chExt cx="1516550" cy="1516550"/>
          </a:xfrm>
        </p:grpSpPr>
        <p:grpSp>
          <p:nvGrpSpPr>
            <p:cNvPr id="104" name="组合 10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078">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07" name="椭圆 10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078">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105" name="椭圆 104"/>
            <p:cNvSpPr/>
            <p:nvPr/>
          </p:nvSpPr>
          <p:spPr>
            <a:xfrm>
              <a:off x="3983164" y="2466913"/>
              <a:ext cx="1185736" cy="1185736"/>
            </a:xfrm>
            <a:prstGeom prst="ellipse">
              <a:avLst/>
            </a:prstGeom>
            <a:solidFill>
              <a:srgbClr val="AF2019"/>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4263980" y="4400346"/>
            <a:ext cx="1019591" cy="1019591"/>
            <a:chOff x="3832873" y="2297208"/>
            <a:chExt cx="1516550" cy="1516550"/>
          </a:xfrm>
        </p:grpSpPr>
        <p:grpSp>
          <p:nvGrpSpPr>
            <p:cNvPr id="109" name="组合 10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078">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12" name="椭圆 1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078">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110" name="椭圆 109"/>
            <p:cNvSpPr/>
            <p:nvPr/>
          </p:nvSpPr>
          <p:spPr>
            <a:xfrm>
              <a:off x="3983164" y="2466913"/>
              <a:ext cx="1185736" cy="1185736"/>
            </a:xfrm>
            <a:prstGeom prst="ellipse">
              <a:avLst/>
            </a:prstGeom>
            <a:solidFill>
              <a:srgbClr val="AF2019"/>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grpSp>
        <p:nvGrpSpPr>
          <p:cNvPr id="113" name="组合 112"/>
          <p:cNvGrpSpPr/>
          <p:nvPr/>
        </p:nvGrpSpPr>
        <p:grpSpPr>
          <a:xfrm>
            <a:off x="6299439" y="3735614"/>
            <a:ext cx="1019591" cy="1019591"/>
            <a:chOff x="3832873" y="2297208"/>
            <a:chExt cx="1516550" cy="1516550"/>
          </a:xfrm>
        </p:grpSpPr>
        <p:grpSp>
          <p:nvGrpSpPr>
            <p:cNvPr id="114" name="组合 11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078">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17" name="椭圆 11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078">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115" name="椭圆 114"/>
            <p:cNvSpPr/>
            <p:nvPr/>
          </p:nvSpPr>
          <p:spPr>
            <a:xfrm>
              <a:off x="3983164" y="2466913"/>
              <a:ext cx="1185736" cy="1185736"/>
            </a:xfrm>
            <a:prstGeom prst="ellipse">
              <a:avLst/>
            </a:prstGeom>
            <a:solidFill>
              <a:srgbClr val="AF2019"/>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grpSp>
        <p:nvGrpSpPr>
          <p:cNvPr id="118" name="组合 117"/>
          <p:cNvGrpSpPr/>
          <p:nvPr/>
        </p:nvGrpSpPr>
        <p:grpSpPr>
          <a:xfrm>
            <a:off x="4263980" y="3105114"/>
            <a:ext cx="1019591" cy="1019591"/>
            <a:chOff x="3832873" y="2297208"/>
            <a:chExt cx="1516550" cy="1516550"/>
          </a:xfrm>
        </p:grpSpPr>
        <p:grpSp>
          <p:nvGrpSpPr>
            <p:cNvPr id="119" name="组合 11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21" name="同心圆 1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078">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22" name="椭圆 12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078">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120" name="椭圆 119"/>
            <p:cNvSpPr/>
            <p:nvPr/>
          </p:nvSpPr>
          <p:spPr>
            <a:xfrm>
              <a:off x="3983164" y="2466913"/>
              <a:ext cx="1185736" cy="1185736"/>
            </a:xfrm>
            <a:prstGeom prst="ellipse">
              <a:avLst/>
            </a:prstGeom>
            <a:solidFill>
              <a:srgbClr val="AF2019"/>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6299439" y="2425144"/>
            <a:ext cx="1019591" cy="1019591"/>
            <a:chOff x="3832873" y="2297208"/>
            <a:chExt cx="1516550" cy="1516550"/>
          </a:xfrm>
        </p:grpSpPr>
        <p:grpSp>
          <p:nvGrpSpPr>
            <p:cNvPr id="124" name="组合 12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078">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27" name="椭圆 12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078">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125" name="椭圆 124"/>
            <p:cNvSpPr/>
            <p:nvPr/>
          </p:nvSpPr>
          <p:spPr>
            <a:xfrm>
              <a:off x="3983164" y="2466913"/>
              <a:ext cx="1185736" cy="1185736"/>
            </a:xfrm>
            <a:prstGeom prst="ellipse">
              <a:avLst/>
            </a:prstGeom>
            <a:solidFill>
              <a:srgbClr val="AF2019"/>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grpSp>
        <p:nvGrpSpPr>
          <p:cNvPr id="128" name="组合 127"/>
          <p:cNvGrpSpPr/>
          <p:nvPr/>
        </p:nvGrpSpPr>
        <p:grpSpPr>
          <a:xfrm>
            <a:off x="5273772" y="1297531"/>
            <a:ext cx="1019591" cy="1019591"/>
            <a:chOff x="3832873" y="2297208"/>
            <a:chExt cx="1516550" cy="1516550"/>
          </a:xfrm>
        </p:grpSpPr>
        <p:grpSp>
          <p:nvGrpSpPr>
            <p:cNvPr id="129" name="组合 12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078">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32" name="椭圆 13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078">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130" name="椭圆 129"/>
            <p:cNvSpPr/>
            <p:nvPr/>
          </p:nvSpPr>
          <p:spPr>
            <a:xfrm>
              <a:off x="3983164" y="2466913"/>
              <a:ext cx="1185736" cy="1185736"/>
            </a:xfrm>
            <a:prstGeom prst="ellipse">
              <a:avLst/>
            </a:prstGeom>
            <a:solidFill>
              <a:srgbClr val="AF2019"/>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grpSp>
        <p:nvGrpSpPr>
          <p:cNvPr id="133" name="Group 34"/>
          <p:cNvGrpSpPr/>
          <p:nvPr/>
        </p:nvGrpSpPr>
        <p:grpSpPr>
          <a:xfrm>
            <a:off x="5595405" y="1581161"/>
            <a:ext cx="399273" cy="324899"/>
            <a:chOff x="1550139" y="1314466"/>
            <a:chExt cx="509139" cy="414300"/>
          </a:xfrm>
          <a:solidFill>
            <a:schemeClr val="bg1"/>
          </a:solidFill>
        </p:grpSpPr>
        <p:sp>
          <p:nvSpPr>
            <p:cNvPr id="134"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135"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136"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3200">
                <a:latin typeface="微软雅黑" panose="020B0503020204020204" pitchFamily="34" charset="-122"/>
                <a:ea typeface="微软雅黑" panose="020B0503020204020204" pitchFamily="34" charset="-122"/>
              </a:endParaRPr>
            </a:p>
          </p:txBody>
        </p:sp>
      </p:grpSp>
      <p:sp>
        <p:nvSpPr>
          <p:cNvPr id="138" name="文本框 13"/>
          <p:cNvSpPr txBox="1"/>
          <p:nvPr/>
        </p:nvSpPr>
        <p:spPr>
          <a:xfrm>
            <a:off x="975968" y="1411625"/>
            <a:ext cx="3250777" cy="956219"/>
          </a:xfrm>
          <a:prstGeom prst="rect">
            <a:avLst/>
          </a:prstGeom>
          <a:noFill/>
        </p:spPr>
        <p:txBody>
          <a:bodyPr wrap="square" lIns="87754" tIns="43876" rIns="87754" bIns="43876" rtlCol="0">
            <a:spAutoFit/>
          </a:bodyPr>
          <a:lstStyle/>
          <a:p>
            <a:pPr algn="r">
              <a:lnSpc>
                <a:spcPct val="12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Enter the comprehensive description description of the chart above, and enter the comprehensive description description of the chart above here.</a:t>
            </a:r>
          </a:p>
        </p:txBody>
      </p:sp>
      <p:sp>
        <p:nvSpPr>
          <p:cNvPr id="139" name="矩形 3"/>
          <p:cNvSpPr>
            <a:spLocks noChangeArrowheads="1"/>
          </p:cNvSpPr>
          <p:nvPr/>
        </p:nvSpPr>
        <p:spPr bwMode="auto">
          <a:xfrm>
            <a:off x="7628672" y="2414985"/>
            <a:ext cx="954089" cy="40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7" rIns="91431" bIns="45717">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Stage 2</a:t>
            </a:r>
          </a:p>
        </p:txBody>
      </p:sp>
      <p:sp>
        <p:nvSpPr>
          <p:cNvPr id="140" name="文本框 13"/>
          <p:cNvSpPr txBox="1"/>
          <p:nvPr/>
        </p:nvSpPr>
        <p:spPr>
          <a:xfrm>
            <a:off x="7620067" y="2821332"/>
            <a:ext cx="3250777" cy="956219"/>
          </a:xfrm>
          <a:prstGeom prst="rect">
            <a:avLst/>
          </a:prstGeom>
          <a:noFill/>
        </p:spPr>
        <p:txBody>
          <a:bodyPr wrap="square" lIns="87754" tIns="43876" rIns="87754" bIns="43876" rtlCol="0">
            <a:spAutoFit/>
          </a:bodyPr>
          <a:lstStyle/>
          <a:p>
            <a:pPr algn="l">
              <a:lnSpc>
                <a:spcPct val="12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Enter the comprehensive description description of the chart above，and enter the comprehensive description description of the chart above here.</a:t>
            </a:r>
          </a:p>
        </p:txBody>
      </p:sp>
      <p:sp>
        <p:nvSpPr>
          <p:cNvPr id="141" name="Freeform 20"/>
          <p:cNvSpPr>
            <a:spLocks noEditPoints="1"/>
          </p:cNvSpPr>
          <p:nvPr/>
        </p:nvSpPr>
        <p:spPr bwMode="auto">
          <a:xfrm>
            <a:off x="6600167" y="2787756"/>
            <a:ext cx="397807" cy="270325"/>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121904" tIns="60952" rIns="121904" bIns="60952"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142" name="矩形 3"/>
          <p:cNvSpPr>
            <a:spLocks noChangeArrowheads="1"/>
          </p:cNvSpPr>
          <p:nvPr/>
        </p:nvSpPr>
        <p:spPr bwMode="auto">
          <a:xfrm>
            <a:off x="2933260" y="2922919"/>
            <a:ext cx="954089" cy="40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7" rIns="91431" bIns="45717">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Stage 3</a:t>
            </a:r>
          </a:p>
        </p:txBody>
      </p:sp>
      <p:sp>
        <p:nvSpPr>
          <p:cNvPr id="143" name="文本框 13"/>
          <p:cNvSpPr txBox="1"/>
          <p:nvPr/>
        </p:nvSpPr>
        <p:spPr>
          <a:xfrm>
            <a:off x="915338" y="3314784"/>
            <a:ext cx="3111139" cy="956219"/>
          </a:xfrm>
          <a:prstGeom prst="rect">
            <a:avLst/>
          </a:prstGeom>
          <a:noFill/>
        </p:spPr>
        <p:txBody>
          <a:bodyPr wrap="square" lIns="87754" tIns="43876" rIns="87754" bIns="43876" rtlCol="0">
            <a:spAutoFit/>
          </a:bodyPr>
          <a:lstStyle/>
          <a:p>
            <a:pPr algn="r">
              <a:lnSpc>
                <a:spcPct val="12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Enter the comprehensive description description of the chart above, and enter the comprehensive description description of the chart above here.</a:t>
            </a:r>
          </a:p>
        </p:txBody>
      </p:sp>
      <p:grpSp>
        <p:nvGrpSpPr>
          <p:cNvPr id="144" name="Group 20"/>
          <p:cNvGrpSpPr/>
          <p:nvPr/>
        </p:nvGrpSpPr>
        <p:grpSpPr>
          <a:xfrm>
            <a:off x="4557363" y="3450513"/>
            <a:ext cx="412497" cy="285712"/>
            <a:chOff x="7416800" y="1122363"/>
            <a:chExt cx="366713" cy="254000"/>
          </a:xfrm>
          <a:solidFill>
            <a:schemeClr val="bg1"/>
          </a:solidFill>
        </p:grpSpPr>
        <p:sp>
          <p:nvSpPr>
            <p:cNvPr id="145"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146"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3200">
                <a:latin typeface="微软雅黑" panose="020B0503020204020204" pitchFamily="34" charset="-122"/>
                <a:ea typeface="微软雅黑" panose="020B0503020204020204" pitchFamily="34" charset="-122"/>
              </a:endParaRPr>
            </a:p>
          </p:txBody>
        </p:sp>
      </p:grpSp>
      <p:sp>
        <p:nvSpPr>
          <p:cNvPr id="147" name="矩形 3"/>
          <p:cNvSpPr>
            <a:spLocks noChangeArrowheads="1"/>
          </p:cNvSpPr>
          <p:nvPr/>
        </p:nvSpPr>
        <p:spPr bwMode="auto">
          <a:xfrm>
            <a:off x="7620067" y="3735613"/>
            <a:ext cx="954089" cy="40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7" rIns="91431" bIns="45717">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Stage 4</a:t>
            </a:r>
          </a:p>
        </p:txBody>
      </p:sp>
      <p:sp>
        <p:nvSpPr>
          <p:cNvPr id="148" name="文本框 13"/>
          <p:cNvSpPr txBox="1"/>
          <p:nvPr/>
        </p:nvSpPr>
        <p:spPr>
          <a:xfrm>
            <a:off x="7620067" y="4125029"/>
            <a:ext cx="3250777" cy="956219"/>
          </a:xfrm>
          <a:prstGeom prst="rect">
            <a:avLst/>
          </a:prstGeom>
          <a:noFill/>
        </p:spPr>
        <p:txBody>
          <a:bodyPr wrap="square" lIns="87754" tIns="43876" rIns="87754" bIns="43876" rtlCol="0">
            <a:spAutoFit/>
          </a:bodyPr>
          <a:lstStyle/>
          <a:p>
            <a:pPr algn="l">
              <a:lnSpc>
                <a:spcPct val="12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Enter the comprehensive description description of the chart above， and enter the comprehensive description description of the chart above here.</a:t>
            </a:r>
          </a:p>
        </p:txBody>
      </p:sp>
      <p:grpSp>
        <p:nvGrpSpPr>
          <p:cNvPr id="149" name="组合 148"/>
          <p:cNvGrpSpPr/>
          <p:nvPr/>
        </p:nvGrpSpPr>
        <p:grpSpPr>
          <a:xfrm>
            <a:off x="6602141" y="4000407"/>
            <a:ext cx="422236" cy="403619"/>
            <a:chOff x="3294063" y="754063"/>
            <a:chExt cx="5600701" cy="5353051"/>
          </a:xfrm>
          <a:solidFill>
            <a:schemeClr val="bg1"/>
          </a:solidFill>
        </p:grpSpPr>
        <p:sp>
          <p:nvSpPr>
            <p:cNvPr id="150"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912615"/>
              <a:endParaRPr lang="zh-CN" altLang="en-US" sz="1866">
                <a:solidFill>
                  <a:prstClr val="black"/>
                </a:solidFill>
                <a:latin typeface="微软雅黑" panose="020B0503020204020204" pitchFamily="34" charset="-122"/>
                <a:ea typeface="微软雅黑" panose="020B0503020204020204" pitchFamily="34" charset="-122"/>
              </a:endParaRPr>
            </a:p>
          </p:txBody>
        </p:sp>
        <p:sp>
          <p:nvSpPr>
            <p:cNvPr id="151"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912615"/>
              <a:endParaRPr lang="zh-CN" altLang="en-US" sz="1866">
                <a:solidFill>
                  <a:prstClr val="black"/>
                </a:solidFill>
                <a:latin typeface="微软雅黑" panose="020B0503020204020204" pitchFamily="34" charset="-122"/>
                <a:ea typeface="微软雅黑" panose="020B0503020204020204" pitchFamily="34" charset="-122"/>
              </a:endParaRPr>
            </a:p>
          </p:txBody>
        </p:sp>
        <p:sp>
          <p:nvSpPr>
            <p:cNvPr id="152"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912615"/>
              <a:endParaRPr lang="zh-CN" altLang="en-US" sz="1866">
                <a:solidFill>
                  <a:prstClr val="black"/>
                </a:solidFill>
                <a:latin typeface="微软雅黑" panose="020B0503020204020204" pitchFamily="34" charset="-122"/>
                <a:ea typeface="微软雅黑" panose="020B0503020204020204" pitchFamily="34" charset="-122"/>
              </a:endParaRPr>
            </a:p>
          </p:txBody>
        </p:sp>
        <p:sp>
          <p:nvSpPr>
            <p:cNvPr id="153"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912615"/>
              <a:endParaRPr lang="zh-CN" altLang="en-US" sz="1866">
                <a:solidFill>
                  <a:prstClr val="black"/>
                </a:solidFill>
                <a:latin typeface="微软雅黑" panose="020B0503020204020204" pitchFamily="34" charset="-122"/>
                <a:ea typeface="微软雅黑" panose="020B0503020204020204" pitchFamily="34" charset="-122"/>
              </a:endParaRPr>
            </a:p>
          </p:txBody>
        </p:sp>
        <p:sp>
          <p:nvSpPr>
            <p:cNvPr id="154"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912615"/>
              <a:endParaRPr lang="zh-CN" altLang="en-US" sz="1866">
                <a:solidFill>
                  <a:prstClr val="black"/>
                </a:solidFill>
                <a:latin typeface="微软雅黑" panose="020B0503020204020204" pitchFamily="34" charset="-122"/>
                <a:ea typeface="微软雅黑" panose="020B0503020204020204" pitchFamily="34" charset="-122"/>
              </a:endParaRPr>
            </a:p>
          </p:txBody>
        </p:sp>
        <p:sp>
          <p:nvSpPr>
            <p:cNvPr id="155"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912615"/>
              <a:endParaRPr lang="zh-CN" altLang="en-US" sz="1866">
                <a:solidFill>
                  <a:prstClr val="black"/>
                </a:solidFill>
                <a:latin typeface="微软雅黑" panose="020B0503020204020204" pitchFamily="34" charset="-122"/>
                <a:ea typeface="微软雅黑" panose="020B0503020204020204" pitchFamily="34" charset="-122"/>
              </a:endParaRPr>
            </a:p>
          </p:txBody>
        </p:sp>
        <p:sp>
          <p:nvSpPr>
            <p:cNvPr id="156"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912615"/>
              <a:endParaRPr lang="zh-CN" altLang="en-US" sz="1866">
                <a:solidFill>
                  <a:prstClr val="black"/>
                </a:solidFill>
                <a:latin typeface="微软雅黑" panose="020B0503020204020204" pitchFamily="34" charset="-122"/>
                <a:ea typeface="微软雅黑" panose="020B0503020204020204" pitchFamily="34" charset="-122"/>
              </a:endParaRPr>
            </a:p>
          </p:txBody>
        </p:sp>
        <p:sp>
          <p:nvSpPr>
            <p:cNvPr id="157"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912615"/>
              <a:endParaRPr lang="zh-CN" altLang="en-US" sz="1866">
                <a:solidFill>
                  <a:prstClr val="black"/>
                </a:solidFill>
                <a:latin typeface="微软雅黑" panose="020B0503020204020204" pitchFamily="34" charset="-122"/>
                <a:ea typeface="微软雅黑" panose="020B0503020204020204" pitchFamily="34" charset="-122"/>
              </a:endParaRPr>
            </a:p>
          </p:txBody>
        </p:sp>
        <p:sp>
          <p:nvSpPr>
            <p:cNvPr id="158"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912615"/>
              <a:endParaRPr lang="zh-CN" altLang="en-US" sz="1866">
                <a:solidFill>
                  <a:prstClr val="black"/>
                </a:solidFill>
                <a:latin typeface="微软雅黑" panose="020B0503020204020204" pitchFamily="34" charset="-122"/>
                <a:ea typeface="微软雅黑" panose="020B0503020204020204" pitchFamily="34" charset="-122"/>
              </a:endParaRPr>
            </a:p>
          </p:txBody>
        </p:sp>
        <p:sp>
          <p:nvSpPr>
            <p:cNvPr id="159"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912615"/>
              <a:endParaRPr lang="zh-CN" altLang="en-US" sz="1866">
                <a:solidFill>
                  <a:prstClr val="black"/>
                </a:solidFill>
                <a:latin typeface="微软雅黑" panose="020B0503020204020204" pitchFamily="34" charset="-122"/>
                <a:ea typeface="微软雅黑" panose="020B0503020204020204" pitchFamily="34" charset="-122"/>
              </a:endParaRPr>
            </a:p>
          </p:txBody>
        </p:sp>
        <p:sp>
          <p:nvSpPr>
            <p:cNvPr id="160"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912615"/>
              <a:endParaRPr lang="zh-CN" altLang="en-US" sz="1866">
                <a:solidFill>
                  <a:prstClr val="black"/>
                </a:solidFill>
                <a:latin typeface="微软雅黑" panose="020B0503020204020204" pitchFamily="34" charset="-122"/>
                <a:ea typeface="微软雅黑" panose="020B0503020204020204" pitchFamily="34" charset="-122"/>
              </a:endParaRPr>
            </a:p>
          </p:txBody>
        </p:sp>
      </p:grpSp>
      <p:sp>
        <p:nvSpPr>
          <p:cNvPr id="161" name="矩形 3"/>
          <p:cNvSpPr>
            <a:spLocks noChangeArrowheads="1"/>
          </p:cNvSpPr>
          <p:nvPr/>
        </p:nvSpPr>
        <p:spPr bwMode="auto">
          <a:xfrm>
            <a:off x="2933260" y="4472117"/>
            <a:ext cx="1095859" cy="40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7" rIns="91431" bIns="45717">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Stage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5</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2" name="文本框 13"/>
          <p:cNvSpPr txBox="1"/>
          <p:nvPr/>
        </p:nvSpPr>
        <p:spPr>
          <a:xfrm>
            <a:off x="915338" y="4825887"/>
            <a:ext cx="3111139" cy="956219"/>
          </a:xfrm>
          <a:prstGeom prst="rect">
            <a:avLst/>
          </a:prstGeom>
          <a:noFill/>
        </p:spPr>
        <p:txBody>
          <a:bodyPr wrap="square" lIns="87754" tIns="43876" rIns="87754" bIns="43876" rtlCol="0">
            <a:spAutoFit/>
          </a:bodyPr>
          <a:lstStyle/>
          <a:p>
            <a:pPr algn="r">
              <a:lnSpc>
                <a:spcPct val="12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Enter the comprehensive description description of the chart above, and enter the comprehensive description description of the chart above here.</a:t>
            </a:r>
          </a:p>
        </p:txBody>
      </p:sp>
      <p:grpSp>
        <p:nvGrpSpPr>
          <p:cNvPr id="163" name="Group 23"/>
          <p:cNvGrpSpPr/>
          <p:nvPr/>
        </p:nvGrpSpPr>
        <p:grpSpPr>
          <a:xfrm>
            <a:off x="4636262" y="4751481"/>
            <a:ext cx="342549" cy="298632"/>
            <a:chOff x="7540014" y="4306907"/>
            <a:chExt cx="389342" cy="339426"/>
          </a:xfrm>
          <a:solidFill>
            <a:schemeClr val="bg1"/>
          </a:solidFill>
        </p:grpSpPr>
        <p:sp>
          <p:nvSpPr>
            <p:cNvPr id="164"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165"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166"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167"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168"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169"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170"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171"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172"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173"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174"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lstStyle/>
            <a:p>
              <a:endParaRPr lang="en-US" sz="3200">
                <a:latin typeface="微软雅黑" panose="020B0503020204020204" pitchFamily="34" charset="-122"/>
                <a:ea typeface="微软雅黑" panose="020B0503020204020204" pitchFamily="34" charset="-122"/>
              </a:endParaRPr>
            </a:p>
          </p:txBody>
        </p:sp>
      </p:grpSp>
      <p:sp>
        <p:nvSpPr>
          <p:cNvPr id="175" name="矩形 3"/>
          <p:cNvSpPr>
            <a:spLocks noChangeArrowheads="1"/>
          </p:cNvSpPr>
          <p:nvPr/>
        </p:nvSpPr>
        <p:spPr bwMode="auto">
          <a:xfrm>
            <a:off x="6485557" y="5763617"/>
            <a:ext cx="1095859" cy="40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7" rIns="91431" bIns="45717">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Stage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6</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6" name="文本框 13"/>
          <p:cNvSpPr txBox="1"/>
          <p:nvPr/>
        </p:nvSpPr>
        <p:spPr>
          <a:xfrm>
            <a:off x="7620067" y="5566666"/>
            <a:ext cx="3250777" cy="956219"/>
          </a:xfrm>
          <a:prstGeom prst="rect">
            <a:avLst/>
          </a:prstGeom>
          <a:noFill/>
        </p:spPr>
        <p:txBody>
          <a:bodyPr wrap="square" lIns="87754" tIns="43876" rIns="87754" bIns="43876" rtlCol="0">
            <a:spAutoFit/>
          </a:bodyPr>
          <a:lstStyle/>
          <a:p>
            <a:pPr algn="l">
              <a:lnSpc>
                <a:spcPct val="12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Enter the comprehensive description description of the chart above，and enter the comprehensive description description of the chart above here.</a:t>
            </a:r>
          </a:p>
        </p:txBody>
      </p:sp>
      <p:grpSp>
        <p:nvGrpSpPr>
          <p:cNvPr id="177" name="Group 9"/>
          <p:cNvGrpSpPr/>
          <p:nvPr/>
        </p:nvGrpSpPr>
        <p:grpSpPr>
          <a:xfrm>
            <a:off x="5591187" y="5878370"/>
            <a:ext cx="384761" cy="285310"/>
            <a:chOff x="4572000" y="3414713"/>
            <a:chExt cx="374651" cy="277813"/>
          </a:xfrm>
          <a:solidFill>
            <a:schemeClr val="bg1"/>
          </a:solidFill>
        </p:grpSpPr>
        <p:sp>
          <p:nvSpPr>
            <p:cNvPr id="178"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3200">
                <a:latin typeface="微软雅黑" panose="020B0503020204020204" pitchFamily="34" charset="-122"/>
                <a:ea typeface="微软雅黑" panose="020B0503020204020204" pitchFamily="34" charset="-122"/>
              </a:endParaRPr>
            </a:p>
          </p:txBody>
        </p:sp>
        <p:sp>
          <p:nvSpPr>
            <p:cNvPr id="179"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3200">
                <a:latin typeface="微软雅黑" panose="020B0503020204020204" pitchFamily="34" charset="-122"/>
                <a:ea typeface="微软雅黑" panose="020B0503020204020204" pitchFamily="34" charset="-122"/>
              </a:endParaRPr>
            </a:p>
          </p:txBody>
        </p:sp>
      </p:grpSp>
      <p:sp>
        <p:nvSpPr>
          <p:cNvPr id="181" name="矩形 3"/>
          <p:cNvSpPr>
            <a:spLocks noChangeArrowheads="1"/>
          </p:cNvSpPr>
          <p:nvPr/>
        </p:nvSpPr>
        <p:spPr bwMode="auto">
          <a:xfrm>
            <a:off x="4226745" y="1502457"/>
            <a:ext cx="1095859" cy="40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7" rIns="91431" bIns="45717">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Stage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1</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4="http://schemas.microsoft.com/office/drawing/2010/main">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1"/>
                                            </p:tgtEl>
                                            <p:attrNameLst>
                                              <p:attrName>ppt_y</p:attrName>
                                            </p:attrNameLst>
                                          </p:cBhvr>
                                          <p:tavLst>
                                            <p:tav tm="0">
                                              <p:val>
                                                <p:strVal val="#ppt_y"/>
                                              </p:val>
                                            </p:tav>
                                            <p:tav tm="100000">
                                              <p:val>
                                                <p:strVal val="#ppt_y"/>
                                              </p:val>
                                            </p:tav>
                                          </p:tavLst>
                                        </p:anim>
                                        <p:anim calcmode="lin" valueType="num">
                                          <p:cBhvr>
                                            <p:cTn id="9"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1"/>
                                            </p:tgtEl>
                                          </p:cBhvr>
                                        </p:animEffect>
                                      </p:childTnLst>
                                    </p:cTn>
                                  </p:par>
                                </p:childTnLst>
                              </p:cTn>
                            </p:par>
                            <p:par>
                              <p:cTn id="12" fill="hold">
                                <p:stCondLst>
                                  <p:cond delay="850"/>
                                </p:stCondLst>
                                <p:childTnLst>
                                  <p:par>
                                    <p:cTn id="13" presetID="22" presetClass="entr" presetSubtype="4" fill="hold" nodeType="after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wipe(down)">
                                          <p:cBhvr>
                                            <p:cTn id="15" dur="500"/>
                                            <p:tgtEl>
                                              <p:spTgt spid="102"/>
                                            </p:tgtEl>
                                          </p:cBhvr>
                                        </p:animEffect>
                                      </p:childTnLst>
                                    </p:cTn>
                                  </p:par>
                                </p:childTnLst>
                              </p:cTn>
                            </p:par>
                            <p:par>
                              <p:cTn id="16" fill="hold">
                                <p:stCondLst>
                                  <p:cond delay="1350"/>
                                </p:stCondLst>
                                <p:childTnLst>
                                  <p:par>
                                    <p:cTn id="17" presetID="2" presetClass="entr" presetSubtype="12" accel="61000" fill="hold" nodeType="afterEffect" p14:presetBounceEnd="58000">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14:bounceEnd="58000">
                                          <p:cBhvr additive="base">
                                            <p:cTn id="19" dur="1400" fill="hold"/>
                                            <p:tgtEl>
                                              <p:spTgt spid="103"/>
                                            </p:tgtEl>
                                            <p:attrNameLst>
                                              <p:attrName>ppt_x</p:attrName>
                                            </p:attrNameLst>
                                          </p:cBhvr>
                                          <p:tavLst>
                                            <p:tav tm="0">
                                              <p:val>
                                                <p:strVal val="0-#ppt_w/2"/>
                                              </p:val>
                                            </p:tav>
                                            <p:tav tm="100000">
                                              <p:val>
                                                <p:strVal val="#ppt_x"/>
                                              </p:val>
                                            </p:tav>
                                          </p:tavLst>
                                        </p:anim>
                                        <p:anim calcmode="lin" valueType="num" p14:bounceEnd="58000">
                                          <p:cBhvr additive="base">
                                            <p:cTn id="20" dur="1400" fill="hold"/>
                                            <p:tgtEl>
                                              <p:spTgt spid="103"/>
                                            </p:tgtEl>
                                            <p:attrNameLst>
                                              <p:attrName>ppt_y</p:attrName>
                                            </p:attrNameLst>
                                          </p:cBhvr>
                                          <p:tavLst>
                                            <p:tav tm="0">
                                              <p:val>
                                                <p:strVal val="1+#ppt_h/2"/>
                                              </p:val>
                                            </p:tav>
                                            <p:tav tm="100000">
                                              <p:val>
                                                <p:strVal val="#ppt_y"/>
                                              </p:val>
                                            </p:tav>
                                          </p:tavLst>
                                        </p:anim>
                                      </p:childTnLst>
                                    </p:cTn>
                                  </p:par>
                                  <p:par>
                                    <p:cTn id="21" presetID="2" presetClass="entr" presetSubtype="3" accel="61000" fill="hold" nodeType="withEffect" p14:presetBounceEnd="58000">
                                      <p:stCondLst>
                                        <p:cond delay="0"/>
                                      </p:stCondLst>
                                      <p:childTnLst>
                                        <p:set>
                                          <p:cBhvr>
                                            <p:cTn id="22" dur="1" fill="hold">
                                              <p:stCondLst>
                                                <p:cond delay="0"/>
                                              </p:stCondLst>
                                            </p:cTn>
                                            <p:tgtEl>
                                              <p:spTgt spid="108"/>
                                            </p:tgtEl>
                                            <p:attrNameLst>
                                              <p:attrName>style.visibility</p:attrName>
                                            </p:attrNameLst>
                                          </p:cBhvr>
                                          <p:to>
                                            <p:strVal val="visible"/>
                                          </p:to>
                                        </p:set>
                                        <p:anim calcmode="lin" valueType="num" p14:bounceEnd="58000">
                                          <p:cBhvr additive="base">
                                            <p:cTn id="23" dur="1400" fill="hold"/>
                                            <p:tgtEl>
                                              <p:spTgt spid="108"/>
                                            </p:tgtEl>
                                            <p:attrNameLst>
                                              <p:attrName>ppt_x</p:attrName>
                                            </p:attrNameLst>
                                          </p:cBhvr>
                                          <p:tavLst>
                                            <p:tav tm="0">
                                              <p:val>
                                                <p:strVal val="1+#ppt_w/2"/>
                                              </p:val>
                                            </p:tav>
                                            <p:tav tm="100000">
                                              <p:val>
                                                <p:strVal val="#ppt_x"/>
                                              </p:val>
                                            </p:tav>
                                          </p:tavLst>
                                        </p:anim>
                                        <p:anim calcmode="lin" valueType="num" p14:bounceEnd="58000">
                                          <p:cBhvr additive="base">
                                            <p:cTn id="24" dur="1400" fill="hold"/>
                                            <p:tgtEl>
                                              <p:spTgt spid="108"/>
                                            </p:tgtEl>
                                            <p:attrNameLst>
                                              <p:attrName>ppt_y</p:attrName>
                                            </p:attrNameLst>
                                          </p:cBhvr>
                                          <p:tavLst>
                                            <p:tav tm="0">
                                              <p:val>
                                                <p:strVal val="0-#ppt_h/2"/>
                                              </p:val>
                                            </p:tav>
                                            <p:tav tm="100000">
                                              <p:val>
                                                <p:strVal val="#ppt_y"/>
                                              </p:val>
                                            </p:tav>
                                          </p:tavLst>
                                        </p:anim>
                                      </p:childTnLst>
                                    </p:cTn>
                                  </p:par>
                                  <p:par>
                                    <p:cTn id="25" presetID="2" presetClass="entr" presetSubtype="3" accel="61000" fill="hold" nodeType="withEffect" p14:presetBounceEnd="58000">
                                      <p:stCondLst>
                                        <p:cond delay="0"/>
                                      </p:stCondLst>
                                      <p:childTnLst>
                                        <p:set>
                                          <p:cBhvr>
                                            <p:cTn id="26" dur="1" fill="hold">
                                              <p:stCondLst>
                                                <p:cond delay="0"/>
                                              </p:stCondLst>
                                            </p:cTn>
                                            <p:tgtEl>
                                              <p:spTgt spid="118"/>
                                            </p:tgtEl>
                                            <p:attrNameLst>
                                              <p:attrName>style.visibility</p:attrName>
                                            </p:attrNameLst>
                                          </p:cBhvr>
                                          <p:to>
                                            <p:strVal val="visible"/>
                                          </p:to>
                                        </p:set>
                                        <p:anim calcmode="lin" valueType="num" p14:bounceEnd="58000">
                                          <p:cBhvr additive="base">
                                            <p:cTn id="27" dur="1400" fill="hold"/>
                                            <p:tgtEl>
                                              <p:spTgt spid="118"/>
                                            </p:tgtEl>
                                            <p:attrNameLst>
                                              <p:attrName>ppt_x</p:attrName>
                                            </p:attrNameLst>
                                          </p:cBhvr>
                                          <p:tavLst>
                                            <p:tav tm="0">
                                              <p:val>
                                                <p:strVal val="1+#ppt_w/2"/>
                                              </p:val>
                                            </p:tav>
                                            <p:tav tm="100000">
                                              <p:val>
                                                <p:strVal val="#ppt_x"/>
                                              </p:val>
                                            </p:tav>
                                          </p:tavLst>
                                        </p:anim>
                                        <p:anim calcmode="lin" valueType="num" p14:bounceEnd="58000">
                                          <p:cBhvr additive="base">
                                            <p:cTn id="28" dur="1400" fill="hold"/>
                                            <p:tgtEl>
                                              <p:spTgt spid="118"/>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14:presetBounceEnd="58000">
                                      <p:stCondLst>
                                        <p:cond delay="0"/>
                                      </p:stCondLst>
                                      <p:childTnLst>
                                        <p:set>
                                          <p:cBhvr>
                                            <p:cTn id="30" dur="1" fill="hold">
                                              <p:stCondLst>
                                                <p:cond delay="0"/>
                                              </p:stCondLst>
                                            </p:cTn>
                                            <p:tgtEl>
                                              <p:spTgt spid="123"/>
                                            </p:tgtEl>
                                            <p:attrNameLst>
                                              <p:attrName>style.visibility</p:attrName>
                                            </p:attrNameLst>
                                          </p:cBhvr>
                                          <p:to>
                                            <p:strVal val="visible"/>
                                          </p:to>
                                        </p:set>
                                        <p:anim calcmode="lin" valueType="num" p14:bounceEnd="58000">
                                          <p:cBhvr additive="base">
                                            <p:cTn id="31" dur="1400" fill="hold"/>
                                            <p:tgtEl>
                                              <p:spTgt spid="123"/>
                                            </p:tgtEl>
                                            <p:attrNameLst>
                                              <p:attrName>ppt_x</p:attrName>
                                            </p:attrNameLst>
                                          </p:cBhvr>
                                          <p:tavLst>
                                            <p:tav tm="0">
                                              <p:val>
                                                <p:strVal val="0-#ppt_w/2"/>
                                              </p:val>
                                            </p:tav>
                                            <p:tav tm="100000">
                                              <p:val>
                                                <p:strVal val="#ppt_x"/>
                                              </p:val>
                                            </p:tav>
                                          </p:tavLst>
                                        </p:anim>
                                        <p:anim calcmode="lin" valueType="num" p14:bounceEnd="58000">
                                          <p:cBhvr additive="base">
                                            <p:cTn id="32" dur="1400" fill="hold"/>
                                            <p:tgtEl>
                                              <p:spTgt spid="123"/>
                                            </p:tgtEl>
                                            <p:attrNameLst>
                                              <p:attrName>ppt_y</p:attrName>
                                            </p:attrNameLst>
                                          </p:cBhvr>
                                          <p:tavLst>
                                            <p:tav tm="0">
                                              <p:val>
                                                <p:strVal val="1+#ppt_h/2"/>
                                              </p:val>
                                            </p:tav>
                                            <p:tav tm="100000">
                                              <p:val>
                                                <p:strVal val="#ppt_y"/>
                                              </p:val>
                                            </p:tav>
                                          </p:tavLst>
                                        </p:anim>
                                      </p:childTnLst>
                                    </p:cTn>
                                  </p:par>
                                  <p:par>
                                    <p:cTn id="33" presetID="2" presetClass="entr" presetSubtype="3" accel="61000" fill="hold" nodeType="withEffect" p14:presetBounceEnd="58000">
                                      <p:stCondLst>
                                        <p:cond delay="0"/>
                                      </p:stCondLst>
                                      <p:childTnLst>
                                        <p:set>
                                          <p:cBhvr>
                                            <p:cTn id="34" dur="1" fill="hold">
                                              <p:stCondLst>
                                                <p:cond delay="0"/>
                                              </p:stCondLst>
                                            </p:cTn>
                                            <p:tgtEl>
                                              <p:spTgt spid="128"/>
                                            </p:tgtEl>
                                            <p:attrNameLst>
                                              <p:attrName>style.visibility</p:attrName>
                                            </p:attrNameLst>
                                          </p:cBhvr>
                                          <p:to>
                                            <p:strVal val="visible"/>
                                          </p:to>
                                        </p:set>
                                        <p:anim calcmode="lin" valueType="num" p14:bounceEnd="58000">
                                          <p:cBhvr additive="base">
                                            <p:cTn id="35" dur="1400" fill="hold"/>
                                            <p:tgtEl>
                                              <p:spTgt spid="128"/>
                                            </p:tgtEl>
                                            <p:attrNameLst>
                                              <p:attrName>ppt_x</p:attrName>
                                            </p:attrNameLst>
                                          </p:cBhvr>
                                          <p:tavLst>
                                            <p:tav tm="0">
                                              <p:val>
                                                <p:strVal val="1+#ppt_w/2"/>
                                              </p:val>
                                            </p:tav>
                                            <p:tav tm="100000">
                                              <p:val>
                                                <p:strVal val="#ppt_x"/>
                                              </p:val>
                                            </p:tav>
                                          </p:tavLst>
                                        </p:anim>
                                        <p:anim calcmode="lin" valueType="num" p14:bounceEnd="58000">
                                          <p:cBhvr additive="base">
                                            <p:cTn id="36" dur="1400" fill="hold"/>
                                            <p:tgtEl>
                                              <p:spTgt spid="128"/>
                                            </p:tgtEl>
                                            <p:attrNameLst>
                                              <p:attrName>ppt_y</p:attrName>
                                            </p:attrNameLst>
                                          </p:cBhvr>
                                          <p:tavLst>
                                            <p:tav tm="0">
                                              <p:val>
                                                <p:strVal val="0-#ppt_h/2"/>
                                              </p:val>
                                            </p:tav>
                                            <p:tav tm="100000">
                                              <p:val>
                                                <p:strVal val="#ppt_y"/>
                                              </p:val>
                                            </p:tav>
                                          </p:tavLst>
                                        </p:anim>
                                      </p:childTnLst>
                                    </p:cTn>
                                  </p:par>
                                  <p:par>
                                    <p:cTn id="37" presetID="2" presetClass="entr" presetSubtype="12" accel="61000" fill="hold" nodeType="withEffect" p14:presetBounceEnd="58000">
                                      <p:stCondLst>
                                        <p:cond delay="0"/>
                                      </p:stCondLst>
                                      <p:childTnLst>
                                        <p:set>
                                          <p:cBhvr>
                                            <p:cTn id="38" dur="1" fill="hold">
                                              <p:stCondLst>
                                                <p:cond delay="0"/>
                                              </p:stCondLst>
                                            </p:cTn>
                                            <p:tgtEl>
                                              <p:spTgt spid="113"/>
                                            </p:tgtEl>
                                            <p:attrNameLst>
                                              <p:attrName>style.visibility</p:attrName>
                                            </p:attrNameLst>
                                          </p:cBhvr>
                                          <p:to>
                                            <p:strVal val="visible"/>
                                          </p:to>
                                        </p:set>
                                        <p:anim calcmode="lin" valueType="num" p14:bounceEnd="58000">
                                          <p:cBhvr additive="base">
                                            <p:cTn id="39" dur="1400" fill="hold"/>
                                            <p:tgtEl>
                                              <p:spTgt spid="113"/>
                                            </p:tgtEl>
                                            <p:attrNameLst>
                                              <p:attrName>ppt_x</p:attrName>
                                            </p:attrNameLst>
                                          </p:cBhvr>
                                          <p:tavLst>
                                            <p:tav tm="0">
                                              <p:val>
                                                <p:strVal val="0-#ppt_w/2"/>
                                              </p:val>
                                            </p:tav>
                                            <p:tav tm="100000">
                                              <p:val>
                                                <p:strVal val="#ppt_x"/>
                                              </p:val>
                                            </p:tav>
                                          </p:tavLst>
                                        </p:anim>
                                        <p:anim calcmode="lin" valueType="num" p14:bounceEnd="58000">
                                          <p:cBhvr additive="base">
                                            <p:cTn id="40" dur="1400" fill="hold"/>
                                            <p:tgtEl>
                                              <p:spTgt spid="113"/>
                                            </p:tgtEl>
                                            <p:attrNameLst>
                                              <p:attrName>ppt_y</p:attrName>
                                            </p:attrNameLst>
                                          </p:cBhvr>
                                          <p:tavLst>
                                            <p:tav tm="0">
                                              <p:val>
                                                <p:strVal val="1+#ppt_h/2"/>
                                              </p:val>
                                            </p:tav>
                                            <p:tav tm="100000">
                                              <p:val>
                                                <p:strVal val="#ppt_y"/>
                                              </p:val>
                                            </p:tav>
                                          </p:tavLst>
                                        </p:anim>
                                      </p:childTnLst>
                                    </p:cTn>
                                  </p:par>
                                </p:childTnLst>
                              </p:cTn>
                            </p:par>
                            <p:par>
                              <p:cTn id="41" fill="hold">
                                <p:stCondLst>
                                  <p:cond delay="2750"/>
                                </p:stCondLst>
                                <p:childTnLst>
                                  <p:par>
                                    <p:cTn id="42" presetID="31" presetClass="entr" presetSubtype="0" fill="hold" nodeType="afterEffect">
                                      <p:stCondLst>
                                        <p:cond delay="0"/>
                                      </p:stCondLst>
                                      <p:childTnLst>
                                        <p:set>
                                          <p:cBhvr>
                                            <p:cTn id="43" dur="1" fill="hold">
                                              <p:stCondLst>
                                                <p:cond delay="0"/>
                                              </p:stCondLst>
                                            </p:cTn>
                                            <p:tgtEl>
                                              <p:spTgt spid="133"/>
                                            </p:tgtEl>
                                            <p:attrNameLst>
                                              <p:attrName>style.visibility</p:attrName>
                                            </p:attrNameLst>
                                          </p:cBhvr>
                                          <p:to>
                                            <p:strVal val="visible"/>
                                          </p:to>
                                        </p:set>
                                        <p:anim calcmode="lin" valueType="num">
                                          <p:cBhvr>
                                            <p:cTn id="44" dur="500" fill="hold"/>
                                            <p:tgtEl>
                                              <p:spTgt spid="133"/>
                                            </p:tgtEl>
                                            <p:attrNameLst>
                                              <p:attrName>ppt_w</p:attrName>
                                            </p:attrNameLst>
                                          </p:cBhvr>
                                          <p:tavLst>
                                            <p:tav tm="0">
                                              <p:val>
                                                <p:fltVal val="0"/>
                                              </p:val>
                                            </p:tav>
                                            <p:tav tm="100000">
                                              <p:val>
                                                <p:strVal val="#ppt_w"/>
                                              </p:val>
                                            </p:tav>
                                          </p:tavLst>
                                        </p:anim>
                                        <p:anim calcmode="lin" valueType="num">
                                          <p:cBhvr>
                                            <p:cTn id="45" dur="500" fill="hold"/>
                                            <p:tgtEl>
                                              <p:spTgt spid="133"/>
                                            </p:tgtEl>
                                            <p:attrNameLst>
                                              <p:attrName>ppt_h</p:attrName>
                                            </p:attrNameLst>
                                          </p:cBhvr>
                                          <p:tavLst>
                                            <p:tav tm="0">
                                              <p:val>
                                                <p:fltVal val="0"/>
                                              </p:val>
                                            </p:tav>
                                            <p:tav tm="100000">
                                              <p:val>
                                                <p:strVal val="#ppt_h"/>
                                              </p:val>
                                            </p:tav>
                                          </p:tavLst>
                                        </p:anim>
                                        <p:anim calcmode="lin" valueType="num">
                                          <p:cBhvr>
                                            <p:cTn id="46" dur="500" fill="hold"/>
                                            <p:tgtEl>
                                              <p:spTgt spid="133"/>
                                            </p:tgtEl>
                                            <p:attrNameLst>
                                              <p:attrName>style.rotation</p:attrName>
                                            </p:attrNameLst>
                                          </p:cBhvr>
                                          <p:tavLst>
                                            <p:tav tm="0">
                                              <p:val>
                                                <p:fltVal val="90"/>
                                              </p:val>
                                            </p:tav>
                                            <p:tav tm="100000">
                                              <p:val>
                                                <p:fltVal val="0"/>
                                              </p:val>
                                            </p:tav>
                                          </p:tavLst>
                                        </p:anim>
                                        <p:animEffect transition="in" filter="fade">
                                          <p:cBhvr>
                                            <p:cTn id="47" dur="500"/>
                                            <p:tgtEl>
                                              <p:spTgt spid="133"/>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38"/>
                                            </p:tgtEl>
                                            <p:attrNameLst>
                                              <p:attrName>style.visibility</p:attrName>
                                            </p:attrNameLst>
                                          </p:cBhvr>
                                          <p:to>
                                            <p:strVal val="visible"/>
                                          </p:to>
                                        </p:set>
                                        <p:animEffect transition="in" filter="wipe(right)">
                                          <p:cBhvr>
                                            <p:cTn id="50" dur="750"/>
                                            <p:tgtEl>
                                              <p:spTgt spid="138"/>
                                            </p:tgtEl>
                                          </p:cBhvr>
                                        </p:animEffect>
                                      </p:childTnLst>
                                    </p:cTn>
                                  </p:par>
                                </p:childTnLst>
                              </p:cTn>
                            </p:par>
                            <p:par>
                              <p:cTn id="51" fill="hold">
                                <p:stCondLst>
                                  <p:cond delay="3500"/>
                                </p:stCondLst>
                                <p:childTnLst>
                                  <p:par>
                                    <p:cTn id="52" presetID="31" presetClass="entr" presetSubtype="0" fill="hold" grpId="0" nodeType="afterEffect">
                                      <p:stCondLst>
                                        <p:cond delay="0"/>
                                      </p:stCondLst>
                                      <p:childTnLst>
                                        <p:set>
                                          <p:cBhvr>
                                            <p:cTn id="53" dur="1" fill="hold">
                                              <p:stCondLst>
                                                <p:cond delay="0"/>
                                              </p:stCondLst>
                                            </p:cTn>
                                            <p:tgtEl>
                                              <p:spTgt spid="141"/>
                                            </p:tgtEl>
                                            <p:attrNameLst>
                                              <p:attrName>style.visibility</p:attrName>
                                            </p:attrNameLst>
                                          </p:cBhvr>
                                          <p:to>
                                            <p:strVal val="visible"/>
                                          </p:to>
                                        </p:set>
                                        <p:anim calcmode="lin" valueType="num">
                                          <p:cBhvr>
                                            <p:cTn id="54" dur="500" fill="hold"/>
                                            <p:tgtEl>
                                              <p:spTgt spid="141"/>
                                            </p:tgtEl>
                                            <p:attrNameLst>
                                              <p:attrName>ppt_w</p:attrName>
                                            </p:attrNameLst>
                                          </p:cBhvr>
                                          <p:tavLst>
                                            <p:tav tm="0">
                                              <p:val>
                                                <p:fltVal val="0"/>
                                              </p:val>
                                            </p:tav>
                                            <p:tav tm="100000">
                                              <p:val>
                                                <p:strVal val="#ppt_w"/>
                                              </p:val>
                                            </p:tav>
                                          </p:tavLst>
                                        </p:anim>
                                        <p:anim calcmode="lin" valueType="num">
                                          <p:cBhvr>
                                            <p:cTn id="55" dur="500" fill="hold"/>
                                            <p:tgtEl>
                                              <p:spTgt spid="141"/>
                                            </p:tgtEl>
                                            <p:attrNameLst>
                                              <p:attrName>ppt_h</p:attrName>
                                            </p:attrNameLst>
                                          </p:cBhvr>
                                          <p:tavLst>
                                            <p:tav tm="0">
                                              <p:val>
                                                <p:fltVal val="0"/>
                                              </p:val>
                                            </p:tav>
                                            <p:tav tm="100000">
                                              <p:val>
                                                <p:strVal val="#ppt_h"/>
                                              </p:val>
                                            </p:tav>
                                          </p:tavLst>
                                        </p:anim>
                                        <p:anim calcmode="lin" valueType="num">
                                          <p:cBhvr>
                                            <p:cTn id="56" dur="500" fill="hold"/>
                                            <p:tgtEl>
                                              <p:spTgt spid="141"/>
                                            </p:tgtEl>
                                            <p:attrNameLst>
                                              <p:attrName>style.rotation</p:attrName>
                                            </p:attrNameLst>
                                          </p:cBhvr>
                                          <p:tavLst>
                                            <p:tav tm="0">
                                              <p:val>
                                                <p:fltVal val="90"/>
                                              </p:val>
                                            </p:tav>
                                            <p:tav tm="100000">
                                              <p:val>
                                                <p:fltVal val="0"/>
                                              </p:val>
                                            </p:tav>
                                          </p:tavLst>
                                        </p:anim>
                                        <p:animEffect transition="in" filter="fade">
                                          <p:cBhvr>
                                            <p:cTn id="57" dur="500"/>
                                            <p:tgtEl>
                                              <p:spTgt spid="141"/>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139"/>
                                            </p:tgtEl>
                                            <p:attrNameLst>
                                              <p:attrName>style.visibility</p:attrName>
                                            </p:attrNameLst>
                                          </p:cBhvr>
                                          <p:to>
                                            <p:strVal val="visible"/>
                                          </p:to>
                                        </p:set>
                                        <p:animEffect transition="in" filter="wipe(left)">
                                          <p:cBhvr>
                                            <p:cTn id="61" dur="500"/>
                                            <p:tgtEl>
                                              <p:spTgt spid="139"/>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40"/>
                                            </p:tgtEl>
                                            <p:attrNameLst>
                                              <p:attrName>style.visibility</p:attrName>
                                            </p:attrNameLst>
                                          </p:cBhvr>
                                          <p:to>
                                            <p:strVal val="visible"/>
                                          </p:to>
                                        </p:set>
                                        <p:animEffect transition="in" filter="wipe(right)">
                                          <p:cBhvr>
                                            <p:cTn id="64" dur="750"/>
                                            <p:tgtEl>
                                              <p:spTgt spid="140"/>
                                            </p:tgtEl>
                                          </p:cBhvr>
                                        </p:animEffect>
                                      </p:childTnLst>
                                    </p:cTn>
                                  </p:par>
                                </p:childTnLst>
                              </p:cTn>
                            </p:par>
                            <p:par>
                              <p:cTn id="65" fill="hold">
                                <p:stCondLst>
                                  <p:cond delay="4750"/>
                                </p:stCondLst>
                                <p:childTnLst>
                                  <p:par>
                                    <p:cTn id="66" presetID="31"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 calcmode="lin" valueType="num">
                                          <p:cBhvr>
                                            <p:cTn id="70" dur="500" fill="hold"/>
                                            <p:tgtEl>
                                              <p:spTgt spid="144"/>
                                            </p:tgtEl>
                                            <p:attrNameLst>
                                              <p:attrName>style.rotation</p:attrName>
                                            </p:attrNameLst>
                                          </p:cBhvr>
                                          <p:tavLst>
                                            <p:tav tm="0">
                                              <p:val>
                                                <p:fltVal val="90"/>
                                              </p:val>
                                            </p:tav>
                                            <p:tav tm="100000">
                                              <p:val>
                                                <p:fltVal val="0"/>
                                              </p:val>
                                            </p:tav>
                                          </p:tavLst>
                                        </p:anim>
                                        <p:animEffect transition="in" filter="fade">
                                          <p:cBhvr>
                                            <p:cTn id="71" dur="500"/>
                                            <p:tgtEl>
                                              <p:spTgt spid="144"/>
                                            </p:tgtEl>
                                          </p:cBhvr>
                                        </p:animEffect>
                                      </p:childTnLst>
                                    </p:cTn>
                                  </p:par>
                                </p:childTnLst>
                              </p:cTn>
                            </p:par>
                            <p:par>
                              <p:cTn id="72" fill="hold">
                                <p:stCondLst>
                                  <p:cond delay="5250"/>
                                </p:stCondLst>
                                <p:childTnLst>
                                  <p:par>
                                    <p:cTn id="73" presetID="22" presetClass="entr" presetSubtype="8" fill="hold" grpId="0" nodeType="afterEffect">
                                      <p:stCondLst>
                                        <p:cond delay="0"/>
                                      </p:stCondLst>
                                      <p:childTnLst>
                                        <p:set>
                                          <p:cBhvr>
                                            <p:cTn id="74" dur="1" fill="hold">
                                              <p:stCondLst>
                                                <p:cond delay="0"/>
                                              </p:stCondLst>
                                            </p:cTn>
                                            <p:tgtEl>
                                              <p:spTgt spid="142"/>
                                            </p:tgtEl>
                                            <p:attrNameLst>
                                              <p:attrName>style.visibility</p:attrName>
                                            </p:attrNameLst>
                                          </p:cBhvr>
                                          <p:to>
                                            <p:strVal val="visible"/>
                                          </p:to>
                                        </p:set>
                                        <p:animEffect transition="in" filter="wipe(left)">
                                          <p:cBhvr>
                                            <p:cTn id="75" dur="500"/>
                                            <p:tgtEl>
                                              <p:spTgt spid="142"/>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143"/>
                                            </p:tgtEl>
                                            <p:attrNameLst>
                                              <p:attrName>style.visibility</p:attrName>
                                            </p:attrNameLst>
                                          </p:cBhvr>
                                          <p:to>
                                            <p:strVal val="visible"/>
                                          </p:to>
                                        </p:set>
                                        <p:animEffect transition="in" filter="wipe(right)">
                                          <p:cBhvr>
                                            <p:cTn id="78" dur="750"/>
                                            <p:tgtEl>
                                              <p:spTgt spid="143"/>
                                            </p:tgtEl>
                                          </p:cBhvr>
                                        </p:animEffect>
                                      </p:childTnLst>
                                    </p:cTn>
                                  </p:par>
                                </p:childTnLst>
                              </p:cTn>
                            </p:par>
                            <p:par>
                              <p:cTn id="79" fill="hold">
                                <p:stCondLst>
                                  <p:cond delay="6000"/>
                                </p:stCondLst>
                                <p:childTnLst>
                                  <p:par>
                                    <p:cTn id="80" presetID="31" presetClass="entr" presetSubtype="0" fill="hold" nodeType="afterEffect">
                                      <p:stCondLst>
                                        <p:cond delay="0"/>
                                      </p:stCondLst>
                                      <p:childTnLst>
                                        <p:set>
                                          <p:cBhvr>
                                            <p:cTn id="81" dur="1" fill="hold">
                                              <p:stCondLst>
                                                <p:cond delay="0"/>
                                              </p:stCondLst>
                                            </p:cTn>
                                            <p:tgtEl>
                                              <p:spTgt spid="149"/>
                                            </p:tgtEl>
                                            <p:attrNameLst>
                                              <p:attrName>style.visibility</p:attrName>
                                            </p:attrNameLst>
                                          </p:cBhvr>
                                          <p:to>
                                            <p:strVal val="visible"/>
                                          </p:to>
                                        </p:set>
                                        <p:anim calcmode="lin" valueType="num">
                                          <p:cBhvr>
                                            <p:cTn id="82" dur="500" fill="hold"/>
                                            <p:tgtEl>
                                              <p:spTgt spid="149"/>
                                            </p:tgtEl>
                                            <p:attrNameLst>
                                              <p:attrName>ppt_w</p:attrName>
                                            </p:attrNameLst>
                                          </p:cBhvr>
                                          <p:tavLst>
                                            <p:tav tm="0">
                                              <p:val>
                                                <p:fltVal val="0"/>
                                              </p:val>
                                            </p:tav>
                                            <p:tav tm="100000">
                                              <p:val>
                                                <p:strVal val="#ppt_w"/>
                                              </p:val>
                                            </p:tav>
                                          </p:tavLst>
                                        </p:anim>
                                        <p:anim calcmode="lin" valueType="num">
                                          <p:cBhvr>
                                            <p:cTn id="83" dur="500" fill="hold"/>
                                            <p:tgtEl>
                                              <p:spTgt spid="149"/>
                                            </p:tgtEl>
                                            <p:attrNameLst>
                                              <p:attrName>ppt_h</p:attrName>
                                            </p:attrNameLst>
                                          </p:cBhvr>
                                          <p:tavLst>
                                            <p:tav tm="0">
                                              <p:val>
                                                <p:fltVal val="0"/>
                                              </p:val>
                                            </p:tav>
                                            <p:tav tm="100000">
                                              <p:val>
                                                <p:strVal val="#ppt_h"/>
                                              </p:val>
                                            </p:tav>
                                          </p:tavLst>
                                        </p:anim>
                                        <p:anim calcmode="lin" valueType="num">
                                          <p:cBhvr>
                                            <p:cTn id="84" dur="500" fill="hold"/>
                                            <p:tgtEl>
                                              <p:spTgt spid="149"/>
                                            </p:tgtEl>
                                            <p:attrNameLst>
                                              <p:attrName>style.rotation</p:attrName>
                                            </p:attrNameLst>
                                          </p:cBhvr>
                                          <p:tavLst>
                                            <p:tav tm="0">
                                              <p:val>
                                                <p:fltVal val="90"/>
                                              </p:val>
                                            </p:tav>
                                            <p:tav tm="100000">
                                              <p:val>
                                                <p:fltVal val="0"/>
                                              </p:val>
                                            </p:tav>
                                          </p:tavLst>
                                        </p:anim>
                                        <p:animEffect transition="in" filter="fade">
                                          <p:cBhvr>
                                            <p:cTn id="85" dur="500"/>
                                            <p:tgtEl>
                                              <p:spTgt spid="149"/>
                                            </p:tgtEl>
                                          </p:cBhvr>
                                        </p:animEffect>
                                      </p:childTnLst>
                                    </p:cTn>
                                  </p:par>
                                </p:childTnLst>
                              </p:cTn>
                            </p:par>
                            <p:par>
                              <p:cTn id="86" fill="hold">
                                <p:stCondLst>
                                  <p:cond delay="6500"/>
                                </p:stCondLst>
                                <p:childTnLst>
                                  <p:par>
                                    <p:cTn id="87" presetID="22" presetClass="entr" presetSubtype="8" fill="hold" grpId="0" nodeType="afterEffect">
                                      <p:stCondLst>
                                        <p:cond delay="0"/>
                                      </p:stCondLst>
                                      <p:childTnLst>
                                        <p:set>
                                          <p:cBhvr>
                                            <p:cTn id="88" dur="1" fill="hold">
                                              <p:stCondLst>
                                                <p:cond delay="0"/>
                                              </p:stCondLst>
                                            </p:cTn>
                                            <p:tgtEl>
                                              <p:spTgt spid="147"/>
                                            </p:tgtEl>
                                            <p:attrNameLst>
                                              <p:attrName>style.visibility</p:attrName>
                                            </p:attrNameLst>
                                          </p:cBhvr>
                                          <p:to>
                                            <p:strVal val="visible"/>
                                          </p:to>
                                        </p:set>
                                        <p:animEffect transition="in" filter="wipe(left)">
                                          <p:cBhvr>
                                            <p:cTn id="89" dur="500"/>
                                            <p:tgtEl>
                                              <p:spTgt spid="147"/>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148"/>
                                            </p:tgtEl>
                                            <p:attrNameLst>
                                              <p:attrName>style.visibility</p:attrName>
                                            </p:attrNameLst>
                                          </p:cBhvr>
                                          <p:to>
                                            <p:strVal val="visible"/>
                                          </p:to>
                                        </p:set>
                                        <p:animEffect transition="in" filter="wipe(right)">
                                          <p:cBhvr>
                                            <p:cTn id="92" dur="750"/>
                                            <p:tgtEl>
                                              <p:spTgt spid="148"/>
                                            </p:tgtEl>
                                          </p:cBhvr>
                                        </p:animEffect>
                                      </p:childTnLst>
                                    </p:cTn>
                                  </p:par>
                                </p:childTnLst>
                              </p:cTn>
                            </p:par>
                            <p:par>
                              <p:cTn id="93" fill="hold">
                                <p:stCondLst>
                                  <p:cond delay="7250"/>
                                </p:stCondLst>
                                <p:childTnLst>
                                  <p:par>
                                    <p:cTn id="94" presetID="31" presetClass="entr" presetSubtype="0" fill="hold"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p:cTn id="96" dur="500" fill="hold"/>
                                            <p:tgtEl>
                                              <p:spTgt spid="163"/>
                                            </p:tgtEl>
                                            <p:attrNameLst>
                                              <p:attrName>ppt_w</p:attrName>
                                            </p:attrNameLst>
                                          </p:cBhvr>
                                          <p:tavLst>
                                            <p:tav tm="0">
                                              <p:val>
                                                <p:fltVal val="0"/>
                                              </p:val>
                                            </p:tav>
                                            <p:tav tm="100000">
                                              <p:val>
                                                <p:strVal val="#ppt_w"/>
                                              </p:val>
                                            </p:tav>
                                          </p:tavLst>
                                        </p:anim>
                                        <p:anim calcmode="lin" valueType="num">
                                          <p:cBhvr>
                                            <p:cTn id="97" dur="500" fill="hold"/>
                                            <p:tgtEl>
                                              <p:spTgt spid="163"/>
                                            </p:tgtEl>
                                            <p:attrNameLst>
                                              <p:attrName>ppt_h</p:attrName>
                                            </p:attrNameLst>
                                          </p:cBhvr>
                                          <p:tavLst>
                                            <p:tav tm="0">
                                              <p:val>
                                                <p:fltVal val="0"/>
                                              </p:val>
                                            </p:tav>
                                            <p:tav tm="100000">
                                              <p:val>
                                                <p:strVal val="#ppt_h"/>
                                              </p:val>
                                            </p:tav>
                                          </p:tavLst>
                                        </p:anim>
                                        <p:anim calcmode="lin" valueType="num">
                                          <p:cBhvr>
                                            <p:cTn id="98" dur="500" fill="hold"/>
                                            <p:tgtEl>
                                              <p:spTgt spid="163"/>
                                            </p:tgtEl>
                                            <p:attrNameLst>
                                              <p:attrName>style.rotation</p:attrName>
                                            </p:attrNameLst>
                                          </p:cBhvr>
                                          <p:tavLst>
                                            <p:tav tm="0">
                                              <p:val>
                                                <p:fltVal val="90"/>
                                              </p:val>
                                            </p:tav>
                                            <p:tav tm="100000">
                                              <p:val>
                                                <p:fltVal val="0"/>
                                              </p:val>
                                            </p:tav>
                                          </p:tavLst>
                                        </p:anim>
                                        <p:animEffect transition="in" filter="fade">
                                          <p:cBhvr>
                                            <p:cTn id="99" dur="500"/>
                                            <p:tgtEl>
                                              <p:spTgt spid="163"/>
                                            </p:tgtEl>
                                          </p:cBhvr>
                                        </p:animEffect>
                                      </p:childTnLst>
                                    </p:cTn>
                                  </p:par>
                                </p:childTnLst>
                              </p:cTn>
                            </p:par>
                            <p:par>
                              <p:cTn id="100" fill="hold">
                                <p:stCondLst>
                                  <p:cond delay="7750"/>
                                </p:stCondLst>
                                <p:childTnLst>
                                  <p:par>
                                    <p:cTn id="101" presetID="22" presetClass="entr" presetSubtype="8" fill="hold" grpId="0" nodeType="afterEffect">
                                      <p:stCondLst>
                                        <p:cond delay="0"/>
                                      </p:stCondLst>
                                      <p:childTnLst>
                                        <p:set>
                                          <p:cBhvr>
                                            <p:cTn id="102" dur="1" fill="hold">
                                              <p:stCondLst>
                                                <p:cond delay="0"/>
                                              </p:stCondLst>
                                            </p:cTn>
                                            <p:tgtEl>
                                              <p:spTgt spid="161"/>
                                            </p:tgtEl>
                                            <p:attrNameLst>
                                              <p:attrName>style.visibility</p:attrName>
                                            </p:attrNameLst>
                                          </p:cBhvr>
                                          <p:to>
                                            <p:strVal val="visible"/>
                                          </p:to>
                                        </p:set>
                                        <p:animEffect transition="in" filter="wipe(left)">
                                          <p:cBhvr>
                                            <p:cTn id="103" dur="500"/>
                                            <p:tgtEl>
                                              <p:spTgt spid="161"/>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162"/>
                                            </p:tgtEl>
                                            <p:attrNameLst>
                                              <p:attrName>style.visibility</p:attrName>
                                            </p:attrNameLst>
                                          </p:cBhvr>
                                          <p:to>
                                            <p:strVal val="visible"/>
                                          </p:to>
                                        </p:set>
                                        <p:animEffect transition="in" filter="wipe(right)">
                                          <p:cBhvr>
                                            <p:cTn id="106" dur="750"/>
                                            <p:tgtEl>
                                              <p:spTgt spid="162"/>
                                            </p:tgtEl>
                                          </p:cBhvr>
                                        </p:animEffect>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177"/>
                                            </p:tgtEl>
                                            <p:attrNameLst>
                                              <p:attrName>style.visibility</p:attrName>
                                            </p:attrNameLst>
                                          </p:cBhvr>
                                          <p:to>
                                            <p:strVal val="visible"/>
                                          </p:to>
                                        </p:set>
                                        <p:anim calcmode="lin" valueType="num">
                                          <p:cBhvr>
                                            <p:cTn id="110" dur="500" fill="hold"/>
                                            <p:tgtEl>
                                              <p:spTgt spid="177"/>
                                            </p:tgtEl>
                                            <p:attrNameLst>
                                              <p:attrName>ppt_w</p:attrName>
                                            </p:attrNameLst>
                                          </p:cBhvr>
                                          <p:tavLst>
                                            <p:tav tm="0">
                                              <p:val>
                                                <p:fltVal val="0"/>
                                              </p:val>
                                            </p:tav>
                                            <p:tav tm="100000">
                                              <p:val>
                                                <p:strVal val="#ppt_w"/>
                                              </p:val>
                                            </p:tav>
                                          </p:tavLst>
                                        </p:anim>
                                        <p:anim calcmode="lin" valueType="num">
                                          <p:cBhvr>
                                            <p:cTn id="111" dur="500" fill="hold"/>
                                            <p:tgtEl>
                                              <p:spTgt spid="177"/>
                                            </p:tgtEl>
                                            <p:attrNameLst>
                                              <p:attrName>ppt_h</p:attrName>
                                            </p:attrNameLst>
                                          </p:cBhvr>
                                          <p:tavLst>
                                            <p:tav tm="0">
                                              <p:val>
                                                <p:fltVal val="0"/>
                                              </p:val>
                                            </p:tav>
                                            <p:tav tm="100000">
                                              <p:val>
                                                <p:strVal val="#ppt_h"/>
                                              </p:val>
                                            </p:tav>
                                          </p:tavLst>
                                        </p:anim>
                                        <p:anim calcmode="lin" valueType="num">
                                          <p:cBhvr>
                                            <p:cTn id="112" dur="500" fill="hold"/>
                                            <p:tgtEl>
                                              <p:spTgt spid="177"/>
                                            </p:tgtEl>
                                            <p:attrNameLst>
                                              <p:attrName>style.rotation</p:attrName>
                                            </p:attrNameLst>
                                          </p:cBhvr>
                                          <p:tavLst>
                                            <p:tav tm="0">
                                              <p:val>
                                                <p:fltVal val="90"/>
                                              </p:val>
                                            </p:tav>
                                            <p:tav tm="100000">
                                              <p:val>
                                                <p:fltVal val="0"/>
                                              </p:val>
                                            </p:tav>
                                          </p:tavLst>
                                        </p:anim>
                                        <p:animEffect transition="in" filter="fade">
                                          <p:cBhvr>
                                            <p:cTn id="113" dur="500"/>
                                            <p:tgtEl>
                                              <p:spTgt spid="177"/>
                                            </p:tgtEl>
                                          </p:cBhvr>
                                        </p:animEffect>
                                      </p:childTnLst>
                                    </p:cTn>
                                  </p:par>
                                </p:childTnLst>
                              </p:cTn>
                            </p:par>
                            <p:par>
                              <p:cTn id="114" fill="hold">
                                <p:stCondLst>
                                  <p:cond delay="9000"/>
                                </p:stCondLst>
                                <p:childTnLst>
                                  <p:par>
                                    <p:cTn id="115" presetID="22" presetClass="entr" presetSubtype="8" fill="hold" grpId="0" nodeType="afterEffect">
                                      <p:stCondLst>
                                        <p:cond delay="0"/>
                                      </p:stCondLst>
                                      <p:childTnLst>
                                        <p:set>
                                          <p:cBhvr>
                                            <p:cTn id="116" dur="1" fill="hold">
                                              <p:stCondLst>
                                                <p:cond delay="0"/>
                                              </p:stCondLst>
                                            </p:cTn>
                                            <p:tgtEl>
                                              <p:spTgt spid="175"/>
                                            </p:tgtEl>
                                            <p:attrNameLst>
                                              <p:attrName>style.visibility</p:attrName>
                                            </p:attrNameLst>
                                          </p:cBhvr>
                                          <p:to>
                                            <p:strVal val="visible"/>
                                          </p:to>
                                        </p:set>
                                        <p:animEffect transition="in" filter="wipe(left)">
                                          <p:cBhvr>
                                            <p:cTn id="117" dur="500"/>
                                            <p:tgtEl>
                                              <p:spTgt spid="175"/>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176"/>
                                            </p:tgtEl>
                                            <p:attrNameLst>
                                              <p:attrName>style.visibility</p:attrName>
                                            </p:attrNameLst>
                                          </p:cBhvr>
                                          <p:to>
                                            <p:strVal val="visible"/>
                                          </p:to>
                                        </p:set>
                                        <p:animEffect transition="in" filter="wipe(right)">
                                          <p:cBhvr>
                                            <p:cTn id="120" dur="750"/>
                                            <p:tgtEl>
                                              <p:spTgt spid="176"/>
                                            </p:tgtEl>
                                          </p:cBhvr>
                                        </p:animEffect>
                                      </p:childTnLst>
                                    </p:cTn>
                                  </p:par>
                                </p:childTnLst>
                              </p:cTn>
                            </p:par>
                            <p:par>
                              <p:cTn id="121" fill="hold">
                                <p:stCondLst>
                                  <p:cond delay="9750"/>
                                </p:stCondLst>
                                <p:childTnLst>
                                  <p:par>
                                    <p:cTn id="122" presetID="22" presetClass="entr" presetSubtype="8" fill="hold" grpId="0" nodeType="afterEffect">
                                      <p:stCondLst>
                                        <p:cond delay="0"/>
                                      </p:stCondLst>
                                      <p:childTnLst>
                                        <p:set>
                                          <p:cBhvr>
                                            <p:cTn id="123" dur="1" fill="hold">
                                              <p:stCondLst>
                                                <p:cond delay="0"/>
                                              </p:stCondLst>
                                            </p:cTn>
                                            <p:tgtEl>
                                              <p:spTgt spid="181"/>
                                            </p:tgtEl>
                                            <p:attrNameLst>
                                              <p:attrName>style.visibility</p:attrName>
                                            </p:attrNameLst>
                                          </p:cBhvr>
                                          <p:to>
                                            <p:strVal val="visible"/>
                                          </p:to>
                                        </p:set>
                                        <p:animEffect transition="in" filter="wipe(left)">
                                          <p:cBhvr>
                                            <p:cTn id="124"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38" grpId="0"/>
          <p:bldP spid="139" grpId="0"/>
          <p:bldP spid="140" grpId="0"/>
          <p:bldP spid="141" grpId="0" animBg="1"/>
          <p:bldP spid="142" grpId="0"/>
          <p:bldP spid="143" grpId="0"/>
          <p:bldP spid="147" grpId="0"/>
          <p:bldP spid="148" grpId="0"/>
          <p:bldP spid="161" grpId="0"/>
          <p:bldP spid="162" grpId="0"/>
          <p:bldP spid="175" grpId="0"/>
          <p:bldP spid="176" grpId="0"/>
          <p:bldP spid="181" grpId="0"/>
        </p:bldLst>
      </p:timing>
    </mc:Choice>
    <mc:Fallback xmlns=""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1"/>
                                            </p:tgtEl>
                                            <p:attrNameLst>
                                              <p:attrName>ppt_y</p:attrName>
                                            </p:attrNameLst>
                                          </p:cBhvr>
                                          <p:tavLst>
                                            <p:tav tm="0">
                                              <p:val>
                                                <p:strVal val="#ppt_y"/>
                                              </p:val>
                                            </p:tav>
                                            <p:tav tm="100000">
                                              <p:val>
                                                <p:strVal val="#ppt_y"/>
                                              </p:val>
                                            </p:tav>
                                          </p:tavLst>
                                        </p:anim>
                                        <p:anim calcmode="lin" valueType="num">
                                          <p:cBhvr>
                                            <p:cTn id="9"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1"/>
                                            </p:tgtEl>
                                          </p:cBhvr>
                                        </p:animEffect>
                                      </p:childTnLst>
                                    </p:cTn>
                                  </p:par>
                                </p:childTnLst>
                              </p:cTn>
                            </p:par>
                            <p:par>
                              <p:cTn id="12" fill="hold">
                                <p:stCondLst>
                                  <p:cond delay="850"/>
                                </p:stCondLst>
                                <p:childTnLst>
                                  <p:par>
                                    <p:cTn id="13" presetID="22" presetClass="entr" presetSubtype="4" fill="hold" nodeType="after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wipe(down)">
                                          <p:cBhvr>
                                            <p:cTn id="15" dur="500"/>
                                            <p:tgtEl>
                                              <p:spTgt spid="102"/>
                                            </p:tgtEl>
                                          </p:cBhvr>
                                        </p:animEffect>
                                      </p:childTnLst>
                                    </p:cTn>
                                  </p:par>
                                </p:childTnLst>
                              </p:cTn>
                            </p:par>
                            <p:par>
                              <p:cTn id="16" fill="hold">
                                <p:stCondLst>
                                  <p:cond delay="1350"/>
                                </p:stCondLst>
                                <p:childTnLst>
                                  <p:par>
                                    <p:cTn id="17" presetID="2" presetClass="entr" presetSubtype="12" accel="61000"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1400" fill="hold"/>
                                            <p:tgtEl>
                                              <p:spTgt spid="103"/>
                                            </p:tgtEl>
                                            <p:attrNameLst>
                                              <p:attrName>ppt_x</p:attrName>
                                            </p:attrNameLst>
                                          </p:cBhvr>
                                          <p:tavLst>
                                            <p:tav tm="0">
                                              <p:val>
                                                <p:strVal val="0-#ppt_w/2"/>
                                              </p:val>
                                            </p:tav>
                                            <p:tav tm="100000">
                                              <p:val>
                                                <p:strVal val="#ppt_x"/>
                                              </p:val>
                                            </p:tav>
                                          </p:tavLst>
                                        </p:anim>
                                        <p:anim calcmode="lin" valueType="num">
                                          <p:cBhvr additive="base">
                                            <p:cTn id="20" dur="1400" fill="hold"/>
                                            <p:tgtEl>
                                              <p:spTgt spid="103"/>
                                            </p:tgtEl>
                                            <p:attrNameLst>
                                              <p:attrName>ppt_y</p:attrName>
                                            </p:attrNameLst>
                                          </p:cBhvr>
                                          <p:tavLst>
                                            <p:tav tm="0">
                                              <p:val>
                                                <p:strVal val="1+#ppt_h/2"/>
                                              </p:val>
                                            </p:tav>
                                            <p:tav tm="100000">
                                              <p:val>
                                                <p:strVal val="#ppt_y"/>
                                              </p:val>
                                            </p:tav>
                                          </p:tavLst>
                                        </p:anim>
                                      </p:childTnLst>
                                    </p:cTn>
                                  </p:par>
                                  <p:par>
                                    <p:cTn id="21" presetID="2" presetClass="entr" presetSubtype="3" accel="61000" fill="hold" nodeType="withEffect">
                                      <p:stCondLst>
                                        <p:cond delay="0"/>
                                      </p:stCondLst>
                                      <p:childTnLst>
                                        <p:set>
                                          <p:cBhvr>
                                            <p:cTn id="22" dur="1" fill="hold">
                                              <p:stCondLst>
                                                <p:cond delay="0"/>
                                              </p:stCondLst>
                                            </p:cTn>
                                            <p:tgtEl>
                                              <p:spTgt spid="108"/>
                                            </p:tgtEl>
                                            <p:attrNameLst>
                                              <p:attrName>style.visibility</p:attrName>
                                            </p:attrNameLst>
                                          </p:cBhvr>
                                          <p:to>
                                            <p:strVal val="visible"/>
                                          </p:to>
                                        </p:set>
                                        <p:anim calcmode="lin" valueType="num">
                                          <p:cBhvr additive="base">
                                            <p:cTn id="23" dur="1400" fill="hold"/>
                                            <p:tgtEl>
                                              <p:spTgt spid="108"/>
                                            </p:tgtEl>
                                            <p:attrNameLst>
                                              <p:attrName>ppt_x</p:attrName>
                                            </p:attrNameLst>
                                          </p:cBhvr>
                                          <p:tavLst>
                                            <p:tav tm="0">
                                              <p:val>
                                                <p:strVal val="1+#ppt_w/2"/>
                                              </p:val>
                                            </p:tav>
                                            <p:tav tm="100000">
                                              <p:val>
                                                <p:strVal val="#ppt_x"/>
                                              </p:val>
                                            </p:tav>
                                          </p:tavLst>
                                        </p:anim>
                                        <p:anim calcmode="lin" valueType="num">
                                          <p:cBhvr additive="base">
                                            <p:cTn id="24" dur="1400" fill="hold"/>
                                            <p:tgtEl>
                                              <p:spTgt spid="108"/>
                                            </p:tgtEl>
                                            <p:attrNameLst>
                                              <p:attrName>ppt_y</p:attrName>
                                            </p:attrNameLst>
                                          </p:cBhvr>
                                          <p:tavLst>
                                            <p:tav tm="0">
                                              <p:val>
                                                <p:strVal val="0-#ppt_h/2"/>
                                              </p:val>
                                            </p:tav>
                                            <p:tav tm="100000">
                                              <p:val>
                                                <p:strVal val="#ppt_y"/>
                                              </p:val>
                                            </p:tav>
                                          </p:tavLst>
                                        </p:anim>
                                      </p:childTnLst>
                                    </p:cTn>
                                  </p:par>
                                  <p:par>
                                    <p:cTn id="25" presetID="2" presetClass="entr" presetSubtype="3" accel="61000" fill="hold" nodeType="withEffect">
                                      <p:stCondLst>
                                        <p:cond delay="0"/>
                                      </p:stCondLst>
                                      <p:childTnLst>
                                        <p:set>
                                          <p:cBhvr>
                                            <p:cTn id="26" dur="1" fill="hold">
                                              <p:stCondLst>
                                                <p:cond delay="0"/>
                                              </p:stCondLst>
                                            </p:cTn>
                                            <p:tgtEl>
                                              <p:spTgt spid="118"/>
                                            </p:tgtEl>
                                            <p:attrNameLst>
                                              <p:attrName>style.visibility</p:attrName>
                                            </p:attrNameLst>
                                          </p:cBhvr>
                                          <p:to>
                                            <p:strVal val="visible"/>
                                          </p:to>
                                        </p:set>
                                        <p:anim calcmode="lin" valueType="num">
                                          <p:cBhvr additive="base">
                                            <p:cTn id="27" dur="1400" fill="hold"/>
                                            <p:tgtEl>
                                              <p:spTgt spid="118"/>
                                            </p:tgtEl>
                                            <p:attrNameLst>
                                              <p:attrName>ppt_x</p:attrName>
                                            </p:attrNameLst>
                                          </p:cBhvr>
                                          <p:tavLst>
                                            <p:tav tm="0">
                                              <p:val>
                                                <p:strVal val="1+#ppt_w/2"/>
                                              </p:val>
                                            </p:tav>
                                            <p:tav tm="100000">
                                              <p:val>
                                                <p:strVal val="#ppt_x"/>
                                              </p:val>
                                            </p:tav>
                                          </p:tavLst>
                                        </p:anim>
                                        <p:anim calcmode="lin" valueType="num">
                                          <p:cBhvr additive="base">
                                            <p:cTn id="28" dur="1400" fill="hold"/>
                                            <p:tgtEl>
                                              <p:spTgt spid="118"/>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stCondLst>
                                        <p:cond delay="0"/>
                                      </p:stCondLst>
                                      <p:childTnLst>
                                        <p:set>
                                          <p:cBhvr>
                                            <p:cTn id="30" dur="1" fill="hold">
                                              <p:stCondLst>
                                                <p:cond delay="0"/>
                                              </p:stCondLst>
                                            </p:cTn>
                                            <p:tgtEl>
                                              <p:spTgt spid="123"/>
                                            </p:tgtEl>
                                            <p:attrNameLst>
                                              <p:attrName>style.visibility</p:attrName>
                                            </p:attrNameLst>
                                          </p:cBhvr>
                                          <p:to>
                                            <p:strVal val="visible"/>
                                          </p:to>
                                        </p:set>
                                        <p:anim calcmode="lin" valueType="num">
                                          <p:cBhvr additive="base">
                                            <p:cTn id="31" dur="1400" fill="hold"/>
                                            <p:tgtEl>
                                              <p:spTgt spid="123"/>
                                            </p:tgtEl>
                                            <p:attrNameLst>
                                              <p:attrName>ppt_x</p:attrName>
                                            </p:attrNameLst>
                                          </p:cBhvr>
                                          <p:tavLst>
                                            <p:tav tm="0">
                                              <p:val>
                                                <p:strVal val="0-#ppt_w/2"/>
                                              </p:val>
                                            </p:tav>
                                            <p:tav tm="100000">
                                              <p:val>
                                                <p:strVal val="#ppt_x"/>
                                              </p:val>
                                            </p:tav>
                                          </p:tavLst>
                                        </p:anim>
                                        <p:anim calcmode="lin" valueType="num">
                                          <p:cBhvr additive="base">
                                            <p:cTn id="32" dur="1400" fill="hold"/>
                                            <p:tgtEl>
                                              <p:spTgt spid="123"/>
                                            </p:tgtEl>
                                            <p:attrNameLst>
                                              <p:attrName>ppt_y</p:attrName>
                                            </p:attrNameLst>
                                          </p:cBhvr>
                                          <p:tavLst>
                                            <p:tav tm="0">
                                              <p:val>
                                                <p:strVal val="1+#ppt_h/2"/>
                                              </p:val>
                                            </p:tav>
                                            <p:tav tm="100000">
                                              <p:val>
                                                <p:strVal val="#ppt_y"/>
                                              </p:val>
                                            </p:tav>
                                          </p:tavLst>
                                        </p:anim>
                                      </p:childTnLst>
                                    </p:cTn>
                                  </p:par>
                                  <p:par>
                                    <p:cTn id="33" presetID="2" presetClass="entr" presetSubtype="3" accel="61000" fill="hold" nodeType="withEffect">
                                      <p:stCondLst>
                                        <p:cond delay="0"/>
                                      </p:stCondLst>
                                      <p:childTnLst>
                                        <p:set>
                                          <p:cBhvr>
                                            <p:cTn id="34" dur="1" fill="hold">
                                              <p:stCondLst>
                                                <p:cond delay="0"/>
                                              </p:stCondLst>
                                            </p:cTn>
                                            <p:tgtEl>
                                              <p:spTgt spid="128"/>
                                            </p:tgtEl>
                                            <p:attrNameLst>
                                              <p:attrName>style.visibility</p:attrName>
                                            </p:attrNameLst>
                                          </p:cBhvr>
                                          <p:to>
                                            <p:strVal val="visible"/>
                                          </p:to>
                                        </p:set>
                                        <p:anim calcmode="lin" valueType="num">
                                          <p:cBhvr additive="base">
                                            <p:cTn id="35" dur="1400" fill="hold"/>
                                            <p:tgtEl>
                                              <p:spTgt spid="128"/>
                                            </p:tgtEl>
                                            <p:attrNameLst>
                                              <p:attrName>ppt_x</p:attrName>
                                            </p:attrNameLst>
                                          </p:cBhvr>
                                          <p:tavLst>
                                            <p:tav tm="0">
                                              <p:val>
                                                <p:strVal val="1+#ppt_w/2"/>
                                              </p:val>
                                            </p:tav>
                                            <p:tav tm="100000">
                                              <p:val>
                                                <p:strVal val="#ppt_x"/>
                                              </p:val>
                                            </p:tav>
                                          </p:tavLst>
                                        </p:anim>
                                        <p:anim calcmode="lin" valueType="num">
                                          <p:cBhvr additive="base">
                                            <p:cTn id="36" dur="1400" fill="hold"/>
                                            <p:tgtEl>
                                              <p:spTgt spid="128"/>
                                            </p:tgtEl>
                                            <p:attrNameLst>
                                              <p:attrName>ppt_y</p:attrName>
                                            </p:attrNameLst>
                                          </p:cBhvr>
                                          <p:tavLst>
                                            <p:tav tm="0">
                                              <p:val>
                                                <p:strVal val="0-#ppt_h/2"/>
                                              </p:val>
                                            </p:tav>
                                            <p:tav tm="100000">
                                              <p:val>
                                                <p:strVal val="#ppt_y"/>
                                              </p:val>
                                            </p:tav>
                                          </p:tavLst>
                                        </p:anim>
                                      </p:childTnLst>
                                    </p:cTn>
                                  </p:par>
                                  <p:par>
                                    <p:cTn id="37" presetID="2" presetClass="entr" presetSubtype="12" accel="61000" fill="hold" nodeType="withEffect">
                                      <p:stCondLst>
                                        <p:cond delay="0"/>
                                      </p:stCondLst>
                                      <p:childTnLst>
                                        <p:set>
                                          <p:cBhvr>
                                            <p:cTn id="38" dur="1" fill="hold">
                                              <p:stCondLst>
                                                <p:cond delay="0"/>
                                              </p:stCondLst>
                                            </p:cTn>
                                            <p:tgtEl>
                                              <p:spTgt spid="113"/>
                                            </p:tgtEl>
                                            <p:attrNameLst>
                                              <p:attrName>style.visibility</p:attrName>
                                            </p:attrNameLst>
                                          </p:cBhvr>
                                          <p:to>
                                            <p:strVal val="visible"/>
                                          </p:to>
                                        </p:set>
                                        <p:anim calcmode="lin" valueType="num">
                                          <p:cBhvr additive="base">
                                            <p:cTn id="39" dur="1400" fill="hold"/>
                                            <p:tgtEl>
                                              <p:spTgt spid="113"/>
                                            </p:tgtEl>
                                            <p:attrNameLst>
                                              <p:attrName>ppt_x</p:attrName>
                                            </p:attrNameLst>
                                          </p:cBhvr>
                                          <p:tavLst>
                                            <p:tav tm="0">
                                              <p:val>
                                                <p:strVal val="0-#ppt_w/2"/>
                                              </p:val>
                                            </p:tav>
                                            <p:tav tm="100000">
                                              <p:val>
                                                <p:strVal val="#ppt_x"/>
                                              </p:val>
                                            </p:tav>
                                          </p:tavLst>
                                        </p:anim>
                                        <p:anim calcmode="lin" valueType="num">
                                          <p:cBhvr additive="base">
                                            <p:cTn id="40" dur="1400" fill="hold"/>
                                            <p:tgtEl>
                                              <p:spTgt spid="113"/>
                                            </p:tgtEl>
                                            <p:attrNameLst>
                                              <p:attrName>ppt_y</p:attrName>
                                            </p:attrNameLst>
                                          </p:cBhvr>
                                          <p:tavLst>
                                            <p:tav tm="0">
                                              <p:val>
                                                <p:strVal val="1+#ppt_h/2"/>
                                              </p:val>
                                            </p:tav>
                                            <p:tav tm="100000">
                                              <p:val>
                                                <p:strVal val="#ppt_y"/>
                                              </p:val>
                                            </p:tav>
                                          </p:tavLst>
                                        </p:anim>
                                      </p:childTnLst>
                                    </p:cTn>
                                  </p:par>
                                </p:childTnLst>
                              </p:cTn>
                            </p:par>
                            <p:par>
                              <p:cTn id="41" fill="hold">
                                <p:stCondLst>
                                  <p:cond delay="2750"/>
                                </p:stCondLst>
                                <p:childTnLst>
                                  <p:par>
                                    <p:cTn id="42" presetID="31" presetClass="entr" presetSubtype="0" fill="hold" nodeType="afterEffect">
                                      <p:stCondLst>
                                        <p:cond delay="0"/>
                                      </p:stCondLst>
                                      <p:childTnLst>
                                        <p:set>
                                          <p:cBhvr>
                                            <p:cTn id="43" dur="1" fill="hold">
                                              <p:stCondLst>
                                                <p:cond delay="0"/>
                                              </p:stCondLst>
                                            </p:cTn>
                                            <p:tgtEl>
                                              <p:spTgt spid="133"/>
                                            </p:tgtEl>
                                            <p:attrNameLst>
                                              <p:attrName>style.visibility</p:attrName>
                                            </p:attrNameLst>
                                          </p:cBhvr>
                                          <p:to>
                                            <p:strVal val="visible"/>
                                          </p:to>
                                        </p:set>
                                        <p:anim calcmode="lin" valueType="num">
                                          <p:cBhvr>
                                            <p:cTn id="44" dur="500" fill="hold"/>
                                            <p:tgtEl>
                                              <p:spTgt spid="133"/>
                                            </p:tgtEl>
                                            <p:attrNameLst>
                                              <p:attrName>ppt_w</p:attrName>
                                            </p:attrNameLst>
                                          </p:cBhvr>
                                          <p:tavLst>
                                            <p:tav tm="0">
                                              <p:val>
                                                <p:fltVal val="0"/>
                                              </p:val>
                                            </p:tav>
                                            <p:tav tm="100000">
                                              <p:val>
                                                <p:strVal val="#ppt_w"/>
                                              </p:val>
                                            </p:tav>
                                          </p:tavLst>
                                        </p:anim>
                                        <p:anim calcmode="lin" valueType="num">
                                          <p:cBhvr>
                                            <p:cTn id="45" dur="500" fill="hold"/>
                                            <p:tgtEl>
                                              <p:spTgt spid="133"/>
                                            </p:tgtEl>
                                            <p:attrNameLst>
                                              <p:attrName>ppt_h</p:attrName>
                                            </p:attrNameLst>
                                          </p:cBhvr>
                                          <p:tavLst>
                                            <p:tav tm="0">
                                              <p:val>
                                                <p:fltVal val="0"/>
                                              </p:val>
                                            </p:tav>
                                            <p:tav tm="100000">
                                              <p:val>
                                                <p:strVal val="#ppt_h"/>
                                              </p:val>
                                            </p:tav>
                                          </p:tavLst>
                                        </p:anim>
                                        <p:anim calcmode="lin" valueType="num">
                                          <p:cBhvr>
                                            <p:cTn id="46" dur="500" fill="hold"/>
                                            <p:tgtEl>
                                              <p:spTgt spid="133"/>
                                            </p:tgtEl>
                                            <p:attrNameLst>
                                              <p:attrName>style.rotation</p:attrName>
                                            </p:attrNameLst>
                                          </p:cBhvr>
                                          <p:tavLst>
                                            <p:tav tm="0">
                                              <p:val>
                                                <p:fltVal val="90"/>
                                              </p:val>
                                            </p:tav>
                                            <p:tav tm="100000">
                                              <p:val>
                                                <p:fltVal val="0"/>
                                              </p:val>
                                            </p:tav>
                                          </p:tavLst>
                                        </p:anim>
                                        <p:animEffect transition="in" filter="fade">
                                          <p:cBhvr>
                                            <p:cTn id="47" dur="500"/>
                                            <p:tgtEl>
                                              <p:spTgt spid="133"/>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38"/>
                                            </p:tgtEl>
                                            <p:attrNameLst>
                                              <p:attrName>style.visibility</p:attrName>
                                            </p:attrNameLst>
                                          </p:cBhvr>
                                          <p:to>
                                            <p:strVal val="visible"/>
                                          </p:to>
                                        </p:set>
                                        <p:animEffect transition="in" filter="wipe(right)">
                                          <p:cBhvr>
                                            <p:cTn id="50" dur="750"/>
                                            <p:tgtEl>
                                              <p:spTgt spid="138"/>
                                            </p:tgtEl>
                                          </p:cBhvr>
                                        </p:animEffect>
                                      </p:childTnLst>
                                    </p:cTn>
                                  </p:par>
                                </p:childTnLst>
                              </p:cTn>
                            </p:par>
                            <p:par>
                              <p:cTn id="51" fill="hold">
                                <p:stCondLst>
                                  <p:cond delay="3500"/>
                                </p:stCondLst>
                                <p:childTnLst>
                                  <p:par>
                                    <p:cTn id="52" presetID="31" presetClass="entr" presetSubtype="0" fill="hold" grpId="0" nodeType="afterEffect">
                                      <p:stCondLst>
                                        <p:cond delay="0"/>
                                      </p:stCondLst>
                                      <p:childTnLst>
                                        <p:set>
                                          <p:cBhvr>
                                            <p:cTn id="53" dur="1" fill="hold">
                                              <p:stCondLst>
                                                <p:cond delay="0"/>
                                              </p:stCondLst>
                                            </p:cTn>
                                            <p:tgtEl>
                                              <p:spTgt spid="141"/>
                                            </p:tgtEl>
                                            <p:attrNameLst>
                                              <p:attrName>style.visibility</p:attrName>
                                            </p:attrNameLst>
                                          </p:cBhvr>
                                          <p:to>
                                            <p:strVal val="visible"/>
                                          </p:to>
                                        </p:set>
                                        <p:anim calcmode="lin" valueType="num">
                                          <p:cBhvr>
                                            <p:cTn id="54" dur="500" fill="hold"/>
                                            <p:tgtEl>
                                              <p:spTgt spid="141"/>
                                            </p:tgtEl>
                                            <p:attrNameLst>
                                              <p:attrName>ppt_w</p:attrName>
                                            </p:attrNameLst>
                                          </p:cBhvr>
                                          <p:tavLst>
                                            <p:tav tm="0">
                                              <p:val>
                                                <p:fltVal val="0"/>
                                              </p:val>
                                            </p:tav>
                                            <p:tav tm="100000">
                                              <p:val>
                                                <p:strVal val="#ppt_w"/>
                                              </p:val>
                                            </p:tav>
                                          </p:tavLst>
                                        </p:anim>
                                        <p:anim calcmode="lin" valueType="num">
                                          <p:cBhvr>
                                            <p:cTn id="55" dur="500" fill="hold"/>
                                            <p:tgtEl>
                                              <p:spTgt spid="141"/>
                                            </p:tgtEl>
                                            <p:attrNameLst>
                                              <p:attrName>ppt_h</p:attrName>
                                            </p:attrNameLst>
                                          </p:cBhvr>
                                          <p:tavLst>
                                            <p:tav tm="0">
                                              <p:val>
                                                <p:fltVal val="0"/>
                                              </p:val>
                                            </p:tav>
                                            <p:tav tm="100000">
                                              <p:val>
                                                <p:strVal val="#ppt_h"/>
                                              </p:val>
                                            </p:tav>
                                          </p:tavLst>
                                        </p:anim>
                                        <p:anim calcmode="lin" valueType="num">
                                          <p:cBhvr>
                                            <p:cTn id="56" dur="500" fill="hold"/>
                                            <p:tgtEl>
                                              <p:spTgt spid="141"/>
                                            </p:tgtEl>
                                            <p:attrNameLst>
                                              <p:attrName>style.rotation</p:attrName>
                                            </p:attrNameLst>
                                          </p:cBhvr>
                                          <p:tavLst>
                                            <p:tav tm="0">
                                              <p:val>
                                                <p:fltVal val="90"/>
                                              </p:val>
                                            </p:tav>
                                            <p:tav tm="100000">
                                              <p:val>
                                                <p:fltVal val="0"/>
                                              </p:val>
                                            </p:tav>
                                          </p:tavLst>
                                        </p:anim>
                                        <p:animEffect transition="in" filter="fade">
                                          <p:cBhvr>
                                            <p:cTn id="57" dur="500"/>
                                            <p:tgtEl>
                                              <p:spTgt spid="141"/>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139"/>
                                            </p:tgtEl>
                                            <p:attrNameLst>
                                              <p:attrName>style.visibility</p:attrName>
                                            </p:attrNameLst>
                                          </p:cBhvr>
                                          <p:to>
                                            <p:strVal val="visible"/>
                                          </p:to>
                                        </p:set>
                                        <p:animEffect transition="in" filter="wipe(left)">
                                          <p:cBhvr>
                                            <p:cTn id="61" dur="500"/>
                                            <p:tgtEl>
                                              <p:spTgt spid="139"/>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40"/>
                                            </p:tgtEl>
                                            <p:attrNameLst>
                                              <p:attrName>style.visibility</p:attrName>
                                            </p:attrNameLst>
                                          </p:cBhvr>
                                          <p:to>
                                            <p:strVal val="visible"/>
                                          </p:to>
                                        </p:set>
                                        <p:animEffect transition="in" filter="wipe(right)">
                                          <p:cBhvr>
                                            <p:cTn id="64" dur="750"/>
                                            <p:tgtEl>
                                              <p:spTgt spid="140"/>
                                            </p:tgtEl>
                                          </p:cBhvr>
                                        </p:animEffect>
                                      </p:childTnLst>
                                    </p:cTn>
                                  </p:par>
                                </p:childTnLst>
                              </p:cTn>
                            </p:par>
                            <p:par>
                              <p:cTn id="65" fill="hold">
                                <p:stCondLst>
                                  <p:cond delay="4750"/>
                                </p:stCondLst>
                                <p:childTnLst>
                                  <p:par>
                                    <p:cTn id="66" presetID="31"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 calcmode="lin" valueType="num">
                                          <p:cBhvr>
                                            <p:cTn id="70" dur="500" fill="hold"/>
                                            <p:tgtEl>
                                              <p:spTgt spid="144"/>
                                            </p:tgtEl>
                                            <p:attrNameLst>
                                              <p:attrName>style.rotation</p:attrName>
                                            </p:attrNameLst>
                                          </p:cBhvr>
                                          <p:tavLst>
                                            <p:tav tm="0">
                                              <p:val>
                                                <p:fltVal val="90"/>
                                              </p:val>
                                            </p:tav>
                                            <p:tav tm="100000">
                                              <p:val>
                                                <p:fltVal val="0"/>
                                              </p:val>
                                            </p:tav>
                                          </p:tavLst>
                                        </p:anim>
                                        <p:animEffect transition="in" filter="fade">
                                          <p:cBhvr>
                                            <p:cTn id="71" dur="500"/>
                                            <p:tgtEl>
                                              <p:spTgt spid="144"/>
                                            </p:tgtEl>
                                          </p:cBhvr>
                                        </p:animEffect>
                                      </p:childTnLst>
                                    </p:cTn>
                                  </p:par>
                                </p:childTnLst>
                              </p:cTn>
                            </p:par>
                            <p:par>
                              <p:cTn id="72" fill="hold">
                                <p:stCondLst>
                                  <p:cond delay="5250"/>
                                </p:stCondLst>
                                <p:childTnLst>
                                  <p:par>
                                    <p:cTn id="73" presetID="22" presetClass="entr" presetSubtype="8" fill="hold" grpId="0" nodeType="afterEffect">
                                      <p:stCondLst>
                                        <p:cond delay="0"/>
                                      </p:stCondLst>
                                      <p:childTnLst>
                                        <p:set>
                                          <p:cBhvr>
                                            <p:cTn id="74" dur="1" fill="hold">
                                              <p:stCondLst>
                                                <p:cond delay="0"/>
                                              </p:stCondLst>
                                            </p:cTn>
                                            <p:tgtEl>
                                              <p:spTgt spid="142"/>
                                            </p:tgtEl>
                                            <p:attrNameLst>
                                              <p:attrName>style.visibility</p:attrName>
                                            </p:attrNameLst>
                                          </p:cBhvr>
                                          <p:to>
                                            <p:strVal val="visible"/>
                                          </p:to>
                                        </p:set>
                                        <p:animEffect transition="in" filter="wipe(left)">
                                          <p:cBhvr>
                                            <p:cTn id="75" dur="500"/>
                                            <p:tgtEl>
                                              <p:spTgt spid="142"/>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143"/>
                                            </p:tgtEl>
                                            <p:attrNameLst>
                                              <p:attrName>style.visibility</p:attrName>
                                            </p:attrNameLst>
                                          </p:cBhvr>
                                          <p:to>
                                            <p:strVal val="visible"/>
                                          </p:to>
                                        </p:set>
                                        <p:animEffect transition="in" filter="wipe(right)">
                                          <p:cBhvr>
                                            <p:cTn id="78" dur="750"/>
                                            <p:tgtEl>
                                              <p:spTgt spid="143"/>
                                            </p:tgtEl>
                                          </p:cBhvr>
                                        </p:animEffect>
                                      </p:childTnLst>
                                    </p:cTn>
                                  </p:par>
                                </p:childTnLst>
                              </p:cTn>
                            </p:par>
                            <p:par>
                              <p:cTn id="79" fill="hold">
                                <p:stCondLst>
                                  <p:cond delay="6000"/>
                                </p:stCondLst>
                                <p:childTnLst>
                                  <p:par>
                                    <p:cTn id="80" presetID="31" presetClass="entr" presetSubtype="0" fill="hold" nodeType="afterEffect">
                                      <p:stCondLst>
                                        <p:cond delay="0"/>
                                      </p:stCondLst>
                                      <p:childTnLst>
                                        <p:set>
                                          <p:cBhvr>
                                            <p:cTn id="81" dur="1" fill="hold">
                                              <p:stCondLst>
                                                <p:cond delay="0"/>
                                              </p:stCondLst>
                                            </p:cTn>
                                            <p:tgtEl>
                                              <p:spTgt spid="149"/>
                                            </p:tgtEl>
                                            <p:attrNameLst>
                                              <p:attrName>style.visibility</p:attrName>
                                            </p:attrNameLst>
                                          </p:cBhvr>
                                          <p:to>
                                            <p:strVal val="visible"/>
                                          </p:to>
                                        </p:set>
                                        <p:anim calcmode="lin" valueType="num">
                                          <p:cBhvr>
                                            <p:cTn id="82" dur="500" fill="hold"/>
                                            <p:tgtEl>
                                              <p:spTgt spid="149"/>
                                            </p:tgtEl>
                                            <p:attrNameLst>
                                              <p:attrName>ppt_w</p:attrName>
                                            </p:attrNameLst>
                                          </p:cBhvr>
                                          <p:tavLst>
                                            <p:tav tm="0">
                                              <p:val>
                                                <p:fltVal val="0"/>
                                              </p:val>
                                            </p:tav>
                                            <p:tav tm="100000">
                                              <p:val>
                                                <p:strVal val="#ppt_w"/>
                                              </p:val>
                                            </p:tav>
                                          </p:tavLst>
                                        </p:anim>
                                        <p:anim calcmode="lin" valueType="num">
                                          <p:cBhvr>
                                            <p:cTn id="83" dur="500" fill="hold"/>
                                            <p:tgtEl>
                                              <p:spTgt spid="149"/>
                                            </p:tgtEl>
                                            <p:attrNameLst>
                                              <p:attrName>ppt_h</p:attrName>
                                            </p:attrNameLst>
                                          </p:cBhvr>
                                          <p:tavLst>
                                            <p:tav tm="0">
                                              <p:val>
                                                <p:fltVal val="0"/>
                                              </p:val>
                                            </p:tav>
                                            <p:tav tm="100000">
                                              <p:val>
                                                <p:strVal val="#ppt_h"/>
                                              </p:val>
                                            </p:tav>
                                          </p:tavLst>
                                        </p:anim>
                                        <p:anim calcmode="lin" valueType="num">
                                          <p:cBhvr>
                                            <p:cTn id="84" dur="500" fill="hold"/>
                                            <p:tgtEl>
                                              <p:spTgt spid="149"/>
                                            </p:tgtEl>
                                            <p:attrNameLst>
                                              <p:attrName>style.rotation</p:attrName>
                                            </p:attrNameLst>
                                          </p:cBhvr>
                                          <p:tavLst>
                                            <p:tav tm="0">
                                              <p:val>
                                                <p:fltVal val="90"/>
                                              </p:val>
                                            </p:tav>
                                            <p:tav tm="100000">
                                              <p:val>
                                                <p:fltVal val="0"/>
                                              </p:val>
                                            </p:tav>
                                          </p:tavLst>
                                        </p:anim>
                                        <p:animEffect transition="in" filter="fade">
                                          <p:cBhvr>
                                            <p:cTn id="85" dur="500"/>
                                            <p:tgtEl>
                                              <p:spTgt spid="149"/>
                                            </p:tgtEl>
                                          </p:cBhvr>
                                        </p:animEffect>
                                      </p:childTnLst>
                                    </p:cTn>
                                  </p:par>
                                </p:childTnLst>
                              </p:cTn>
                            </p:par>
                            <p:par>
                              <p:cTn id="86" fill="hold">
                                <p:stCondLst>
                                  <p:cond delay="6500"/>
                                </p:stCondLst>
                                <p:childTnLst>
                                  <p:par>
                                    <p:cTn id="87" presetID="22" presetClass="entr" presetSubtype="8" fill="hold" grpId="0" nodeType="afterEffect">
                                      <p:stCondLst>
                                        <p:cond delay="0"/>
                                      </p:stCondLst>
                                      <p:childTnLst>
                                        <p:set>
                                          <p:cBhvr>
                                            <p:cTn id="88" dur="1" fill="hold">
                                              <p:stCondLst>
                                                <p:cond delay="0"/>
                                              </p:stCondLst>
                                            </p:cTn>
                                            <p:tgtEl>
                                              <p:spTgt spid="147"/>
                                            </p:tgtEl>
                                            <p:attrNameLst>
                                              <p:attrName>style.visibility</p:attrName>
                                            </p:attrNameLst>
                                          </p:cBhvr>
                                          <p:to>
                                            <p:strVal val="visible"/>
                                          </p:to>
                                        </p:set>
                                        <p:animEffect transition="in" filter="wipe(left)">
                                          <p:cBhvr>
                                            <p:cTn id="89" dur="500"/>
                                            <p:tgtEl>
                                              <p:spTgt spid="147"/>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148"/>
                                            </p:tgtEl>
                                            <p:attrNameLst>
                                              <p:attrName>style.visibility</p:attrName>
                                            </p:attrNameLst>
                                          </p:cBhvr>
                                          <p:to>
                                            <p:strVal val="visible"/>
                                          </p:to>
                                        </p:set>
                                        <p:animEffect transition="in" filter="wipe(right)">
                                          <p:cBhvr>
                                            <p:cTn id="92" dur="750"/>
                                            <p:tgtEl>
                                              <p:spTgt spid="148"/>
                                            </p:tgtEl>
                                          </p:cBhvr>
                                        </p:animEffect>
                                      </p:childTnLst>
                                    </p:cTn>
                                  </p:par>
                                </p:childTnLst>
                              </p:cTn>
                            </p:par>
                            <p:par>
                              <p:cTn id="93" fill="hold">
                                <p:stCondLst>
                                  <p:cond delay="7250"/>
                                </p:stCondLst>
                                <p:childTnLst>
                                  <p:par>
                                    <p:cTn id="94" presetID="31" presetClass="entr" presetSubtype="0" fill="hold"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p:cTn id="96" dur="500" fill="hold"/>
                                            <p:tgtEl>
                                              <p:spTgt spid="163"/>
                                            </p:tgtEl>
                                            <p:attrNameLst>
                                              <p:attrName>ppt_w</p:attrName>
                                            </p:attrNameLst>
                                          </p:cBhvr>
                                          <p:tavLst>
                                            <p:tav tm="0">
                                              <p:val>
                                                <p:fltVal val="0"/>
                                              </p:val>
                                            </p:tav>
                                            <p:tav tm="100000">
                                              <p:val>
                                                <p:strVal val="#ppt_w"/>
                                              </p:val>
                                            </p:tav>
                                          </p:tavLst>
                                        </p:anim>
                                        <p:anim calcmode="lin" valueType="num">
                                          <p:cBhvr>
                                            <p:cTn id="97" dur="500" fill="hold"/>
                                            <p:tgtEl>
                                              <p:spTgt spid="163"/>
                                            </p:tgtEl>
                                            <p:attrNameLst>
                                              <p:attrName>ppt_h</p:attrName>
                                            </p:attrNameLst>
                                          </p:cBhvr>
                                          <p:tavLst>
                                            <p:tav tm="0">
                                              <p:val>
                                                <p:fltVal val="0"/>
                                              </p:val>
                                            </p:tav>
                                            <p:tav tm="100000">
                                              <p:val>
                                                <p:strVal val="#ppt_h"/>
                                              </p:val>
                                            </p:tav>
                                          </p:tavLst>
                                        </p:anim>
                                        <p:anim calcmode="lin" valueType="num">
                                          <p:cBhvr>
                                            <p:cTn id="98" dur="500" fill="hold"/>
                                            <p:tgtEl>
                                              <p:spTgt spid="163"/>
                                            </p:tgtEl>
                                            <p:attrNameLst>
                                              <p:attrName>style.rotation</p:attrName>
                                            </p:attrNameLst>
                                          </p:cBhvr>
                                          <p:tavLst>
                                            <p:tav tm="0">
                                              <p:val>
                                                <p:fltVal val="90"/>
                                              </p:val>
                                            </p:tav>
                                            <p:tav tm="100000">
                                              <p:val>
                                                <p:fltVal val="0"/>
                                              </p:val>
                                            </p:tav>
                                          </p:tavLst>
                                        </p:anim>
                                        <p:animEffect transition="in" filter="fade">
                                          <p:cBhvr>
                                            <p:cTn id="99" dur="500"/>
                                            <p:tgtEl>
                                              <p:spTgt spid="163"/>
                                            </p:tgtEl>
                                          </p:cBhvr>
                                        </p:animEffect>
                                      </p:childTnLst>
                                    </p:cTn>
                                  </p:par>
                                </p:childTnLst>
                              </p:cTn>
                            </p:par>
                            <p:par>
                              <p:cTn id="100" fill="hold">
                                <p:stCondLst>
                                  <p:cond delay="7750"/>
                                </p:stCondLst>
                                <p:childTnLst>
                                  <p:par>
                                    <p:cTn id="101" presetID="22" presetClass="entr" presetSubtype="8" fill="hold" grpId="0" nodeType="afterEffect">
                                      <p:stCondLst>
                                        <p:cond delay="0"/>
                                      </p:stCondLst>
                                      <p:childTnLst>
                                        <p:set>
                                          <p:cBhvr>
                                            <p:cTn id="102" dur="1" fill="hold">
                                              <p:stCondLst>
                                                <p:cond delay="0"/>
                                              </p:stCondLst>
                                            </p:cTn>
                                            <p:tgtEl>
                                              <p:spTgt spid="161"/>
                                            </p:tgtEl>
                                            <p:attrNameLst>
                                              <p:attrName>style.visibility</p:attrName>
                                            </p:attrNameLst>
                                          </p:cBhvr>
                                          <p:to>
                                            <p:strVal val="visible"/>
                                          </p:to>
                                        </p:set>
                                        <p:animEffect transition="in" filter="wipe(left)">
                                          <p:cBhvr>
                                            <p:cTn id="103" dur="500"/>
                                            <p:tgtEl>
                                              <p:spTgt spid="161"/>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162"/>
                                            </p:tgtEl>
                                            <p:attrNameLst>
                                              <p:attrName>style.visibility</p:attrName>
                                            </p:attrNameLst>
                                          </p:cBhvr>
                                          <p:to>
                                            <p:strVal val="visible"/>
                                          </p:to>
                                        </p:set>
                                        <p:animEffect transition="in" filter="wipe(right)">
                                          <p:cBhvr>
                                            <p:cTn id="106" dur="750"/>
                                            <p:tgtEl>
                                              <p:spTgt spid="162"/>
                                            </p:tgtEl>
                                          </p:cBhvr>
                                        </p:animEffect>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177"/>
                                            </p:tgtEl>
                                            <p:attrNameLst>
                                              <p:attrName>style.visibility</p:attrName>
                                            </p:attrNameLst>
                                          </p:cBhvr>
                                          <p:to>
                                            <p:strVal val="visible"/>
                                          </p:to>
                                        </p:set>
                                        <p:anim calcmode="lin" valueType="num">
                                          <p:cBhvr>
                                            <p:cTn id="110" dur="500" fill="hold"/>
                                            <p:tgtEl>
                                              <p:spTgt spid="177"/>
                                            </p:tgtEl>
                                            <p:attrNameLst>
                                              <p:attrName>ppt_w</p:attrName>
                                            </p:attrNameLst>
                                          </p:cBhvr>
                                          <p:tavLst>
                                            <p:tav tm="0">
                                              <p:val>
                                                <p:fltVal val="0"/>
                                              </p:val>
                                            </p:tav>
                                            <p:tav tm="100000">
                                              <p:val>
                                                <p:strVal val="#ppt_w"/>
                                              </p:val>
                                            </p:tav>
                                          </p:tavLst>
                                        </p:anim>
                                        <p:anim calcmode="lin" valueType="num">
                                          <p:cBhvr>
                                            <p:cTn id="111" dur="500" fill="hold"/>
                                            <p:tgtEl>
                                              <p:spTgt spid="177"/>
                                            </p:tgtEl>
                                            <p:attrNameLst>
                                              <p:attrName>ppt_h</p:attrName>
                                            </p:attrNameLst>
                                          </p:cBhvr>
                                          <p:tavLst>
                                            <p:tav tm="0">
                                              <p:val>
                                                <p:fltVal val="0"/>
                                              </p:val>
                                            </p:tav>
                                            <p:tav tm="100000">
                                              <p:val>
                                                <p:strVal val="#ppt_h"/>
                                              </p:val>
                                            </p:tav>
                                          </p:tavLst>
                                        </p:anim>
                                        <p:anim calcmode="lin" valueType="num">
                                          <p:cBhvr>
                                            <p:cTn id="112" dur="500" fill="hold"/>
                                            <p:tgtEl>
                                              <p:spTgt spid="177"/>
                                            </p:tgtEl>
                                            <p:attrNameLst>
                                              <p:attrName>style.rotation</p:attrName>
                                            </p:attrNameLst>
                                          </p:cBhvr>
                                          <p:tavLst>
                                            <p:tav tm="0">
                                              <p:val>
                                                <p:fltVal val="90"/>
                                              </p:val>
                                            </p:tav>
                                            <p:tav tm="100000">
                                              <p:val>
                                                <p:fltVal val="0"/>
                                              </p:val>
                                            </p:tav>
                                          </p:tavLst>
                                        </p:anim>
                                        <p:animEffect transition="in" filter="fade">
                                          <p:cBhvr>
                                            <p:cTn id="113" dur="500"/>
                                            <p:tgtEl>
                                              <p:spTgt spid="177"/>
                                            </p:tgtEl>
                                          </p:cBhvr>
                                        </p:animEffect>
                                      </p:childTnLst>
                                    </p:cTn>
                                  </p:par>
                                </p:childTnLst>
                              </p:cTn>
                            </p:par>
                            <p:par>
                              <p:cTn id="114" fill="hold">
                                <p:stCondLst>
                                  <p:cond delay="9000"/>
                                </p:stCondLst>
                                <p:childTnLst>
                                  <p:par>
                                    <p:cTn id="115" presetID="22" presetClass="entr" presetSubtype="8" fill="hold" grpId="0" nodeType="afterEffect">
                                      <p:stCondLst>
                                        <p:cond delay="0"/>
                                      </p:stCondLst>
                                      <p:childTnLst>
                                        <p:set>
                                          <p:cBhvr>
                                            <p:cTn id="116" dur="1" fill="hold">
                                              <p:stCondLst>
                                                <p:cond delay="0"/>
                                              </p:stCondLst>
                                            </p:cTn>
                                            <p:tgtEl>
                                              <p:spTgt spid="175"/>
                                            </p:tgtEl>
                                            <p:attrNameLst>
                                              <p:attrName>style.visibility</p:attrName>
                                            </p:attrNameLst>
                                          </p:cBhvr>
                                          <p:to>
                                            <p:strVal val="visible"/>
                                          </p:to>
                                        </p:set>
                                        <p:animEffect transition="in" filter="wipe(left)">
                                          <p:cBhvr>
                                            <p:cTn id="117" dur="500"/>
                                            <p:tgtEl>
                                              <p:spTgt spid="175"/>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176"/>
                                            </p:tgtEl>
                                            <p:attrNameLst>
                                              <p:attrName>style.visibility</p:attrName>
                                            </p:attrNameLst>
                                          </p:cBhvr>
                                          <p:to>
                                            <p:strVal val="visible"/>
                                          </p:to>
                                        </p:set>
                                        <p:animEffect transition="in" filter="wipe(right)">
                                          <p:cBhvr>
                                            <p:cTn id="120" dur="750"/>
                                            <p:tgtEl>
                                              <p:spTgt spid="176"/>
                                            </p:tgtEl>
                                          </p:cBhvr>
                                        </p:animEffect>
                                      </p:childTnLst>
                                    </p:cTn>
                                  </p:par>
                                </p:childTnLst>
                              </p:cTn>
                            </p:par>
                            <p:par>
                              <p:cTn id="121" fill="hold">
                                <p:stCondLst>
                                  <p:cond delay="9750"/>
                                </p:stCondLst>
                                <p:childTnLst>
                                  <p:par>
                                    <p:cTn id="122" presetID="22" presetClass="entr" presetSubtype="8" fill="hold" grpId="0" nodeType="afterEffect">
                                      <p:stCondLst>
                                        <p:cond delay="0"/>
                                      </p:stCondLst>
                                      <p:childTnLst>
                                        <p:set>
                                          <p:cBhvr>
                                            <p:cTn id="123" dur="1" fill="hold">
                                              <p:stCondLst>
                                                <p:cond delay="0"/>
                                              </p:stCondLst>
                                            </p:cTn>
                                            <p:tgtEl>
                                              <p:spTgt spid="181"/>
                                            </p:tgtEl>
                                            <p:attrNameLst>
                                              <p:attrName>style.visibility</p:attrName>
                                            </p:attrNameLst>
                                          </p:cBhvr>
                                          <p:to>
                                            <p:strVal val="visible"/>
                                          </p:to>
                                        </p:set>
                                        <p:animEffect transition="in" filter="wipe(left)">
                                          <p:cBhvr>
                                            <p:cTn id="124"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38" grpId="0"/>
          <p:bldP spid="139" grpId="0"/>
          <p:bldP spid="140" grpId="0"/>
          <p:bldP spid="141" grpId="0" animBg="1"/>
          <p:bldP spid="142" grpId="0"/>
          <p:bldP spid="143" grpId="0"/>
          <p:bldP spid="147" grpId="0"/>
          <p:bldP spid="148" grpId="0"/>
          <p:bldP spid="161" grpId="0"/>
          <p:bldP spid="162" grpId="0"/>
          <p:bldP spid="175" grpId="0"/>
          <p:bldP spid="176" grpId="0"/>
          <p:bldP spid="18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2"/>
          <p:cNvSpPr txBox="1"/>
          <p:nvPr/>
        </p:nvSpPr>
        <p:spPr>
          <a:xfrm>
            <a:off x="1129564" y="170270"/>
            <a:ext cx="4173553"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Click to enter the title</a:t>
            </a:r>
          </a:p>
        </p:txBody>
      </p:sp>
      <p:sp>
        <p:nvSpPr>
          <p:cNvPr id="75" name="TextBox 26"/>
          <p:cNvSpPr txBox="1"/>
          <p:nvPr/>
        </p:nvSpPr>
        <p:spPr>
          <a:xfrm>
            <a:off x="1206154" y="4581773"/>
            <a:ext cx="1878893" cy="1810111"/>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333" dirty="0">
                <a:solidFill>
                  <a:schemeClr val="tx1">
                    <a:lumMod val="75000"/>
                    <a:lumOff val="25000"/>
                  </a:schemeClr>
                </a:solidFill>
              </a:rPr>
              <a:t>Click to enter a brief text content，do not need extra text decoration, concise description of the content</a:t>
            </a:r>
            <a:r>
              <a:rPr lang="en-US" altLang="zh-CN" sz="1333" dirty="0">
                <a:solidFill>
                  <a:schemeClr val="tx1">
                    <a:lumMod val="75000"/>
                    <a:lumOff val="25000"/>
                  </a:schemeClr>
                </a:solidFill>
              </a:rPr>
              <a:t>......</a:t>
            </a:r>
          </a:p>
        </p:txBody>
      </p:sp>
      <p:sp>
        <p:nvSpPr>
          <p:cNvPr id="76" name="TextBox 27"/>
          <p:cNvSpPr txBox="1"/>
          <p:nvPr/>
        </p:nvSpPr>
        <p:spPr>
          <a:xfrm>
            <a:off x="3882840" y="4581773"/>
            <a:ext cx="1878893" cy="1810111"/>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333" dirty="0">
                <a:solidFill>
                  <a:schemeClr val="tx1">
                    <a:lumMod val="75000"/>
                    <a:lumOff val="25000"/>
                  </a:schemeClr>
                </a:solidFill>
              </a:rPr>
              <a:t>Click to enter a brief text content，do not need extra text decoration, concise description of the content</a:t>
            </a:r>
            <a:r>
              <a:rPr lang="en-US" altLang="zh-CN" sz="1333" dirty="0">
                <a:solidFill>
                  <a:schemeClr val="tx1">
                    <a:lumMod val="75000"/>
                    <a:lumOff val="25000"/>
                  </a:schemeClr>
                </a:solidFill>
              </a:rPr>
              <a:t>......</a:t>
            </a:r>
          </a:p>
        </p:txBody>
      </p:sp>
      <p:sp>
        <p:nvSpPr>
          <p:cNvPr id="77" name="TextBox 28"/>
          <p:cNvSpPr txBox="1"/>
          <p:nvPr/>
        </p:nvSpPr>
        <p:spPr>
          <a:xfrm>
            <a:off x="6541963" y="4592392"/>
            <a:ext cx="1878893" cy="1810111"/>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333" dirty="0">
                <a:solidFill>
                  <a:schemeClr val="tx1">
                    <a:lumMod val="75000"/>
                    <a:lumOff val="25000"/>
                  </a:schemeClr>
                </a:solidFill>
              </a:rPr>
              <a:t>Click to enter a brief text content，do not need extra text decoration, concise description of the content</a:t>
            </a:r>
            <a:r>
              <a:rPr lang="en-US" altLang="zh-CN" sz="1333" dirty="0">
                <a:solidFill>
                  <a:schemeClr val="tx1">
                    <a:lumMod val="75000"/>
                    <a:lumOff val="25000"/>
                  </a:schemeClr>
                </a:solidFill>
              </a:rPr>
              <a:t>......</a:t>
            </a:r>
          </a:p>
        </p:txBody>
      </p:sp>
      <p:sp>
        <p:nvSpPr>
          <p:cNvPr id="78" name="TextBox 29"/>
          <p:cNvSpPr txBox="1"/>
          <p:nvPr/>
        </p:nvSpPr>
        <p:spPr>
          <a:xfrm>
            <a:off x="9159313" y="4592392"/>
            <a:ext cx="1878893" cy="1810111"/>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333" dirty="0">
                <a:solidFill>
                  <a:schemeClr val="tx1">
                    <a:lumMod val="75000"/>
                    <a:lumOff val="25000"/>
                  </a:schemeClr>
                </a:solidFill>
              </a:rPr>
              <a:t>Click to enter a brief text content，do not need extra text decoration, concise description of the content</a:t>
            </a:r>
            <a:r>
              <a:rPr lang="en-US" altLang="zh-CN" sz="1333" dirty="0">
                <a:solidFill>
                  <a:schemeClr val="tx1">
                    <a:lumMod val="75000"/>
                    <a:lumOff val="25000"/>
                  </a:schemeClr>
                </a:solidFill>
              </a:rPr>
              <a:t>......</a:t>
            </a:r>
          </a:p>
        </p:txBody>
      </p:sp>
      <p:sp>
        <p:nvSpPr>
          <p:cNvPr id="79" name="燕尾形箭头 78"/>
          <p:cNvSpPr/>
          <p:nvPr/>
        </p:nvSpPr>
        <p:spPr>
          <a:xfrm>
            <a:off x="623311" y="3045801"/>
            <a:ext cx="10943791" cy="304760"/>
          </a:xfrm>
          <a:prstGeom prst="notch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2" tIns="60947" rIns="121892" bIns="60947" anchor="ctr"/>
          <a:lstStyle/>
          <a:p>
            <a:pPr algn="ctr" defTabSz="1218231">
              <a:defRPr/>
            </a:pPr>
            <a:endParaRPr lang="zh-CN" altLang="en-US" sz="3320">
              <a:latin typeface="Arial" panose="020B0604020202020204" pitchFamily="34" charset="0"/>
              <a:ea typeface="微软雅黑" panose="020B0503020204020204" pitchFamily="34" charset="-122"/>
              <a:cs typeface="Arial" panose="020B0604020202020204" pitchFamily="34" charset="0"/>
            </a:endParaRPr>
          </a:p>
        </p:txBody>
      </p:sp>
      <p:grpSp>
        <p:nvGrpSpPr>
          <p:cNvPr id="80" name="组合 79"/>
          <p:cNvGrpSpPr/>
          <p:nvPr/>
        </p:nvGrpSpPr>
        <p:grpSpPr>
          <a:xfrm>
            <a:off x="1043966" y="1989822"/>
            <a:ext cx="2262885" cy="2262885"/>
            <a:chOff x="1278794" y="3334906"/>
            <a:chExt cx="914014" cy="914014"/>
          </a:xfrm>
        </p:grpSpPr>
        <p:grpSp>
          <p:nvGrpSpPr>
            <p:cNvPr id="81" name="组合 80"/>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7030A0"/>
                  </a:solidFill>
                </a:endParaRPr>
              </a:p>
            </p:txBody>
          </p:sp>
          <p:sp>
            <p:nvSpPr>
              <p:cNvPr id="84" name="椭圆 8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7030A0"/>
                  </a:solidFill>
                </a:endParaRPr>
              </a:p>
            </p:txBody>
          </p:sp>
        </p:grpSp>
        <p:sp>
          <p:nvSpPr>
            <p:cNvPr id="82" name="TextBox 33"/>
            <p:cNvSpPr txBox="1"/>
            <p:nvPr/>
          </p:nvSpPr>
          <p:spPr>
            <a:xfrm>
              <a:off x="1490337" y="3742514"/>
              <a:ext cx="488975" cy="161611"/>
            </a:xfrm>
            <a:prstGeom prst="rect">
              <a:avLst/>
            </a:prstGeom>
            <a:noFill/>
          </p:spPr>
          <p:txBody>
            <a:bodyPr wrap="non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Phase 1</a:t>
              </a:r>
            </a:p>
          </p:txBody>
        </p:sp>
      </p:grpSp>
      <p:grpSp>
        <p:nvGrpSpPr>
          <p:cNvPr id="85" name="组合 84"/>
          <p:cNvGrpSpPr/>
          <p:nvPr/>
        </p:nvGrpSpPr>
        <p:grpSpPr>
          <a:xfrm>
            <a:off x="3661036" y="1994768"/>
            <a:ext cx="2262885" cy="2262885"/>
            <a:chOff x="1278794" y="3334906"/>
            <a:chExt cx="914014" cy="914014"/>
          </a:xfrm>
        </p:grpSpPr>
        <p:grpSp>
          <p:nvGrpSpPr>
            <p:cNvPr id="86" name="组合 85"/>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954CC"/>
                  </a:solidFill>
                </a:endParaRPr>
              </a:p>
            </p:txBody>
          </p:sp>
          <p:sp>
            <p:nvSpPr>
              <p:cNvPr id="89" name="椭圆 8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954CC"/>
                  </a:solidFill>
                </a:endParaRPr>
              </a:p>
            </p:txBody>
          </p:sp>
        </p:grpSp>
        <p:sp>
          <p:nvSpPr>
            <p:cNvPr id="87" name="TextBox 38"/>
            <p:cNvSpPr txBox="1"/>
            <p:nvPr/>
          </p:nvSpPr>
          <p:spPr>
            <a:xfrm>
              <a:off x="1490337" y="3740516"/>
              <a:ext cx="488975" cy="161611"/>
            </a:xfrm>
            <a:prstGeom prst="rect">
              <a:avLst/>
            </a:prstGeom>
            <a:noFill/>
          </p:spPr>
          <p:txBody>
            <a:bodyPr wrap="non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Phase 2</a:t>
              </a:r>
            </a:p>
          </p:txBody>
        </p:sp>
      </p:grpSp>
      <p:grpSp>
        <p:nvGrpSpPr>
          <p:cNvPr id="90" name="组合 89"/>
          <p:cNvGrpSpPr/>
          <p:nvPr/>
        </p:nvGrpSpPr>
        <p:grpSpPr>
          <a:xfrm>
            <a:off x="6250541" y="1989822"/>
            <a:ext cx="2262885" cy="2262885"/>
            <a:chOff x="1278794" y="3334906"/>
            <a:chExt cx="914014" cy="914014"/>
          </a:xfrm>
        </p:grpSpPr>
        <p:grpSp>
          <p:nvGrpSpPr>
            <p:cNvPr id="91" name="组合 90"/>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7030A0"/>
                  </a:solidFill>
                </a:endParaRPr>
              </a:p>
            </p:txBody>
          </p:sp>
          <p:sp>
            <p:nvSpPr>
              <p:cNvPr id="94" name="椭圆 9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7030A0"/>
                  </a:solidFill>
                </a:endParaRPr>
              </a:p>
            </p:txBody>
          </p:sp>
        </p:grpSp>
        <p:sp>
          <p:nvSpPr>
            <p:cNvPr id="92" name="TextBox 43"/>
            <p:cNvSpPr txBox="1"/>
            <p:nvPr/>
          </p:nvSpPr>
          <p:spPr>
            <a:xfrm>
              <a:off x="1490337" y="3742514"/>
              <a:ext cx="488975" cy="161611"/>
            </a:xfrm>
            <a:prstGeom prst="rect">
              <a:avLst/>
            </a:prstGeom>
            <a:noFill/>
          </p:spPr>
          <p:txBody>
            <a:bodyPr wrap="non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Phase 3</a:t>
              </a:r>
            </a:p>
          </p:txBody>
        </p:sp>
      </p:grpSp>
      <p:grpSp>
        <p:nvGrpSpPr>
          <p:cNvPr id="95" name="组合 94"/>
          <p:cNvGrpSpPr/>
          <p:nvPr/>
        </p:nvGrpSpPr>
        <p:grpSpPr>
          <a:xfrm>
            <a:off x="8824226" y="1998988"/>
            <a:ext cx="2262885" cy="2262885"/>
            <a:chOff x="1278794" y="3334906"/>
            <a:chExt cx="914014" cy="914014"/>
          </a:xfrm>
        </p:grpSpPr>
        <p:grpSp>
          <p:nvGrpSpPr>
            <p:cNvPr id="96" name="组合 95"/>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954CC"/>
                  </a:solidFill>
                </a:endParaRPr>
              </a:p>
            </p:txBody>
          </p:sp>
          <p:sp>
            <p:nvSpPr>
              <p:cNvPr id="99" name="椭圆 9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954CC"/>
                  </a:solidFill>
                </a:endParaRPr>
              </a:p>
            </p:txBody>
          </p:sp>
        </p:grpSp>
        <p:sp>
          <p:nvSpPr>
            <p:cNvPr id="97" name="TextBox 48"/>
            <p:cNvSpPr txBox="1"/>
            <p:nvPr/>
          </p:nvSpPr>
          <p:spPr>
            <a:xfrm>
              <a:off x="1490337" y="3738812"/>
              <a:ext cx="488975" cy="161611"/>
            </a:xfrm>
            <a:prstGeom prst="rect">
              <a:avLst/>
            </a:prstGeom>
            <a:noFill/>
          </p:spPr>
          <p:txBody>
            <a:bodyPr wrap="none" rtlCol="0">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Stage 4</a:t>
              </a:r>
            </a:p>
          </p:txBody>
        </p:sp>
      </p:grpSp>
      <p:sp>
        <p:nvSpPr>
          <p:cNvPr id="100" name="椭圆 99"/>
          <p:cNvSpPr/>
          <p:nvPr/>
        </p:nvSpPr>
        <p:spPr>
          <a:xfrm>
            <a:off x="1098893" y="1797825"/>
            <a:ext cx="860373" cy="860373"/>
          </a:xfrm>
          <a:prstGeom prst="ellipse">
            <a:avLst/>
          </a:prstGeom>
          <a:solidFill>
            <a:srgbClr val="AF2019"/>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1" name="椭圆 100"/>
          <p:cNvSpPr/>
          <p:nvPr/>
        </p:nvSpPr>
        <p:spPr>
          <a:xfrm>
            <a:off x="3710423" y="1797825"/>
            <a:ext cx="860373" cy="860373"/>
          </a:xfrm>
          <a:prstGeom prst="ellipse">
            <a:avLst/>
          </a:prstGeom>
          <a:solidFill>
            <a:srgbClr val="AF2019"/>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2" name="椭圆 101"/>
          <p:cNvSpPr/>
          <p:nvPr/>
        </p:nvSpPr>
        <p:spPr>
          <a:xfrm>
            <a:off x="6346539" y="1806551"/>
            <a:ext cx="860373" cy="860373"/>
          </a:xfrm>
          <a:prstGeom prst="ellipse">
            <a:avLst/>
          </a:prstGeom>
          <a:solidFill>
            <a:srgbClr val="AF2019"/>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3" name="椭圆 102"/>
          <p:cNvSpPr/>
          <p:nvPr/>
        </p:nvSpPr>
        <p:spPr>
          <a:xfrm>
            <a:off x="8941606" y="1806551"/>
            <a:ext cx="860373" cy="860373"/>
          </a:xfrm>
          <a:prstGeom prst="ellipse">
            <a:avLst/>
          </a:prstGeom>
          <a:solidFill>
            <a:srgbClr val="AF2019"/>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4" name="Freeform 34"/>
          <p:cNvSpPr>
            <a:spLocks noEditPoints="1"/>
          </p:cNvSpPr>
          <p:nvPr/>
        </p:nvSpPr>
        <p:spPr bwMode="auto">
          <a:xfrm>
            <a:off x="1334267" y="1998987"/>
            <a:ext cx="445618" cy="457346"/>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121904" tIns="60952" rIns="121904" bIns="60952" numCol="1" anchor="t" anchorCtr="0" compatLnSpc="1"/>
          <a:lstStyle/>
          <a:p>
            <a:endParaRPr lang="zh-CN" altLang="en-US" sz="2000"/>
          </a:p>
        </p:txBody>
      </p:sp>
      <p:sp>
        <p:nvSpPr>
          <p:cNvPr id="105" name="Freeform 26"/>
          <p:cNvSpPr>
            <a:spLocks noEditPoints="1"/>
          </p:cNvSpPr>
          <p:nvPr/>
        </p:nvSpPr>
        <p:spPr bwMode="auto">
          <a:xfrm>
            <a:off x="3936778" y="2026650"/>
            <a:ext cx="407664" cy="402724"/>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121904" tIns="60952" rIns="121904" bIns="60952" numCol="1" anchor="t" anchorCtr="0" compatLnSpc="1"/>
          <a:lstStyle/>
          <a:p>
            <a:endParaRPr lang="zh-CN" altLang="en-US" sz="2000"/>
          </a:p>
        </p:txBody>
      </p:sp>
      <p:sp>
        <p:nvSpPr>
          <p:cNvPr id="106" name="Freeform 35"/>
          <p:cNvSpPr>
            <a:spLocks noEditPoints="1"/>
          </p:cNvSpPr>
          <p:nvPr/>
        </p:nvSpPr>
        <p:spPr bwMode="auto">
          <a:xfrm>
            <a:off x="9193182" y="2048376"/>
            <a:ext cx="392036" cy="423997"/>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121904" tIns="60952" rIns="121904" bIns="60952" numCol="1" anchor="t" anchorCtr="0" compatLnSpc="1"/>
          <a:lstStyle/>
          <a:p>
            <a:endParaRPr lang="zh-CN" altLang="en-US" sz="2000"/>
          </a:p>
        </p:txBody>
      </p:sp>
      <p:sp>
        <p:nvSpPr>
          <p:cNvPr id="107" name="Freeform 20"/>
          <p:cNvSpPr>
            <a:spLocks noEditPoints="1"/>
          </p:cNvSpPr>
          <p:nvPr/>
        </p:nvSpPr>
        <p:spPr bwMode="auto">
          <a:xfrm>
            <a:off x="6599138" y="1989822"/>
            <a:ext cx="383502" cy="48255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121904" tIns="60952" rIns="121904" bIns="60952" numCol="1" anchor="t" anchorCtr="0" compatLnSpc="1"/>
          <a:lstStyle/>
          <a:p>
            <a:endParaRPr lang="zh-CN" altLang="en-US" sz="20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4"/>
                                            </p:tgtEl>
                                            <p:attrNameLst>
                                              <p:attrName>ppt_y</p:attrName>
                                            </p:attrNameLst>
                                          </p:cBhvr>
                                          <p:tavLst>
                                            <p:tav tm="0">
                                              <p:val>
                                                <p:strVal val="#ppt_y"/>
                                              </p:val>
                                            </p:tav>
                                            <p:tav tm="100000">
                                              <p:val>
                                                <p:strVal val="#ppt_y"/>
                                              </p:val>
                                            </p:tav>
                                          </p:tavLst>
                                        </p:anim>
                                        <p:anim calcmode="lin" valueType="num">
                                          <p:cBhvr>
                                            <p:cTn id="9"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4"/>
                                            </p:tgtEl>
                                          </p:cBhvr>
                                        </p:animEffect>
                                      </p:childTnLst>
                                    </p:cTn>
                                  </p:par>
                                </p:childTnLst>
                              </p:cTn>
                            </p:par>
                            <p:par>
                              <p:cTn id="12" fill="hold">
                                <p:stCondLst>
                                  <p:cond delay="850"/>
                                </p:stCondLst>
                                <p:childTnLst>
                                  <p:par>
                                    <p:cTn id="13" presetID="2" presetClass="entr" presetSubtype="4" accel="61000" fill="hold" nodeType="afterEffect" p14:presetBounceEnd="55000">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14:bounceEnd="55000">
                                          <p:cBhvr additive="base">
                                            <p:cTn id="15" dur="1300" fill="hold"/>
                                            <p:tgtEl>
                                              <p:spTgt spid="80"/>
                                            </p:tgtEl>
                                            <p:attrNameLst>
                                              <p:attrName>ppt_x</p:attrName>
                                            </p:attrNameLst>
                                          </p:cBhvr>
                                          <p:tavLst>
                                            <p:tav tm="0">
                                              <p:val>
                                                <p:strVal val="#ppt_x"/>
                                              </p:val>
                                            </p:tav>
                                            <p:tav tm="100000">
                                              <p:val>
                                                <p:strVal val="#ppt_x"/>
                                              </p:val>
                                            </p:tav>
                                          </p:tavLst>
                                        </p:anim>
                                        <p:anim calcmode="lin" valueType="num" p14:bounceEnd="55000">
                                          <p:cBhvr additive="base">
                                            <p:cTn id="16" dur="13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1" accel="61000" fill="hold" nodeType="withEffect" p14:presetBounceEnd="55000">
                                      <p:stCondLst>
                                        <p:cond delay="100"/>
                                      </p:stCondLst>
                                      <p:childTnLst>
                                        <p:set>
                                          <p:cBhvr>
                                            <p:cTn id="18" dur="1" fill="hold">
                                              <p:stCondLst>
                                                <p:cond delay="0"/>
                                              </p:stCondLst>
                                            </p:cTn>
                                            <p:tgtEl>
                                              <p:spTgt spid="85"/>
                                            </p:tgtEl>
                                            <p:attrNameLst>
                                              <p:attrName>style.visibility</p:attrName>
                                            </p:attrNameLst>
                                          </p:cBhvr>
                                          <p:to>
                                            <p:strVal val="visible"/>
                                          </p:to>
                                        </p:set>
                                        <p:anim calcmode="lin" valueType="num" p14:bounceEnd="55000">
                                          <p:cBhvr additive="base">
                                            <p:cTn id="19" dur="1300" fill="hold"/>
                                            <p:tgtEl>
                                              <p:spTgt spid="85"/>
                                            </p:tgtEl>
                                            <p:attrNameLst>
                                              <p:attrName>ppt_x</p:attrName>
                                            </p:attrNameLst>
                                          </p:cBhvr>
                                          <p:tavLst>
                                            <p:tav tm="0">
                                              <p:val>
                                                <p:strVal val="#ppt_x"/>
                                              </p:val>
                                            </p:tav>
                                            <p:tav tm="100000">
                                              <p:val>
                                                <p:strVal val="#ppt_x"/>
                                              </p:val>
                                            </p:tav>
                                          </p:tavLst>
                                        </p:anim>
                                        <p:anim calcmode="lin" valueType="num" p14:bounceEnd="55000">
                                          <p:cBhvr additive="base">
                                            <p:cTn id="20" dur="1300" fill="hold"/>
                                            <p:tgtEl>
                                              <p:spTgt spid="85"/>
                                            </p:tgtEl>
                                            <p:attrNameLst>
                                              <p:attrName>ppt_y</p:attrName>
                                            </p:attrNameLst>
                                          </p:cBhvr>
                                          <p:tavLst>
                                            <p:tav tm="0">
                                              <p:val>
                                                <p:strVal val="0-#ppt_h/2"/>
                                              </p:val>
                                            </p:tav>
                                            <p:tav tm="100000">
                                              <p:val>
                                                <p:strVal val="#ppt_y"/>
                                              </p:val>
                                            </p:tav>
                                          </p:tavLst>
                                        </p:anim>
                                      </p:childTnLst>
                                    </p:cTn>
                                  </p:par>
                                  <p:par>
                                    <p:cTn id="21" presetID="2" presetClass="entr" presetSubtype="1" accel="61000" fill="hold" nodeType="withEffect" p14:presetBounceEnd="55000">
                                      <p:stCondLst>
                                        <p:cond delay="200"/>
                                      </p:stCondLst>
                                      <p:childTnLst>
                                        <p:set>
                                          <p:cBhvr>
                                            <p:cTn id="22" dur="1" fill="hold">
                                              <p:stCondLst>
                                                <p:cond delay="0"/>
                                              </p:stCondLst>
                                            </p:cTn>
                                            <p:tgtEl>
                                              <p:spTgt spid="90"/>
                                            </p:tgtEl>
                                            <p:attrNameLst>
                                              <p:attrName>style.visibility</p:attrName>
                                            </p:attrNameLst>
                                          </p:cBhvr>
                                          <p:to>
                                            <p:strVal val="visible"/>
                                          </p:to>
                                        </p:set>
                                        <p:anim calcmode="lin" valueType="num" p14:bounceEnd="55000">
                                          <p:cBhvr additive="base">
                                            <p:cTn id="23" dur="1300" fill="hold"/>
                                            <p:tgtEl>
                                              <p:spTgt spid="90"/>
                                            </p:tgtEl>
                                            <p:attrNameLst>
                                              <p:attrName>ppt_x</p:attrName>
                                            </p:attrNameLst>
                                          </p:cBhvr>
                                          <p:tavLst>
                                            <p:tav tm="0">
                                              <p:val>
                                                <p:strVal val="#ppt_x"/>
                                              </p:val>
                                            </p:tav>
                                            <p:tav tm="100000">
                                              <p:val>
                                                <p:strVal val="#ppt_x"/>
                                              </p:val>
                                            </p:tav>
                                          </p:tavLst>
                                        </p:anim>
                                        <p:anim calcmode="lin" valueType="num" p14:bounceEnd="55000">
                                          <p:cBhvr additive="base">
                                            <p:cTn id="24" dur="1300" fill="hold"/>
                                            <p:tgtEl>
                                              <p:spTgt spid="90"/>
                                            </p:tgtEl>
                                            <p:attrNameLst>
                                              <p:attrName>ppt_y</p:attrName>
                                            </p:attrNameLst>
                                          </p:cBhvr>
                                          <p:tavLst>
                                            <p:tav tm="0">
                                              <p:val>
                                                <p:strVal val="0-#ppt_h/2"/>
                                              </p:val>
                                            </p:tav>
                                            <p:tav tm="100000">
                                              <p:val>
                                                <p:strVal val="#ppt_y"/>
                                              </p:val>
                                            </p:tav>
                                          </p:tavLst>
                                        </p:anim>
                                      </p:childTnLst>
                                    </p:cTn>
                                  </p:par>
                                  <p:par>
                                    <p:cTn id="25" presetID="2" presetClass="entr" presetSubtype="4" accel="61000" fill="hold" nodeType="withEffect" p14:presetBounceEnd="55000">
                                      <p:stCondLst>
                                        <p:cond delay="300"/>
                                      </p:stCondLst>
                                      <p:childTnLst>
                                        <p:set>
                                          <p:cBhvr>
                                            <p:cTn id="26" dur="1" fill="hold">
                                              <p:stCondLst>
                                                <p:cond delay="0"/>
                                              </p:stCondLst>
                                            </p:cTn>
                                            <p:tgtEl>
                                              <p:spTgt spid="95"/>
                                            </p:tgtEl>
                                            <p:attrNameLst>
                                              <p:attrName>style.visibility</p:attrName>
                                            </p:attrNameLst>
                                          </p:cBhvr>
                                          <p:to>
                                            <p:strVal val="visible"/>
                                          </p:to>
                                        </p:set>
                                        <p:anim calcmode="lin" valueType="num" p14:bounceEnd="55000">
                                          <p:cBhvr additive="base">
                                            <p:cTn id="27" dur="1300" fill="hold"/>
                                            <p:tgtEl>
                                              <p:spTgt spid="95"/>
                                            </p:tgtEl>
                                            <p:attrNameLst>
                                              <p:attrName>ppt_x</p:attrName>
                                            </p:attrNameLst>
                                          </p:cBhvr>
                                          <p:tavLst>
                                            <p:tav tm="0">
                                              <p:val>
                                                <p:strVal val="#ppt_x"/>
                                              </p:val>
                                            </p:tav>
                                            <p:tav tm="100000">
                                              <p:val>
                                                <p:strVal val="#ppt_x"/>
                                              </p:val>
                                            </p:tav>
                                          </p:tavLst>
                                        </p:anim>
                                        <p:anim calcmode="lin" valueType="num" p14:bounceEnd="55000">
                                          <p:cBhvr additive="base">
                                            <p:cTn id="28" dur="1300" fill="hold"/>
                                            <p:tgtEl>
                                              <p:spTgt spid="95"/>
                                            </p:tgtEl>
                                            <p:attrNameLst>
                                              <p:attrName>ppt_y</p:attrName>
                                            </p:attrNameLst>
                                          </p:cBhvr>
                                          <p:tavLst>
                                            <p:tav tm="0">
                                              <p:val>
                                                <p:strVal val="1+#ppt_h/2"/>
                                              </p:val>
                                            </p:tav>
                                            <p:tav tm="100000">
                                              <p:val>
                                                <p:strVal val="#ppt_y"/>
                                              </p:val>
                                            </p:tav>
                                          </p:tavLst>
                                        </p:anim>
                                      </p:childTnLst>
                                    </p:cTn>
                                  </p:par>
                                </p:childTnLst>
                              </p:cTn>
                            </p:par>
                            <p:par>
                              <p:cTn id="29" fill="hold">
                                <p:stCondLst>
                                  <p:cond delay="2450"/>
                                </p:stCondLst>
                                <p:childTnLst>
                                  <p:par>
                                    <p:cTn id="30" presetID="2" presetClass="entr" presetSubtype="4" accel="46100" fill="hold" grpId="0" nodeType="afterEffect" p14:presetBounceEnd="52000">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14:bounceEnd="52000">
                                          <p:cBhvr additive="base">
                                            <p:cTn id="32" dur="1300" fill="hold"/>
                                            <p:tgtEl>
                                              <p:spTgt spid="100"/>
                                            </p:tgtEl>
                                            <p:attrNameLst>
                                              <p:attrName>ppt_x</p:attrName>
                                            </p:attrNameLst>
                                          </p:cBhvr>
                                          <p:tavLst>
                                            <p:tav tm="0">
                                              <p:val>
                                                <p:strVal val="#ppt_x"/>
                                              </p:val>
                                            </p:tav>
                                            <p:tav tm="100000">
                                              <p:val>
                                                <p:strVal val="#ppt_x"/>
                                              </p:val>
                                            </p:tav>
                                          </p:tavLst>
                                        </p:anim>
                                        <p:anim calcmode="lin" valueType="num" p14:bounceEnd="52000">
                                          <p:cBhvr additive="base">
                                            <p:cTn id="33" dur="1300" fill="hold"/>
                                            <p:tgtEl>
                                              <p:spTgt spid="100"/>
                                            </p:tgtEl>
                                            <p:attrNameLst>
                                              <p:attrName>ppt_y</p:attrName>
                                            </p:attrNameLst>
                                          </p:cBhvr>
                                          <p:tavLst>
                                            <p:tav tm="0">
                                              <p:val>
                                                <p:strVal val="1+#ppt_h/2"/>
                                              </p:val>
                                            </p:tav>
                                            <p:tav tm="100000">
                                              <p:val>
                                                <p:strVal val="#ppt_y"/>
                                              </p:val>
                                            </p:tav>
                                          </p:tavLst>
                                        </p:anim>
                                      </p:childTnLst>
                                    </p:cTn>
                                  </p:par>
                                  <p:par>
                                    <p:cTn id="34" presetID="2" presetClass="entr" presetSubtype="1" accel="46100" fill="hold" grpId="0" nodeType="withEffect" p14:presetBounceEnd="52000">
                                      <p:stCondLst>
                                        <p:cond delay="100"/>
                                      </p:stCondLst>
                                      <p:childTnLst>
                                        <p:set>
                                          <p:cBhvr>
                                            <p:cTn id="35" dur="1" fill="hold">
                                              <p:stCondLst>
                                                <p:cond delay="0"/>
                                              </p:stCondLst>
                                            </p:cTn>
                                            <p:tgtEl>
                                              <p:spTgt spid="101"/>
                                            </p:tgtEl>
                                            <p:attrNameLst>
                                              <p:attrName>style.visibility</p:attrName>
                                            </p:attrNameLst>
                                          </p:cBhvr>
                                          <p:to>
                                            <p:strVal val="visible"/>
                                          </p:to>
                                        </p:set>
                                        <p:anim calcmode="lin" valueType="num" p14:bounceEnd="52000">
                                          <p:cBhvr additive="base">
                                            <p:cTn id="36" dur="1300" fill="hold"/>
                                            <p:tgtEl>
                                              <p:spTgt spid="101"/>
                                            </p:tgtEl>
                                            <p:attrNameLst>
                                              <p:attrName>ppt_x</p:attrName>
                                            </p:attrNameLst>
                                          </p:cBhvr>
                                          <p:tavLst>
                                            <p:tav tm="0">
                                              <p:val>
                                                <p:strVal val="#ppt_x"/>
                                              </p:val>
                                            </p:tav>
                                            <p:tav tm="100000">
                                              <p:val>
                                                <p:strVal val="#ppt_x"/>
                                              </p:val>
                                            </p:tav>
                                          </p:tavLst>
                                        </p:anim>
                                        <p:anim calcmode="lin" valueType="num" p14:bounceEnd="52000">
                                          <p:cBhvr additive="base">
                                            <p:cTn id="37" dur="1300" fill="hold"/>
                                            <p:tgtEl>
                                              <p:spTgt spid="101"/>
                                            </p:tgtEl>
                                            <p:attrNameLst>
                                              <p:attrName>ppt_y</p:attrName>
                                            </p:attrNameLst>
                                          </p:cBhvr>
                                          <p:tavLst>
                                            <p:tav tm="0">
                                              <p:val>
                                                <p:strVal val="0-#ppt_h/2"/>
                                              </p:val>
                                            </p:tav>
                                            <p:tav tm="100000">
                                              <p:val>
                                                <p:strVal val="#ppt_y"/>
                                              </p:val>
                                            </p:tav>
                                          </p:tavLst>
                                        </p:anim>
                                      </p:childTnLst>
                                    </p:cTn>
                                  </p:par>
                                  <p:par>
                                    <p:cTn id="38" presetID="2" presetClass="entr" presetSubtype="4" accel="46100" fill="hold" grpId="0" nodeType="withEffect" p14:presetBounceEnd="52000">
                                      <p:stCondLst>
                                        <p:cond delay="200"/>
                                      </p:stCondLst>
                                      <p:childTnLst>
                                        <p:set>
                                          <p:cBhvr>
                                            <p:cTn id="39" dur="1" fill="hold">
                                              <p:stCondLst>
                                                <p:cond delay="0"/>
                                              </p:stCondLst>
                                            </p:cTn>
                                            <p:tgtEl>
                                              <p:spTgt spid="102"/>
                                            </p:tgtEl>
                                            <p:attrNameLst>
                                              <p:attrName>style.visibility</p:attrName>
                                            </p:attrNameLst>
                                          </p:cBhvr>
                                          <p:to>
                                            <p:strVal val="visible"/>
                                          </p:to>
                                        </p:set>
                                        <p:anim calcmode="lin" valueType="num" p14:bounceEnd="52000">
                                          <p:cBhvr additive="base">
                                            <p:cTn id="40" dur="1300" fill="hold"/>
                                            <p:tgtEl>
                                              <p:spTgt spid="102"/>
                                            </p:tgtEl>
                                            <p:attrNameLst>
                                              <p:attrName>ppt_x</p:attrName>
                                            </p:attrNameLst>
                                          </p:cBhvr>
                                          <p:tavLst>
                                            <p:tav tm="0">
                                              <p:val>
                                                <p:strVal val="#ppt_x"/>
                                              </p:val>
                                            </p:tav>
                                            <p:tav tm="100000">
                                              <p:val>
                                                <p:strVal val="#ppt_x"/>
                                              </p:val>
                                            </p:tav>
                                          </p:tavLst>
                                        </p:anim>
                                        <p:anim calcmode="lin" valueType="num" p14:bounceEnd="52000">
                                          <p:cBhvr additive="base">
                                            <p:cTn id="41" dur="1300" fill="hold"/>
                                            <p:tgtEl>
                                              <p:spTgt spid="102"/>
                                            </p:tgtEl>
                                            <p:attrNameLst>
                                              <p:attrName>ppt_y</p:attrName>
                                            </p:attrNameLst>
                                          </p:cBhvr>
                                          <p:tavLst>
                                            <p:tav tm="0">
                                              <p:val>
                                                <p:strVal val="1+#ppt_h/2"/>
                                              </p:val>
                                            </p:tav>
                                            <p:tav tm="100000">
                                              <p:val>
                                                <p:strVal val="#ppt_y"/>
                                              </p:val>
                                            </p:tav>
                                          </p:tavLst>
                                        </p:anim>
                                      </p:childTnLst>
                                    </p:cTn>
                                  </p:par>
                                  <p:par>
                                    <p:cTn id="42" presetID="2" presetClass="entr" presetSubtype="1" accel="46100" fill="hold" grpId="0" nodeType="withEffect" p14:presetBounceEnd="52000">
                                      <p:stCondLst>
                                        <p:cond delay="300"/>
                                      </p:stCondLst>
                                      <p:childTnLst>
                                        <p:set>
                                          <p:cBhvr>
                                            <p:cTn id="43" dur="1" fill="hold">
                                              <p:stCondLst>
                                                <p:cond delay="0"/>
                                              </p:stCondLst>
                                            </p:cTn>
                                            <p:tgtEl>
                                              <p:spTgt spid="103"/>
                                            </p:tgtEl>
                                            <p:attrNameLst>
                                              <p:attrName>style.visibility</p:attrName>
                                            </p:attrNameLst>
                                          </p:cBhvr>
                                          <p:to>
                                            <p:strVal val="visible"/>
                                          </p:to>
                                        </p:set>
                                        <p:anim calcmode="lin" valueType="num" p14:bounceEnd="52000">
                                          <p:cBhvr additive="base">
                                            <p:cTn id="44" dur="1300" fill="hold"/>
                                            <p:tgtEl>
                                              <p:spTgt spid="103"/>
                                            </p:tgtEl>
                                            <p:attrNameLst>
                                              <p:attrName>ppt_x</p:attrName>
                                            </p:attrNameLst>
                                          </p:cBhvr>
                                          <p:tavLst>
                                            <p:tav tm="0">
                                              <p:val>
                                                <p:strVal val="#ppt_x"/>
                                              </p:val>
                                            </p:tav>
                                            <p:tav tm="100000">
                                              <p:val>
                                                <p:strVal val="#ppt_x"/>
                                              </p:val>
                                            </p:tav>
                                          </p:tavLst>
                                        </p:anim>
                                        <p:anim calcmode="lin" valueType="num" p14:bounceEnd="52000">
                                          <p:cBhvr additive="base">
                                            <p:cTn id="45" dur="1300" fill="hold"/>
                                            <p:tgtEl>
                                              <p:spTgt spid="103"/>
                                            </p:tgtEl>
                                            <p:attrNameLst>
                                              <p:attrName>ppt_y</p:attrName>
                                            </p:attrNameLst>
                                          </p:cBhvr>
                                          <p:tavLst>
                                            <p:tav tm="0">
                                              <p:val>
                                                <p:strVal val="0-#ppt_h/2"/>
                                              </p:val>
                                            </p:tav>
                                            <p:tav tm="100000">
                                              <p:val>
                                                <p:strVal val="#ppt_y"/>
                                              </p:val>
                                            </p:tav>
                                          </p:tavLst>
                                        </p:anim>
                                      </p:childTnLst>
                                    </p:cTn>
                                  </p:par>
                                  <p:par>
                                    <p:cTn id="46" presetID="31" presetClass="entr" presetSubtype="0" fill="hold" grpId="0" nodeType="withEffect">
                                      <p:stCondLst>
                                        <p:cond delay="400"/>
                                      </p:stCondLst>
                                      <p:childTnLst>
                                        <p:set>
                                          <p:cBhvr>
                                            <p:cTn id="47" dur="1" fill="hold">
                                              <p:stCondLst>
                                                <p:cond delay="0"/>
                                              </p:stCondLst>
                                            </p:cTn>
                                            <p:tgtEl>
                                              <p:spTgt spid="104"/>
                                            </p:tgtEl>
                                            <p:attrNameLst>
                                              <p:attrName>style.visibility</p:attrName>
                                            </p:attrNameLst>
                                          </p:cBhvr>
                                          <p:to>
                                            <p:strVal val="visible"/>
                                          </p:to>
                                        </p:set>
                                        <p:anim calcmode="lin" valueType="num">
                                          <p:cBhvr>
                                            <p:cTn id="48" dur="500" fill="hold"/>
                                            <p:tgtEl>
                                              <p:spTgt spid="104"/>
                                            </p:tgtEl>
                                            <p:attrNameLst>
                                              <p:attrName>ppt_w</p:attrName>
                                            </p:attrNameLst>
                                          </p:cBhvr>
                                          <p:tavLst>
                                            <p:tav tm="0">
                                              <p:val>
                                                <p:fltVal val="0"/>
                                              </p:val>
                                            </p:tav>
                                            <p:tav tm="100000">
                                              <p:val>
                                                <p:strVal val="#ppt_w"/>
                                              </p:val>
                                            </p:tav>
                                          </p:tavLst>
                                        </p:anim>
                                        <p:anim calcmode="lin" valueType="num">
                                          <p:cBhvr>
                                            <p:cTn id="49" dur="500" fill="hold"/>
                                            <p:tgtEl>
                                              <p:spTgt spid="104"/>
                                            </p:tgtEl>
                                            <p:attrNameLst>
                                              <p:attrName>ppt_h</p:attrName>
                                            </p:attrNameLst>
                                          </p:cBhvr>
                                          <p:tavLst>
                                            <p:tav tm="0">
                                              <p:val>
                                                <p:fltVal val="0"/>
                                              </p:val>
                                            </p:tav>
                                            <p:tav tm="100000">
                                              <p:val>
                                                <p:strVal val="#ppt_h"/>
                                              </p:val>
                                            </p:tav>
                                          </p:tavLst>
                                        </p:anim>
                                        <p:anim calcmode="lin" valueType="num">
                                          <p:cBhvr>
                                            <p:cTn id="50" dur="500" fill="hold"/>
                                            <p:tgtEl>
                                              <p:spTgt spid="104"/>
                                            </p:tgtEl>
                                            <p:attrNameLst>
                                              <p:attrName>style.rotation</p:attrName>
                                            </p:attrNameLst>
                                          </p:cBhvr>
                                          <p:tavLst>
                                            <p:tav tm="0">
                                              <p:val>
                                                <p:fltVal val="90"/>
                                              </p:val>
                                            </p:tav>
                                            <p:tav tm="100000">
                                              <p:val>
                                                <p:fltVal val="0"/>
                                              </p:val>
                                            </p:tav>
                                          </p:tavLst>
                                        </p:anim>
                                        <p:animEffect transition="in" filter="fade">
                                          <p:cBhvr>
                                            <p:cTn id="51" dur="500"/>
                                            <p:tgtEl>
                                              <p:spTgt spid="104"/>
                                            </p:tgtEl>
                                          </p:cBhvr>
                                        </p:animEffect>
                                      </p:childTnLst>
                                    </p:cTn>
                                  </p:par>
                                  <p:par>
                                    <p:cTn id="52" presetID="31" presetClass="entr" presetSubtype="0" fill="hold" grpId="0" nodeType="withEffect">
                                      <p:stCondLst>
                                        <p:cond delay="500"/>
                                      </p:stCondLst>
                                      <p:childTnLst>
                                        <p:set>
                                          <p:cBhvr>
                                            <p:cTn id="53" dur="1" fill="hold">
                                              <p:stCondLst>
                                                <p:cond delay="0"/>
                                              </p:stCondLst>
                                            </p:cTn>
                                            <p:tgtEl>
                                              <p:spTgt spid="105"/>
                                            </p:tgtEl>
                                            <p:attrNameLst>
                                              <p:attrName>style.visibility</p:attrName>
                                            </p:attrNameLst>
                                          </p:cBhvr>
                                          <p:to>
                                            <p:strVal val="visible"/>
                                          </p:to>
                                        </p:set>
                                        <p:anim calcmode="lin" valueType="num">
                                          <p:cBhvr>
                                            <p:cTn id="54" dur="500" fill="hold"/>
                                            <p:tgtEl>
                                              <p:spTgt spid="105"/>
                                            </p:tgtEl>
                                            <p:attrNameLst>
                                              <p:attrName>ppt_w</p:attrName>
                                            </p:attrNameLst>
                                          </p:cBhvr>
                                          <p:tavLst>
                                            <p:tav tm="0">
                                              <p:val>
                                                <p:fltVal val="0"/>
                                              </p:val>
                                            </p:tav>
                                            <p:tav tm="100000">
                                              <p:val>
                                                <p:strVal val="#ppt_w"/>
                                              </p:val>
                                            </p:tav>
                                          </p:tavLst>
                                        </p:anim>
                                        <p:anim calcmode="lin" valueType="num">
                                          <p:cBhvr>
                                            <p:cTn id="55" dur="500" fill="hold"/>
                                            <p:tgtEl>
                                              <p:spTgt spid="105"/>
                                            </p:tgtEl>
                                            <p:attrNameLst>
                                              <p:attrName>ppt_h</p:attrName>
                                            </p:attrNameLst>
                                          </p:cBhvr>
                                          <p:tavLst>
                                            <p:tav tm="0">
                                              <p:val>
                                                <p:fltVal val="0"/>
                                              </p:val>
                                            </p:tav>
                                            <p:tav tm="100000">
                                              <p:val>
                                                <p:strVal val="#ppt_h"/>
                                              </p:val>
                                            </p:tav>
                                          </p:tavLst>
                                        </p:anim>
                                        <p:anim calcmode="lin" valueType="num">
                                          <p:cBhvr>
                                            <p:cTn id="56" dur="500" fill="hold"/>
                                            <p:tgtEl>
                                              <p:spTgt spid="105"/>
                                            </p:tgtEl>
                                            <p:attrNameLst>
                                              <p:attrName>style.rotation</p:attrName>
                                            </p:attrNameLst>
                                          </p:cBhvr>
                                          <p:tavLst>
                                            <p:tav tm="0">
                                              <p:val>
                                                <p:fltVal val="90"/>
                                              </p:val>
                                            </p:tav>
                                            <p:tav tm="100000">
                                              <p:val>
                                                <p:fltVal val="0"/>
                                              </p:val>
                                            </p:tav>
                                          </p:tavLst>
                                        </p:anim>
                                        <p:animEffect transition="in" filter="fade">
                                          <p:cBhvr>
                                            <p:cTn id="57" dur="500"/>
                                            <p:tgtEl>
                                              <p:spTgt spid="105"/>
                                            </p:tgtEl>
                                          </p:cBhvr>
                                        </p:animEffect>
                                      </p:childTnLst>
                                    </p:cTn>
                                  </p:par>
                                  <p:par>
                                    <p:cTn id="58" presetID="31" presetClass="entr" presetSubtype="0" fill="hold" grpId="0" nodeType="withEffect">
                                      <p:stCondLst>
                                        <p:cond delay="600"/>
                                      </p:stCondLst>
                                      <p:childTnLst>
                                        <p:set>
                                          <p:cBhvr>
                                            <p:cTn id="59" dur="1" fill="hold">
                                              <p:stCondLst>
                                                <p:cond delay="0"/>
                                              </p:stCondLst>
                                            </p:cTn>
                                            <p:tgtEl>
                                              <p:spTgt spid="107"/>
                                            </p:tgtEl>
                                            <p:attrNameLst>
                                              <p:attrName>style.visibility</p:attrName>
                                            </p:attrNameLst>
                                          </p:cBhvr>
                                          <p:to>
                                            <p:strVal val="visible"/>
                                          </p:to>
                                        </p:set>
                                        <p:anim calcmode="lin" valueType="num">
                                          <p:cBhvr>
                                            <p:cTn id="60" dur="500" fill="hold"/>
                                            <p:tgtEl>
                                              <p:spTgt spid="107"/>
                                            </p:tgtEl>
                                            <p:attrNameLst>
                                              <p:attrName>ppt_w</p:attrName>
                                            </p:attrNameLst>
                                          </p:cBhvr>
                                          <p:tavLst>
                                            <p:tav tm="0">
                                              <p:val>
                                                <p:fltVal val="0"/>
                                              </p:val>
                                            </p:tav>
                                            <p:tav tm="100000">
                                              <p:val>
                                                <p:strVal val="#ppt_w"/>
                                              </p:val>
                                            </p:tav>
                                          </p:tavLst>
                                        </p:anim>
                                        <p:anim calcmode="lin" valueType="num">
                                          <p:cBhvr>
                                            <p:cTn id="61" dur="500" fill="hold"/>
                                            <p:tgtEl>
                                              <p:spTgt spid="107"/>
                                            </p:tgtEl>
                                            <p:attrNameLst>
                                              <p:attrName>ppt_h</p:attrName>
                                            </p:attrNameLst>
                                          </p:cBhvr>
                                          <p:tavLst>
                                            <p:tav tm="0">
                                              <p:val>
                                                <p:fltVal val="0"/>
                                              </p:val>
                                            </p:tav>
                                            <p:tav tm="100000">
                                              <p:val>
                                                <p:strVal val="#ppt_h"/>
                                              </p:val>
                                            </p:tav>
                                          </p:tavLst>
                                        </p:anim>
                                        <p:anim calcmode="lin" valueType="num">
                                          <p:cBhvr>
                                            <p:cTn id="62" dur="500" fill="hold"/>
                                            <p:tgtEl>
                                              <p:spTgt spid="107"/>
                                            </p:tgtEl>
                                            <p:attrNameLst>
                                              <p:attrName>style.rotation</p:attrName>
                                            </p:attrNameLst>
                                          </p:cBhvr>
                                          <p:tavLst>
                                            <p:tav tm="0">
                                              <p:val>
                                                <p:fltVal val="90"/>
                                              </p:val>
                                            </p:tav>
                                            <p:tav tm="100000">
                                              <p:val>
                                                <p:fltVal val="0"/>
                                              </p:val>
                                            </p:tav>
                                          </p:tavLst>
                                        </p:anim>
                                        <p:animEffect transition="in" filter="fade">
                                          <p:cBhvr>
                                            <p:cTn id="63" dur="500"/>
                                            <p:tgtEl>
                                              <p:spTgt spid="107"/>
                                            </p:tgtEl>
                                          </p:cBhvr>
                                        </p:animEffect>
                                      </p:childTnLst>
                                    </p:cTn>
                                  </p:par>
                                  <p:par>
                                    <p:cTn id="64" presetID="31" presetClass="entr" presetSubtype="0" fill="hold" grpId="0" nodeType="withEffect">
                                      <p:stCondLst>
                                        <p:cond delay="700"/>
                                      </p:stCondLst>
                                      <p:childTnLst>
                                        <p:set>
                                          <p:cBhvr>
                                            <p:cTn id="65" dur="1" fill="hold">
                                              <p:stCondLst>
                                                <p:cond delay="0"/>
                                              </p:stCondLst>
                                            </p:cTn>
                                            <p:tgtEl>
                                              <p:spTgt spid="106"/>
                                            </p:tgtEl>
                                            <p:attrNameLst>
                                              <p:attrName>style.visibility</p:attrName>
                                            </p:attrNameLst>
                                          </p:cBhvr>
                                          <p:to>
                                            <p:strVal val="visible"/>
                                          </p:to>
                                        </p:set>
                                        <p:anim calcmode="lin" valueType="num">
                                          <p:cBhvr>
                                            <p:cTn id="66" dur="500" fill="hold"/>
                                            <p:tgtEl>
                                              <p:spTgt spid="106"/>
                                            </p:tgtEl>
                                            <p:attrNameLst>
                                              <p:attrName>ppt_w</p:attrName>
                                            </p:attrNameLst>
                                          </p:cBhvr>
                                          <p:tavLst>
                                            <p:tav tm="0">
                                              <p:val>
                                                <p:fltVal val="0"/>
                                              </p:val>
                                            </p:tav>
                                            <p:tav tm="100000">
                                              <p:val>
                                                <p:strVal val="#ppt_w"/>
                                              </p:val>
                                            </p:tav>
                                          </p:tavLst>
                                        </p:anim>
                                        <p:anim calcmode="lin" valueType="num">
                                          <p:cBhvr>
                                            <p:cTn id="67" dur="500" fill="hold"/>
                                            <p:tgtEl>
                                              <p:spTgt spid="106"/>
                                            </p:tgtEl>
                                            <p:attrNameLst>
                                              <p:attrName>ppt_h</p:attrName>
                                            </p:attrNameLst>
                                          </p:cBhvr>
                                          <p:tavLst>
                                            <p:tav tm="0">
                                              <p:val>
                                                <p:fltVal val="0"/>
                                              </p:val>
                                            </p:tav>
                                            <p:tav tm="100000">
                                              <p:val>
                                                <p:strVal val="#ppt_h"/>
                                              </p:val>
                                            </p:tav>
                                          </p:tavLst>
                                        </p:anim>
                                        <p:anim calcmode="lin" valueType="num">
                                          <p:cBhvr>
                                            <p:cTn id="68" dur="500" fill="hold"/>
                                            <p:tgtEl>
                                              <p:spTgt spid="106"/>
                                            </p:tgtEl>
                                            <p:attrNameLst>
                                              <p:attrName>style.rotation</p:attrName>
                                            </p:attrNameLst>
                                          </p:cBhvr>
                                          <p:tavLst>
                                            <p:tav tm="0">
                                              <p:val>
                                                <p:fltVal val="90"/>
                                              </p:val>
                                            </p:tav>
                                            <p:tav tm="100000">
                                              <p:val>
                                                <p:fltVal val="0"/>
                                              </p:val>
                                            </p:tav>
                                          </p:tavLst>
                                        </p:anim>
                                        <p:animEffect transition="in" filter="fade">
                                          <p:cBhvr>
                                            <p:cTn id="69" dur="500"/>
                                            <p:tgtEl>
                                              <p:spTgt spid="106"/>
                                            </p:tgtEl>
                                          </p:cBhvr>
                                        </p:animEffect>
                                      </p:childTnLst>
                                    </p:cTn>
                                  </p:par>
                                </p:childTnLst>
                              </p:cTn>
                            </p:par>
                            <p:par>
                              <p:cTn id="70" fill="hold">
                                <p:stCondLst>
                                  <p:cond delay="4050"/>
                                </p:stCondLst>
                                <p:childTnLst>
                                  <p:par>
                                    <p:cTn id="71" presetID="22" presetClass="entr" presetSubtype="8"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wipe(left)">
                                          <p:cBhvr>
                                            <p:cTn id="73" dur="1000"/>
                                            <p:tgtEl>
                                              <p:spTgt spid="79"/>
                                            </p:tgtEl>
                                          </p:cBhvr>
                                        </p:animEffect>
                                      </p:childTnLst>
                                    </p:cTn>
                                  </p:par>
                                </p:childTnLst>
                              </p:cTn>
                            </p:par>
                            <p:par>
                              <p:cTn id="74" fill="hold">
                                <p:stCondLst>
                                  <p:cond delay="5050"/>
                                </p:stCondLst>
                                <p:childTnLst>
                                  <p:par>
                                    <p:cTn id="75" presetID="22" presetClass="entr" presetSubtype="2" fill="hold" grpId="0" nodeType="after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wipe(right)">
                                          <p:cBhvr>
                                            <p:cTn id="77" dur="500"/>
                                            <p:tgtEl>
                                              <p:spTgt spid="75"/>
                                            </p:tgtEl>
                                          </p:cBhvr>
                                        </p:animEffect>
                                      </p:childTnLst>
                                    </p:cTn>
                                  </p:par>
                                  <p:par>
                                    <p:cTn id="78" presetID="22" presetClass="entr" presetSubtype="2" fill="hold" grpId="0" nodeType="withEffect">
                                      <p:stCondLst>
                                        <p:cond delay="200"/>
                                      </p:stCondLst>
                                      <p:childTnLst>
                                        <p:set>
                                          <p:cBhvr>
                                            <p:cTn id="79" dur="1" fill="hold">
                                              <p:stCondLst>
                                                <p:cond delay="0"/>
                                              </p:stCondLst>
                                            </p:cTn>
                                            <p:tgtEl>
                                              <p:spTgt spid="76"/>
                                            </p:tgtEl>
                                            <p:attrNameLst>
                                              <p:attrName>style.visibility</p:attrName>
                                            </p:attrNameLst>
                                          </p:cBhvr>
                                          <p:to>
                                            <p:strVal val="visible"/>
                                          </p:to>
                                        </p:set>
                                        <p:animEffect transition="in" filter="wipe(right)">
                                          <p:cBhvr>
                                            <p:cTn id="80" dur="500"/>
                                            <p:tgtEl>
                                              <p:spTgt spid="76"/>
                                            </p:tgtEl>
                                          </p:cBhvr>
                                        </p:animEffect>
                                      </p:childTnLst>
                                    </p:cTn>
                                  </p:par>
                                  <p:par>
                                    <p:cTn id="81" presetID="22" presetClass="entr" presetSubtype="2" fill="hold" grpId="0" nodeType="withEffect">
                                      <p:stCondLst>
                                        <p:cond delay="400"/>
                                      </p:stCondLst>
                                      <p:childTnLst>
                                        <p:set>
                                          <p:cBhvr>
                                            <p:cTn id="82" dur="1" fill="hold">
                                              <p:stCondLst>
                                                <p:cond delay="0"/>
                                              </p:stCondLst>
                                            </p:cTn>
                                            <p:tgtEl>
                                              <p:spTgt spid="77"/>
                                            </p:tgtEl>
                                            <p:attrNameLst>
                                              <p:attrName>style.visibility</p:attrName>
                                            </p:attrNameLst>
                                          </p:cBhvr>
                                          <p:to>
                                            <p:strVal val="visible"/>
                                          </p:to>
                                        </p:set>
                                        <p:animEffect transition="in" filter="wipe(right)">
                                          <p:cBhvr>
                                            <p:cTn id="83" dur="500"/>
                                            <p:tgtEl>
                                              <p:spTgt spid="77"/>
                                            </p:tgtEl>
                                          </p:cBhvr>
                                        </p:animEffect>
                                      </p:childTnLst>
                                    </p:cTn>
                                  </p:par>
                                  <p:par>
                                    <p:cTn id="84" presetID="22" presetClass="entr" presetSubtype="2" fill="hold" grpId="0" nodeType="withEffect">
                                      <p:stCondLst>
                                        <p:cond delay="600"/>
                                      </p:stCondLst>
                                      <p:childTnLst>
                                        <p:set>
                                          <p:cBhvr>
                                            <p:cTn id="85" dur="1" fill="hold">
                                              <p:stCondLst>
                                                <p:cond delay="0"/>
                                              </p:stCondLst>
                                            </p:cTn>
                                            <p:tgtEl>
                                              <p:spTgt spid="78"/>
                                            </p:tgtEl>
                                            <p:attrNameLst>
                                              <p:attrName>style.visibility</p:attrName>
                                            </p:attrNameLst>
                                          </p:cBhvr>
                                          <p:to>
                                            <p:strVal val="visible"/>
                                          </p:to>
                                        </p:set>
                                        <p:animEffect transition="in" filter="wipe(right)">
                                          <p:cBhvr>
                                            <p:cTn id="8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P spid="78" grpId="0"/>
          <p:bldP spid="79" grpId="0" animBg="1"/>
          <p:bldP spid="100" grpId="0" animBg="1"/>
          <p:bldP spid="101" grpId="0" animBg="1"/>
          <p:bldP spid="102" grpId="0" animBg="1"/>
          <p:bldP spid="103" grpId="0" animBg="1"/>
          <p:bldP spid="104" grpId="0" animBg="1"/>
          <p:bldP spid="105" grpId="0" animBg="1"/>
          <p:bldP spid="106" grpId="0" animBg="1"/>
          <p:bldP spid="10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4"/>
                                            </p:tgtEl>
                                            <p:attrNameLst>
                                              <p:attrName>ppt_y</p:attrName>
                                            </p:attrNameLst>
                                          </p:cBhvr>
                                          <p:tavLst>
                                            <p:tav tm="0">
                                              <p:val>
                                                <p:strVal val="#ppt_y"/>
                                              </p:val>
                                            </p:tav>
                                            <p:tav tm="100000">
                                              <p:val>
                                                <p:strVal val="#ppt_y"/>
                                              </p:val>
                                            </p:tav>
                                          </p:tavLst>
                                        </p:anim>
                                        <p:anim calcmode="lin" valueType="num">
                                          <p:cBhvr>
                                            <p:cTn id="9"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4"/>
                                            </p:tgtEl>
                                          </p:cBhvr>
                                        </p:animEffect>
                                      </p:childTnLst>
                                    </p:cTn>
                                  </p:par>
                                </p:childTnLst>
                              </p:cTn>
                            </p:par>
                            <p:par>
                              <p:cTn id="12" fill="hold">
                                <p:stCondLst>
                                  <p:cond delay="850"/>
                                </p:stCondLst>
                                <p:childTnLst>
                                  <p:par>
                                    <p:cTn id="13" presetID="2" presetClass="entr" presetSubtype="4" accel="61000"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300" fill="hold"/>
                                            <p:tgtEl>
                                              <p:spTgt spid="80"/>
                                            </p:tgtEl>
                                            <p:attrNameLst>
                                              <p:attrName>ppt_x</p:attrName>
                                            </p:attrNameLst>
                                          </p:cBhvr>
                                          <p:tavLst>
                                            <p:tav tm="0">
                                              <p:val>
                                                <p:strVal val="#ppt_x"/>
                                              </p:val>
                                            </p:tav>
                                            <p:tav tm="100000">
                                              <p:val>
                                                <p:strVal val="#ppt_x"/>
                                              </p:val>
                                            </p:tav>
                                          </p:tavLst>
                                        </p:anim>
                                        <p:anim calcmode="lin" valueType="num">
                                          <p:cBhvr additive="base">
                                            <p:cTn id="16" dur="13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1" accel="61000" fill="hold" nodeType="withEffect">
                                      <p:stCondLst>
                                        <p:cond delay="10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1300" fill="hold"/>
                                            <p:tgtEl>
                                              <p:spTgt spid="85"/>
                                            </p:tgtEl>
                                            <p:attrNameLst>
                                              <p:attrName>ppt_x</p:attrName>
                                            </p:attrNameLst>
                                          </p:cBhvr>
                                          <p:tavLst>
                                            <p:tav tm="0">
                                              <p:val>
                                                <p:strVal val="#ppt_x"/>
                                              </p:val>
                                            </p:tav>
                                            <p:tav tm="100000">
                                              <p:val>
                                                <p:strVal val="#ppt_x"/>
                                              </p:val>
                                            </p:tav>
                                          </p:tavLst>
                                        </p:anim>
                                        <p:anim calcmode="lin" valueType="num">
                                          <p:cBhvr additive="base">
                                            <p:cTn id="20" dur="1300" fill="hold"/>
                                            <p:tgtEl>
                                              <p:spTgt spid="85"/>
                                            </p:tgtEl>
                                            <p:attrNameLst>
                                              <p:attrName>ppt_y</p:attrName>
                                            </p:attrNameLst>
                                          </p:cBhvr>
                                          <p:tavLst>
                                            <p:tav tm="0">
                                              <p:val>
                                                <p:strVal val="0-#ppt_h/2"/>
                                              </p:val>
                                            </p:tav>
                                            <p:tav tm="100000">
                                              <p:val>
                                                <p:strVal val="#ppt_y"/>
                                              </p:val>
                                            </p:tav>
                                          </p:tavLst>
                                        </p:anim>
                                      </p:childTnLst>
                                    </p:cTn>
                                  </p:par>
                                  <p:par>
                                    <p:cTn id="21" presetID="2" presetClass="entr" presetSubtype="1" accel="61000" fill="hold" nodeType="withEffect">
                                      <p:stCondLst>
                                        <p:cond delay="200"/>
                                      </p:stCondLst>
                                      <p:childTnLst>
                                        <p:set>
                                          <p:cBhvr>
                                            <p:cTn id="22" dur="1" fill="hold">
                                              <p:stCondLst>
                                                <p:cond delay="0"/>
                                              </p:stCondLst>
                                            </p:cTn>
                                            <p:tgtEl>
                                              <p:spTgt spid="90"/>
                                            </p:tgtEl>
                                            <p:attrNameLst>
                                              <p:attrName>style.visibility</p:attrName>
                                            </p:attrNameLst>
                                          </p:cBhvr>
                                          <p:to>
                                            <p:strVal val="visible"/>
                                          </p:to>
                                        </p:set>
                                        <p:anim calcmode="lin" valueType="num">
                                          <p:cBhvr additive="base">
                                            <p:cTn id="23" dur="1300" fill="hold"/>
                                            <p:tgtEl>
                                              <p:spTgt spid="90"/>
                                            </p:tgtEl>
                                            <p:attrNameLst>
                                              <p:attrName>ppt_x</p:attrName>
                                            </p:attrNameLst>
                                          </p:cBhvr>
                                          <p:tavLst>
                                            <p:tav tm="0">
                                              <p:val>
                                                <p:strVal val="#ppt_x"/>
                                              </p:val>
                                            </p:tav>
                                            <p:tav tm="100000">
                                              <p:val>
                                                <p:strVal val="#ppt_x"/>
                                              </p:val>
                                            </p:tav>
                                          </p:tavLst>
                                        </p:anim>
                                        <p:anim calcmode="lin" valueType="num">
                                          <p:cBhvr additive="base">
                                            <p:cTn id="24" dur="1300" fill="hold"/>
                                            <p:tgtEl>
                                              <p:spTgt spid="90"/>
                                            </p:tgtEl>
                                            <p:attrNameLst>
                                              <p:attrName>ppt_y</p:attrName>
                                            </p:attrNameLst>
                                          </p:cBhvr>
                                          <p:tavLst>
                                            <p:tav tm="0">
                                              <p:val>
                                                <p:strVal val="0-#ppt_h/2"/>
                                              </p:val>
                                            </p:tav>
                                            <p:tav tm="100000">
                                              <p:val>
                                                <p:strVal val="#ppt_y"/>
                                              </p:val>
                                            </p:tav>
                                          </p:tavLst>
                                        </p:anim>
                                      </p:childTnLst>
                                    </p:cTn>
                                  </p:par>
                                  <p:par>
                                    <p:cTn id="25" presetID="2" presetClass="entr" presetSubtype="4" accel="61000" fill="hold" nodeType="withEffect">
                                      <p:stCondLst>
                                        <p:cond delay="300"/>
                                      </p:stCondLst>
                                      <p:childTnLst>
                                        <p:set>
                                          <p:cBhvr>
                                            <p:cTn id="26" dur="1" fill="hold">
                                              <p:stCondLst>
                                                <p:cond delay="0"/>
                                              </p:stCondLst>
                                            </p:cTn>
                                            <p:tgtEl>
                                              <p:spTgt spid="95"/>
                                            </p:tgtEl>
                                            <p:attrNameLst>
                                              <p:attrName>style.visibility</p:attrName>
                                            </p:attrNameLst>
                                          </p:cBhvr>
                                          <p:to>
                                            <p:strVal val="visible"/>
                                          </p:to>
                                        </p:set>
                                        <p:anim calcmode="lin" valueType="num">
                                          <p:cBhvr additive="base">
                                            <p:cTn id="27" dur="1300" fill="hold"/>
                                            <p:tgtEl>
                                              <p:spTgt spid="95"/>
                                            </p:tgtEl>
                                            <p:attrNameLst>
                                              <p:attrName>ppt_x</p:attrName>
                                            </p:attrNameLst>
                                          </p:cBhvr>
                                          <p:tavLst>
                                            <p:tav tm="0">
                                              <p:val>
                                                <p:strVal val="#ppt_x"/>
                                              </p:val>
                                            </p:tav>
                                            <p:tav tm="100000">
                                              <p:val>
                                                <p:strVal val="#ppt_x"/>
                                              </p:val>
                                            </p:tav>
                                          </p:tavLst>
                                        </p:anim>
                                        <p:anim calcmode="lin" valueType="num">
                                          <p:cBhvr additive="base">
                                            <p:cTn id="28" dur="1300" fill="hold"/>
                                            <p:tgtEl>
                                              <p:spTgt spid="95"/>
                                            </p:tgtEl>
                                            <p:attrNameLst>
                                              <p:attrName>ppt_y</p:attrName>
                                            </p:attrNameLst>
                                          </p:cBhvr>
                                          <p:tavLst>
                                            <p:tav tm="0">
                                              <p:val>
                                                <p:strVal val="1+#ppt_h/2"/>
                                              </p:val>
                                            </p:tav>
                                            <p:tav tm="100000">
                                              <p:val>
                                                <p:strVal val="#ppt_y"/>
                                              </p:val>
                                            </p:tav>
                                          </p:tavLst>
                                        </p:anim>
                                      </p:childTnLst>
                                    </p:cTn>
                                  </p:par>
                                </p:childTnLst>
                              </p:cTn>
                            </p:par>
                            <p:par>
                              <p:cTn id="29" fill="hold">
                                <p:stCondLst>
                                  <p:cond delay="2450"/>
                                </p:stCondLst>
                                <p:childTnLst>
                                  <p:par>
                                    <p:cTn id="30" presetID="2" presetClass="entr" presetSubtype="4" accel="46100" fill="hold" grpId="0" nodeType="after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additive="base">
                                            <p:cTn id="32" dur="1300" fill="hold"/>
                                            <p:tgtEl>
                                              <p:spTgt spid="100"/>
                                            </p:tgtEl>
                                            <p:attrNameLst>
                                              <p:attrName>ppt_x</p:attrName>
                                            </p:attrNameLst>
                                          </p:cBhvr>
                                          <p:tavLst>
                                            <p:tav tm="0">
                                              <p:val>
                                                <p:strVal val="#ppt_x"/>
                                              </p:val>
                                            </p:tav>
                                            <p:tav tm="100000">
                                              <p:val>
                                                <p:strVal val="#ppt_x"/>
                                              </p:val>
                                            </p:tav>
                                          </p:tavLst>
                                        </p:anim>
                                        <p:anim calcmode="lin" valueType="num">
                                          <p:cBhvr additive="base">
                                            <p:cTn id="33" dur="1300" fill="hold"/>
                                            <p:tgtEl>
                                              <p:spTgt spid="100"/>
                                            </p:tgtEl>
                                            <p:attrNameLst>
                                              <p:attrName>ppt_y</p:attrName>
                                            </p:attrNameLst>
                                          </p:cBhvr>
                                          <p:tavLst>
                                            <p:tav tm="0">
                                              <p:val>
                                                <p:strVal val="1+#ppt_h/2"/>
                                              </p:val>
                                            </p:tav>
                                            <p:tav tm="100000">
                                              <p:val>
                                                <p:strVal val="#ppt_y"/>
                                              </p:val>
                                            </p:tav>
                                          </p:tavLst>
                                        </p:anim>
                                      </p:childTnLst>
                                    </p:cTn>
                                  </p:par>
                                  <p:par>
                                    <p:cTn id="34" presetID="2" presetClass="entr" presetSubtype="1" accel="46100" fill="hold" grpId="0" nodeType="withEffect">
                                      <p:stCondLst>
                                        <p:cond delay="100"/>
                                      </p:stCondLst>
                                      <p:childTnLst>
                                        <p:set>
                                          <p:cBhvr>
                                            <p:cTn id="35" dur="1" fill="hold">
                                              <p:stCondLst>
                                                <p:cond delay="0"/>
                                              </p:stCondLst>
                                            </p:cTn>
                                            <p:tgtEl>
                                              <p:spTgt spid="101"/>
                                            </p:tgtEl>
                                            <p:attrNameLst>
                                              <p:attrName>style.visibility</p:attrName>
                                            </p:attrNameLst>
                                          </p:cBhvr>
                                          <p:to>
                                            <p:strVal val="visible"/>
                                          </p:to>
                                        </p:set>
                                        <p:anim calcmode="lin" valueType="num">
                                          <p:cBhvr additive="base">
                                            <p:cTn id="36" dur="1300" fill="hold"/>
                                            <p:tgtEl>
                                              <p:spTgt spid="101"/>
                                            </p:tgtEl>
                                            <p:attrNameLst>
                                              <p:attrName>ppt_x</p:attrName>
                                            </p:attrNameLst>
                                          </p:cBhvr>
                                          <p:tavLst>
                                            <p:tav tm="0">
                                              <p:val>
                                                <p:strVal val="#ppt_x"/>
                                              </p:val>
                                            </p:tav>
                                            <p:tav tm="100000">
                                              <p:val>
                                                <p:strVal val="#ppt_x"/>
                                              </p:val>
                                            </p:tav>
                                          </p:tavLst>
                                        </p:anim>
                                        <p:anim calcmode="lin" valueType="num">
                                          <p:cBhvr additive="base">
                                            <p:cTn id="37" dur="1300" fill="hold"/>
                                            <p:tgtEl>
                                              <p:spTgt spid="101"/>
                                            </p:tgtEl>
                                            <p:attrNameLst>
                                              <p:attrName>ppt_y</p:attrName>
                                            </p:attrNameLst>
                                          </p:cBhvr>
                                          <p:tavLst>
                                            <p:tav tm="0">
                                              <p:val>
                                                <p:strVal val="0-#ppt_h/2"/>
                                              </p:val>
                                            </p:tav>
                                            <p:tav tm="100000">
                                              <p:val>
                                                <p:strVal val="#ppt_y"/>
                                              </p:val>
                                            </p:tav>
                                          </p:tavLst>
                                        </p:anim>
                                      </p:childTnLst>
                                    </p:cTn>
                                  </p:par>
                                  <p:par>
                                    <p:cTn id="38" presetID="2" presetClass="entr" presetSubtype="4" accel="46100" fill="hold" grpId="0" nodeType="withEffect">
                                      <p:stCondLst>
                                        <p:cond delay="20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1300" fill="hold"/>
                                            <p:tgtEl>
                                              <p:spTgt spid="102"/>
                                            </p:tgtEl>
                                            <p:attrNameLst>
                                              <p:attrName>ppt_x</p:attrName>
                                            </p:attrNameLst>
                                          </p:cBhvr>
                                          <p:tavLst>
                                            <p:tav tm="0">
                                              <p:val>
                                                <p:strVal val="#ppt_x"/>
                                              </p:val>
                                            </p:tav>
                                            <p:tav tm="100000">
                                              <p:val>
                                                <p:strVal val="#ppt_x"/>
                                              </p:val>
                                            </p:tav>
                                          </p:tavLst>
                                        </p:anim>
                                        <p:anim calcmode="lin" valueType="num">
                                          <p:cBhvr additive="base">
                                            <p:cTn id="41" dur="1300" fill="hold"/>
                                            <p:tgtEl>
                                              <p:spTgt spid="102"/>
                                            </p:tgtEl>
                                            <p:attrNameLst>
                                              <p:attrName>ppt_y</p:attrName>
                                            </p:attrNameLst>
                                          </p:cBhvr>
                                          <p:tavLst>
                                            <p:tav tm="0">
                                              <p:val>
                                                <p:strVal val="1+#ppt_h/2"/>
                                              </p:val>
                                            </p:tav>
                                            <p:tav tm="100000">
                                              <p:val>
                                                <p:strVal val="#ppt_y"/>
                                              </p:val>
                                            </p:tav>
                                          </p:tavLst>
                                        </p:anim>
                                      </p:childTnLst>
                                    </p:cTn>
                                  </p:par>
                                  <p:par>
                                    <p:cTn id="42" presetID="2" presetClass="entr" presetSubtype="1" accel="46100" fill="hold" grpId="0" nodeType="withEffect">
                                      <p:stCondLst>
                                        <p:cond delay="30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1300" fill="hold"/>
                                            <p:tgtEl>
                                              <p:spTgt spid="103"/>
                                            </p:tgtEl>
                                            <p:attrNameLst>
                                              <p:attrName>ppt_x</p:attrName>
                                            </p:attrNameLst>
                                          </p:cBhvr>
                                          <p:tavLst>
                                            <p:tav tm="0">
                                              <p:val>
                                                <p:strVal val="#ppt_x"/>
                                              </p:val>
                                            </p:tav>
                                            <p:tav tm="100000">
                                              <p:val>
                                                <p:strVal val="#ppt_x"/>
                                              </p:val>
                                            </p:tav>
                                          </p:tavLst>
                                        </p:anim>
                                        <p:anim calcmode="lin" valueType="num">
                                          <p:cBhvr additive="base">
                                            <p:cTn id="45" dur="1300" fill="hold"/>
                                            <p:tgtEl>
                                              <p:spTgt spid="103"/>
                                            </p:tgtEl>
                                            <p:attrNameLst>
                                              <p:attrName>ppt_y</p:attrName>
                                            </p:attrNameLst>
                                          </p:cBhvr>
                                          <p:tavLst>
                                            <p:tav tm="0">
                                              <p:val>
                                                <p:strVal val="0-#ppt_h/2"/>
                                              </p:val>
                                            </p:tav>
                                            <p:tav tm="100000">
                                              <p:val>
                                                <p:strVal val="#ppt_y"/>
                                              </p:val>
                                            </p:tav>
                                          </p:tavLst>
                                        </p:anim>
                                      </p:childTnLst>
                                    </p:cTn>
                                  </p:par>
                                  <p:par>
                                    <p:cTn id="46" presetID="31" presetClass="entr" presetSubtype="0" fill="hold" grpId="0" nodeType="withEffect">
                                      <p:stCondLst>
                                        <p:cond delay="400"/>
                                      </p:stCondLst>
                                      <p:childTnLst>
                                        <p:set>
                                          <p:cBhvr>
                                            <p:cTn id="47" dur="1" fill="hold">
                                              <p:stCondLst>
                                                <p:cond delay="0"/>
                                              </p:stCondLst>
                                            </p:cTn>
                                            <p:tgtEl>
                                              <p:spTgt spid="104"/>
                                            </p:tgtEl>
                                            <p:attrNameLst>
                                              <p:attrName>style.visibility</p:attrName>
                                            </p:attrNameLst>
                                          </p:cBhvr>
                                          <p:to>
                                            <p:strVal val="visible"/>
                                          </p:to>
                                        </p:set>
                                        <p:anim calcmode="lin" valueType="num">
                                          <p:cBhvr>
                                            <p:cTn id="48" dur="500" fill="hold"/>
                                            <p:tgtEl>
                                              <p:spTgt spid="104"/>
                                            </p:tgtEl>
                                            <p:attrNameLst>
                                              <p:attrName>ppt_w</p:attrName>
                                            </p:attrNameLst>
                                          </p:cBhvr>
                                          <p:tavLst>
                                            <p:tav tm="0">
                                              <p:val>
                                                <p:fltVal val="0"/>
                                              </p:val>
                                            </p:tav>
                                            <p:tav tm="100000">
                                              <p:val>
                                                <p:strVal val="#ppt_w"/>
                                              </p:val>
                                            </p:tav>
                                          </p:tavLst>
                                        </p:anim>
                                        <p:anim calcmode="lin" valueType="num">
                                          <p:cBhvr>
                                            <p:cTn id="49" dur="500" fill="hold"/>
                                            <p:tgtEl>
                                              <p:spTgt spid="104"/>
                                            </p:tgtEl>
                                            <p:attrNameLst>
                                              <p:attrName>ppt_h</p:attrName>
                                            </p:attrNameLst>
                                          </p:cBhvr>
                                          <p:tavLst>
                                            <p:tav tm="0">
                                              <p:val>
                                                <p:fltVal val="0"/>
                                              </p:val>
                                            </p:tav>
                                            <p:tav tm="100000">
                                              <p:val>
                                                <p:strVal val="#ppt_h"/>
                                              </p:val>
                                            </p:tav>
                                          </p:tavLst>
                                        </p:anim>
                                        <p:anim calcmode="lin" valueType="num">
                                          <p:cBhvr>
                                            <p:cTn id="50" dur="500" fill="hold"/>
                                            <p:tgtEl>
                                              <p:spTgt spid="104"/>
                                            </p:tgtEl>
                                            <p:attrNameLst>
                                              <p:attrName>style.rotation</p:attrName>
                                            </p:attrNameLst>
                                          </p:cBhvr>
                                          <p:tavLst>
                                            <p:tav tm="0">
                                              <p:val>
                                                <p:fltVal val="90"/>
                                              </p:val>
                                            </p:tav>
                                            <p:tav tm="100000">
                                              <p:val>
                                                <p:fltVal val="0"/>
                                              </p:val>
                                            </p:tav>
                                          </p:tavLst>
                                        </p:anim>
                                        <p:animEffect transition="in" filter="fade">
                                          <p:cBhvr>
                                            <p:cTn id="51" dur="500"/>
                                            <p:tgtEl>
                                              <p:spTgt spid="104"/>
                                            </p:tgtEl>
                                          </p:cBhvr>
                                        </p:animEffect>
                                      </p:childTnLst>
                                    </p:cTn>
                                  </p:par>
                                  <p:par>
                                    <p:cTn id="52" presetID="31" presetClass="entr" presetSubtype="0" fill="hold" grpId="0" nodeType="withEffect">
                                      <p:stCondLst>
                                        <p:cond delay="500"/>
                                      </p:stCondLst>
                                      <p:childTnLst>
                                        <p:set>
                                          <p:cBhvr>
                                            <p:cTn id="53" dur="1" fill="hold">
                                              <p:stCondLst>
                                                <p:cond delay="0"/>
                                              </p:stCondLst>
                                            </p:cTn>
                                            <p:tgtEl>
                                              <p:spTgt spid="105"/>
                                            </p:tgtEl>
                                            <p:attrNameLst>
                                              <p:attrName>style.visibility</p:attrName>
                                            </p:attrNameLst>
                                          </p:cBhvr>
                                          <p:to>
                                            <p:strVal val="visible"/>
                                          </p:to>
                                        </p:set>
                                        <p:anim calcmode="lin" valueType="num">
                                          <p:cBhvr>
                                            <p:cTn id="54" dur="500" fill="hold"/>
                                            <p:tgtEl>
                                              <p:spTgt spid="105"/>
                                            </p:tgtEl>
                                            <p:attrNameLst>
                                              <p:attrName>ppt_w</p:attrName>
                                            </p:attrNameLst>
                                          </p:cBhvr>
                                          <p:tavLst>
                                            <p:tav tm="0">
                                              <p:val>
                                                <p:fltVal val="0"/>
                                              </p:val>
                                            </p:tav>
                                            <p:tav tm="100000">
                                              <p:val>
                                                <p:strVal val="#ppt_w"/>
                                              </p:val>
                                            </p:tav>
                                          </p:tavLst>
                                        </p:anim>
                                        <p:anim calcmode="lin" valueType="num">
                                          <p:cBhvr>
                                            <p:cTn id="55" dur="500" fill="hold"/>
                                            <p:tgtEl>
                                              <p:spTgt spid="105"/>
                                            </p:tgtEl>
                                            <p:attrNameLst>
                                              <p:attrName>ppt_h</p:attrName>
                                            </p:attrNameLst>
                                          </p:cBhvr>
                                          <p:tavLst>
                                            <p:tav tm="0">
                                              <p:val>
                                                <p:fltVal val="0"/>
                                              </p:val>
                                            </p:tav>
                                            <p:tav tm="100000">
                                              <p:val>
                                                <p:strVal val="#ppt_h"/>
                                              </p:val>
                                            </p:tav>
                                          </p:tavLst>
                                        </p:anim>
                                        <p:anim calcmode="lin" valueType="num">
                                          <p:cBhvr>
                                            <p:cTn id="56" dur="500" fill="hold"/>
                                            <p:tgtEl>
                                              <p:spTgt spid="105"/>
                                            </p:tgtEl>
                                            <p:attrNameLst>
                                              <p:attrName>style.rotation</p:attrName>
                                            </p:attrNameLst>
                                          </p:cBhvr>
                                          <p:tavLst>
                                            <p:tav tm="0">
                                              <p:val>
                                                <p:fltVal val="90"/>
                                              </p:val>
                                            </p:tav>
                                            <p:tav tm="100000">
                                              <p:val>
                                                <p:fltVal val="0"/>
                                              </p:val>
                                            </p:tav>
                                          </p:tavLst>
                                        </p:anim>
                                        <p:animEffect transition="in" filter="fade">
                                          <p:cBhvr>
                                            <p:cTn id="57" dur="500"/>
                                            <p:tgtEl>
                                              <p:spTgt spid="105"/>
                                            </p:tgtEl>
                                          </p:cBhvr>
                                        </p:animEffect>
                                      </p:childTnLst>
                                    </p:cTn>
                                  </p:par>
                                  <p:par>
                                    <p:cTn id="58" presetID="31" presetClass="entr" presetSubtype="0" fill="hold" grpId="0" nodeType="withEffect">
                                      <p:stCondLst>
                                        <p:cond delay="600"/>
                                      </p:stCondLst>
                                      <p:childTnLst>
                                        <p:set>
                                          <p:cBhvr>
                                            <p:cTn id="59" dur="1" fill="hold">
                                              <p:stCondLst>
                                                <p:cond delay="0"/>
                                              </p:stCondLst>
                                            </p:cTn>
                                            <p:tgtEl>
                                              <p:spTgt spid="107"/>
                                            </p:tgtEl>
                                            <p:attrNameLst>
                                              <p:attrName>style.visibility</p:attrName>
                                            </p:attrNameLst>
                                          </p:cBhvr>
                                          <p:to>
                                            <p:strVal val="visible"/>
                                          </p:to>
                                        </p:set>
                                        <p:anim calcmode="lin" valueType="num">
                                          <p:cBhvr>
                                            <p:cTn id="60" dur="500" fill="hold"/>
                                            <p:tgtEl>
                                              <p:spTgt spid="107"/>
                                            </p:tgtEl>
                                            <p:attrNameLst>
                                              <p:attrName>ppt_w</p:attrName>
                                            </p:attrNameLst>
                                          </p:cBhvr>
                                          <p:tavLst>
                                            <p:tav tm="0">
                                              <p:val>
                                                <p:fltVal val="0"/>
                                              </p:val>
                                            </p:tav>
                                            <p:tav tm="100000">
                                              <p:val>
                                                <p:strVal val="#ppt_w"/>
                                              </p:val>
                                            </p:tav>
                                          </p:tavLst>
                                        </p:anim>
                                        <p:anim calcmode="lin" valueType="num">
                                          <p:cBhvr>
                                            <p:cTn id="61" dur="500" fill="hold"/>
                                            <p:tgtEl>
                                              <p:spTgt spid="107"/>
                                            </p:tgtEl>
                                            <p:attrNameLst>
                                              <p:attrName>ppt_h</p:attrName>
                                            </p:attrNameLst>
                                          </p:cBhvr>
                                          <p:tavLst>
                                            <p:tav tm="0">
                                              <p:val>
                                                <p:fltVal val="0"/>
                                              </p:val>
                                            </p:tav>
                                            <p:tav tm="100000">
                                              <p:val>
                                                <p:strVal val="#ppt_h"/>
                                              </p:val>
                                            </p:tav>
                                          </p:tavLst>
                                        </p:anim>
                                        <p:anim calcmode="lin" valueType="num">
                                          <p:cBhvr>
                                            <p:cTn id="62" dur="500" fill="hold"/>
                                            <p:tgtEl>
                                              <p:spTgt spid="107"/>
                                            </p:tgtEl>
                                            <p:attrNameLst>
                                              <p:attrName>style.rotation</p:attrName>
                                            </p:attrNameLst>
                                          </p:cBhvr>
                                          <p:tavLst>
                                            <p:tav tm="0">
                                              <p:val>
                                                <p:fltVal val="90"/>
                                              </p:val>
                                            </p:tav>
                                            <p:tav tm="100000">
                                              <p:val>
                                                <p:fltVal val="0"/>
                                              </p:val>
                                            </p:tav>
                                          </p:tavLst>
                                        </p:anim>
                                        <p:animEffect transition="in" filter="fade">
                                          <p:cBhvr>
                                            <p:cTn id="63" dur="500"/>
                                            <p:tgtEl>
                                              <p:spTgt spid="107"/>
                                            </p:tgtEl>
                                          </p:cBhvr>
                                        </p:animEffect>
                                      </p:childTnLst>
                                    </p:cTn>
                                  </p:par>
                                  <p:par>
                                    <p:cTn id="64" presetID="31" presetClass="entr" presetSubtype="0" fill="hold" grpId="0" nodeType="withEffect">
                                      <p:stCondLst>
                                        <p:cond delay="700"/>
                                      </p:stCondLst>
                                      <p:childTnLst>
                                        <p:set>
                                          <p:cBhvr>
                                            <p:cTn id="65" dur="1" fill="hold">
                                              <p:stCondLst>
                                                <p:cond delay="0"/>
                                              </p:stCondLst>
                                            </p:cTn>
                                            <p:tgtEl>
                                              <p:spTgt spid="106"/>
                                            </p:tgtEl>
                                            <p:attrNameLst>
                                              <p:attrName>style.visibility</p:attrName>
                                            </p:attrNameLst>
                                          </p:cBhvr>
                                          <p:to>
                                            <p:strVal val="visible"/>
                                          </p:to>
                                        </p:set>
                                        <p:anim calcmode="lin" valueType="num">
                                          <p:cBhvr>
                                            <p:cTn id="66" dur="500" fill="hold"/>
                                            <p:tgtEl>
                                              <p:spTgt spid="106"/>
                                            </p:tgtEl>
                                            <p:attrNameLst>
                                              <p:attrName>ppt_w</p:attrName>
                                            </p:attrNameLst>
                                          </p:cBhvr>
                                          <p:tavLst>
                                            <p:tav tm="0">
                                              <p:val>
                                                <p:fltVal val="0"/>
                                              </p:val>
                                            </p:tav>
                                            <p:tav tm="100000">
                                              <p:val>
                                                <p:strVal val="#ppt_w"/>
                                              </p:val>
                                            </p:tav>
                                          </p:tavLst>
                                        </p:anim>
                                        <p:anim calcmode="lin" valueType="num">
                                          <p:cBhvr>
                                            <p:cTn id="67" dur="500" fill="hold"/>
                                            <p:tgtEl>
                                              <p:spTgt spid="106"/>
                                            </p:tgtEl>
                                            <p:attrNameLst>
                                              <p:attrName>ppt_h</p:attrName>
                                            </p:attrNameLst>
                                          </p:cBhvr>
                                          <p:tavLst>
                                            <p:tav tm="0">
                                              <p:val>
                                                <p:fltVal val="0"/>
                                              </p:val>
                                            </p:tav>
                                            <p:tav tm="100000">
                                              <p:val>
                                                <p:strVal val="#ppt_h"/>
                                              </p:val>
                                            </p:tav>
                                          </p:tavLst>
                                        </p:anim>
                                        <p:anim calcmode="lin" valueType="num">
                                          <p:cBhvr>
                                            <p:cTn id="68" dur="500" fill="hold"/>
                                            <p:tgtEl>
                                              <p:spTgt spid="106"/>
                                            </p:tgtEl>
                                            <p:attrNameLst>
                                              <p:attrName>style.rotation</p:attrName>
                                            </p:attrNameLst>
                                          </p:cBhvr>
                                          <p:tavLst>
                                            <p:tav tm="0">
                                              <p:val>
                                                <p:fltVal val="90"/>
                                              </p:val>
                                            </p:tav>
                                            <p:tav tm="100000">
                                              <p:val>
                                                <p:fltVal val="0"/>
                                              </p:val>
                                            </p:tav>
                                          </p:tavLst>
                                        </p:anim>
                                        <p:animEffect transition="in" filter="fade">
                                          <p:cBhvr>
                                            <p:cTn id="69" dur="500"/>
                                            <p:tgtEl>
                                              <p:spTgt spid="106"/>
                                            </p:tgtEl>
                                          </p:cBhvr>
                                        </p:animEffect>
                                      </p:childTnLst>
                                    </p:cTn>
                                  </p:par>
                                </p:childTnLst>
                              </p:cTn>
                            </p:par>
                            <p:par>
                              <p:cTn id="70" fill="hold">
                                <p:stCondLst>
                                  <p:cond delay="4050"/>
                                </p:stCondLst>
                                <p:childTnLst>
                                  <p:par>
                                    <p:cTn id="71" presetID="22" presetClass="entr" presetSubtype="8"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wipe(left)">
                                          <p:cBhvr>
                                            <p:cTn id="73" dur="1000"/>
                                            <p:tgtEl>
                                              <p:spTgt spid="79"/>
                                            </p:tgtEl>
                                          </p:cBhvr>
                                        </p:animEffect>
                                      </p:childTnLst>
                                    </p:cTn>
                                  </p:par>
                                </p:childTnLst>
                              </p:cTn>
                            </p:par>
                            <p:par>
                              <p:cTn id="74" fill="hold">
                                <p:stCondLst>
                                  <p:cond delay="5050"/>
                                </p:stCondLst>
                                <p:childTnLst>
                                  <p:par>
                                    <p:cTn id="75" presetID="22" presetClass="entr" presetSubtype="2" fill="hold" grpId="0" nodeType="after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wipe(right)">
                                          <p:cBhvr>
                                            <p:cTn id="77" dur="500"/>
                                            <p:tgtEl>
                                              <p:spTgt spid="75"/>
                                            </p:tgtEl>
                                          </p:cBhvr>
                                        </p:animEffect>
                                      </p:childTnLst>
                                    </p:cTn>
                                  </p:par>
                                  <p:par>
                                    <p:cTn id="78" presetID="22" presetClass="entr" presetSubtype="2" fill="hold" grpId="0" nodeType="withEffect">
                                      <p:stCondLst>
                                        <p:cond delay="200"/>
                                      </p:stCondLst>
                                      <p:childTnLst>
                                        <p:set>
                                          <p:cBhvr>
                                            <p:cTn id="79" dur="1" fill="hold">
                                              <p:stCondLst>
                                                <p:cond delay="0"/>
                                              </p:stCondLst>
                                            </p:cTn>
                                            <p:tgtEl>
                                              <p:spTgt spid="76"/>
                                            </p:tgtEl>
                                            <p:attrNameLst>
                                              <p:attrName>style.visibility</p:attrName>
                                            </p:attrNameLst>
                                          </p:cBhvr>
                                          <p:to>
                                            <p:strVal val="visible"/>
                                          </p:to>
                                        </p:set>
                                        <p:animEffect transition="in" filter="wipe(right)">
                                          <p:cBhvr>
                                            <p:cTn id="80" dur="500"/>
                                            <p:tgtEl>
                                              <p:spTgt spid="76"/>
                                            </p:tgtEl>
                                          </p:cBhvr>
                                        </p:animEffect>
                                      </p:childTnLst>
                                    </p:cTn>
                                  </p:par>
                                  <p:par>
                                    <p:cTn id="81" presetID="22" presetClass="entr" presetSubtype="2" fill="hold" grpId="0" nodeType="withEffect">
                                      <p:stCondLst>
                                        <p:cond delay="400"/>
                                      </p:stCondLst>
                                      <p:childTnLst>
                                        <p:set>
                                          <p:cBhvr>
                                            <p:cTn id="82" dur="1" fill="hold">
                                              <p:stCondLst>
                                                <p:cond delay="0"/>
                                              </p:stCondLst>
                                            </p:cTn>
                                            <p:tgtEl>
                                              <p:spTgt spid="77"/>
                                            </p:tgtEl>
                                            <p:attrNameLst>
                                              <p:attrName>style.visibility</p:attrName>
                                            </p:attrNameLst>
                                          </p:cBhvr>
                                          <p:to>
                                            <p:strVal val="visible"/>
                                          </p:to>
                                        </p:set>
                                        <p:animEffect transition="in" filter="wipe(right)">
                                          <p:cBhvr>
                                            <p:cTn id="83" dur="500"/>
                                            <p:tgtEl>
                                              <p:spTgt spid="77"/>
                                            </p:tgtEl>
                                          </p:cBhvr>
                                        </p:animEffect>
                                      </p:childTnLst>
                                    </p:cTn>
                                  </p:par>
                                  <p:par>
                                    <p:cTn id="84" presetID="22" presetClass="entr" presetSubtype="2" fill="hold" grpId="0" nodeType="withEffect">
                                      <p:stCondLst>
                                        <p:cond delay="600"/>
                                      </p:stCondLst>
                                      <p:childTnLst>
                                        <p:set>
                                          <p:cBhvr>
                                            <p:cTn id="85" dur="1" fill="hold">
                                              <p:stCondLst>
                                                <p:cond delay="0"/>
                                              </p:stCondLst>
                                            </p:cTn>
                                            <p:tgtEl>
                                              <p:spTgt spid="78"/>
                                            </p:tgtEl>
                                            <p:attrNameLst>
                                              <p:attrName>style.visibility</p:attrName>
                                            </p:attrNameLst>
                                          </p:cBhvr>
                                          <p:to>
                                            <p:strVal val="visible"/>
                                          </p:to>
                                        </p:set>
                                        <p:animEffect transition="in" filter="wipe(right)">
                                          <p:cBhvr>
                                            <p:cTn id="8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P spid="78" grpId="0"/>
          <p:bldP spid="79" grpId="0" animBg="1"/>
          <p:bldP spid="100" grpId="0" animBg="1"/>
          <p:bldP spid="101" grpId="0" animBg="1"/>
          <p:bldP spid="102" grpId="0" animBg="1"/>
          <p:bldP spid="103" grpId="0" animBg="1"/>
          <p:bldP spid="104" grpId="0" animBg="1"/>
          <p:bldP spid="105" grpId="0" animBg="1"/>
          <p:bldP spid="106" grpId="0" animBg="1"/>
          <p:bldP spid="107"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2"/>
          <p:cNvSpPr txBox="1"/>
          <p:nvPr/>
        </p:nvSpPr>
        <p:spPr>
          <a:xfrm>
            <a:off x="1129565" y="170270"/>
            <a:ext cx="4432994"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Click to enter the title</a:t>
            </a:r>
          </a:p>
        </p:txBody>
      </p:sp>
      <p:sp>
        <p:nvSpPr>
          <p:cNvPr id="38" name="圆角矩形 37"/>
          <p:cNvSpPr/>
          <p:nvPr/>
        </p:nvSpPr>
        <p:spPr>
          <a:xfrm>
            <a:off x="7187211" y="2045044"/>
            <a:ext cx="2480004" cy="452037"/>
          </a:xfrm>
          <a:prstGeom prst="roundRect">
            <a:avLst/>
          </a:prstGeom>
          <a:solidFill>
            <a:srgbClr val="AF2019"/>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68" tIns="40735" rIns="81468" bIns="40735" rtlCol="0" anchor="ctr"/>
          <a:lstStyle/>
          <a:p>
            <a:pPr algn="ctr"/>
            <a:endParaRPr lang="zh-CN" altLang="en-US" sz="3200">
              <a:latin typeface="微软雅黑" panose="020B0503020204020204" pitchFamily="34" charset="-122"/>
              <a:ea typeface="微软雅黑" panose="020B0503020204020204" pitchFamily="34" charset="-122"/>
            </a:endParaRPr>
          </a:p>
        </p:txBody>
      </p:sp>
      <p:cxnSp>
        <p:nvCxnSpPr>
          <p:cNvPr id="39" name="直接连接符 38"/>
          <p:cNvCxnSpPr/>
          <p:nvPr/>
        </p:nvCxnSpPr>
        <p:spPr bwMode="auto">
          <a:xfrm>
            <a:off x="6108564" y="1540929"/>
            <a:ext cx="0" cy="194443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连接符 39"/>
          <p:cNvCxnSpPr/>
          <p:nvPr/>
        </p:nvCxnSpPr>
        <p:spPr bwMode="auto">
          <a:xfrm>
            <a:off x="6108564" y="4398756"/>
            <a:ext cx="0" cy="194443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椭圆 40"/>
          <p:cNvSpPr/>
          <p:nvPr/>
        </p:nvSpPr>
        <p:spPr bwMode="auto">
          <a:xfrm>
            <a:off x="5562559" y="3306431"/>
            <a:ext cx="1092010" cy="1092326"/>
          </a:xfrm>
          <a:prstGeom prst="ellipse">
            <a:avLst/>
          </a:prstGeom>
          <a:solidFill>
            <a:srgbClr val="C00000"/>
          </a:solidFill>
          <a:ln w="9525" cap="flat" cmpd="sng" algn="ctr">
            <a:solidFill>
              <a:srgbClr val="F8F8F8"/>
            </a:solidFill>
            <a:prstDash val="solid"/>
            <a:round/>
            <a:headEnd type="none" w="med" len="med"/>
            <a:tailEnd type="none" w="med" len="med"/>
          </a:ln>
          <a:effectLst/>
        </p:spPr>
        <p:txBody>
          <a:bodyPr vert="horz" wrap="square" lIns="121901" tIns="60951" rIns="121901" bIns="60951" numCol="1" rtlCol="0" anchor="t" anchorCtr="0" compatLnSpc="1"/>
          <a:lstStyle/>
          <a:p>
            <a:pPr defTabSz="1218231"/>
            <a:endParaRPr lang="zh-CN" altLang="en-US" sz="1600">
              <a:latin typeface="微软雅黑" panose="020B0503020204020204" pitchFamily="34" charset="-122"/>
              <a:ea typeface="微软雅黑" panose="020B0503020204020204" pitchFamily="34" charset="-122"/>
            </a:endParaRPr>
          </a:p>
        </p:txBody>
      </p:sp>
      <p:sp>
        <p:nvSpPr>
          <p:cNvPr id="44" name="TextBox 28"/>
          <p:cNvSpPr txBox="1"/>
          <p:nvPr/>
        </p:nvSpPr>
        <p:spPr>
          <a:xfrm>
            <a:off x="1347441" y="2619971"/>
            <a:ext cx="3637472" cy="574626"/>
          </a:xfrm>
          <a:prstGeom prst="rect">
            <a:avLst/>
          </a:prstGeom>
          <a:noFill/>
        </p:spPr>
        <p:txBody>
          <a:bodyPr wrap="square" lIns="121901" tIns="60951" rIns="121901" bIns="60951" rtlCol="0">
            <a:spAutoFit/>
          </a:bodyPr>
          <a:lstStyle/>
          <a:p>
            <a:pPr algn="r"/>
            <a:r>
              <a:rPr lang="zh-CN" altLang="en-US" sz="1467" dirty="0">
                <a:solidFill>
                  <a:schemeClr val="tx1">
                    <a:lumMod val="75000"/>
                    <a:lumOff val="25000"/>
                  </a:schemeClr>
                </a:solidFill>
                <a:latin typeface="微软雅黑" panose="020B0503020204020204" pitchFamily="34" charset="-122"/>
                <a:ea typeface="微软雅黑" panose="020B0503020204020204" pitchFamily="34" charset="-122"/>
              </a:rPr>
              <a:t>Enter a brief text description Here enter a brief text description Here</a:t>
            </a:r>
          </a:p>
        </p:txBody>
      </p:sp>
      <p:sp>
        <p:nvSpPr>
          <p:cNvPr id="45" name="TextBox 29"/>
          <p:cNvSpPr txBox="1"/>
          <p:nvPr/>
        </p:nvSpPr>
        <p:spPr>
          <a:xfrm>
            <a:off x="7058864" y="2619971"/>
            <a:ext cx="3637472" cy="574626"/>
          </a:xfrm>
          <a:prstGeom prst="rect">
            <a:avLst/>
          </a:prstGeom>
          <a:noFill/>
        </p:spPr>
        <p:txBody>
          <a:bodyPr wrap="square" lIns="121901" tIns="60951" rIns="121901" bIns="60951" rtlCol="0">
            <a:spAutoFit/>
          </a:bodyPr>
          <a:lstStyle/>
          <a:p>
            <a:r>
              <a:rPr lang="zh-CN" altLang="en-US" sz="1467" dirty="0">
                <a:solidFill>
                  <a:schemeClr val="tx1">
                    <a:lumMod val="75000"/>
                    <a:lumOff val="25000"/>
                  </a:schemeClr>
                </a:solidFill>
                <a:latin typeface="微软雅黑" panose="020B0503020204020204" pitchFamily="34" charset="-122"/>
                <a:ea typeface="微软雅黑" panose="020B0503020204020204" pitchFamily="34" charset="-122"/>
              </a:rPr>
              <a:t>Enter a brief text description Here enter a brief text description Here</a:t>
            </a:r>
          </a:p>
        </p:txBody>
      </p:sp>
      <p:sp>
        <p:nvSpPr>
          <p:cNvPr id="46" name="矩形 45"/>
          <p:cNvSpPr/>
          <p:nvPr/>
        </p:nvSpPr>
        <p:spPr bwMode="auto">
          <a:xfrm>
            <a:off x="2350791" y="3852593"/>
            <a:ext cx="2485458" cy="352937"/>
          </a:xfrm>
          <a:prstGeom prst="rect">
            <a:avLst/>
          </a:prstGeom>
          <a:solidFill>
            <a:srgbClr val="AF2019"/>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23" tIns="61561" rIns="123123" bIns="61561" spcCol="0" rtlCol="0" anchor="ctr"/>
          <a:lstStyle/>
          <a:p>
            <a:pPr algn="r"/>
            <a:r>
              <a:rPr lang="zh-CN" altLang="en-US" sz="1733" dirty="0">
                <a:latin typeface="微软雅黑" panose="020B0503020204020204" pitchFamily="34" charset="-122"/>
                <a:ea typeface="微软雅黑" panose="020B0503020204020204" pitchFamily="34" charset="-122"/>
              </a:rPr>
              <a:t>Plan complete:</a:t>
            </a:r>
            <a:r>
              <a:rPr lang="en-US" altLang="zh-CN" sz="1733" dirty="0">
                <a:latin typeface="微软雅黑" panose="020B0503020204020204" pitchFamily="34" charset="-122"/>
                <a:ea typeface="微软雅黑" panose="020B0503020204020204" pitchFamily="34" charset="-122"/>
              </a:rPr>
              <a:t>60%</a:t>
            </a:r>
            <a:endParaRPr lang="zh-CN" altLang="en-US" sz="1733" dirty="0">
              <a:latin typeface="微软雅黑" panose="020B0503020204020204" pitchFamily="34" charset="-122"/>
              <a:ea typeface="微软雅黑" panose="020B0503020204020204" pitchFamily="34" charset="-122"/>
            </a:endParaRPr>
          </a:p>
        </p:txBody>
      </p:sp>
      <p:sp>
        <p:nvSpPr>
          <p:cNvPr id="47" name="矩形 46"/>
          <p:cNvSpPr/>
          <p:nvPr/>
        </p:nvSpPr>
        <p:spPr bwMode="auto">
          <a:xfrm>
            <a:off x="1364518" y="4297144"/>
            <a:ext cx="3471732" cy="352937"/>
          </a:xfrm>
          <a:prstGeom prst="rect">
            <a:avLst/>
          </a:prstGeom>
          <a:solidFill>
            <a:srgbClr val="AF2019"/>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23" tIns="61561" rIns="123123" bIns="61561" spcCol="0" rtlCol="0" anchor="ctr"/>
          <a:lstStyle/>
          <a:p>
            <a:pPr algn="r"/>
            <a:r>
              <a:rPr lang="zh-CN" altLang="en-US" sz="1733" dirty="0">
                <a:latin typeface="微软雅黑" panose="020B0503020204020204" pitchFamily="34" charset="-122"/>
                <a:ea typeface="微软雅黑" panose="020B0503020204020204" pitchFamily="34" charset="-122"/>
              </a:rPr>
              <a:t>Actual completions:</a:t>
            </a:r>
            <a:r>
              <a:rPr lang="en-US" altLang="zh-CN" sz="1733" dirty="0">
                <a:latin typeface="微软雅黑" panose="020B0503020204020204" pitchFamily="34" charset="-122"/>
                <a:ea typeface="微软雅黑" panose="020B0503020204020204" pitchFamily="34" charset="-122"/>
              </a:rPr>
              <a:t>555</a:t>
            </a:r>
            <a:r>
              <a:rPr lang="zh-CN" altLang="en-US" sz="1733" dirty="0">
                <a:latin typeface="微软雅黑" panose="020B0503020204020204" pitchFamily="34" charset="-122"/>
                <a:ea typeface="微软雅黑" panose="020B0503020204020204" pitchFamily="34" charset="-122"/>
              </a:rPr>
              <a:t>Million</a:t>
            </a:r>
          </a:p>
        </p:txBody>
      </p:sp>
      <p:sp>
        <p:nvSpPr>
          <p:cNvPr id="48" name="矩形 47"/>
          <p:cNvSpPr/>
          <p:nvPr/>
        </p:nvSpPr>
        <p:spPr bwMode="auto">
          <a:xfrm>
            <a:off x="1364518" y="4792500"/>
            <a:ext cx="3471735" cy="352937"/>
          </a:xfrm>
          <a:prstGeom prst="rect">
            <a:avLst/>
          </a:prstGeom>
          <a:solidFill>
            <a:srgbClr val="AF2019"/>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23" tIns="61561" rIns="123123" bIns="61561" spcCol="0" rtlCol="0" anchor="ctr"/>
          <a:lstStyle/>
          <a:p>
            <a:pPr algn="r"/>
            <a:r>
              <a:rPr lang="zh-CN" altLang="en-US" sz="1733" dirty="0">
                <a:latin typeface="微软雅黑" panose="020B0503020204020204" pitchFamily="34" charset="-122"/>
                <a:ea typeface="微软雅黑" panose="020B0503020204020204" pitchFamily="34" charset="-122"/>
              </a:rPr>
              <a:t>Number of returns:</a:t>
            </a:r>
            <a:r>
              <a:rPr lang="en-US" altLang="zh-CN" sz="1733" dirty="0">
                <a:latin typeface="微软雅黑" panose="020B0503020204020204" pitchFamily="34" charset="-122"/>
                <a:ea typeface="微软雅黑" panose="020B0503020204020204" pitchFamily="34" charset="-122"/>
              </a:rPr>
              <a:t>400</a:t>
            </a:r>
            <a:r>
              <a:rPr lang="zh-CN" altLang="en-US" sz="1733" dirty="0">
                <a:latin typeface="微软雅黑" panose="020B0503020204020204" pitchFamily="34" charset="-122"/>
                <a:ea typeface="微软雅黑" panose="020B0503020204020204" pitchFamily="34" charset="-122"/>
              </a:rPr>
              <a:t>Million</a:t>
            </a:r>
          </a:p>
        </p:txBody>
      </p:sp>
      <p:sp>
        <p:nvSpPr>
          <p:cNvPr id="49" name="矩形 48"/>
          <p:cNvSpPr/>
          <p:nvPr/>
        </p:nvSpPr>
        <p:spPr bwMode="auto">
          <a:xfrm>
            <a:off x="2753050" y="5285774"/>
            <a:ext cx="2083201" cy="352937"/>
          </a:xfrm>
          <a:prstGeom prst="rect">
            <a:avLst/>
          </a:prstGeom>
          <a:solidFill>
            <a:srgbClr val="AF2019"/>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23" tIns="61561" rIns="123123" bIns="61561" spcCol="0" rtlCol="0" anchor="ctr"/>
          <a:lstStyle/>
          <a:p>
            <a:pPr algn="r"/>
            <a:r>
              <a:rPr lang="zh-CN" altLang="en-US" sz="1733" dirty="0">
                <a:latin typeface="微软雅黑" panose="020B0503020204020204" pitchFamily="34" charset="-122"/>
                <a:ea typeface="微软雅黑" panose="020B0503020204020204" pitchFamily="34" charset="-122"/>
              </a:rPr>
              <a:t>Your text</a:t>
            </a:r>
          </a:p>
        </p:txBody>
      </p:sp>
      <p:sp>
        <p:nvSpPr>
          <p:cNvPr id="50" name="矩形 49"/>
          <p:cNvSpPr/>
          <p:nvPr/>
        </p:nvSpPr>
        <p:spPr bwMode="auto">
          <a:xfrm>
            <a:off x="7328607" y="3852593"/>
            <a:ext cx="2336012" cy="352937"/>
          </a:xfrm>
          <a:prstGeom prst="rect">
            <a:avLst/>
          </a:prstGeom>
          <a:solidFill>
            <a:srgbClr val="AF2019"/>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23" tIns="61561" rIns="123123" bIns="61561" spcCol="0" rtlCol="0" anchor="ctr"/>
          <a:lstStyle/>
          <a:p>
            <a:r>
              <a:rPr lang="zh-CN" altLang="en-US" sz="1733" dirty="0">
                <a:latin typeface="微软雅黑" panose="020B0503020204020204" pitchFamily="34" charset="-122"/>
                <a:ea typeface="微软雅黑" panose="020B0503020204020204" pitchFamily="34" charset="-122"/>
              </a:rPr>
              <a:t>Plan complete:</a:t>
            </a:r>
            <a:r>
              <a:rPr lang="en-US" altLang="zh-CN" sz="1733" dirty="0">
                <a:latin typeface="微软雅黑" panose="020B0503020204020204" pitchFamily="34" charset="-122"/>
                <a:ea typeface="微软雅黑" panose="020B0503020204020204" pitchFamily="34" charset="-122"/>
              </a:rPr>
              <a:t>80%</a:t>
            </a:r>
            <a:endParaRPr lang="zh-CN" altLang="en-US" sz="1733" dirty="0">
              <a:latin typeface="微软雅黑" panose="020B0503020204020204" pitchFamily="34" charset="-122"/>
              <a:ea typeface="微软雅黑" panose="020B0503020204020204" pitchFamily="34" charset="-122"/>
            </a:endParaRPr>
          </a:p>
        </p:txBody>
      </p:sp>
      <p:sp>
        <p:nvSpPr>
          <p:cNvPr id="51" name="矩形 50"/>
          <p:cNvSpPr/>
          <p:nvPr/>
        </p:nvSpPr>
        <p:spPr bwMode="auto">
          <a:xfrm>
            <a:off x="7340649" y="4297144"/>
            <a:ext cx="3579090" cy="352937"/>
          </a:xfrm>
          <a:prstGeom prst="rect">
            <a:avLst/>
          </a:prstGeom>
          <a:solidFill>
            <a:srgbClr val="AF2019"/>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23" tIns="61561" rIns="123123" bIns="61561" spcCol="0" rtlCol="0" anchor="ctr"/>
          <a:lstStyle/>
          <a:p>
            <a:r>
              <a:rPr lang="zh-CN" altLang="en-US" sz="1733" dirty="0">
                <a:latin typeface="微软雅黑" panose="020B0503020204020204" pitchFamily="34" charset="-122"/>
                <a:ea typeface="微软雅黑" panose="020B0503020204020204" pitchFamily="34" charset="-122"/>
              </a:rPr>
              <a:t>Actual completions:</a:t>
            </a:r>
            <a:r>
              <a:rPr lang="en-US" altLang="zh-CN" sz="1733" dirty="0">
                <a:latin typeface="微软雅黑" panose="020B0503020204020204" pitchFamily="34" charset="-122"/>
                <a:ea typeface="微软雅黑" panose="020B0503020204020204" pitchFamily="34" charset="-122"/>
              </a:rPr>
              <a:t>800</a:t>
            </a:r>
            <a:r>
              <a:rPr lang="zh-CN" altLang="en-US" sz="1733" dirty="0">
                <a:latin typeface="微软雅黑" panose="020B0503020204020204" pitchFamily="34" charset="-122"/>
                <a:ea typeface="微软雅黑" panose="020B0503020204020204" pitchFamily="34" charset="-122"/>
              </a:rPr>
              <a:t>Million</a:t>
            </a:r>
          </a:p>
        </p:txBody>
      </p:sp>
      <p:sp>
        <p:nvSpPr>
          <p:cNvPr id="52" name="矩形 51"/>
          <p:cNvSpPr/>
          <p:nvPr/>
        </p:nvSpPr>
        <p:spPr bwMode="auto">
          <a:xfrm>
            <a:off x="7340650" y="4792500"/>
            <a:ext cx="3485237" cy="352937"/>
          </a:xfrm>
          <a:prstGeom prst="rect">
            <a:avLst/>
          </a:prstGeom>
          <a:solidFill>
            <a:srgbClr val="AF2019"/>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23" tIns="61561" rIns="123123" bIns="61561" spcCol="0" rtlCol="0" anchor="ctr"/>
          <a:lstStyle/>
          <a:p>
            <a:r>
              <a:rPr lang="zh-CN" altLang="en-US" sz="1733" dirty="0">
                <a:latin typeface="微软雅黑" panose="020B0503020204020204" pitchFamily="34" charset="-122"/>
                <a:ea typeface="微软雅黑" panose="020B0503020204020204" pitchFamily="34" charset="-122"/>
              </a:rPr>
              <a:t>Number of returns:</a:t>
            </a:r>
            <a:r>
              <a:rPr lang="en-US" altLang="zh-CN" sz="1733" dirty="0">
                <a:latin typeface="微软雅黑" panose="020B0503020204020204" pitchFamily="34" charset="-122"/>
                <a:ea typeface="微软雅黑" panose="020B0503020204020204" pitchFamily="34" charset="-122"/>
              </a:rPr>
              <a:t>500</a:t>
            </a:r>
            <a:r>
              <a:rPr lang="zh-CN" altLang="en-US" sz="1733" dirty="0">
                <a:latin typeface="微软雅黑" panose="020B0503020204020204" pitchFamily="34" charset="-122"/>
                <a:ea typeface="微软雅黑" panose="020B0503020204020204" pitchFamily="34" charset="-122"/>
              </a:rPr>
              <a:t>Million</a:t>
            </a:r>
          </a:p>
        </p:txBody>
      </p:sp>
      <p:sp>
        <p:nvSpPr>
          <p:cNvPr id="53" name="矩形 52"/>
          <p:cNvSpPr/>
          <p:nvPr/>
        </p:nvSpPr>
        <p:spPr bwMode="auto">
          <a:xfrm>
            <a:off x="7328606" y="5285774"/>
            <a:ext cx="2480004" cy="352937"/>
          </a:xfrm>
          <a:prstGeom prst="rect">
            <a:avLst/>
          </a:prstGeom>
          <a:solidFill>
            <a:srgbClr val="AF2019"/>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123123" tIns="61561" rIns="123123" bIns="61561" spcCol="0" rtlCol="0" anchor="ctr"/>
          <a:lstStyle/>
          <a:p>
            <a:r>
              <a:rPr lang="zh-CN" altLang="en-US" sz="1733" dirty="0">
                <a:latin typeface="微软雅黑" panose="020B0503020204020204" pitchFamily="34" charset="-122"/>
                <a:ea typeface="微软雅黑" panose="020B0503020204020204" pitchFamily="34" charset="-122"/>
              </a:rPr>
              <a:t>Your text</a:t>
            </a:r>
          </a:p>
        </p:txBody>
      </p:sp>
      <p:sp>
        <p:nvSpPr>
          <p:cNvPr id="54" name="TextBox 38"/>
          <p:cNvSpPr txBox="1"/>
          <p:nvPr/>
        </p:nvSpPr>
        <p:spPr>
          <a:xfrm>
            <a:off x="5775398" y="3554137"/>
            <a:ext cx="754912" cy="615535"/>
          </a:xfrm>
          <a:prstGeom prst="rect">
            <a:avLst/>
          </a:prstGeom>
          <a:noFill/>
        </p:spPr>
        <p:txBody>
          <a:bodyPr wrap="none" lIns="121901" tIns="60951" rIns="121901" bIns="60951" rtlCol="0">
            <a:spAutoFit/>
          </a:bodyPr>
          <a:lstStyle/>
          <a:p>
            <a:r>
              <a:rPr lang="en-US" altLang="zh-CN" sz="3200" dirty="0">
                <a:solidFill>
                  <a:srgbClr val="F8F8F8"/>
                </a:solidFill>
                <a:latin typeface="微软雅黑" panose="020B0503020204020204" pitchFamily="34" charset="-122"/>
                <a:ea typeface="微软雅黑" panose="020B0503020204020204" pitchFamily="34" charset="-122"/>
              </a:rPr>
              <a:t>Vs</a:t>
            </a:r>
            <a:endParaRPr lang="zh-CN" altLang="en-US" sz="3200" dirty="0">
              <a:solidFill>
                <a:srgbClr val="F8F8F8"/>
              </a:solidFill>
              <a:latin typeface="微软雅黑" panose="020B0503020204020204" pitchFamily="34" charset="-122"/>
              <a:ea typeface="微软雅黑" panose="020B0503020204020204" pitchFamily="34" charset="-122"/>
            </a:endParaRPr>
          </a:p>
        </p:txBody>
      </p:sp>
      <p:sp>
        <p:nvSpPr>
          <p:cNvPr id="56" name="TextBox 26"/>
          <p:cNvSpPr txBox="1"/>
          <p:nvPr/>
        </p:nvSpPr>
        <p:spPr>
          <a:xfrm>
            <a:off x="2055660" y="2056445"/>
            <a:ext cx="2835481" cy="369314"/>
          </a:xfrm>
          <a:prstGeom prst="rect">
            <a:avLst/>
          </a:prstGeom>
          <a:solidFill>
            <a:srgbClr val="AF2019"/>
          </a:solidFill>
        </p:spPr>
        <p:txBody>
          <a:bodyPr wrap="none" lIns="121901" tIns="60951" rIns="121901" bIns="60951" rtlCol="0">
            <a:spAutoFit/>
          </a:bodyPr>
          <a:lstStyle/>
          <a:p>
            <a:pPr algn="r"/>
            <a:r>
              <a:rPr lang="en-US" altLang="zh-CN" sz="1600" b="1" dirty="0">
                <a:solidFill>
                  <a:schemeClr val="bg1"/>
                </a:solidFill>
                <a:latin typeface="微软雅黑" panose="020B0503020204020204" pitchFamily="34" charset="-122"/>
                <a:ea typeface="微软雅黑" panose="020B0503020204020204" pitchFamily="34" charset="-122"/>
              </a:rPr>
              <a:t>2014</a:t>
            </a:r>
            <a:r>
              <a:rPr lang="zh-CN" altLang="en-US" sz="1600" b="1" dirty="0">
                <a:solidFill>
                  <a:schemeClr val="bg1"/>
                </a:solidFill>
                <a:latin typeface="微软雅黑" panose="020B0503020204020204" pitchFamily="34" charset="-122"/>
                <a:ea typeface="微软雅黑" panose="020B0503020204020204" pitchFamily="34" charset="-122"/>
              </a:rPr>
              <a:t>First half of the year</a:t>
            </a:r>
          </a:p>
        </p:txBody>
      </p:sp>
      <p:sp>
        <p:nvSpPr>
          <p:cNvPr id="57" name="TextBox 27"/>
          <p:cNvSpPr txBox="1"/>
          <p:nvPr/>
        </p:nvSpPr>
        <p:spPr>
          <a:xfrm>
            <a:off x="7188423" y="2042571"/>
            <a:ext cx="3731319" cy="451324"/>
          </a:xfrm>
          <a:prstGeom prst="rect">
            <a:avLst/>
          </a:prstGeom>
          <a:solidFill>
            <a:srgbClr val="AF2019"/>
          </a:solidFill>
        </p:spPr>
        <p:txBody>
          <a:bodyPr wrap="square" lIns="121901" tIns="60951" rIns="121901" bIns="60951" rtlCol="0">
            <a:spAutoFit/>
          </a:bodyPr>
          <a:lstStyle/>
          <a:p>
            <a:r>
              <a:rPr lang="en-US" altLang="zh-CN" sz="2133" b="1" dirty="0">
                <a:solidFill>
                  <a:schemeClr val="bg1"/>
                </a:solidFill>
                <a:latin typeface="微软雅黑" panose="020B0503020204020204" pitchFamily="34" charset="-122"/>
                <a:ea typeface="微软雅黑" panose="020B0503020204020204" pitchFamily="34" charset="-122"/>
              </a:rPr>
              <a:t>2015</a:t>
            </a:r>
            <a:r>
              <a:rPr lang="zh-CN" altLang="en-US" sz="2133" b="1" dirty="0">
                <a:solidFill>
                  <a:schemeClr val="bg1"/>
                </a:solidFill>
                <a:latin typeface="微软雅黑" panose="020B0503020204020204" pitchFamily="34" charset="-122"/>
                <a:ea typeface="微软雅黑" panose="020B0503020204020204" pitchFamily="34" charset="-122"/>
              </a:rPr>
              <a:t>First half of the year</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4="http://schemas.microsoft.com/office/drawing/2010/main">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22" presetClass="entr" presetSubtype="1"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up)">
                                          <p:cBhvr>
                                            <p:cTn id="15" dur="500"/>
                                            <p:tgtEl>
                                              <p:spTgt spid="39"/>
                                            </p:tgtEl>
                                          </p:cBhvr>
                                        </p:animEffect>
                                      </p:childTnLst>
                                    </p:cTn>
                                  </p:par>
                                  <p:par>
                                    <p:cTn id="16" presetID="22" presetClass="entr" presetSubtype="4"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down)">
                                          <p:cBhvr>
                                            <p:cTn id="18" dur="500"/>
                                            <p:tgtEl>
                                              <p:spTgt spid="40"/>
                                            </p:tgtEl>
                                          </p:cBhvr>
                                        </p:animEffect>
                                      </p:childTnLst>
                                    </p:cTn>
                                  </p:par>
                                </p:childTnLst>
                              </p:cTn>
                            </p:par>
                            <p:par>
                              <p:cTn id="19" fill="hold">
                                <p:stCondLst>
                                  <p:cond delay="1350"/>
                                </p:stCondLst>
                                <p:childTnLst>
                                  <p:par>
                                    <p:cTn id="20" presetID="53" presetClass="entr" presetSubtype="16"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500" fill="hold"/>
                                            <p:tgtEl>
                                              <p:spTgt spid="54"/>
                                            </p:tgtEl>
                                            <p:attrNameLst>
                                              <p:attrName>ppt_w</p:attrName>
                                            </p:attrNameLst>
                                          </p:cBhvr>
                                          <p:tavLst>
                                            <p:tav tm="0">
                                              <p:val>
                                                <p:fltVal val="0"/>
                                              </p:val>
                                            </p:tav>
                                            <p:tav tm="100000">
                                              <p:val>
                                                <p:strVal val="#ppt_w"/>
                                              </p:val>
                                            </p:tav>
                                          </p:tavLst>
                                        </p:anim>
                                        <p:anim calcmode="lin" valueType="num">
                                          <p:cBhvr>
                                            <p:cTn id="28" dur="500" fill="hold"/>
                                            <p:tgtEl>
                                              <p:spTgt spid="54"/>
                                            </p:tgtEl>
                                            <p:attrNameLst>
                                              <p:attrName>ppt_h</p:attrName>
                                            </p:attrNameLst>
                                          </p:cBhvr>
                                          <p:tavLst>
                                            <p:tav tm="0">
                                              <p:val>
                                                <p:fltVal val="0"/>
                                              </p:val>
                                            </p:tav>
                                            <p:tav tm="100000">
                                              <p:val>
                                                <p:strVal val="#ppt_h"/>
                                              </p:val>
                                            </p:tav>
                                          </p:tavLst>
                                        </p:anim>
                                        <p:animEffect transition="in" filter="fade">
                                          <p:cBhvr>
                                            <p:cTn id="29" dur="500"/>
                                            <p:tgtEl>
                                              <p:spTgt spid="54"/>
                                            </p:tgtEl>
                                          </p:cBhvr>
                                        </p:animEffect>
                                      </p:childTnLst>
                                    </p:cTn>
                                  </p:par>
                                </p:childTnLst>
                              </p:cTn>
                            </p:par>
                            <p:par>
                              <p:cTn id="30" fill="hold">
                                <p:stCondLst>
                                  <p:cond delay="1850"/>
                                </p:stCondLst>
                                <p:childTnLst>
                                  <p:par>
                                    <p:cTn id="31" presetID="42" presetClass="entr" presetSubtype="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childTnLst>
                              </p:cTn>
                            </p:par>
                            <p:par>
                              <p:cTn id="36" fill="hold">
                                <p:stCondLst>
                                  <p:cond delay="2850"/>
                                </p:stCondLst>
                                <p:childTnLst>
                                  <p:par>
                                    <p:cTn id="37" presetID="22" presetClass="entr" presetSubtype="1"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up)">
                                          <p:cBhvr>
                                            <p:cTn id="39" dur="500"/>
                                            <p:tgtEl>
                                              <p:spTgt spid="44"/>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up)">
                                          <p:cBhvr>
                                            <p:cTn id="42" dur="500"/>
                                            <p:tgtEl>
                                              <p:spTgt spid="45"/>
                                            </p:tgtEl>
                                          </p:cBhvr>
                                        </p:animEffect>
                                      </p:childTnLst>
                                    </p:cTn>
                                  </p:par>
                                </p:childTnLst>
                              </p:cTn>
                            </p:par>
                            <p:par>
                              <p:cTn id="43" fill="hold">
                                <p:stCondLst>
                                  <p:cond delay="3350"/>
                                </p:stCondLst>
                                <p:childTnLst>
                                  <p:par>
                                    <p:cTn id="44" presetID="22" presetClass="entr" presetSubtype="2"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right)">
                                          <p:cBhvr>
                                            <p:cTn id="46" dur="500"/>
                                            <p:tgtEl>
                                              <p:spTgt spid="4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3850"/>
                                </p:stCondLst>
                                <p:childTnLst>
                                  <p:par>
                                    <p:cTn id="51" presetID="22" presetClass="entr" presetSubtype="2"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right)">
                                          <p:cBhvr>
                                            <p:cTn id="53" dur="500"/>
                                            <p:tgtEl>
                                              <p:spTgt spid="4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left)">
                                          <p:cBhvr>
                                            <p:cTn id="56" dur="500"/>
                                            <p:tgtEl>
                                              <p:spTgt spid="51"/>
                                            </p:tgtEl>
                                          </p:cBhvr>
                                        </p:animEffect>
                                      </p:childTnLst>
                                    </p:cTn>
                                  </p:par>
                                </p:childTnLst>
                              </p:cTn>
                            </p:par>
                            <p:par>
                              <p:cTn id="57" fill="hold">
                                <p:stCondLst>
                                  <p:cond delay="4350"/>
                                </p:stCondLst>
                                <p:childTnLst>
                                  <p:par>
                                    <p:cTn id="58" presetID="22" presetClass="entr" presetSubtype="2"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left)">
                                          <p:cBhvr>
                                            <p:cTn id="63" dur="500"/>
                                            <p:tgtEl>
                                              <p:spTgt spid="52"/>
                                            </p:tgtEl>
                                          </p:cBhvr>
                                        </p:animEffect>
                                      </p:childTnLst>
                                    </p:cTn>
                                  </p:par>
                                </p:childTnLst>
                              </p:cTn>
                            </p:par>
                            <p:par>
                              <p:cTn id="64" fill="hold">
                                <p:stCondLst>
                                  <p:cond delay="4850"/>
                                </p:stCondLst>
                                <p:childTnLst>
                                  <p:par>
                                    <p:cTn id="65" presetID="22" presetClass="entr" presetSubtype="2"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right)">
                                          <p:cBhvr>
                                            <p:cTn id="67" dur="500"/>
                                            <p:tgtEl>
                                              <p:spTgt spid="4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wipe(left)">
                                          <p:cBhvr>
                                            <p:cTn id="70" dur="500"/>
                                            <p:tgtEl>
                                              <p:spTgt spid="53"/>
                                            </p:tgtEl>
                                          </p:cBhvr>
                                        </p:animEffect>
                                      </p:childTnLst>
                                    </p:cTn>
                                  </p:par>
                                </p:childTnLst>
                              </p:cTn>
                            </p:par>
                            <p:par>
                              <p:cTn id="71" fill="hold">
                                <p:stCondLst>
                                  <p:cond delay="5350"/>
                                </p:stCondLst>
                                <p:childTnLst>
                                  <p:par>
                                    <p:cTn id="72" presetID="2" presetClass="entr" presetSubtype="1" accel="68000" fill="hold" grpId="0" nodeType="afterEffect" p14:presetBounceEnd="20000">
                                      <p:stCondLst>
                                        <p:cond delay="0"/>
                                      </p:stCondLst>
                                      <p:iterate type="lt">
                                        <p:tmPct val="10000"/>
                                      </p:iterate>
                                      <p:childTnLst>
                                        <p:set>
                                          <p:cBhvr>
                                            <p:cTn id="73" dur="1" fill="hold">
                                              <p:stCondLst>
                                                <p:cond delay="0"/>
                                              </p:stCondLst>
                                            </p:cTn>
                                            <p:tgtEl>
                                              <p:spTgt spid="56"/>
                                            </p:tgtEl>
                                            <p:attrNameLst>
                                              <p:attrName>style.visibility</p:attrName>
                                            </p:attrNameLst>
                                          </p:cBhvr>
                                          <p:to>
                                            <p:strVal val="visible"/>
                                          </p:to>
                                        </p:set>
                                        <p:anim calcmode="lin" valueType="num" p14:bounceEnd="20000">
                                          <p:cBhvr additive="base">
                                            <p:cTn id="74" dur="500" fill="hold"/>
                                            <p:tgtEl>
                                              <p:spTgt spid="56"/>
                                            </p:tgtEl>
                                            <p:attrNameLst>
                                              <p:attrName>ppt_x</p:attrName>
                                            </p:attrNameLst>
                                          </p:cBhvr>
                                          <p:tavLst>
                                            <p:tav tm="0">
                                              <p:val>
                                                <p:strVal val="#ppt_x"/>
                                              </p:val>
                                            </p:tav>
                                            <p:tav tm="100000">
                                              <p:val>
                                                <p:strVal val="#ppt_x"/>
                                              </p:val>
                                            </p:tav>
                                          </p:tavLst>
                                        </p:anim>
                                        <p:anim calcmode="lin" valueType="num" p14:bounceEnd="20000">
                                          <p:cBhvr additive="base">
                                            <p:cTn id="75" dur="500" fill="hold"/>
                                            <p:tgtEl>
                                              <p:spTgt spid="56"/>
                                            </p:tgtEl>
                                            <p:attrNameLst>
                                              <p:attrName>ppt_y</p:attrName>
                                            </p:attrNameLst>
                                          </p:cBhvr>
                                          <p:tavLst>
                                            <p:tav tm="0">
                                              <p:val>
                                                <p:strVal val="0-#ppt_h/2"/>
                                              </p:val>
                                            </p:tav>
                                            <p:tav tm="100000">
                                              <p:val>
                                                <p:strVal val="#ppt_y"/>
                                              </p:val>
                                            </p:tav>
                                          </p:tavLst>
                                        </p:anim>
                                      </p:childTnLst>
                                    </p:cTn>
                                  </p:par>
                                  <p:par>
                                    <p:cTn id="76" presetID="2" presetClass="entr" presetSubtype="1" accel="68000" fill="hold" grpId="0" nodeType="withEffect" p14:presetBounceEnd="20000">
                                      <p:stCondLst>
                                        <p:cond delay="0"/>
                                      </p:stCondLst>
                                      <p:iterate type="lt">
                                        <p:tmPct val="10000"/>
                                      </p:iterate>
                                      <p:childTnLst>
                                        <p:set>
                                          <p:cBhvr>
                                            <p:cTn id="77" dur="1" fill="hold">
                                              <p:stCondLst>
                                                <p:cond delay="0"/>
                                              </p:stCondLst>
                                            </p:cTn>
                                            <p:tgtEl>
                                              <p:spTgt spid="57"/>
                                            </p:tgtEl>
                                            <p:attrNameLst>
                                              <p:attrName>style.visibility</p:attrName>
                                            </p:attrNameLst>
                                          </p:cBhvr>
                                          <p:to>
                                            <p:strVal val="visible"/>
                                          </p:to>
                                        </p:set>
                                        <p:anim calcmode="lin" valueType="num" p14:bounceEnd="20000">
                                          <p:cBhvr additive="base">
                                            <p:cTn id="78" dur="500" fill="hold"/>
                                            <p:tgtEl>
                                              <p:spTgt spid="57"/>
                                            </p:tgtEl>
                                            <p:attrNameLst>
                                              <p:attrName>ppt_x</p:attrName>
                                            </p:attrNameLst>
                                          </p:cBhvr>
                                          <p:tavLst>
                                            <p:tav tm="0">
                                              <p:val>
                                                <p:strVal val="#ppt_x"/>
                                              </p:val>
                                            </p:tav>
                                            <p:tav tm="100000">
                                              <p:val>
                                                <p:strVal val="#ppt_x"/>
                                              </p:val>
                                            </p:tav>
                                          </p:tavLst>
                                        </p:anim>
                                        <p:anim calcmode="lin" valueType="num" p14:bounceEnd="20000">
                                          <p:cBhvr additive="base">
                                            <p:cTn id="79" dur="500" fill="hold"/>
                                            <p:tgtEl>
                                              <p:spTgt spid="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8" grpId="0" animBg="1"/>
          <p:bldP spid="41" grpId="0" animBg="1"/>
          <p:bldP spid="44" grpId="0"/>
          <p:bldP spid="45" grpId="0"/>
          <p:bldP spid="46" grpId="0" animBg="1"/>
          <p:bldP spid="47" grpId="0" animBg="1"/>
          <p:bldP spid="48" grpId="0" animBg="1"/>
          <p:bldP spid="49" grpId="0" animBg="1"/>
          <p:bldP spid="50" grpId="0" animBg="1"/>
          <p:bldP spid="51" grpId="0" animBg="1"/>
          <p:bldP spid="52" grpId="0" animBg="1"/>
          <p:bldP spid="53" grpId="0" animBg="1"/>
          <p:bldP spid="54" grpId="0"/>
          <p:bldP spid="56" grpId="0" animBg="1"/>
          <p:bldP spid="5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22" presetClass="entr" presetSubtype="1"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up)">
                                          <p:cBhvr>
                                            <p:cTn id="15" dur="500"/>
                                            <p:tgtEl>
                                              <p:spTgt spid="39"/>
                                            </p:tgtEl>
                                          </p:cBhvr>
                                        </p:animEffect>
                                      </p:childTnLst>
                                    </p:cTn>
                                  </p:par>
                                  <p:par>
                                    <p:cTn id="16" presetID="22" presetClass="entr" presetSubtype="4"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down)">
                                          <p:cBhvr>
                                            <p:cTn id="18" dur="500"/>
                                            <p:tgtEl>
                                              <p:spTgt spid="40"/>
                                            </p:tgtEl>
                                          </p:cBhvr>
                                        </p:animEffect>
                                      </p:childTnLst>
                                    </p:cTn>
                                  </p:par>
                                </p:childTnLst>
                              </p:cTn>
                            </p:par>
                            <p:par>
                              <p:cTn id="19" fill="hold">
                                <p:stCondLst>
                                  <p:cond delay="1350"/>
                                </p:stCondLst>
                                <p:childTnLst>
                                  <p:par>
                                    <p:cTn id="20" presetID="53" presetClass="entr" presetSubtype="16"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500" fill="hold"/>
                                            <p:tgtEl>
                                              <p:spTgt spid="54"/>
                                            </p:tgtEl>
                                            <p:attrNameLst>
                                              <p:attrName>ppt_w</p:attrName>
                                            </p:attrNameLst>
                                          </p:cBhvr>
                                          <p:tavLst>
                                            <p:tav tm="0">
                                              <p:val>
                                                <p:fltVal val="0"/>
                                              </p:val>
                                            </p:tav>
                                            <p:tav tm="100000">
                                              <p:val>
                                                <p:strVal val="#ppt_w"/>
                                              </p:val>
                                            </p:tav>
                                          </p:tavLst>
                                        </p:anim>
                                        <p:anim calcmode="lin" valueType="num">
                                          <p:cBhvr>
                                            <p:cTn id="28" dur="500" fill="hold"/>
                                            <p:tgtEl>
                                              <p:spTgt spid="54"/>
                                            </p:tgtEl>
                                            <p:attrNameLst>
                                              <p:attrName>ppt_h</p:attrName>
                                            </p:attrNameLst>
                                          </p:cBhvr>
                                          <p:tavLst>
                                            <p:tav tm="0">
                                              <p:val>
                                                <p:fltVal val="0"/>
                                              </p:val>
                                            </p:tav>
                                            <p:tav tm="100000">
                                              <p:val>
                                                <p:strVal val="#ppt_h"/>
                                              </p:val>
                                            </p:tav>
                                          </p:tavLst>
                                        </p:anim>
                                        <p:animEffect transition="in" filter="fade">
                                          <p:cBhvr>
                                            <p:cTn id="29" dur="500"/>
                                            <p:tgtEl>
                                              <p:spTgt spid="54"/>
                                            </p:tgtEl>
                                          </p:cBhvr>
                                        </p:animEffect>
                                      </p:childTnLst>
                                    </p:cTn>
                                  </p:par>
                                </p:childTnLst>
                              </p:cTn>
                            </p:par>
                            <p:par>
                              <p:cTn id="30" fill="hold">
                                <p:stCondLst>
                                  <p:cond delay="1850"/>
                                </p:stCondLst>
                                <p:childTnLst>
                                  <p:par>
                                    <p:cTn id="31" presetID="42" presetClass="entr" presetSubtype="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childTnLst>
                              </p:cTn>
                            </p:par>
                            <p:par>
                              <p:cTn id="36" fill="hold">
                                <p:stCondLst>
                                  <p:cond delay="2850"/>
                                </p:stCondLst>
                                <p:childTnLst>
                                  <p:par>
                                    <p:cTn id="37" presetID="22" presetClass="entr" presetSubtype="1"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up)">
                                          <p:cBhvr>
                                            <p:cTn id="39" dur="500"/>
                                            <p:tgtEl>
                                              <p:spTgt spid="44"/>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up)">
                                          <p:cBhvr>
                                            <p:cTn id="42" dur="500"/>
                                            <p:tgtEl>
                                              <p:spTgt spid="45"/>
                                            </p:tgtEl>
                                          </p:cBhvr>
                                        </p:animEffect>
                                      </p:childTnLst>
                                    </p:cTn>
                                  </p:par>
                                </p:childTnLst>
                              </p:cTn>
                            </p:par>
                            <p:par>
                              <p:cTn id="43" fill="hold">
                                <p:stCondLst>
                                  <p:cond delay="3350"/>
                                </p:stCondLst>
                                <p:childTnLst>
                                  <p:par>
                                    <p:cTn id="44" presetID="22" presetClass="entr" presetSubtype="2"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right)">
                                          <p:cBhvr>
                                            <p:cTn id="46" dur="500"/>
                                            <p:tgtEl>
                                              <p:spTgt spid="4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3850"/>
                                </p:stCondLst>
                                <p:childTnLst>
                                  <p:par>
                                    <p:cTn id="51" presetID="22" presetClass="entr" presetSubtype="2"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right)">
                                          <p:cBhvr>
                                            <p:cTn id="53" dur="500"/>
                                            <p:tgtEl>
                                              <p:spTgt spid="4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left)">
                                          <p:cBhvr>
                                            <p:cTn id="56" dur="500"/>
                                            <p:tgtEl>
                                              <p:spTgt spid="51"/>
                                            </p:tgtEl>
                                          </p:cBhvr>
                                        </p:animEffect>
                                      </p:childTnLst>
                                    </p:cTn>
                                  </p:par>
                                </p:childTnLst>
                              </p:cTn>
                            </p:par>
                            <p:par>
                              <p:cTn id="57" fill="hold">
                                <p:stCondLst>
                                  <p:cond delay="4350"/>
                                </p:stCondLst>
                                <p:childTnLst>
                                  <p:par>
                                    <p:cTn id="58" presetID="22" presetClass="entr" presetSubtype="2"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left)">
                                          <p:cBhvr>
                                            <p:cTn id="63" dur="500"/>
                                            <p:tgtEl>
                                              <p:spTgt spid="52"/>
                                            </p:tgtEl>
                                          </p:cBhvr>
                                        </p:animEffect>
                                      </p:childTnLst>
                                    </p:cTn>
                                  </p:par>
                                </p:childTnLst>
                              </p:cTn>
                            </p:par>
                            <p:par>
                              <p:cTn id="64" fill="hold">
                                <p:stCondLst>
                                  <p:cond delay="4850"/>
                                </p:stCondLst>
                                <p:childTnLst>
                                  <p:par>
                                    <p:cTn id="65" presetID="22" presetClass="entr" presetSubtype="2"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right)">
                                          <p:cBhvr>
                                            <p:cTn id="67" dur="500"/>
                                            <p:tgtEl>
                                              <p:spTgt spid="4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wipe(left)">
                                          <p:cBhvr>
                                            <p:cTn id="70" dur="500"/>
                                            <p:tgtEl>
                                              <p:spTgt spid="53"/>
                                            </p:tgtEl>
                                          </p:cBhvr>
                                        </p:animEffect>
                                      </p:childTnLst>
                                    </p:cTn>
                                  </p:par>
                                </p:childTnLst>
                              </p:cTn>
                            </p:par>
                            <p:par>
                              <p:cTn id="71" fill="hold">
                                <p:stCondLst>
                                  <p:cond delay="5350"/>
                                </p:stCondLst>
                                <p:childTnLst>
                                  <p:par>
                                    <p:cTn id="72" presetID="2" presetClass="entr" presetSubtype="1" accel="68000" fill="hold" grpId="0" nodeType="afterEffect">
                                      <p:stCondLst>
                                        <p:cond delay="0"/>
                                      </p:stCondLst>
                                      <p:iterate type="lt">
                                        <p:tmPct val="10000"/>
                                      </p:iterate>
                                      <p:childTnLst>
                                        <p:set>
                                          <p:cBhvr>
                                            <p:cTn id="73" dur="1" fill="hold">
                                              <p:stCondLst>
                                                <p:cond delay="0"/>
                                              </p:stCondLst>
                                            </p:cTn>
                                            <p:tgtEl>
                                              <p:spTgt spid="56"/>
                                            </p:tgtEl>
                                            <p:attrNameLst>
                                              <p:attrName>style.visibility</p:attrName>
                                            </p:attrNameLst>
                                          </p:cBhvr>
                                          <p:to>
                                            <p:strVal val="visible"/>
                                          </p:to>
                                        </p:set>
                                        <p:anim calcmode="lin" valueType="num">
                                          <p:cBhvr additive="base">
                                            <p:cTn id="74" dur="500" fill="hold"/>
                                            <p:tgtEl>
                                              <p:spTgt spid="56"/>
                                            </p:tgtEl>
                                            <p:attrNameLst>
                                              <p:attrName>ppt_x</p:attrName>
                                            </p:attrNameLst>
                                          </p:cBhvr>
                                          <p:tavLst>
                                            <p:tav tm="0">
                                              <p:val>
                                                <p:strVal val="#ppt_x"/>
                                              </p:val>
                                            </p:tav>
                                            <p:tav tm="100000">
                                              <p:val>
                                                <p:strVal val="#ppt_x"/>
                                              </p:val>
                                            </p:tav>
                                          </p:tavLst>
                                        </p:anim>
                                        <p:anim calcmode="lin" valueType="num">
                                          <p:cBhvr additive="base">
                                            <p:cTn id="75" dur="500" fill="hold"/>
                                            <p:tgtEl>
                                              <p:spTgt spid="56"/>
                                            </p:tgtEl>
                                            <p:attrNameLst>
                                              <p:attrName>ppt_y</p:attrName>
                                            </p:attrNameLst>
                                          </p:cBhvr>
                                          <p:tavLst>
                                            <p:tav tm="0">
                                              <p:val>
                                                <p:strVal val="0-#ppt_h/2"/>
                                              </p:val>
                                            </p:tav>
                                            <p:tav tm="100000">
                                              <p:val>
                                                <p:strVal val="#ppt_y"/>
                                              </p:val>
                                            </p:tav>
                                          </p:tavLst>
                                        </p:anim>
                                      </p:childTnLst>
                                    </p:cTn>
                                  </p:par>
                                  <p:par>
                                    <p:cTn id="76" presetID="2" presetClass="entr" presetSubtype="1" accel="68000" fill="hold" grpId="0" nodeType="withEffect">
                                      <p:stCondLst>
                                        <p:cond delay="0"/>
                                      </p:stCondLst>
                                      <p:iterate type="lt">
                                        <p:tmPct val="10000"/>
                                      </p:iterate>
                                      <p:childTnLst>
                                        <p:set>
                                          <p:cBhvr>
                                            <p:cTn id="77" dur="1" fill="hold">
                                              <p:stCondLst>
                                                <p:cond delay="0"/>
                                              </p:stCondLst>
                                            </p:cTn>
                                            <p:tgtEl>
                                              <p:spTgt spid="57"/>
                                            </p:tgtEl>
                                            <p:attrNameLst>
                                              <p:attrName>style.visibility</p:attrName>
                                            </p:attrNameLst>
                                          </p:cBhvr>
                                          <p:to>
                                            <p:strVal val="visible"/>
                                          </p:to>
                                        </p:set>
                                        <p:anim calcmode="lin" valueType="num">
                                          <p:cBhvr additive="base">
                                            <p:cTn id="78" dur="500" fill="hold"/>
                                            <p:tgtEl>
                                              <p:spTgt spid="57"/>
                                            </p:tgtEl>
                                            <p:attrNameLst>
                                              <p:attrName>ppt_x</p:attrName>
                                            </p:attrNameLst>
                                          </p:cBhvr>
                                          <p:tavLst>
                                            <p:tav tm="0">
                                              <p:val>
                                                <p:strVal val="#ppt_x"/>
                                              </p:val>
                                            </p:tav>
                                            <p:tav tm="100000">
                                              <p:val>
                                                <p:strVal val="#ppt_x"/>
                                              </p:val>
                                            </p:tav>
                                          </p:tavLst>
                                        </p:anim>
                                        <p:anim calcmode="lin" valueType="num">
                                          <p:cBhvr additive="base">
                                            <p:cTn id="79" dur="500" fill="hold"/>
                                            <p:tgtEl>
                                              <p:spTgt spid="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8" grpId="0" animBg="1"/>
          <p:bldP spid="41" grpId="0" animBg="1"/>
          <p:bldP spid="44" grpId="0"/>
          <p:bldP spid="45" grpId="0"/>
          <p:bldP spid="46" grpId="0" animBg="1"/>
          <p:bldP spid="47" grpId="0" animBg="1"/>
          <p:bldP spid="48" grpId="0" animBg="1"/>
          <p:bldP spid="49" grpId="0" animBg="1"/>
          <p:bldP spid="50" grpId="0" animBg="1"/>
          <p:bldP spid="51" grpId="0" animBg="1"/>
          <p:bldP spid="52" grpId="0" animBg="1"/>
          <p:bldP spid="53" grpId="0" animBg="1"/>
          <p:bldP spid="54" grpId="0"/>
          <p:bldP spid="56" grpId="0" animBg="1"/>
          <p:bldP spid="57"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直接连接符 72"/>
          <p:cNvCxnSpPr>
            <a:cxnSpLocks noChangeShapeType="1"/>
          </p:cNvCxnSpPr>
          <p:nvPr/>
        </p:nvCxnSpPr>
        <p:spPr bwMode="auto">
          <a:xfrm>
            <a:off x="9210369" y="2595493"/>
            <a:ext cx="746193" cy="246225"/>
          </a:xfrm>
          <a:prstGeom prst="line">
            <a:avLst/>
          </a:prstGeom>
          <a:noFill/>
          <a:ln w="28575">
            <a:solidFill>
              <a:srgbClr val="969696"/>
            </a:solidFill>
            <a:miter lim="800000"/>
          </a:ln>
          <a:extLst>
            <a:ext uri="{909E8E84-426E-40DD-AFC4-6F175D3DCCD1}">
              <a14:hiddenFill xmlns:a14="http://schemas.microsoft.com/office/drawing/2010/main">
                <a:noFill/>
              </a14:hiddenFill>
            </a:ext>
          </a:extLst>
        </p:spPr>
      </p:cxnSp>
      <p:cxnSp>
        <p:nvCxnSpPr>
          <p:cNvPr id="68" name="直接连接符 20"/>
          <p:cNvCxnSpPr>
            <a:cxnSpLocks noChangeShapeType="1"/>
          </p:cNvCxnSpPr>
          <p:nvPr/>
        </p:nvCxnSpPr>
        <p:spPr bwMode="auto">
          <a:xfrm flipV="1">
            <a:off x="6552765" y="3045191"/>
            <a:ext cx="911780" cy="829515"/>
          </a:xfrm>
          <a:prstGeom prst="line">
            <a:avLst/>
          </a:prstGeom>
          <a:noFill/>
          <a:ln w="28575">
            <a:solidFill>
              <a:srgbClr val="969696"/>
            </a:solidFill>
            <a:miter lim="800000"/>
          </a:ln>
          <a:extLst>
            <a:ext uri="{909E8E84-426E-40DD-AFC4-6F175D3DCCD1}">
              <a14:hiddenFill xmlns:a14="http://schemas.microsoft.com/office/drawing/2010/main">
                <a:noFill/>
              </a14:hiddenFill>
            </a:ext>
          </a:extLst>
        </p:spPr>
      </p:cxnSp>
      <p:grpSp>
        <p:nvGrpSpPr>
          <p:cNvPr id="69" name="组合 68"/>
          <p:cNvGrpSpPr/>
          <p:nvPr/>
        </p:nvGrpSpPr>
        <p:grpSpPr>
          <a:xfrm>
            <a:off x="7151481" y="1158076"/>
            <a:ext cx="2208391" cy="2208391"/>
            <a:chOff x="5252030" y="2008764"/>
            <a:chExt cx="809336" cy="809336"/>
          </a:xfrm>
          <a:solidFill>
            <a:srgbClr val="AF2019"/>
          </a:solidFill>
        </p:grpSpPr>
        <p:sp>
          <p:nvSpPr>
            <p:cNvPr id="70" name="椭圆 6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078">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椭圆 7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72" name="组合 71"/>
          <p:cNvGrpSpPr/>
          <p:nvPr/>
        </p:nvGrpSpPr>
        <p:grpSpPr>
          <a:xfrm>
            <a:off x="4487936" y="5232656"/>
            <a:ext cx="687269" cy="687269"/>
            <a:chOff x="5252030" y="2008764"/>
            <a:chExt cx="809336" cy="809336"/>
          </a:xfrm>
          <a:solidFill>
            <a:srgbClr val="AF2019"/>
          </a:solidFill>
        </p:grpSpPr>
        <p:sp>
          <p:nvSpPr>
            <p:cNvPr id="73" name="椭圆 7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078">
                <a:defRPr/>
              </a:pPr>
              <a:endParaRPr lang="zh-CN" altLang="en-US" kern="0">
                <a:solidFill>
                  <a:sysClr val="window" lastClr="FFFFFF"/>
                </a:solidFill>
                <a:latin typeface="Calibri" panose="020F0502020204030204"/>
                <a:ea typeface="宋体" panose="02010600030101010101" pitchFamily="2" charset="-122"/>
              </a:endParaRPr>
            </a:p>
          </p:txBody>
        </p:sp>
        <p:sp>
          <p:nvSpPr>
            <p:cNvPr id="74" name="椭圆 7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75" name="组合 74"/>
          <p:cNvGrpSpPr/>
          <p:nvPr/>
        </p:nvGrpSpPr>
        <p:grpSpPr>
          <a:xfrm>
            <a:off x="3002618" y="1958273"/>
            <a:ext cx="1659515" cy="1659515"/>
            <a:chOff x="5252030" y="2008764"/>
            <a:chExt cx="809336" cy="809336"/>
          </a:xfrm>
          <a:solidFill>
            <a:srgbClr val="AF2019"/>
          </a:solidFill>
        </p:grpSpPr>
        <p:sp>
          <p:nvSpPr>
            <p:cNvPr id="76" name="椭圆 7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078">
                <a:defRPr/>
              </a:pPr>
              <a:endParaRPr lang="zh-CN" altLang="en-US" kern="0">
                <a:solidFill>
                  <a:sysClr val="window" lastClr="FFFFFF"/>
                </a:solidFill>
                <a:latin typeface="Calibri" panose="020F0502020204030204"/>
                <a:ea typeface="宋体" panose="02010600030101010101" pitchFamily="2" charset="-122"/>
              </a:endParaRPr>
            </a:p>
          </p:txBody>
        </p:sp>
        <p:sp>
          <p:nvSpPr>
            <p:cNvPr id="77" name="椭圆 76"/>
            <p:cNvSpPr/>
            <p:nvPr/>
          </p:nvSpPr>
          <p:spPr>
            <a:xfrm>
              <a:off x="5269270" y="2029388"/>
              <a:ext cx="769580" cy="769580"/>
            </a:xfrm>
            <a:prstGeom prst="ellipse">
              <a:avLst/>
            </a:prstGeom>
            <a:grpFill/>
            <a:ln>
              <a:solidFill>
                <a:srgbClr val="AF2019"/>
              </a:solid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cxnSp>
        <p:nvCxnSpPr>
          <p:cNvPr id="78" name="直接连接符 77"/>
          <p:cNvCxnSpPr>
            <a:cxnSpLocks noChangeShapeType="1"/>
          </p:cNvCxnSpPr>
          <p:nvPr/>
        </p:nvCxnSpPr>
        <p:spPr bwMode="auto">
          <a:xfrm flipV="1">
            <a:off x="2689804" y="3401827"/>
            <a:ext cx="551865" cy="429395"/>
          </a:xfrm>
          <a:prstGeom prst="line">
            <a:avLst/>
          </a:prstGeom>
          <a:noFill/>
          <a:ln w="28575">
            <a:solidFill>
              <a:srgbClr val="969696"/>
            </a:solidFill>
            <a:miter lim="800000"/>
          </a:ln>
          <a:extLst>
            <a:ext uri="{909E8E84-426E-40DD-AFC4-6F175D3DCCD1}">
              <a14:hiddenFill xmlns:a14="http://schemas.microsoft.com/office/drawing/2010/main">
                <a:noFill/>
              </a14:hiddenFill>
            </a:ext>
          </a:extLst>
        </p:spPr>
      </p:cxnSp>
      <p:cxnSp>
        <p:nvCxnSpPr>
          <p:cNvPr id="79" name="直接连接符 17"/>
          <p:cNvCxnSpPr>
            <a:cxnSpLocks noChangeShapeType="1"/>
          </p:cNvCxnSpPr>
          <p:nvPr/>
        </p:nvCxnSpPr>
        <p:spPr bwMode="auto">
          <a:xfrm>
            <a:off x="4542129" y="3218829"/>
            <a:ext cx="908312" cy="654811"/>
          </a:xfrm>
          <a:prstGeom prst="line">
            <a:avLst/>
          </a:prstGeom>
          <a:noFill/>
          <a:ln w="28575">
            <a:solidFill>
              <a:srgbClr val="969696"/>
            </a:solidFill>
            <a:miter lim="800000"/>
          </a:ln>
          <a:extLst>
            <a:ext uri="{909E8E84-426E-40DD-AFC4-6F175D3DCCD1}">
              <a14:hiddenFill xmlns:a14="http://schemas.microsoft.com/office/drawing/2010/main">
                <a:noFill/>
              </a14:hiddenFill>
            </a:ext>
          </a:extLst>
        </p:spPr>
      </p:cxnSp>
      <p:cxnSp>
        <p:nvCxnSpPr>
          <p:cNvPr id="80" name="直接连接符 23"/>
          <p:cNvCxnSpPr>
            <a:cxnSpLocks noChangeShapeType="1"/>
            <a:endCxn id="90" idx="1"/>
          </p:cNvCxnSpPr>
          <p:nvPr/>
        </p:nvCxnSpPr>
        <p:spPr bwMode="auto">
          <a:xfrm>
            <a:off x="1392940" y="3546217"/>
            <a:ext cx="485249" cy="322750"/>
          </a:xfrm>
          <a:prstGeom prst="line">
            <a:avLst/>
          </a:prstGeom>
          <a:noFill/>
          <a:ln w="28575">
            <a:solidFill>
              <a:srgbClr val="969696"/>
            </a:solidFill>
            <a:miter lim="800000"/>
          </a:ln>
          <a:extLst>
            <a:ext uri="{909E8E84-426E-40DD-AFC4-6F175D3DCCD1}">
              <a14:hiddenFill xmlns:a14="http://schemas.microsoft.com/office/drawing/2010/main">
                <a:noFill/>
              </a14:hiddenFill>
            </a:ext>
          </a:extLst>
        </p:spPr>
      </p:cxnSp>
      <p:cxnSp>
        <p:nvCxnSpPr>
          <p:cNvPr id="81" name="直接连接符 43"/>
          <p:cNvCxnSpPr>
            <a:cxnSpLocks noChangeShapeType="1"/>
          </p:cNvCxnSpPr>
          <p:nvPr/>
        </p:nvCxnSpPr>
        <p:spPr bwMode="auto">
          <a:xfrm flipV="1">
            <a:off x="5048464" y="4978241"/>
            <a:ext cx="401976" cy="371018"/>
          </a:xfrm>
          <a:prstGeom prst="line">
            <a:avLst/>
          </a:prstGeom>
          <a:noFill/>
          <a:ln w="28575">
            <a:solidFill>
              <a:srgbClr val="969696"/>
            </a:solidFill>
            <a:miter lim="800000"/>
          </a:ln>
          <a:extLst>
            <a:ext uri="{909E8E84-426E-40DD-AFC4-6F175D3DCCD1}">
              <a14:hiddenFill xmlns:a14="http://schemas.microsoft.com/office/drawing/2010/main">
                <a:noFill/>
              </a14:hiddenFill>
            </a:ext>
          </a:extLst>
        </p:spPr>
      </p:cxnSp>
      <p:grpSp>
        <p:nvGrpSpPr>
          <p:cNvPr id="82" name="组合 81"/>
          <p:cNvGrpSpPr/>
          <p:nvPr/>
        </p:nvGrpSpPr>
        <p:grpSpPr>
          <a:xfrm>
            <a:off x="9768669" y="2550461"/>
            <a:ext cx="840197" cy="840197"/>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84" name="椭圆 8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grpSp>
      <p:grpSp>
        <p:nvGrpSpPr>
          <p:cNvPr id="85" name="组合 84"/>
          <p:cNvGrpSpPr/>
          <p:nvPr/>
        </p:nvGrpSpPr>
        <p:grpSpPr>
          <a:xfrm>
            <a:off x="5184539" y="3591934"/>
            <a:ext cx="1635199" cy="1635199"/>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87" name="椭圆 8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88" name="组合 87"/>
          <p:cNvGrpSpPr/>
          <p:nvPr/>
        </p:nvGrpSpPr>
        <p:grpSpPr>
          <a:xfrm>
            <a:off x="1691051" y="3681830"/>
            <a:ext cx="1156035" cy="1156035"/>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90" name="椭圆 8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91" name="文本框 37"/>
          <p:cNvSpPr>
            <a:spLocks noChangeArrowheads="1"/>
          </p:cNvSpPr>
          <p:nvPr/>
        </p:nvSpPr>
        <p:spPr bwMode="auto">
          <a:xfrm>
            <a:off x="7820556" y="1745180"/>
            <a:ext cx="938077" cy="99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33" dirty="0">
                <a:solidFill>
                  <a:schemeClr val="bg1">
                    <a:lumMod val="95000"/>
                  </a:schemeClr>
                </a:solidFill>
                <a:sym typeface="微软雅黑" panose="020B0503020204020204" pitchFamily="34" charset="-122"/>
              </a:rPr>
              <a:t>High</a:t>
            </a:r>
            <a:endParaRPr lang="en-US" altLang="zh-CN" sz="2933" dirty="0">
              <a:solidFill>
                <a:schemeClr val="bg1">
                  <a:lumMod val="95000"/>
                </a:schemeClr>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2933" dirty="0">
                <a:solidFill>
                  <a:schemeClr val="bg1">
                    <a:lumMod val="95000"/>
                  </a:schemeClr>
                </a:solidFill>
                <a:sym typeface="微软雅黑" panose="020B0503020204020204" pitchFamily="34" charset="-122"/>
              </a:rPr>
              <a:t>Market</a:t>
            </a:r>
          </a:p>
        </p:txBody>
      </p:sp>
      <p:sp>
        <p:nvSpPr>
          <p:cNvPr id="92" name="文本框 37"/>
          <p:cNvSpPr>
            <a:spLocks noChangeArrowheads="1"/>
          </p:cNvSpPr>
          <p:nvPr/>
        </p:nvSpPr>
        <p:spPr bwMode="auto">
          <a:xfrm>
            <a:off x="5132348" y="4001597"/>
            <a:ext cx="1739580" cy="75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00" dirty="0">
                <a:solidFill>
                  <a:schemeClr val="tx1">
                    <a:lumMod val="75000"/>
                    <a:lumOff val="25000"/>
                  </a:schemeClr>
                </a:solidFill>
                <a:sym typeface="微软雅黑" panose="020B0503020204020204" pitchFamily="34" charset="-122"/>
              </a:rPr>
              <a:t>Segmentation</a:t>
            </a:r>
            <a:endParaRPr lang="en-US" altLang="zh-CN" sz="1800" dirty="0">
              <a:solidFill>
                <a:schemeClr val="tx1">
                  <a:lumMod val="75000"/>
                  <a:lumOff val="25000"/>
                </a:schemeClr>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2533" dirty="0">
                <a:solidFill>
                  <a:schemeClr val="tx1">
                    <a:lumMod val="75000"/>
                    <a:lumOff val="25000"/>
                  </a:schemeClr>
                </a:solidFill>
                <a:sym typeface="微软雅黑" panose="020B0503020204020204" pitchFamily="34" charset="-122"/>
              </a:rPr>
              <a:t>Market</a:t>
            </a:r>
          </a:p>
        </p:txBody>
      </p:sp>
      <p:sp>
        <p:nvSpPr>
          <p:cNvPr id="93" name="文本框 37"/>
          <p:cNvSpPr>
            <a:spLocks noChangeArrowheads="1"/>
          </p:cNvSpPr>
          <p:nvPr/>
        </p:nvSpPr>
        <p:spPr bwMode="auto">
          <a:xfrm>
            <a:off x="2969281" y="2390371"/>
            <a:ext cx="1718292" cy="78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000" dirty="0">
                <a:solidFill>
                  <a:schemeClr val="bg1">
                    <a:lumMod val="95000"/>
                  </a:schemeClr>
                </a:solidFill>
                <a:sym typeface="微软雅黑" panose="020B0503020204020204" pitchFamily="34" charset="-122"/>
              </a:rPr>
              <a:t>Surrounding</a:t>
            </a:r>
            <a:endParaRPr lang="en-US" altLang="zh-CN" sz="2000" dirty="0">
              <a:solidFill>
                <a:schemeClr val="bg1">
                  <a:lumMod val="95000"/>
                </a:schemeClr>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2533" dirty="0">
                <a:solidFill>
                  <a:schemeClr val="bg1">
                    <a:lumMod val="95000"/>
                  </a:schemeClr>
                </a:solidFill>
                <a:sym typeface="微软雅黑" panose="020B0503020204020204" pitchFamily="34" charset="-122"/>
              </a:rPr>
              <a:t>Market</a:t>
            </a:r>
          </a:p>
        </p:txBody>
      </p:sp>
      <p:sp>
        <p:nvSpPr>
          <p:cNvPr id="94" name="文本框 37"/>
          <p:cNvSpPr>
            <a:spLocks noChangeArrowheads="1"/>
          </p:cNvSpPr>
          <p:nvPr/>
        </p:nvSpPr>
        <p:spPr bwMode="auto">
          <a:xfrm>
            <a:off x="1971551" y="3984057"/>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chemeClr val="tx1">
                    <a:lumMod val="75000"/>
                    <a:lumOff val="25000"/>
                  </a:schemeClr>
                </a:solidFill>
                <a:sym typeface="微软雅黑" panose="020B0503020204020204" pitchFamily="34" charset="-122"/>
              </a:rPr>
              <a:t>Local</a:t>
            </a:r>
            <a:endParaRPr lang="en-US" altLang="zh-CN" sz="1600" dirty="0">
              <a:solidFill>
                <a:schemeClr val="tx1">
                  <a:lumMod val="75000"/>
                  <a:lumOff val="25000"/>
                </a:schemeClr>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1600" dirty="0">
                <a:solidFill>
                  <a:schemeClr val="tx1">
                    <a:lumMod val="75000"/>
                    <a:lumOff val="25000"/>
                  </a:schemeClr>
                </a:solidFill>
                <a:sym typeface="微软雅黑" panose="020B0503020204020204" pitchFamily="34" charset="-122"/>
              </a:rPr>
              <a:t>Market</a:t>
            </a:r>
          </a:p>
        </p:txBody>
      </p:sp>
      <p:sp>
        <p:nvSpPr>
          <p:cNvPr id="95" name="矩形 76"/>
          <p:cNvSpPr>
            <a:spLocks noChangeArrowheads="1"/>
          </p:cNvSpPr>
          <p:nvPr/>
        </p:nvSpPr>
        <p:spPr bwMode="auto">
          <a:xfrm>
            <a:off x="1278690" y="4955241"/>
            <a:ext cx="1821743" cy="33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199" tIns="51600" rIns="103199" bIns="516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06"/>
              </a:lnSpc>
              <a:spcBef>
                <a:spcPct val="0"/>
              </a:spcBef>
              <a:buNone/>
            </a:pPr>
            <a:r>
              <a:rPr lang="zh-CN" altLang="en-US" sz="1200" dirty="0">
                <a:solidFill>
                  <a:schemeClr val="tx1">
                    <a:lumMod val="65000"/>
                    <a:lumOff val="35000"/>
                  </a:schemeClr>
                </a:solidFill>
                <a:sym typeface="微软雅黑" panose="020B0503020204020204" pitchFamily="34" charset="-122"/>
              </a:rPr>
              <a:t>Click to add a description summary</a:t>
            </a:r>
            <a:r>
              <a:rPr lang="en-US" altLang="zh-CN" sz="1200" dirty="0">
                <a:solidFill>
                  <a:schemeClr val="tx1">
                    <a:lumMod val="65000"/>
                    <a:lumOff val="35000"/>
                  </a:schemeClr>
                </a:solidFill>
                <a:sym typeface="微软雅黑" panose="020B0503020204020204" pitchFamily="34" charset="-122"/>
              </a:rPr>
              <a:t> </a:t>
            </a:r>
            <a:endParaRPr lang="zh-CN" altLang="en-US" sz="1200" dirty="0">
              <a:solidFill>
                <a:schemeClr val="tx1">
                  <a:lumMod val="65000"/>
                  <a:lumOff val="35000"/>
                </a:schemeClr>
              </a:solidFill>
              <a:sym typeface="微软雅黑" panose="020B0503020204020204" pitchFamily="34" charset="-122"/>
            </a:endParaRPr>
          </a:p>
        </p:txBody>
      </p:sp>
      <p:sp>
        <p:nvSpPr>
          <p:cNvPr id="96" name="矩形 80"/>
          <p:cNvSpPr>
            <a:spLocks noChangeArrowheads="1"/>
          </p:cNvSpPr>
          <p:nvPr/>
        </p:nvSpPr>
        <p:spPr bwMode="auto">
          <a:xfrm>
            <a:off x="2859649" y="3757472"/>
            <a:ext cx="1821743" cy="33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199" tIns="51600" rIns="103199" bIns="516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06"/>
              </a:lnSpc>
              <a:spcBef>
                <a:spcPct val="0"/>
              </a:spcBef>
              <a:buNone/>
            </a:pPr>
            <a:r>
              <a:rPr lang="zh-CN" altLang="en-US" sz="1200" dirty="0">
                <a:solidFill>
                  <a:schemeClr val="tx1">
                    <a:lumMod val="65000"/>
                    <a:lumOff val="35000"/>
                  </a:schemeClr>
                </a:solidFill>
                <a:sym typeface="微软雅黑" panose="020B0503020204020204" pitchFamily="34" charset="-122"/>
              </a:rPr>
              <a:t>Click to add a description summary</a:t>
            </a:r>
            <a:r>
              <a:rPr lang="en-US" altLang="zh-CN" sz="1200" dirty="0">
                <a:solidFill>
                  <a:schemeClr val="tx1">
                    <a:lumMod val="65000"/>
                    <a:lumOff val="35000"/>
                  </a:schemeClr>
                </a:solidFill>
                <a:sym typeface="微软雅黑" panose="020B0503020204020204" pitchFamily="34" charset="-122"/>
              </a:rPr>
              <a:t> </a:t>
            </a:r>
            <a:endParaRPr lang="zh-CN" altLang="en-US" sz="1200" dirty="0">
              <a:solidFill>
                <a:schemeClr val="tx1">
                  <a:lumMod val="65000"/>
                  <a:lumOff val="35000"/>
                </a:schemeClr>
              </a:solidFill>
              <a:sym typeface="微软雅黑" panose="020B0503020204020204" pitchFamily="34" charset="-122"/>
            </a:endParaRPr>
          </a:p>
        </p:txBody>
      </p:sp>
      <p:sp>
        <p:nvSpPr>
          <p:cNvPr id="97" name="矩形 81"/>
          <p:cNvSpPr>
            <a:spLocks noChangeArrowheads="1"/>
          </p:cNvSpPr>
          <p:nvPr/>
        </p:nvSpPr>
        <p:spPr bwMode="auto">
          <a:xfrm>
            <a:off x="5131229" y="5280376"/>
            <a:ext cx="1821743" cy="33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199" tIns="51600" rIns="103199" bIns="516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06"/>
              </a:lnSpc>
              <a:spcBef>
                <a:spcPct val="0"/>
              </a:spcBef>
              <a:buNone/>
            </a:pPr>
            <a:r>
              <a:rPr lang="zh-CN" altLang="en-US" sz="1200" dirty="0">
                <a:solidFill>
                  <a:schemeClr val="tx1">
                    <a:lumMod val="65000"/>
                    <a:lumOff val="35000"/>
                  </a:schemeClr>
                </a:solidFill>
                <a:sym typeface="微软雅黑" panose="020B0503020204020204" pitchFamily="34" charset="-122"/>
              </a:rPr>
              <a:t>Click to add a description summary</a:t>
            </a:r>
            <a:r>
              <a:rPr lang="en-US" altLang="zh-CN" sz="1200" dirty="0">
                <a:solidFill>
                  <a:schemeClr val="tx1">
                    <a:lumMod val="65000"/>
                    <a:lumOff val="35000"/>
                  </a:schemeClr>
                </a:solidFill>
                <a:sym typeface="微软雅黑" panose="020B0503020204020204" pitchFamily="34" charset="-122"/>
              </a:rPr>
              <a:t> </a:t>
            </a:r>
            <a:endParaRPr lang="zh-CN" altLang="en-US" sz="1200" dirty="0">
              <a:solidFill>
                <a:schemeClr val="tx1">
                  <a:lumMod val="65000"/>
                  <a:lumOff val="35000"/>
                </a:schemeClr>
              </a:solidFill>
              <a:sym typeface="微软雅黑" panose="020B0503020204020204" pitchFamily="34" charset="-122"/>
            </a:endParaRPr>
          </a:p>
        </p:txBody>
      </p:sp>
      <p:sp>
        <p:nvSpPr>
          <p:cNvPr id="98" name="矩形 82"/>
          <p:cNvSpPr>
            <a:spLocks noChangeArrowheads="1"/>
          </p:cNvSpPr>
          <p:nvPr/>
        </p:nvSpPr>
        <p:spPr bwMode="auto">
          <a:xfrm>
            <a:off x="7309479" y="3535109"/>
            <a:ext cx="1821743" cy="33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199" tIns="51600" rIns="103199" bIns="516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06"/>
              </a:lnSpc>
              <a:spcBef>
                <a:spcPct val="0"/>
              </a:spcBef>
              <a:buNone/>
            </a:pPr>
            <a:r>
              <a:rPr lang="zh-CN" altLang="en-US" sz="1200" dirty="0">
                <a:solidFill>
                  <a:schemeClr val="tx1">
                    <a:lumMod val="65000"/>
                    <a:lumOff val="35000"/>
                  </a:schemeClr>
                </a:solidFill>
                <a:sym typeface="微软雅黑" panose="020B0503020204020204" pitchFamily="34" charset="-122"/>
              </a:rPr>
              <a:t>Click to add a description summary</a:t>
            </a:r>
          </a:p>
        </p:txBody>
      </p:sp>
      <p:sp>
        <p:nvSpPr>
          <p:cNvPr id="99" name="矩形 98"/>
          <p:cNvSpPr>
            <a:spLocks noChangeArrowheads="1"/>
          </p:cNvSpPr>
          <p:nvPr/>
        </p:nvSpPr>
        <p:spPr bwMode="auto">
          <a:xfrm>
            <a:off x="7462148" y="4473109"/>
            <a:ext cx="3970100" cy="43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70" tIns="55283" rIns="110570" bIns="5528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2133" b="1" dirty="0">
                <a:solidFill>
                  <a:schemeClr val="tx1">
                    <a:lumMod val="75000"/>
                    <a:lumOff val="25000"/>
                  </a:schemeClr>
                </a:solidFill>
                <a:sym typeface="微软雅黑" panose="020B0503020204020204" pitchFamily="34" charset="-122"/>
              </a:rPr>
              <a:t>Add the main title content</a:t>
            </a:r>
            <a:endParaRPr lang="zh-CN" altLang="en-US" sz="2133" dirty="0">
              <a:solidFill>
                <a:schemeClr val="tx1">
                  <a:lumMod val="75000"/>
                  <a:lumOff val="25000"/>
                </a:schemeClr>
              </a:solidFill>
              <a:latin typeface="Arial" panose="020B0604020202020204" pitchFamily="34" charset="0"/>
              <a:ea typeface="宋体" panose="02010600030101010101" pitchFamily="2" charset="-122"/>
            </a:endParaRPr>
          </a:p>
        </p:txBody>
      </p:sp>
      <p:sp>
        <p:nvSpPr>
          <p:cNvPr id="100" name="文本框 13"/>
          <p:cNvSpPr txBox="1"/>
          <p:nvPr/>
        </p:nvSpPr>
        <p:spPr>
          <a:xfrm>
            <a:off x="7826671" y="4948379"/>
            <a:ext cx="3653692" cy="806306"/>
          </a:xfrm>
          <a:prstGeom prst="rect">
            <a:avLst/>
          </a:prstGeom>
          <a:noFill/>
        </p:spPr>
        <p:txBody>
          <a:bodyPr wrap="square" lIns="87754" tIns="43876" rIns="87754" bIns="43876" rtlCol="0">
            <a:spAutoFit/>
          </a:bodyPr>
          <a:lstStyle/>
          <a:p>
            <a:pPr>
              <a:lnSpc>
                <a:spcPct val="120000"/>
              </a:lnSpc>
              <a:spcBef>
                <a:spcPct val="0"/>
              </a:spcBef>
              <a:buNone/>
            </a:pPr>
            <a:r>
              <a:rPr lang="zh-CN" altLang="en-US" sz="1333"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Enter the comprehensive description description of the chart above, enter the comprehensive description description of the chart above, and enter the comprehensive description description of the chart above here.</a:t>
            </a:r>
          </a:p>
        </p:txBody>
      </p:sp>
      <p:grpSp>
        <p:nvGrpSpPr>
          <p:cNvPr id="101" name="组合 100"/>
          <p:cNvGrpSpPr/>
          <p:nvPr/>
        </p:nvGrpSpPr>
        <p:grpSpPr>
          <a:xfrm>
            <a:off x="880811" y="3100391"/>
            <a:ext cx="570871" cy="570871"/>
            <a:chOff x="5242429" y="2002493"/>
            <a:chExt cx="823277" cy="823277"/>
          </a:xfrm>
          <a:solidFill>
            <a:schemeClr val="accent1"/>
          </a:solidFill>
        </p:grpSpPr>
        <p:sp>
          <p:nvSpPr>
            <p:cNvPr id="102" name="椭圆 101"/>
            <p:cNvSpPr/>
            <p:nvPr/>
          </p:nvSpPr>
          <p:spPr>
            <a:xfrm>
              <a:off x="5242429" y="2002493"/>
              <a:ext cx="823277" cy="823277"/>
            </a:xfrm>
            <a:prstGeom prst="ellipse">
              <a:avLst/>
            </a:prstGeom>
            <a:solidFill>
              <a:srgbClr val="9954CC"/>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078">
                <a:defRPr/>
              </a:pPr>
              <a:endParaRPr lang="zh-CN" altLang="en-US" kern="0">
                <a:solidFill>
                  <a:sysClr val="window" lastClr="FFFFFF"/>
                </a:solidFill>
                <a:latin typeface="Calibri" panose="020F0502020204030204"/>
                <a:ea typeface="宋体" panose="02010600030101010101" pitchFamily="2" charset="-122"/>
              </a:endParaRPr>
            </a:p>
          </p:txBody>
        </p:sp>
        <p:sp>
          <p:nvSpPr>
            <p:cNvPr id="103" name="椭圆 102"/>
            <p:cNvSpPr/>
            <p:nvPr/>
          </p:nvSpPr>
          <p:spPr>
            <a:xfrm>
              <a:off x="5269270" y="2029388"/>
              <a:ext cx="769580" cy="769580"/>
            </a:xfrm>
            <a:prstGeom prst="ellipse">
              <a:avLst/>
            </a:prstGeom>
            <a:solidFill>
              <a:srgbClr val="AF2019"/>
            </a:solidFill>
            <a:ln>
              <a:solidFill>
                <a:srgbClr val="C00000"/>
              </a:solid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105" name="文本框 2"/>
          <p:cNvSpPr txBox="1"/>
          <p:nvPr/>
        </p:nvSpPr>
        <p:spPr>
          <a:xfrm>
            <a:off x="1129564" y="170270"/>
            <a:ext cx="4389577"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Click to enter the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4="http://schemas.microsoft.com/office/drawing/2010/main">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14:presetBounceEnd="38000">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14:bounceEnd="38000">
                                          <p:cBhvr additive="base">
                                            <p:cTn id="7" dur="500" fill="hold"/>
                                            <p:tgtEl>
                                              <p:spTgt spid="101"/>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10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5"/>
                                            </p:tgtEl>
                                            <p:attrNameLst>
                                              <p:attrName>style.visibility</p:attrName>
                                            </p:attrNameLst>
                                          </p:cBhvr>
                                          <p:to>
                                            <p:strVal val="visible"/>
                                          </p:to>
                                        </p:set>
                                        <p:anim calcmode="lin" valueType="num">
                                          <p:cBhvr>
                                            <p:cTn id="12" dur="5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5"/>
                                            </p:tgtEl>
                                            <p:attrNameLst>
                                              <p:attrName>ppt_y</p:attrName>
                                            </p:attrNameLst>
                                          </p:cBhvr>
                                          <p:tavLst>
                                            <p:tav tm="0">
                                              <p:val>
                                                <p:strVal val="#ppt_y"/>
                                              </p:val>
                                            </p:tav>
                                            <p:tav tm="100000">
                                              <p:val>
                                                <p:strVal val="#ppt_y"/>
                                              </p:val>
                                            </p:tav>
                                          </p:tavLst>
                                        </p:anim>
                                        <p:anim calcmode="lin" valueType="num">
                                          <p:cBhvr>
                                            <p:cTn id="14" dur="5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5"/>
                                            </p:tgtEl>
                                          </p:cBhvr>
                                        </p:animEffect>
                                      </p:childTnLst>
                                    </p:cTn>
                                  </p:par>
                                </p:childTnLst>
                              </p:cTn>
                            </p:par>
                            <p:par>
                              <p:cTn id="17" fill="hold">
                                <p:stCondLst>
                                  <p:cond delay="1350"/>
                                </p:stCondLst>
                                <p:childTnLst>
                                  <p:par>
                                    <p:cTn id="18" presetID="22" presetClass="entr" presetSubtype="8" fill="hold" nodeType="after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wipe(left)">
                                          <p:cBhvr>
                                            <p:cTn id="20" dur="500"/>
                                            <p:tgtEl>
                                              <p:spTgt spid="80"/>
                                            </p:tgtEl>
                                          </p:cBhvr>
                                        </p:animEffect>
                                      </p:childTnLst>
                                    </p:cTn>
                                  </p:par>
                                  <p:par>
                                    <p:cTn id="21" presetID="2" presetClass="entr" presetSubtype="3" accel="52000" fill="hold" nodeType="withEffect" p14:presetBounceEnd="38000">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14:bounceEnd="38000">
                                          <p:cBhvr additive="base">
                                            <p:cTn id="23" dur="500" fill="hold"/>
                                            <p:tgtEl>
                                              <p:spTgt spid="88"/>
                                            </p:tgtEl>
                                            <p:attrNameLst>
                                              <p:attrName>ppt_x</p:attrName>
                                            </p:attrNameLst>
                                          </p:cBhvr>
                                          <p:tavLst>
                                            <p:tav tm="0">
                                              <p:val>
                                                <p:strVal val="1+#ppt_w/2"/>
                                              </p:val>
                                            </p:tav>
                                            <p:tav tm="100000">
                                              <p:val>
                                                <p:strVal val="#ppt_x"/>
                                              </p:val>
                                            </p:tav>
                                          </p:tavLst>
                                        </p:anim>
                                        <p:anim calcmode="lin" valueType="num" p14:bounceEnd="38000">
                                          <p:cBhvr additive="base">
                                            <p:cTn id="24" dur="500" fill="hold"/>
                                            <p:tgtEl>
                                              <p:spTgt spid="88"/>
                                            </p:tgtEl>
                                            <p:attrNameLst>
                                              <p:attrName>ppt_y</p:attrName>
                                            </p:attrNameLst>
                                          </p:cBhvr>
                                          <p:tavLst>
                                            <p:tav tm="0">
                                              <p:val>
                                                <p:strVal val="0-#ppt_h/2"/>
                                              </p:val>
                                            </p:tav>
                                            <p:tav tm="100000">
                                              <p:val>
                                                <p:strVal val="#ppt_y"/>
                                              </p:val>
                                            </p:tav>
                                          </p:tavLst>
                                        </p:anim>
                                      </p:childTnLst>
                                    </p:cTn>
                                  </p:par>
                                </p:childTnLst>
                              </p:cTn>
                            </p:par>
                            <p:par>
                              <p:cTn id="25" fill="hold">
                                <p:stCondLst>
                                  <p:cond delay="1850"/>
                                </p:stCondLst>
                                <p:childTnLst>
                                  <p:par>
                                    <p:cTn id="26" presetID="53" presetClass="entr" presetSubtype="16" fill="hold" grpId="0" nodeType="afterEffect">
                                      <p:stCondLst>
                                        <p:cond delay="0"/>
                                      </p:stCondLst>
                                      <p:childTnLst>
                                        <p:set>
                                          <p:cBhvr>
                                            <p:cTn id="27" dur="1" fill="hold">
                                              <p:stCondLst>
                                                <p:cond delay="0"/>
                                              </p:stCondLst>
                                            </p:cTn>
                                            <p:tgtEl>
                                              <p:spTgt spid="94"/>
                                            </p:tgtEl>
                                            <p:attrNameLst>
                                              <p:attrName>style.visibility</p:attrName>
                                            </p:attrNameLst>
                                          </p:cBhvr>
                                          <p:to>
                                            <p:strVal val="visible"/>
                                          </p:to>
                                        </p:set>
                                        <p:anim calcmode="lin" valueType="num">
                                          <p:cBhvr>
                                            <p:cTn id="28" dur="500" fill="hold"/>
                                            <p:tgtEl>
                                              <p:spTgt spid="94"/>
                                            </p:tgtEl>
                                            <p:attrNameLst>
                                              <p:attrName>ppt_w</p:attrName>
                                            </p:attrNameLst>
                                          </p:cBhvr>
                                          <p:tavLst>
                                            <p:tav tm="0">
                                              <p:val>
                                                <p:fltVal val="0"/>
                                              </p:val>
                                            </p:tav>
                                            <p:tav tm="100000">
                                              <p:val>
                                                <p:strVal val="#ppt_w"/>
                                              </p:val>
                                            </p:tav>
                                          </p:tavLst>
                                        </p:anim>
                                        <p:anim calcmode="lin" valueType="num">
                                          <p:cBhvr>
                                            <p:cTn id="29" dur="500" fill="hold"/>
                                            <p:tgtEl>
                                              <p:spTgt spid="94"/>
                                            </p:tgtEl>
                                            <p:attrNameLst>
                                              <p:attrName>ppt_h</p:attrName>
                                            </p:attrNameLst>
                                          </p:cBhvr>
                                          <p:tavLst>
                                            <p:tav tm="0">
                                              <p:val>
                                                <p:fltVal val="0"/>
                                              </p:val>
                                            </p:tav>
                                            <p:tav tm="100000">
                                              <p:val>
                                                <p:strVal val="#ppt_h"/>
                                              </p:val>
                                            </p:tav>
                                          </p:tavLst>
                                        </p:anim>
                                        <p:animEffect transition="in" filter="fade">
                                          <p:cBhvr>
                                            <p:cTn id="30" dur="500"/>
                                            <p:tgtEl>
                                              <p:spTgt spid="94"/>
                                            </p:tgtEl>
                                          </p:cBhvr>
                                        </p:animEffect>
                                      </p:childTnLst>
                                    </p:cTn>
                                  </p:par>
                                </p:childTnLst>
                              </p:cTn>
                            </p:par>
                            <p:par>
                              <p:cTn id="31" fill="hold">
                                <p:stCondLst>
                                  <p:cond delay="2350"/>
                                </p:stCondLst>
                                <p:childTnLst>
                                  <p:par>
                                    <p:cTn id="32" presetID="22" presetClass="entr" presetSubtype="8" fill="hold" nodeType="after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500"/>
                                            <p:tgtEl>
                                              <p:spTgt spid="78"/>
                                            </p:tgtEl>
                                          </p:cBhvr>
                                        </p:animEffect>
                                      </p:childTnLst>
                                    </p:cTn>
                                  </p:par>
                                  <p:par>
                                    <p:cTn id="35" presetID="2" presetClass="entr" presetSubtype="12" accel="52000" fill="hold" nodeType="withEffect" p14:presetBounceEnd="38000">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14:bounceEnd="38000">
                                          <p:cBhvr additive="base">
                                            <p:cTn id="37" dur="500" fill="hold"/>
                                            <p:tgtEl>
                                              <p:spTgt spid="75"/>
                                            </p:tgtEl>
                                            <p:attrNameLst>
                                              <p:attrName>ppt_x</p:attrName>
                                            </p:attrNameLst>
                                          </p:cBhvr>
                                          <p:tavLst>
                                            <p:tav tm="0">
                                              <p:val>
                                                <p:strVal val="0-#ppt_w/2"/>
                                              </p:val>
                                            </p:tav>
                                            <p:tav tm="100000">
                                              <p:val>
                                                <p:strVal val="#ppt_x"/>
                                              </p:val>
                                            </p:tav>
                                          </p:tavLst>
                                        </p:anim>
                                        <p:anim calcmode="lin" valueType="num" p14:bounceEnd="38000">
                                          <p:cBhvr additive="base">
                                            <p:cTn id="38" dur="500" fill="hold"/>
                                            <p:tgtEl>
                                              <p:spTgt spid="75"/>
                                            </p:tgtEl>
                                            <p:attrNameLst>
                                              <p:attrName>ppt_y</p:attrName>
                                            </p:attrNameLst>
                                          </p:cBhvr>
                                          <p:tavLst>
                                            <p:tav tm="0">
                                              <p:val>
                                                <p:strVal val="1+#ppt_h/2"/>
                                              </p:val>
                                            </p:tav>
                                            <p:tav tm="100000">
                                              <p:val>
                                                <p:strVal val="#ppt_y"/>
                                              </p:val>
                                            </p:tav>
                                          </p:tavLst>
                                        </p:anim>
                                      </p:childTnLst>
                                    </p:cTn>
                                  </p:par>
                                </p:childTnLst>
                              </p:cTn>
                            </p:par>
                            <p:par>
                              <p:cTn id="39" fill="hold">
                                <p:stCondLst>
                                  <p:cond delay="2850"/>
                                </p:stCondLst>
                                <p:childTnLst>
                                  <p:par>
                                    <p:cTn id="40" presetID="53" presetClass="entr" presetSubtype="16" fill="hold" grpId="0" nodeType="afterEffect">
                                      <p:stCondLst>
                                        <p:cond delay="0"/>
                                      </p:stCondLst>
                                      <p:childTnLst>
                                        <p:set>
                                          <p:cBhvr>
                                            <p:cTn id="41" dur="1" fill="hold">
                                              <p:stCondLst>
                                                <p:cond delay="0"/>
                                              </p:stCondLst>
                                            </p:cTn>
                                            <p:tgtEl>
                                              <p:spTgt spid="93"/>
                                            </p:tgtEl>
                                            <p:attrNameLst>
                                              <p:attrName>style.visibility</p:attrName>
                                            </p:attrNameLst>
                                          </p:cBhvr>
                                          <p:to>
                                            <p:strVal val="visible"/>
                                          </p:to>
                                        </p:set>
                                        <p:anim calcmode="lin" valueType="num">
                                          <p:cBhvr>
                                            <p:cTn id="42" dur="500" fill="hold"/>
                                            <p:tgtEl>
                                              <p:spTgt spid="93"/>
                                            </p:tgtEl>
                                            <p:attrNameLst>
                                              <p:attrName>ppt_w</p:attrName>
                                            </p:attrNameLst>
                                          </p:cBhvr>
                                          <p:tavLst>
                                            <p:tav tm="0">
                                              <p:val>
                                                <p:fltVal val="0"/>
                                              </p:val>
                                            </p:tav>
                                            <p:tav tm="100000">
                                              <p:val>
                                                <p:strVal val="#ppt_w"/>
                                              </p:val>
                                            </p:tav>
                                          </p:tavLst>
                                        </p:anim>
                                        <p:anim calcmode="lin" valueType="num">
                                          <p:cBhvr>
                                            <p:cTn id="43" dur="500" fill="hold"/>
                                            <p:tgtEl>
                                              <p:spTgt spid="93"/>
                                            </p:tgtEl>
                                            <p:attrNameLst>
                                              <p:attrName>ppt_h</p:attrName>
                                            </p:attrNameLst>
                                          </p:cBhvr>
                                          <p:tavLst>
                                            <p:tav tm="0">
                                              <p:val>
                                                <p:fltVal val="0"/>
                                              </p:val>
                                            </p:tav>
                                            <p:tav tm="100000">
                                              <p:val>
                                                <p:strVal val="#ppt_h"/>
                                              </p:val>
                                            </p:tav>
                                          </p:tavLst>
                                        </p:anim>
                                        <p:animEffect transition="in" filter="fade">
                                          <p:cBhvr>
                                            <p:cTn id="44" dur="500"/>
                                            <p:tgtEl>
                                              <p:spTgt spid="93"/>
                                            </p:tgtEl>
                                          </p:cBhvr>
                                        </p:animEffect>
                                      </p:childTnLst>
                                    </p:cTn>
                                  </p:par>
                                </p:childTnLst>
                              </p:cTn>
                            </p:par>
                            <p:par>
                              <p:cTn id="45" fill="hold">
                                <p:stCondLst>
                                  <p:cond delay="3350"/>
                                </p:stCondLst>
                                <p:childTnLst>
                                  <p:par>
                                    <p:cTn id="46" presetID="22" presetClass="entr" presetSubtype="8" fill="hold" nodeType="after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wipe(left)">
                                          <p:cBhvr>
                                            <p:cTn id="48" dur="500"/>
                                            <p:tgtEl>
                                              <p:spTgt spid="79"/>
                                            </p:tgtEl>
                                          </p:cBhvr>
                                        </p:animEffect>
                                      </p:childTnLst>
                                    </p:cTn>
                                  </p:par>
                                  <p:par>
                                    <p:cTn id="49" presetID="2" presetClass="entr" presetSubtype="3" accel="52000" fill="hold" nodeType="withEffect" p14:presetBounceEnd="38000">
                                      <p:stCondLst>
                                        <p:cond delay="0"/>
                                      </p:stCondLst>
                                      <p:childTnLst>
                                        <p:set>
                                          <p:cBhvr>
                                            <p:cTn id="50" dur="1" fill="hold">
                                              <p:stCondLst>
                                                <p:cond delay="0"/>
                                              </p:stCondLst>
                                            </p:cTn>
                                            <p:tgtEl>
                                              <p:spTgt spid="85"/>
                                            </p:tgtEl>
                                            <p:attrNameLst>
                                              <p:attrName>style.visibility</p:attrName>
                                            </p:attrNameLst>
                                          </p:cBhvr>
                                          <p:to>
                                            <p:strVal val="visible"/>
                                          </p:to>
                                        </p:set>
                                        <p:anim calcmode="lin" valueType="num" p14:bounceEnd="38000">
                                          <p:cBhvr additive="base">
                                            <p:cTn id="51" dur="500" fill="hold"/>
                                            <p:tgtEl>
                                              <p:spTgt spid="85"/>
                                            </p:tgtEl>
                                            <p:attrNameLst>
                                              <p:attrName>ppt_x</p:attrName>
                                            </p:attrNameLst>
                                          </p:cBhvr>
                                          <p:tavLst>
                                            <p:tav tm="0">
                                              <p:val>
                                                <p:strVal val="1+#ppt_w/2"/>
                                              </p:val>
                                            </p:tav>
                                            <p:tav tm="100000">
                                              <p:val>
                                                <p:strVal val="#ppt_x"/>
                                              </p:val>
                                            </p:tav>
                                          </p:tavLst>
                                        </p:anim>
                                        <p:anim calcmode="lin" valueType="num" p14:bounceEnd="38000">
                                          <p:cBhvr additive="base">
                                            <p:cTn id="52" dur="500" fill="hold"/>
                                            <p:tgtEl>
                                              <p:spTgt spid="85"/>
                                            </p:tgtEl>
                                            <p:attrNameLst>
                                              <p:attrName>ppt_y</p:attrName>
                                            </p:attrNameLst>
                                          </p:cBhvr>
                                          <p:tavLst>
                                            <p:tav tm="0">
                                              <p:val>
                                                <p:strVal val="0-#ppt_h/2"/>
                                              </p:val>
                                            </p:tav>
                                            <p:tav tm="100000">
                                              <p:val>
                                                <p:strVal val="#ppt_y"/>
                                              </p:val>
                                            </p:tav>
                                          </p:tavLst>
                                        </p:anim>
                                      </p:childTnLst>
                                    </p:cTn>
                                  </p:par>
                                </p:childTnLst>
                              </p:cTn>
                            </p:par>
                            <p:par>
                              <p:cTn id="53" fill="hold">
                                <p:stCondLst>
                                  <p:cond delay="3850"/>
                                </p:stCondLst>
                                <p:childTnLst>
                                  <p:par>
                                    <p:cTn id="54" presetID="53" presetClass="entr" presetSubtype="16"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 calcmode="lin" valueType="num">
                                          <p:cBhvr>
                                            <p:cTn id="56" dur="500" fill="hold"/>
                                            <p:tgtEl>
                                              <p:spTgt spid="92"/>
                                            </p:tgtEl>
                                            <p:attrNameLst>
                                              <p:attrName>ppt_w</p:attrName>
                                            </p:attrNameLst>
                                          </p:cBhvr>
                                          <p:tavLst>
                                            <p:tav tm="0">
                                              <p:val>
                                                <p:fltVal val="0"/>
                                              </p:val>
                                            </p:tav>
                                            <p:tav tm="100000">
                                              <p:val>
                                                <p:strVal val="#ppt_w"/>
                                              </p:val>
                                            </p:tav>
                                          </p:tavLst>
                                        </p:anim>
                                        <p:anim calcmode="lin" valueType="num">
                                          <p:cBhvr>
                                            <p:cTn id="57" dur="500" fill="hold"/>
                                            <p:tgtEl>
                                              <p:spTgt spid="92"/>
                                            </p:tgtEl>
                                            <p:attrNameLst>
                                              <p:attrName>ppt_h</p:attrName>
                                            </p:attrNameLst>
                                          </p:cBhvr>
                                          <p:tavLst>
                                            <p:tav tm="0">
                                              <p:val>
                                                <p:fltVal val="0"/>
                                              </p:val>
                                            </p:tav>
                                            <p:tav tm="100000">
                                              <p:val>
                                                <p:strVal val="#ppt_h"/>
                                              </p:val>
                                            </p:tav>
                                          </p:tavLst>
                                        </p:anim>
                                        <p:animEffect transition="in" filter="fade">
                                          <p:cBhvr>
                                            <p:cTn id="58" dur="500"/>
                                            <p:tgtEl>
                                              <p:spTgt spid="92"/>
                                            </p:tgtEl>
                                          </p:cBhvr>
                                        </p:animEffect>
                                      </p:childTnLst>
                                    </p:cTn>
                                  </p:par>
                                </p:childTnLst>
                              </p:cTn>
                            </p:par>
                            <p:par>
                              <p:cTn id="59" fill="hold">
                                <p:stCondLst>
                                  <p:cond delay="4350"/>
                                </p:stCondLst>
                                <p:childTnLst>
                                  <p:par>
                                    <p:cTn id="60" presetID="22" presetClass="entr" presetSubtype="2"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wipe(right)">
                                          <p:cBhvr>
                                            <p:cTn id="62" dur="500"/>
                                            <p:tgtEl>
                                              <p:spTgt spid="81"/>
                                            </p:tgtEl>
                                          </p:cBhvr>
                                        </p:animEffect>
                                      </p:childTnLst>
                                    </p:cTn>
                                  </p:par>
                                  <p:par>
                                    <p:cTn id="63" presetID="22" presetClass="entr" presetSubtype="8"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wipe(left)">
                                          <p:cBhvr>
                                            <p:cTn id="65" dur="500"/>
                                            <p:tgtEl>
                                              <p:spTgt spid="68"/>
                                            </p:tgtEl>
                                          </p:cBhvr>
                                        </p:animEffect>
                                      </p:childTnLst>
                                    </p:cTn>
                                  </p:par>
                                  <p:par>
                                    <p:cTn id="66" presetID="2" presetClass="entr" presetSubtype="12" accel="52000" fill="hold" nodeType="withEffect" p14:presetBounceEnd="38000">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14:bounceEnd="38000">
                                          <p:cBhvr additive="base">
                                            <p:cTn id="68" dur="500" fill="hold"/>
                                            <p:tgtEl>
                                              <p:spTgt spid="72"/>
                                            </p:tgtEl>
                                            <p:attrNameLst>
                                              <p:attrName>ppt_x</p:attrName>
                                            </p:attrNameLst>
                                          </p:cBhvr>
                                          <p:tavLst>
                                            <p:tav tm="0">
                                              <p:val>
                                                <p:strVal val="0-#ppt_w/2"/>
                                              </p:val>
                                            </p:tav>
                                            <p:tav tm="100000">
                                              <p:val>
                                                <p:strVal val="#ppt_x"/>
                                              </p:val>
                                            </p:tav>
                                          </p:tavLst>
                                        </p:anim>
                                        <p:anim calcmode="lin" valueType="num" p14:bounceEnd="38000">
                                          <p:cBhvr additive="base">
                                            <p:cTn id="69" dur="500" fill="hold"/>
                                            <p:tgtEl>
                                              <p:spTgt spid="72"/>
                                            </p:tgtEl>
                                            <p:attrNameLst>
                                              <p:attrName>ppt_y</p:attrName>
                                            </p:attrNameLst>
                                          </p:cBhvr>
                                          <p:tavLst>
                                            <p:tav tm="0">
                                              <p:val>
                                                <p:strVal val="1+#ppt_h/2"/>
                                              </p:val>
                                            </p:tav>
                                            <p:tav tm="100000">
                                              <p:val>
                                                <p:strVal val="#ppt_y"/>
                                              </p:val>
                                            </p:tav>
                                          </p:tavLst>
                                        </p:anim>
                                      </p:childTnLst>
                                    </p:cTn>
                                  </p:par>
                                  <p:par>
                                    <p:cTn id="70" presetID="2" presetClass="entr" presetSubtype="3" accel="52000" fill="hold" nodeType="withEffect" p14:presetBounceEnd="38000">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14:bounceEnd="38000">
                                          <p:cBhvr additive="base">
                                            <p:cTn id="72" dur="500" fill="hold"/>
                                            <p:tgtEl>
                                              <p:spTgt spid="69"/>
                                            </p:tgtEl>
                                            <p:attrNameLst>
                                              <p:attrName>ppt_x</p:attrName>
                                            </p:attrNameLst>
                                          </p:cBhvr>
                                          <p:tavLst>
                                            <p:tav tm="0">
                                              <p:val>
                                                <p:strVal val="1+#ppt_w/2"/>
                                              </p:val>
                                            </p:tav>
                                            <p:tav tm="100000">
                                              <p:val>
                                                <p:strVal val="#ppt_x"/>
                                              </p:val>
                                            </p:tav>
                                          </p:tavLst>
                                        </p:anim>
                                        <p:anim calcmode="lin" valueType="num" p14:bounceEnd="38000">
                                          <p:cBhvr additive="base">
                                            <p:cTn id="73" dur="500" fill="hold"/>
                                            <p:tgtEl>
                                              <p:spTgt spid="69"/>
                                            </p:tgtEl>
                                            <p:attrNameLst>
                                              <p:attrName>ppt_y</p:attrName>
                                            </p:attrNameLst>
                                          </p:cBhvr>
                                          <p:tavLst>
                                            <p:tav tm="0">
                                              <p:val>
                                                <p:strVal val="0-#ppt_h/2"/>
                                              </p:val>
                                            </p:tav>
                                            <p:tav tm="100000">
                                              <p:val>
                                                <p:strVal val="#ppt_y"/>
                                              </p:val>
                                            </p:tav>
                                          </p:tavLst>
                                        </p:anim>
                                      </p:childTnLst>
                                    </p:cTn>
                                  </p:par>
                                </p:childTnLst>
                              </p:cTn>
                            </p:par>
                            <p:par>
                              <p:cTn id="74" fill="hold">
                                <p:stCondLst>
                                  <p:cond delay="4850"/>
                                </p:stCondLst>
                                <p:childTnLst>
                                  <p:par>
                                    <p:cTn id="75" presetID="53" presetClass="entr" presetSubtype="16" fill="hold" grpId="0" nodeType="afterEffect">
                                      <p:stCondLst>
                                        <p:cond delay="0"/>
                                      </p:stCondLst>
                                      <p:childTnLst>
                                        <p:set>
                                          <p:cBhvr>
                                            <p:cTn id="76" dur="1" fill="hold">
                                              <p:stCondLst>
                                                <p:cond delay="0"/>
                                              </p:stCondLst>
                                            </p:cTn>
                                            <p:tgtEl>
                                              <p:spTgt spid="91"/>
                                            </p:tgtEl>
                                            <p:attrNameLst>
                                              <p:attrName>style.visibility</p:attrName>
                                            </p:attrNameLst>
                                          </p:cBhvr>
                                          <p:to>
                                            <p:strVal val="visible"/>
                                          </p:to>
                                        </p:set>
                                        <p:anim calcmode="lin" valueType="num">
                                          <p:cBhvr>
                                            <p:cTn id="77" dur="500" fill="hold"/>
                                            <p:tgtEl>
                                              <p:spTgt spid="91"/>
                                            </p:tgtEl>
                                            <p:attrNameLst>
                                              <p:attrName>ppt_w</p:attrName>
                                            </p:attrNameLst>
                                          </p:cBhvr>
                                          <p:tavLst>
                                            <p:tav tm="0">
                                              <p:val>
                                                <p:fltVal val="0"/>
                                              </p:val>
                                            </p:tav>
                                            <p:tav tm="100000">
                                              <p:val>
                                                <p:strVal val="#ppt_w"/>
                                              </p:val>
                                            </p:tav>
                                          </p:tavLst>
                                        </p:anim>
                                        <p:anim calcmode="lin" valueType="num">
                                          <p:cBhvr>
                                            <p:cTn id="78" dur="500" fill="hold"/>
                                            <p:tgtEl>
                                              <p:spTgt spid="91"/>
                                            </p:tgtEl>
                                            <p:attrNameLst>
                                              <p:attrName>ppt_h</p:attrName>
                                            </p:attrNameLst>
                                          </p:cBhvr>
                                          <p:tavLst>
                                            <p:tav tm="0">
                                              <p:val>
                                                <p:fltVal val="0"/>
                                              </p:val>
                                            </p:tav>
                                            <p:tav tm="100000">
                                              <p:val>
                                                <p:strVal val="#ppt_h"/>
                                              </p:val>
                                            </p:tav>
                                          </p:tavLst>
                                        </p:anim>
                                        <p:animEffect transition="in" filter="fade">
                                          <p:cBhvr>
                                            <p:cTn id="79" dur="500"/>
                                            <p:tgtEl>
                                              <p:spTgt spid="91"/>
                                            </p:tgtEl>
                                          </p:cBhvr>
                                        </p:animEffect>
                                      </p:childTnLst>
                                    </p:cTn>
                                  </p:par>
                                </p:childTnLst>
                              </p:cTn>
                            </p:par>
                            <p:par>
                              <p:cTn id="80" fill="hold">
                                <p:stCondLst>
                                  <p:cond delay="5350"/>
                                </p:stCondLst>
                                <p:childTnLst>
                                  <p:par>
                                    <p:cTn id="81" presetID="22" presetClass="entr" presetSubtype="8" fill="hold" nodeType="after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wipe(left)">
                                          <p:cBhvr>
                                            <p:cTn id="83" dur="500"/>
                                            <p:tgtEl>
                                              <p:spTgt spid="67"/>
                                            </p:tgtEl>
                                          </p:cBhvr>
                                        </p:animEffect>
                                      </p:childTnLst>
                                    </p:cTn>
                                  </p:par>
                                  <p:par>
                                    <p:cTn id="84" presetID="2" presetClass="entr" presetSubtype="2" accel="52000" fill="hold" nodeType="withEffect" p14:presetBounceEnd="38000">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14:bounceEnd="38000">
                                          <p:cBhvr additive="base">
                                            <p:cTn id="86" dur="500" fill="hold"/>
                                            <p:tgtEl>
                                              <p:spTgt spid="82"/>
                                            </p:tgtEl>
                                            <p:attrNameLst>
                                              <p:attrName>ppt_x</p:attrName>
                                            </p:attrNameLst>
                                          </p:cBhvr>
                                          <p:tavLst>
                                            <p:tav tm="0">
                                              <p:val>
                                                <p:strVal val="1+#ppt_w/2"/>
                                              </p:val>
                                            </p:tav>
                                            <p:tav tm="100000">
                                              <p:val>
                                                <p:strVal val="#ppt_x"/>
                                              </p:val>
                                            </p:tav>
                                          </p:tavLst>
                                        </p:anim>
                                        <p:anim calcmode="lin" valueType="num" p14:bounceEnd="38000">
                                          <p:cBhvr additive="base">
                                            <p:cTn id="87" dur="500" fill="hold"/>
                                            <p:tgtEl>
                                              <p:spTgt spid="82"/>
                                            </p:tgtEl>
                                            <p:attrNameLst>
                                              <p:attrName>ppt_y</p:attrName>
                                            </p:attrNameLst>
                                          </p:cBhvr>
                                          <p:tavLst>
                                            <p:tav tm="0">
                                              <p:val>
                                                <p:strVal val="#ppt_y"/>
                                              </p:val>
                                            </p:tav>
                                            <p:tav tm="100000">
                                              <p:val>
                                                <p:strVal val="#ppt_y"/>
                                              </p:val>
                                            </p:tav>
                                          </p:tavLst>
                                        </p:anim>
                                      </p:childTnLst>
                                    </p:cTn>
                                  </p:par>
                                  <p:par>
                                    <p:cTn id="88" presetID="10" presetClass="entr" presetSubtype="0" fill="hold" grpId="0" nodeType="withEffect">
                                      <p:stCondLst>
                                        <p:cond delay="250"/>
                                      </p:stCondLst>
                                      <p:childTnLst>
                                        <p:set>
                                          <p:cBhvr>
                                            <p:cTn id="89" dur="1" fill="hold">
                                              <p:stCondLst>
                                                <p:cond delay="0"/>
                                              </p:stCondLst>
                                            </p:cTn>
                                            <p:tgtEl>
                                              <p:spTgt spid="95"/>
                                            </p:tgtEl>
                                            <p:attrNameLst>
                                              <p:attrName>style.visibility</p:attrName>
                                            </p:attrNameLst>
                                          </p:cBhvr>
                                          <p:to>
                                            <p:strVal val="visible"/>
                                          </p:to>
                                        </p:set>
                                        <p:animEffect transition="in" filter="fade">
                                          <p:cBhvr>
                                            <p:cTn id="90" dur="400"/>
                                            <p:tgtEl>
                                              <p:spTgt spid="95"/>
                                            </p:tgtEl>
                                          </p:cBhvr>
                                        </p:animEffect>
                                      </p:childTnLst>
                                    </p:cTn>
                                  </p:par>
                                  <p:par>
                                    <p:cTn id="91" presetID="10" presetClass="entr" presetSubtype="0" fill="hold" grpId="0" nodeType="withEffect">
                                      <p:stCondLst>
                                        <p:cond delay="250"/>
                                      </p:stCondLst>
                                      <p:childTnLst>
                                        <p:set>
                                          <p:cBhvr>
                                            <p:cTn id="92" dur="1" fill="hold">
                                              <p:stCondLst>
                                                <p:cond delay="0"/>
                                              </p:stCondLst>
                                            </p:cTn>
                                            <p:tgtEl>
                                              <p:spTgt spid="96"/>
                                            </p:tgtEl>
                                            <p:attrNameLst>
                                              <p:attrName>style.visibility</p:attrName>
                                            </p:attrNameLst>
                                          </p:cBhvr>
                                          <p:to>
                                            <p:strVal val="visible"/>
                                          </p:to>
                                        </p:set>
                                        <p:animEffect transition="in" filter="fade">
                                          <p:cBhvr>
                                            <p:cTn id="93" dur="500"/>
                                            <p:tgtEl>
                                              <p:spTgt spid="96"/>
                                            </p:tgtEl>
                                          </p:cBhvr>
                                        </p:animEffect>
                                      </p:childTnLst>
                                    </p:cTn>
                                  </p:par>
                                  <p:par>
                                    <p:cTn id="94" presetID="10" presetClass="entr" presetSubtype="0" fill="hold" grpId="0" nodeType="withEffect">
                                      <p:stCondLst>
                                        <p:cond delay="250"/>
                                      </p:stCondLst>
                                      <p:childTnLst>
                                        <p:set>
                                          <p:cBhvr>
                                            <p:cTn id="95" dur="1" fill="hold">
                                              <p:stCondLst>
                                                <p:cond delay="0"/>
                                              </p:stCondLst>
                                            </p:cTn>
                                            <p:tgtEl>
                                              <p:spTgt spid="97"/>
                                            </p:tgtEl>
                                            <p:attrNameLst>
                                              <p:attrName>style.visibility</p:attrName>
                                            </p:attrNameLst>
                                          </p:cBhvr>
                                          <p:to>
                                            <p:strVal val="visible"/>
                                          </p:to>
                                        </p:set>
                                        <p:animEffect transition="in" filter="fade">
                                          <p:cBhvr>
                                            <p:cTn id="96" dur="400"/>
                                            <p:tgtEl>
                                              <p:spTgt spid="97"/>
                                            </p:tgtEl>
                                          </p:cBhvr>
                                        </p:animEffect>
                                      </p:childTnLst>
                                    </p:cTn>
                                  </p:par>
                                  <p:par>
                                    <p:cTn id="97" presetID="10" presetClass="entr" presetSubtype="0" fill="hold" grpId="0" nodeType="withEffect">
                                      <p:stCondLst>
                                        <p:cond delay="250"/>
                                      </p:stCondLst>
                                      <p:childTnLst>
                                        <p:set>
                                          <p:cBhvr>
                                            <p:cTn id="98" dur="1" fill="hold">
                                              <p:stCondLst>
                                                <p:cond delay="0"/>
                                              </p:stCondLst>
                                            </p:cTn>
                                            <p:tgtEl>
                                              <p:spTgt spid="98"/>
                                            </p:tgtEl>
                                            <p:attrNameLst>
                                              <p:attrName>style.visibility</p:attrName>
                                            </p:attrNameLst>
                                          </p:cBhvr>
                                          <p:to>
                                            <p:strVal val="visible"/>
                                          </p:to>
                                        </p:set>
                                        <p:animEffect transition="in" filter="fade">
                                          <p:cBhvr>
                                            <p:cTn id="99" dur="500"/>
                                            <p:tgtEl>
                                              <p:spTgt spid="98"/>
                                            </p:tgtEl>
                                          </p:cBhvr>
                                        </p:animEffect>
                                      </p:childTnLst>
                                    </p:cTn>
                                  </p:par>
                                </p:childTnLst>
                              </p:cTn>
                            </p:par>
                            <p:par>
                              <p:cTn id="100" fill="hold">
                                <p:stCondLst>
                                  <p:cond delay="6100"/>
                                </p:stCondLst>
                                <p:childTnLst>
                                  <p:par>
                                    <p:cTn id="101" presetID="22" presetClass="entr" presetSubtype="2"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wipe(right)">
                                          <p:cBhvr>
                                            <p:cTn id="103" dur="500"/>
                                            <p:tgtEl>
                                              <p:spTgt spid="99"/>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100"/>
                                            </p:tgtEl>
                                            <p:attrNameLst>
                                              <p:attrName>style.visibility</p:attrName>
                                            </p:attrNameLst>
                                          </p:cBhvr>
                                          <p:to>
                                            <p:strVal val="visible"/>
                                          </p:to>
                                        </p:set>
                                        <p:animEffect transition="in" filter="wipe(right)">
                                          <p:cBhvr>
                                            <p:cTn id="106" dur="75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P spid="94" grpId="0"/>
          <p:bldP spid="95" grpId="0"/>
          <p:bldP spid="96" grpId="0"/>
          <p:bldP spid="97" grpId="0"/>
          <p:bldP spid="98" grpId="0"/>
          <p:bldP spid="99" grpId="0"/>
          <p:bldP spid="100" grpId="0"/>
          <p:bldP spid="105" grpId="0"/>
        </p:bldLst>
      </p:timing>
    </mc:Choice>
    <mc:Fallback xmlns="" xmlns:a14="http://schemas.microsoft.com/office/drawing/2010/mai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0-#ppt_w/2"/>
                                              </p:val>
                                            </p:tav>
                                            <p:tav tm="100000">
                                              <p:val>
                                                <p:strVal val="#ppt_x"/>
                                              </p:val>
                                            </p:tav>
                                          </p:tavLst>
                                        </p:anim>
                                        <p:anim calcmode="lin" valueType="num">
                                          <p:cBhvr additive="base">
                                            <p:cTn id="8" dur="500" fill="hold"/>
                                            <p:tgtEl>
                                              <p:spTgt spid="10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5"/>
                                            </p:tgtEl>
                                            <p:attrNameLst>
                                              <p:attrName>style.visibility</p:attrName>
                                            </p:attrNameLst>
                                          </p:cBhvr>
                                          <p:to>
                                            <p:strVal val="visible"/>
                                          </p:to>
                                        </p:set>
                                        <p:anim calcmode="lin" valueType="num">
                                          <p:cBhvr>
                                            <p:cTn id="12" dur="5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5"/>
                                            </p:tgtEl>
                                            <p:attrNameLst>
                                              <p:attrName>ppt_y</p:attrName>
                                            </p:attrNameLst>
                                          </p:cBhvr>
                                          <p:tavLst>
                                            <p:tav tm="0">
                                              <p:val>
                                                <p:strVal val="#ppt_y"/>
                                              </p:val>
                                            </p:tav>
                                            <p:tav tm="100000">
                                              <p:val>
                                                <p:strVal val="#ppt_y"/>
                                              </p:val>
                                            </p:tav>
                                          </p:tavLst>
                                        </p:anim>
                                        <p:anim calcmode="lin" valueType="num">
                                          <p:cBhvr>
                                            <p:cTn id="14" dur="5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5"/>
                                            </p:tgtEl>
                                          </p:cBhvr>
                                        </p:animEffect>
                                      </p:childTnLst>
                                    </p:cTn>
                                  </p:par>
                                </p:childTnLst>
                              </p:cTn>
                            </p:par>
                            <p:par>
                              <p:cTn id="17" fill="hold">
                                <p:stCondLst>
                                  <p:cond delay="1350"/>
                                </p:stCondLst>
                                <p:childTnLst>
                                  <p:par>
                                    <p:cTn id="18" presetID="22" presetClass="entr" presetSubtype="8" fill="hold" nodeType="after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wipe(left)">
                                          <p:cBhvr>
                                            <p:cTn id="20" dur="500"/>
                                            <p:tgtEl>
                                              <p:spTgt spid="80"/>
                                            </p:tgtEl>
                                          </p:cBhvr>
                                        </p:animEffect>
                                      </p:childTnLst>
                                    </p:cTn>
                                  </p:par>
                                  <p:par>
                                    <p:cTn id="21" presetID="2" presetClass="entr" presetSubtype="3" accel="5200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additive="base">
                                            <p:cTn id="23" dur="500" fill="hold"/>
                                            <p:tgtEl>
                                              <p:spTgt spid="88"/>
                                            </p:tgtEl>
                                            <p:attrNameLst>
                                              <p:attrName>ppt_x</p:attrName>
                                            </p:attrNameLst>
                                          </p:cBhvr>
                                          <p:tavLst>
                                            <p:tav tm="0">
                                              <p:val>
                                                <p:strVal val="1+#ppt_w/2"/>
                                              </p:val>
                                            </p:tav>
                                            <p:tav tm="100000">
                                              <p:val>
                                                <p:strVal val="#ppt_x"/>
                                              </p:val>
                                            </p:tav>
                                          </p:tavLst>
                                        </p:anim>
                                        <p:anim calcmode="lin" valueType="num">
                                          <p:cBhvr additive="base">
                                            <p:cTn id="24" dur="500" fill="hold"/>
                                            <p:tgtEl>
                                              <p:spTgt spid="88"/>
                                            </p:tgtEl>
                                            <p:attrNameLst>
                                              <p:attrName>ppt_y</p:attrName>
                                            </p:attrNameLst>
                                          </p:cBhvr>
                                          <p:tavLst>
                                            <p:tav tm="0">
                                              <p:val>
                                                <p:strVal val="0-#ppt_h/2"/>
                                              </p:val>
                                            </p:tav>
                                            <p:tav tm="100000">
                                              <p:val>
                                                <p:strVal val="#ppt_y"/>
                                              </p:val>
                                            </p:tav>
                                          </p:tavLst>
                                        </p:anim>
                                      </p:childTnLst>
                                    </p:cTn>
                                  </p:par>
                                </p:childTnLst>
                              </p:cTn>
                            </p:par>
                            <p:par>
                              <p:cTn id="25" fill="hold">
                                <p:stCondLst>
                                  <p:cond delay="1850"/>
                                </p:stCondLst>
                                <p:childTnLst>
                                  <p:par>
                                    <p:cTn id="26" presetID="53" presetClass="entr" presetSubtype="16" fill="hold" grpId="0" nodeType="afterEffect">
                                      <p:stCondLst>
                                        <p:cond delay="0"/>
                                      </p:stCondLst>
                                      <p:childTnLst>
                                        <p:set>
                                          <p:cBhvr>
                                            <p:cTn id="27" dur="1" fill="hold">
                                              <p:stCondLst>
                                                <p:cond delay="0"/>
                                              </p:stCondLst>
                                            </p:cTn>
                                            <p:tgtEl>
                                              <p:spTgt spid="94"/>
                                            </p:tgtEl>
                                            <p:attrNameLst>
                                              <p:attrName>style.visibility</p:attrName>
                                            </p:attrNameLst>
                                          </p:cBhvr>
                                          <p:to>
                                            <p:strVal val="visible"/>
                                          </p:to>
                                        </p:set>
                                        <p:anim calcmode="lin" valueType="num">
                                          <p:cBhvr>
                                            <p:cTn id="28" dur="500" fill="hold"/>
                                            <p:tgtEl>
                                              <p:spTgt spid="94"/>
                                            </p:tgtEl>
                                            <p:attrNameLst>
                                              <p:attrName>ppt_w</p:attrName>
                                            </p:attrNameLst>
                                          </p:cBhvr>
                                          <p:tavLst>
                                            <p:tav tm="0">
                                              <p:val>
                                                <p:fltVal val="0"/>
                                              </p:val>
                                            </p:tav>
                                            <p:tav tm="100000">
                                              <p:val>
                                                <p:strVal val="#ppt_w"/>
                                              </p:val>
                                            </p:tav>
                                          </p:tavLst>
                                        </p:anim>
                                        <p:anim calcmode="lin" valueType="num">
                                          <p:cBhvr>
                                            <p:cTn id="29" dur="500" fill="hold"/>
                                            <p:tgtEl>
                                              <p:spTgt spid="94"/>
                                            </p:tgtEl>
                                            <p:attrNameLst>
                                              <p:attrName>ppt_h</p:attrName>
                                            </p:attrNameLst>
                                          </p:cBhvr>
                                          <p:tavLst>
                                            <p:tav tm="0">
                                              <p:val>
                                                <p:fltVal val="0"/>
                                              </p:val>
                                            </p:tav>
                                            <p:tav tm="100000">
                                              <p:val>
                                                <p:strVal val="#ppt_h"/>
                                              </p:val>
                                            </p:tav>
                                          </p:tavLst>
                                        </p:anim>
                                        <p:animEffect transition="in" filter="fade">
                                          <p:cBhvr>
                                            <p:cTn id="30" dur="500"/>
                                            <p:tgtEl>
                                              <p:spTgt spid="94"/>
                                            </p:tgtEl>
                                          </p:cBhvr>
                                        </p:animEffect>
                                      </p:childTnLst>
                                    </p:cTn>
                                  </p:par>
                                </p:childTnLst>
                              </p:cTn>
                            </p:par>
                            <p:par>
                              <p:cTn id="31" fill="hold">
                                <p:stCondLst>
                                  <p:cond delay="2350"/>
                                </p:stCondLst>
                                <p:childTnLst>
                                  <p:par>
                                    <p:cTn id="32" presetID="22" presetClass="entr" presetSubtype="8" fill="hold" nodeType="after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500"/>
                                            <p:tgtEl>
                                              <p:spTgt spid="78"/>
                                            </p:tgtEl>
                                          </p:cBhvr>
                                        </p:animEffect>
                                      </p:childTnLst>
                                    </p:cTn>
                                  </p:par>
                                  <p:par>
                                    <p:cTn id="35" presetID="2" presetClass="entr" presetSubtype="12" accel="5200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additive="base">
                                            <p:cTn id="37" dur="500" fill="hold"/>
                                            <p:tgtEl>
                                              <p:spTgt spid="75"/>
                                            </p:tgtEl>
                                            <p:attrNameLst>
                                              <p:attrName>ppt_x</p:attrName>
                                            </p:attrNameLst>
                                          </p:cBhvr>
                                          <p:tavLst>
                                            <p:tav tm="0">
                                              <p:val>
                                                <p:strVal val="0-#ppt_w/2"/>
                                              </p:val>
                                            </p:tav>
                                            <p:tav tm="100000">
                                              <p:val>
                                                <p:strVal val="#ppt_x"/>
                                              </p:val>
                                            </p:tav>
                                          </p:tavLst>
                                        </p:anim>
                                        <p:anim calcmode="lin" valueType="num">
                                          <p:cBhvr additive="base">
                                            <p:cTn id="38" dur="500" fill="hold"/>
                                            <p:tgtEl>
                                              <p:spTgt spid="75"/>
                                            </p:tgtEl>
                                            <p:attrNameLst>
                                              <p:attrName>ppt_y</p:attrName>
                                            </p:attrNameLst>
                                          </p:cBhvr>
                                          <p:tavLst>
                                            <p:tav tm="0">
                                              <p:val>
                                                <p:strVal val="1+#ppt_h/2"/>
                                              </p:val>
                                            </p:tav>
                                            <p:tav tm="100000">
                                              <p:val>
                                                <p:strVal val="#ppt_y"/>
                                              </p:val>
                                            </p:tav>
                                          </p:tavLst>
                                        </p:anim>
                                      </p:childTnLst>
                                    </p:cTn>
                                  </p:par>
                                </p:childTnLst>
                              </p:cTn>
                            </p:par>
                            <p:par>
                              <p:cTn id="39" fill="hold">
                                <p:stCondLst>
                                  <p:cond delay="2850"/>
                                </p:stCondLst>
                                <p:childTnLst>
                                  <p:par>
                                    <p:cTn id="40" presetID="53" presetClass="entr" presetSubtype="16" fill="hold" grpId="0" nodeType="afterEffect">
                                      <p:stCondLst>
                                        <p:cond delay="0"/>
                                      </p:stCondLst>
                                      <p:childTnLst>
                                        <p:set>
                                          <p:cBhvr>
                                            <p:cTn id="41" dur="1" fill="hold">
                                              <p:stCondLst>
                                                <p:cond delay="0"/>
                                              </p:stCondLst>
                                            </p:cTn>
                                            <p:tgtEl>
                                              <p:spTgt spid="93"/>
                                            </p:tgtEl>
                                            <p:attrNameLst>
                                              <p:attrName>style.visibility</p:attrName>
                                            </p:attrNameLst>
                                          </p:cBhvr>
                                          <p:to>
                                            <p:strVal val="visible"/>
                                          </p:to>
                                        </p:set>
                                        <p:anim calcmode="lin" valueType="num">
                                          <p:cBhvr>
                                            <p:cTn id="42" dur="500" fill="hold"/>
                                            <p:tgtEl>
                                              <p:spTgt spid="93"/>
                                            </p:tgtEl>
                                            <p:attrNameLst>
                                              <p:attrName>ppt_w</p:attrName>
                                            </p:attrNameLst>
                                          </p:cBhvr>
                                          <p:tavLst>
                                            <p:tav tm="0">
                                              <p:val>
                                                <p:fltVal val="0"/>
                                              </p:val>
                                            </p:tav>
                                            <p:tav tm="100000">
                                              <p:val>
                                                <p:strVal val="#ppt_w"/>
                                              </p:val>
                                            </p:tav>
                                          </p:tavLst>
                                        </p:anim>
                                        <p:anim calcmode="lin" valueType="num">
                                          <p:cBhvr>
                                            <p:cTn id="43" dur="500" fill="hold"/>
                                            <p:tgtEl>
                                              <p:spTgt spid="93"/>
                                            </p:tgtEl>
                                            <p:attrNameLst>
                                              <p:attrName>ppt_h</p:attrName>
                                            </p:attrNameLst>
                                          </p:cBhvr>
                                          <p:tavLst>
                                            <p:tav tm="0">
                                              <p:val>
                                                <p:fltVal val="0"/>
                                              </p:val>
                                            </p:tav>
                                            <p:tav tm="100000">
                                              <p:val>
                                                <p:strVal val="#ppt_h"/>
                                              </p:val>
                                            </p:tav>
                                          </p:tavLst>
                                        </p:anim>
                                        <p:animEffect transition="in" filter="fade">
                                          <p:cBhvr>
                                            <p:cTn id="44" dur="500"/>
                                            <p:tgtEl>
                                              <p:spTgt spid="93"/>
                                            </p:tgtEl>
                                          </p:cBhvr>
                                        </p:animEffect>
                                      </p:childTnLst>
                                    </p:cTn>
                                  </p:par>
                                </p:childTnLst>
                              </p:cTn>
                            </p:par>
                            <p:par>
                              <p:cTn id="45" fill="hold">
                                <p:stCondLst>
                                  <p:cond delay="3350"/>
                                </p:stCondLst>
                                <p:childTnLst>
                                  <p:par>
                                    <p:cTn id="46" presetID="22" presetClass="entr" presetSubtype="8" fill="hold" nodeType="after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wipe(left)">
                                          <p:cBhvr>
                                            <p:cTn id="48" dur="500"/>
                                            <p:tgtEl>
                                              <p:spTgt spid="79"/>
                                            </p:tgtEl>
                                          </p:cBhvr>
                                        </p:animEffect>
                                      </p:childTnLst>
                                    </p:cTn>
                                  </p:par>
                                  <p:par>
                                    <p:cTn id="49" presetID="2" presetClass="entr" presetSubtype="3" accel="5200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anim calcmode="lin" valueType="num">
                                          <p:cBhvr additive="base">
                                            <p:cTn id="51" dur="500" fill="hold"/>
                                            <p:tgtEl>
                                              <p:spTgt spid="85"/>
                                            </p:tgtEl>
                                            <p:attrNameLst>
                                              <p:attrName>ppt_x</p:attrName>
                                            </p:attrNameLst>
                                          </p:cBhvr>
                                          <p:tavLst>
                                            <p:tav tm="0">
                                              <p:val>
                                                <p:strVal val="1+#ppt_w/2"/>
                                              </p:val>
                                            </p:tav>
                                            <p:tav tm="100000">
                                              <p:val>
                                                <p:strVal val="#ppt_x"/>
                                              </p:val>
                                            </p:tav>
                                          </p:tavLst>
                                        </p:anim>
                                        <p:anim calcmode="lin" valueType="num">
                                          <p:cBhvr additive="base">
                                            <p:cTn id="52" dur="500" fill="hold"/>
                                            <p:tgtEl>
                                              <p:spTgt spid="85"/>
                                            </p:tgtEl>
                                            <p:attrNameLst>
                                              <p:attrName>ppt_y</p:attrName>
                                            </p:attrNameLst>
                                          </p:cBhvr>
                                          <p:tavLst>
                                            <p:tav tm="0">
                                              <p:val>
                                                <p:strVal val="0-#ppt_h/2"/>
                                              </p:val>
                                            </p:tav>
                                            <p:tav tm="100000">
                                              <p:val>
                                                <p:strVal val="#ppt_y"/>
                                              </p:val>
                                            </p:tav>
                                          </p:tavLst>
                                        </p:anim>
                                      </p:childTnLst>
                                    </p:cTn>
                                  </p:par>
                                </p:childTnLst>
                              </p:cTn>
                            </p:par>
                            <p:par>
                              <p:cTn id="53" fill="hold">
                                <p:stCondLst>
                                  <p:cond delay="3850"/>
                                </p:stCondLst>
                                <p:childTnLst>
                                  <p:par>
                                    <p:cTn id="54" presetID="53" presetClass="entr" presetSubtype="16"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 calcmode="lin" valueType="num">
                                          <p:cBhvr>
                                            <p:cTn id="56" dur="500" fill="hold"/>
                                            <p:tgtEl>
                                              <p:spTgt spid="92"/>
                                            </p:tgtEl>
                                            <p:attrNameLst>
                                              <p:attrName>ppt_w</p:attrName>
                                            </p:attrNameLst>
                                          </p:cBhvr>
                                          <p:tavLst>
                                            <p:tav tm="0">
                                              <p:val>
                                                <p:fltVal val="0"/>
                                              </p:val>
                                            </p:tav>
                                            <p:tav tm="100000">
                                              <p:val>
                                                <p:strVal val="#ppt_w"/>
                                              </p:val>
                                            </p:tav>
                                          </p:tavLst>
                                        </p:anim>
                                        <p:anim calcmode="lin" valueType="num">
                                          <p:cBhvr>
                                            <p:cTn id="57" dur="500" fill="hold"/>
                                            <p:tgtEl>
                                              <p:spTgt spid="92"/>
                                            </p:tgtEl>
                                            <p:attrNameLst>
                                              <p:attrName>ppt_h</p:attrName>
                                            </p:attrNameLst>
                                          </p:cBhvr>
                                          <p:tavLst>
                                            <p:tav tm="0">
                                              <p:val>
                                                <p:fltVal val="0"/>
                                              </p:val>
                                            </p:tav>
                                            <p:tav tm="100000">
                                              <p:val>
                                                <p:strVal val="#ppt_h"/>
                                              </p:val>
                                            </p:tav>
                                          </p:tavLst>
                                        </p:anim>
                                        <p:animEffect transition="in" filter="fade">
                                          <p:cBhvr>
                                            <p:cTn id="58" dur="500"/>
                                            <p:tgtEl>
                                              <p:spTgt spid="92"/>
                                            </p:tgtEl>
                                          </p:cBhvr>
                                        </p:animEffect>
                                      </p:childTnLst>
                                    </p:cTn>
                                  </p:par>
                                </p:childTnLst>
                              </p:cTn>
                            </p:par>
                            <p:par>
                              <p:cTn id="59" fill="hold">
                                <p:stCondLst>
                                  <p:cond delay="4350"/>
                                </p:stCondLst>
                                <p:childTnLst>
                                  <p:par>
                                    <p:cTn id="60" presetID="22" presetClass="entr" presetSubtype="2"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wipe(right)">
                                          <p:cBhvr>
                                            <p:cTn id="62" dur="500"/>
                                            <p:tgtEl>
                                              <p:spTgt spid="81"/>
                                            </p:tgtEl>
                                          </p:cBhvr>
                                        </p:animEffect>
                                      </p:childTnLst>
                                    </p:cTn>
                                  </p:par>
                                  <p:par>
                                    <p:cTn id="63" presetID="22" presetClass="entr" presetSubtype="8"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wipe(left)">
                                          <p:cBhvr>
                                            <p:cTn id="65" dur="500"/>
                                            <p:tgtEl>
                                              <p:spTgt spid="68"/>
                                            </p:tgtEl>
                                          </p:cBhvr>
                                        </p:animEffect>
                                      </p:childTnLst>
                                    </p:cTn>
                                  </p:par>
                                  <p:par>
                                    <p:cTn id="66" presetID="2" presetClass="entr" presetSubtype="12" accel="52000" fill="hold" nodeType="with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0-#ppt_w/2"/>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par>
                                    <p:cTn id="70" presetID="2" presetClass="entr" presetSubtype="3" accel="52000" fill="hold" nodeType="with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additive="base">
                                            <p:cTn id="72" dur="500" fill="hold"/>
                                            <p:tgtEl>
                                              <p:spTgt spid="69"/>
                                            </p:tgtEl>
                                            <p:attrNameLst>
                                              <p:attrName>ppt_x</p:attrName>
                                            </p:attrNameLst>
                                          </p:cBhvr>
                                          <p:tavLst>
                                            <p:tav tm="0">
                                              <p:val>
                                                <p:strVal val="1+#ppt_w/2"/>
                                              </p:val>
                                            </p:tav>
                                            <p:tav tm="100000">
                                              <p:val>
                                                <p:strVal val="#ppt_x"/>
                                              </p:val>
                                            </p:tav>
                                          </p:tavLst>
                                        </p:anim>
                                        <p:anim calcmode="lin" valueType="num">
                                          <p:cBhvr additive="base">
                                            <p:cTn id="73" dur="500" fill="hold"/>
                                            <p:tgtEl>
                                              <p:spTgt spid="69"/>
                                            </p:tgtEl>
                                            <p:attrNameLst>
                                              <p:attrName>ppt_y</p:attrName>
                                            </p:attrNameLst>
                                          </p:cBhvr>
                                          <p:tavLst>
                                            <p:tav tm="0">
                                              <p:val>
                                                <p:strVal val="0-#ppt_h/2"/>
                                              </p:val>
                                            </p:tav>
                                            <p:tav tm="100000">
                                              <p:val>
                                                <p:strVal val="#ppt_y"/>
                                              </p:val>
                                            </p:tav>
                                          </p:tavLst>
                                        </p:anim>
                                      </p:childTnLst>
                                    </p:cTn>
                                  </p:par>
                                </p:childTnLst>
                              </p:cTn>
                            </p:par>
                            <p:par>
                              <p:cTn id="74" fill="hold">
                                <p:stCondLst>
                                  <p:cond delay="4850"/>
                                </p:stCondLst>
                                <p:childTnLst>
                                  <p:par>
                                    <p:cTn id="75" presetID="53" presetClass="entr" presetSubtype="16" fill="hold" grpId="0" nodeType="afterEffect">
                                      <p:stCondLst>
                                        <p:cond delay="0"/>
                                      </p:stCondLst>
                                      <p:childTnLst>
                                        <p:set>
                                          <p:cBhvr>
                                            <p:cTn id="76" dur="1" fill="hold">
                                              <p:stCondLst>
                                                <p:cond delay="0"/>
                                              </p:stCondLst>
                                            </p:cTn>
                                            <p:tgtEl>
                                              <p:spTgt spid="91"/>
                                            </p:tgtEl>
                                            <p:attrNameLst>
                                              <p:attrName>style.visibility</p:attrName>
                                            </p:attrNameLst>
                                          </p:cBhvr>
                                          <p:to>
                                            <p:strVal val="visible"/>
                                          </p:to>
                                        </p:set>
                                        <p:anim calcmode="lin" valueType="num">
                                          <p:cBhvr>
                                            <p:cTn id="77" dur="500" fill="hold"/>
                                            <p:tgtEl>
                                              <p:spTgt spid="91"/>
                                            </p:tgtEl>
                                            <p:attrNameLst>
                                              <p:attrName>ppt_w</p:attrName>
                                            </p:attrNameLst>
                                          </p:cBhvr>
                                          <p:tavLst>
                                            <p:tav tm="0">
                                              <p:val>
                                                <p:fltVal val="0"/>
                                              </p:val>
                                            </p:tav>
                                            <p:tav tm="100000">
                                              <p:val>
                                                <p:strVal val="#ppt_w"/>
                                              </p:val>
                                            </p:tav>
                                          </p:tavLst>
                                        </p:anim>
                                        <p:anim calcmode="lin" valueType="num">
                                          <p:cBhvr>
                                            <p:cTn id="78" dur="500" fill="hold"/>
                                            <p:tgtEl>
                                              <p:spTgt spid="91"/>
                                            </p:tgtEl>
                                            <p:attrNameLst>
                                              <p:attrName>ppt_h</p:attrName>
                                            </p:attrNameLst>
                                          </p:cBhvr>
                                          <p:tavLst>
                                            <p:tav tm="0">
                                              <p:val>
                                                <p:fltVal val="0"/>
                                              </p:val>
                                            </p:tav>
                                            <p:tav tm="100000">
                                              <p:val>
                                                <p:strVal val="#ppt_h"/>
                                              </p:val>
                                            </p:tav>
                                          </p:tavLst>
                                        </p:anim>
                                        <p:animEffect transition="in" filter="fade">
                                          <p:cBhvr>
                                            <p:cTn id="79" dur="500"/>
                                            <p:tgtEl>
                                              <p:spTgt spid="91"/>
                                            </p:tgtEl>
                                          </p:cBhvr>
                                        </p:animEffect>
                                      </p:childTnLst>
                                    </p:cTn>
                                  </p:par>
                                </p:childTnLst>
                              </p:cTn>
                            </p:par>
                            <p:par>
                              <p:cTn id="80" fill="hold">
                                <p:stCondLst>
                                  <p:cond delay="5350"/>
                                </p:stCondLst>
                                <p:childTnLst>
                                  <p:par>
                                    <p:cTn id="81" presetID="22" presetClass="entr" presetSubtype="8" fill="hold" nodeType="after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wipe(left)">
                                          <p:cBhvr>
                                            <p:cTn id="83" dur="500"/>
                                            <p:tgtEl>
                                              <p:spTgt spid="67"/>
                                            </p:tgtEl>
                                          </p:cBhvr>
                                        </p:animEffect>
                                      </p:childTnLst>
                                    </p:cTn>
                                  </p:par>
                                  <p:par>
                                    <p:cTn id="84" presetID="2" presetClass="entr" presetSubtype="2" accel="52000" fill="hold" nodeType="with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500" fill="hold"/>
                                            <p:tgtEl>
                                              <p:spTgt spid="82"/>
                                            </p:tgtEl>
                                            <p:attrNameLst>
                                              <p:attrName>ppt_x</p:attrName>
                                            </p:attrNameLst>
                                          </p:cBhvr>
                                          <p:tavLst>
                                            <p:tav tm="0">
                                              <p:val>
                                                <p:strVal val="1+#ppt_w/2"/>
                                              </p:val>
                                            </p:tav>
                                            <p:tav tm="100000">
                                              <p:val>
                                                <p:strVal val="#ppt_x"/>
                                              </p:val>
                                            </p:tav>
                                          </p:tavLst>
                                        </p:anim>
                                        <p:anim calcmode="lin" valueType="num">
                                          <p:cBhvr additive="base">
                                            <p:cTn id="87" dur="500" fill="hold"/>
                                            <p:tgtEl>
                                              <p:spTgt spid="82"/>
                                            </p:tgtEl>
                                            <p:attrNameLst>
                                              <p:attrName>ppt_y</p:attrName>
                                            </p:attrNameLst>
                                          </p:cBhvr>
                                          <p:tavLst>
                                            <p:tav tm="0">
                                              <p:val>
                                                <p:strVal val="#ppt_y"/>
                                              </p:val>
                                            </p:tav>
                                            <p:tav tm="100000">
                                              <p:val>
                                                <p:strVal val="#ppt_y"/>
                                              </p:val>
                                            </p:tav>
                                          </p:tavLst>
                                        </p:anim>
                                      </p:childTnLst>
                                    </p:cTn>
                                  </p:par>
                                  <p:par>
                                    <p:cTn id="88" presetID="10" presetClass="entr" presetSubtype="0" fill="hold" grpId="0" nodeType="withEffect">
                                      <p:stCondLst>
                                        <p:cond delay="250"/>
                                      </p:stCondLst>
                                      <p:childTnLst>
                                        <p:set>
                                          <p:cBhvr>
                                            <p:cTn id="89" dur="1" fill="hold">
                                              <p:stCondLst>
                                                <p:cond delay="0"/>
                                              </p:stCondLst>
                                            </p:cTn>
                                            <p:tgtEl>
                                              <p:spTgt spid="95"/>
                                            </p:tgtEl>
                                            <p:attrNameLst>
                                              <p:attrName>style.visibility</p:attrName>
                                            </p:attrNameLst>
                                          </p:cBhvr>
                                          <p:to>
                                            <p:strVal val="visible"/>
                                          </p:to>
                                        </p:set>
                                        <p:animEffect transition="in" filter="fade">
                                          <p:cBhvr>
                                            <p:cTn id="90" dur="400"/>
                                            <p:tgtEl>
                                              <p:spTgt spid="95"/>
                                            </p:tgtEl>
                                          </p:cBhvr>
                                        </p:animEffect>
                                      </p:childTnLst>
                                    </p:cTn>
                                  </p:par>
                                  <p:par>
                                    <p:cTn id="91" presetID="10" presetClass="entr" presetSubtype="0" fill="hold" grpId="0" nodeType="withEffect">
                                      <p:stCondLst>
                                        <p:cond delay="250"/>
                                      </p:stCondLst>
                                      <p:childTnLst>
                                        <p:set>
                                          <p:cBhvr>
                                            <p:cTn id="92" dur="1" fill="hold">
                                              <p:stCondLst>
                                                <p:cond delay="0"/>
                                              </p:stCondLst>
                                            </p:cTn>
                                            <p:tgtEl>
                                              <p:spTgt spid="96"/>
                                            </p:tgtEl>
                                            <p:attrNameLst>
                                              <p:attrName>style.visibility</p:attrName>
                                            </p:attrNameLst>
                                          </p:cBhvr>
                                          <p:to>
                                            <p:strVal val="visible"/>
                                          </p:to>
                                        </p:set>
                                        <p:animEffect transition="in" filter="fade">
                                          <p:cBhvr>
                                            <p:cTn id="93" dur="500"/>
                                            <p:tgtEl>
                                              <p:spTgt spid="96"/>
                                            </p:tgtEl>
                                          </p:cBhvr>
                                        </p:animEffect>
                                      </p:childTnLst>
                                    </p:cTn>
                                  </p:par>
                                  <p:par>
                                    <p:cTn id="94" presetID="10" presetClass="entr" presetSubtype="0" fill="hold" grpId="0" nodeType="withEffect">
                                      <p:stCondLst>
                                        <p:cond delay="250"/>
                                      </p:stCondLst>
                                      <p:childTnLst>
                                        <p:set>
                                          <p:cBhvr>
                                            <p:cTn id="95" dur="1" fill="hold">
                                              <p:stCondLst>
                                                <p:cond delay="0"/>
                                              </p:stCondLst>
                                            </p:cTn>
                                            <p:tgtEl>
                                              <p:spTgt spid="97"/>
                                            </p:tgtEl>
                                            <p:attrNameLst>
                                              <p:attrName>style.visibility</p:attrName>
                                            </p:attrNameLst>
                                          </p:cBhvr>
                                          <p:to>
                                            <p:strVal val="visible"/>
                                          </p:to>
                                        </p:set>
                                        <p:animEffect transition="in" filter="fade">
                                          <p:cBhvr>
                                            <p:cTn id="96" dur="400"/>
                                            <p:tgtEl>
                                              <p:spTgt spid="97"/>
                                            </p:tgtEl>
                                          </p:cBhvr>
                                        </p:animEffect>
                                      </p:childTnLst>
                                    </p:cTn>
                                  </p:par>
                                  <p:par>
                                    <p:cTn id="97" presetID="10" presetClass="entr" presetSubtype="0" fill="hold" grpId="0" nodeType="withEffect">
                                      <p:stCondLst>
                                        <p:cond delay="250"/>
                                      </p:stCondLst>
                                      <p:childTnLst>
                                        <p:set>
                                          <p:cBhvr>
                                            <p:cTn id="98" dur="1" fill="hold">
                                              <p:stCondLst>
                                                <p:cond delay="0"/>
                                              </p:stCondLst>
                                            </p:cTn>
                                            <p:tgtEl>
                                              <p:spTgt spid="98"/>
                                            </p:tgtEl>
                                            <p:attrNameLst>
                                              <p:attrName>style.visibility</p:attrName>
                                            </p:attrNameLst>
                                          </p:cBhvr>
                                          <p:to>
                                            <p:strVal val="visible"/>
                                          </p:to>
                                        </p:set>
                                        <p:animEffect transition="in" filter="fade">
                                          <p:cBhvr>
                                            <p:cTn id="99" dur="500"/>
                                            <p:tgtEl>
                                              <p:spTgt spid="98"/>
                                            </p:tgtEl>
                                          </p:cBhvr>
                                        </p:animEffect>
                                      </p:childTnLst>
                                    </p:cTn>
                                  </p:par>
                                </p:childTnLst>
                              </p:cTn>
                            </p:par>
                            <p:par>
                              <p:cTn id="100" fill="hold">
                                <p:stCondLst>
                                  <p:cond delay="6100"/>
                                </p:stCondLst>
                                <p:childTnLst>
                                  <p:par>
                                    <p:cTn id="101" presetID="22" presetClass="entr" presetSubtype="2"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wipe(right)">
                                          <p:cBhvr>
                                            <p:cTn id="103" dur="500"/>
                                            <p:tgtEl>
                                              <p:spTgt spid="99"/>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100"/>
                                            </p:tgtEl>
                                            <p:attrNameLst>
                                              <p:attrName>style.visibility</p:attrName>
                                            </p:attrNameLst>
                                          </p:cBhvr>
                                          <p:to>
                                            <p:strVal val="visible"/>
                                          </p:to>
                                        </p:set>
                                        <p:animEffect transition="in" filter="wipe(right)">
                                          <p:cBhvr>
                                            <p:cTn id="106" dur="75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P spid="94" grpId="0"/>
          <p:bldP spid="95" grpId="0"/>
          <p:bldP spid="96" grpId="0"/>
          <p:bldP spid="97" grpId="0"/>
          <p:bldP spid="98" grpId="0"/>
          <p:bldP spid="99" grpId="0"/>
          <p:bldP spid="100" grpId="0"/>
          <p:bldP spid="10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9"/>
          <p:cNvGrpSpPr/>
          <p:nvPr/>
        </p:nvGrpSpPr>
        <p:grpSpPr bwMode="auto">
          <a:xfrm>
            <a:off x="5144817" y="1417672"/>
            <a:ext cx="767278" cy="627830"/>
            <a:chOff x="3050349" y="1844085"/>
            <a:chExt cx="833779" cy="680346"/>
          </a:xfrm>
        </p:grpSpPr>
        <p:sp>
          <p:nvSpPr>
            <p:cNvPr id="43"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44" name="文本框 6"/>
            <p:cNvSpPr txBox="1">
              <a:spLocks noChangeArrowheads="1"/>
            </p:cNvSpPr>
            <p:nvPr/>
          </p:nvSpPr>
          <p:spPr bwMode="auto">
            <a:xfrm>
              <a:off x="3146443" y="1890742"/>
              <a:ext cx="611464"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grpSp>
      <p:grpSp>
        <p:nvGrpSpPr>
          <p:cNvPr id="48" name="组合 37"/>
          <p:cNvGrpSpPr/>
          <p:nvPr/>
        </p:nvGrpSpPr>
        <p:grpSpPr bwMode="auto">
          <a:xfrm>
            <a:off x="5122845" y="5253722"/>
            <a:ext cx="811223" cy="624344"/>
            <a:chOff x="3050206" y="1844053"/>
            <a:chExt cx="881613" cy="678154"/>
          </a:xfrm>
        </p:grpSpPr>
        <p:sp>
          <p:nvSpPr>
            <p:cNvPr id="49"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0" name="文本框 39"/>
            <p:cNvSpPr txBox="1">
              <a:spLocks noChangeArrowheads="1"/>
            </p:cNvSpPr>
            <p:nvPr/>
          </p:nvSpPr>
          <p:spPr bwMode="auto">
            <a:xfrm>
              <a:off x="3123828" y="1885460"/>
              <a:ext cx="807991" cy="635175"/>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grpSp>
      <p:grpSp>
        <p:nvGrpSpPr>
          <p:cNvPr id="51" name="组合 40"/>
          <p:cNvGrpSpPr/>
          <p:nvPr/>
        </p:nvGrpSpPr>
        <p:grpSpPr bwMode="auto">
          <a:xfrm>
            <a:off x="5144649" y="4285267"/>
            <a:ext cx="767615" cy="637534"/>
            <a:chOff x="3050167" y="1844084"/>
            <a:chExt cx="834144" cy="692481"/>
          </a:xfrm>
        </p:grpSpPr>
        <p:sp>
          <p:nvSpPr>
            <p:cNvPr id="52"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3" name="文本框 42"/>
            <p:cNvSpPr txBox="1">
              <a:spLocks noChangeArrowheads="1"/>
            </p:cNvSpPr>
            <p:nvPr/>
          </p:nvSpPr>
          <p:spPr bwMode="auto">
            <a:xfrm>
              <a:off x="3123828" y="1901390"/>
              <a:ext cx="726001" cy="635175"/>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04</a:t>
              </a:r>
              <a:endParaRPr lang="zh-CN" altLang="en-US" sz="3200">
                <a:solidFill>
                  <a:schemeClr val="bg1"/>
                </a:solidFill>
                <a:latin typeface="Impact" panose="020B0806030902050204" pitchFamily="34" charset="0"/>
              </a:endParaRPr>
            </a:p>
          </p:txBody>
        </p:sp>
      </p:grpSp>
      <p:grpSp>
        <p:nvGrpSpPr>
          <p:cNvPr id="54" name="组合 43"/>
          <p:cNvGrpSpPr/>
          <p:nvPr/>
        </p:nvGrpSpPr>
        <p:grpSpPr bwMode="auto">
          <a:xfrm>
            <a:off x="5144650" y="3340622"/>
            <a:ext cx="767613" cy="624288"/>
            <a:chOff x="3050167" y="1844084"/>
            <a:chExt cx="834142" cy="678092"/>
          </a:xfrm>
        </p:grpSpPr>
        <p:sp>
          <p:nvSpPr>
            <p:cNvPr id="55"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6" name="文本框 45"/>
            <p:cNvSpPr txBox="1">
              <a:spLocks noChangeArrowheads="1"/>
            </p:cNvSpPr>
            <p:nvPr/>
          </p:nvSpPr>
          <p:spPr bwMode="auto">
            <a:xfrm>
              <a:off x="3123828" y="1885459"/>
              <a:ext cx="726001" cy="635174"/>
            </a:xfrm>
            <a:prstGeom prst="rect">
              <a:avLst/>
            </a:prstGeom>
            <a:noFill/>
            <a:ln w="9525">
              <a:noFill/>
              <a:miter lim="800000"/>
            </a:ln>
          </p:spPr>
          <p:txBody>
            <a:bodyPr>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57" name="组合 46"/>
          <p:cNvGrpSpPr/>
          <p:nvPr/>
        </p:nvGrpSpPr>
        <p:grpSpPr bwMode="auto">
          <a:xfrm>
            <a:off x="5144817" y="2349674"/>
            <a:ext cx="767278" cy="625750"/>
            <a:chOff x="3050349" y="1844085"/>
            <a:chExt cx="833779" cy="678092"/>
          </a:xfrm>
        </p:grpSpPr>
        <p:sp>
          <p:nvSpPr>
            <p:cNvPr id="58"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9" name="文本框 48"/>
            <p:cNvSpPr txBox="1">
              <a:spLocks noChangeArrowheads="1"/>
            </p:cNvSpPr>
            <p:nvPr/>
          </p:nvSpPr>
          <p:spPr bwMode="auto">
            <a:xfrm>
              <a:off x="3123827" y="1885459"/>
              <a:ext cx="726001" cy="633689"/>
            </a:xfrm>
            <a:prstGeom prst="rect">
              <a:avLst/>
            </a:prstGeom>
            <a:noFill/>
            <a:ln w="9525">
              <a:noFill/>
              <a:miter lim="800000"/>
            </a:ln>
          </p:spPr>
          <p:txBody>
            <a:bodyPr>
              <a:spAutoFit/>
            </a:bodyPr>
            <a:lstStyle/>
            <a:p>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grpSp>
      <p:grpSp>
        <p:nvGrpSpPr>
          <p:cNvPr id="77" name="组合 76"/>
          <p:cNvGrpSpPr/>
          <p:nvPr/>
        </p:nvGrpSpPr>
        <p:grpSpPr>
          <a:xfrm>
            <a:off x="6239129" y="1413570"/>
            <a:ext cx="3765864" cy="511504"/>
            <a:chOff x="6315198" y="1573726"/>
            <a:chExt cx="3768315" cy="511504"/>
          </a:xfrm>
          <a:solidFill>
            <a:srgbClr val="C00000"/>
          </a:solidFill>
        </p:grpSpPr>
        <p:sp>
          <p:nvSpPr>
            <p:cNvPr id="78"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9" name="矩形 78"/>
            <p:cNvSpPr/>
            <p:nvPr/>
          </p:nvSpPr>
          <p:spPr>
            <a:xfrm>
              <a:off x="6315198" y="1652627"/>
              <a:ext cx="3602224" cy="400150"/>
            </a:xfrm>
            <a:prstGeom prst="rect">
              <a:avLst/>
            </a:prstGeom>
            <a:grpFill/>
          </p:spPr>
          <p:txBody>
            <a:bodyPr wrap="square" lIns="121960" tIns="60980" rIns="121960" bIns="60980">
              <a:spAutoFit/>
            </a:bodyPr>
            <a:lstStyle/>
            <a:p>
              <a:pPr>
                <a:defRPr/>
              </a:pPr>
              <a:r>
                <a:rPr lang="zh-CN" altLang="en-US" sz="1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Overview of the annual work</a:t>
              </a:r>
              <a:endParaRPr lang="zh-CN" altLang="zh-CN" sz="1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1" name="组合 80"/>
          <p:cNvGrpSpPr/>
          <p:nvPr/>
        </p:nvGrpSpPr>
        <p:grpSpPr>
          <a:xfrm>
            <a:off x="6239129" y="2338170"/>
            <a:ext cx="3741980" cy="511504"/>
            <a:chOff x="6315199" y="2410178"/>
            <a:chExt cx="3744416" cy="511504"/>
          </a:xfrm>
          <a:solidFill>
            <a:srgbClr val="C00000"/>
          </a:solidFill>
        </p:grpSpPr>
        <p:sp>
          <p:nvSpPr>
            <p:cNvPr id="82" name="圆角矩形 81"/>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3" name="矩形 82"/>
            <p:cNvSpPr/>
            <p:nvPr/>
          </p:nvSpPr>
          <p:spPr>
            <a:xfrm>
              <a:off x="6339096" y="2450466"/>
              <a:ext cx="3578327"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Completion of the work</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5" name="组合 84"/>
          <p:cNvGrpSpPr/>
          <p:nvPr/>
        </p:nvGrpSpPr>
        <p:grpSpPr>
          <a:xfrm>
            <a:off x="6263011" y="3340622"/>
            <a:ext cx="3741980" cy="511504"/>
            <a:chOff x="6339097" y="3296031"/>
            <a:chExt cx="3744416" cy="511504"/>
          </a:xfrm>
          <a:solidFill>
            <a:srgbClr val="C00000"/>
          </a:solidFill>
        </p:grpSpPr>
        <p:sp>
          <p:nvSpPr>
            <p:cNvPr id="86" name="圆角矩形 85"/>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7" name="矩形 86"/>
            <p:cNvSpPr/>
            <p:nvPr/>
          </p:nvSpPr>
          <p:spPr>
            <a:xfrm>
              <a:off x="6459402" y="3336319"/>
              <a:ext cx="3600213" cy="400150"/>
            </a:xfrm>
            <a:prstGeom prst="rect">
              <a:avLst/>
            </a:prstGeom>
            <a:grpFill/>
          </p:spPr>
          <p:txBody>
            <a:bodyPr wrap="square" lIns="121960" tIns="60980" rIns="121960" bIns="60980">
              <a:spAutoFit/>
            </a:bodyPr>
            <a:lstStyle/>
            <a:p>
              <a:pPr>
                <a:defRPr/>
              </a:pPr>
              <a:r>
                <a:rPr lang="zh-CN" altLang="en-US" sz="1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Successful Project Showcase</a:t>
              </a:r>
              <a:endParaRPr lang="zh-CN" altLang="zh-CN" sz="1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9" name="组合 88"/>
          <p:cNvGrpSpPr/>
          <p:nvPr/>
        </p:nvGrpSpPr>
        <p:grpSpPr>
          <a:xfrm>
            <a:off x="6263010" y="4299703"/>
            <a:ext cx="3741980" cy="511504"/>
            <a:chOff x="6339096" y="4183104"/>
            <a:chExt cx="3744416" cy="511504"/>
          </a:xfrm>
          <a:solidFill>
            <a:srgbClr val="C00000"/>
          </a:solidFill>
        </p:grpSpPr>
        <p:sp>
          <p:nvSpPr>
            <p:cNvPr id="90" name="圆角矩形 89"/>
            <p:cNvSpPr/>
            <p:nvPr/>
          </p:nvSpPr>
          <p:spPr>
            <a:xfrm>
              <a:off x="6339096" y="4183104"/>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1" name="矩形 90"/>
            <p:cNvSpPr/>
            <p:nvPr/>
          </p:nvSpPr>
          <p:spPr>
            <a:xfrm>
              <a:off x="6459402" y="4217045"/>
              <a:ext cx="2736304"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Insufficient work</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6263011" y="5246090"/>
            <a:ext cx="3741980" cy="511504"/>
            <a:chOff x="6339097" y="5057483"/>
            <a:chExt cx="3744416" cy="511504"/>
          </a:xfrm>
          <a:solidFill>
            <a:srgbClr val="C00000"/>
          </a:solidFill>
        </p:grpSpPr>
        <p:sp>
          <p:nvSpPr>
            <p:cNvPr id="94" name="圆角矩形 93"/>
            <p:cNvSpPr/>
            <p:nvPr/>
          </p:nvSpPr>
          <p:spPr>
            <a:xfrm>
              <a:off x="6339097" y="505748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459402" y="5107755"/>
              <a:ext cx="3410722" cy="430928"/>
            </a:xfrm>
            <a:prstGeom prst="rect">
              <a:avLst/>
            </a:prstGeom>
            <a:grpFill/>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Next year's work plan</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6" name="下箭头 95"/>
          <p:cNvSpPr/>
          <p:nvPr/>
        </p:nvSpPr>
        <p:spPr>
          <a:xfrm rot="16200000">
            <a:off x="4147816" y="2344903"/>
            <a:ext cx="576064" cy="67938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3"/>
          <a:srcRect l="40751"/>
          <a:stretch/>
        </p:blipFill>
        <p:spPr>
          <a:xfrm>
            <a:off x="-25474" y="189434"/>
            <a:ext cx="3861366" cy="6523285"/>
          </a:xfrm>
          <a:prstGeom prst="rect">
            <a:avLst/>
          </a:prstGeom>
        </p:spPr>
      </p:pic>
    </p:spTree>
    <p:extLst>
      <p:ext uri="{BB962C8B-B14F-4D97-AF65-F5344CB8AC3E}">
        <p14:creationId xmlns:p14="http://schemas.microsoft.com/office/powerpoint/2010/main" val="42299609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22" presetClass="entr" presetSubtype="8" fill="hold" nodeType="withEffect">
                                  <p:stCondLst>
                                    <p:cond delay="300"/>
                                  </p:stCondLst>
                                  <p:childTnLst>
                                    <p:set>
                                      <p:cBhvr>
                                        <p:cTn id="9" dur="1" fill="hold">
                                          <p:stCondLst>
                                            <p:cond delay="0"/>
                                          </p:stCondLst>
                                        </p:cTn>
                                        <p:tgtEl>
                                          <p:spTgt spid="77"/>
                                        </p:tgtEl>
                                        <p:attrNameLst>
                                          <p:attrName>style.visibility</p:attrName>
                                        </p:attrNameLst>
                                      </p:cBhvr>
                                      <p:to>
                                        <p:strVal val="visible"/>
                                      </p:to>
                                    </p:set>
                                    <p:animEffect transition="in" filter="wipe(left)">
                                      <p:cBhvr>
                                        <p:cTn id="10" dur="500"/>
                                        <p:tgtEl>
                                          <p:spTgt spid="77"/>
                                        </p:tgtEl>
                                      </p:cBhvr>
                                    </p:animEffect>
                                  </p:childTnLst>
                                </p:cTn>
                              </p:par>
                              <p:par>
                                <p:cTn id="11" presetID="10" presetClass="entr" presetSubtype="0" fill="hold" nodeType="withEffect">
                                  <p:stCondLst>
                                    <p:cond delay="30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22" presetClass="entr" presetSubtype="8" fill="hold" nodeType="withEffect">
                                  <p:stCondLst>
                                    <p:cond delay="60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par>
                                <p:cTn id="17" presetID="10" presetClass="entr" presetSubtype="0" fill="hold" nodeType="withEffect">
                                  <p:stCondLst>
                                    <p:cond delay="60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22" presetClass="entr" presetSubtype="8" fill="hold" nodeType="withEffect">
                                  <p:stCondLst>
                                    <p:cond delay="900"/>
                                  </p:stCondLst>
                                  <p:childTnLst>
                                    <p:set>
                                      <p:cBhvr>
                                        <p:cTn id="21" dur="1" fill="hold">
                                          <p:stCondLst>
                                            <p:cond delay="0"/>
                                          </p:stCondLst>
                                        </p:cTn>
                                        <p:tgtEl>
                                          <p:spTgt spid="85"/>
                                        </p:tgtEl>
                                        <p:attrNameLst>
                                          <p:attrName>style.visibility</p:attrName>
                                        </p:attrNameLst>
                                      </p:cBhvr>
                                      <p:to>
                                        <p:strVal val="visible"/>
                                      </p:to>
                                    </p:set>
                                    <p:animEffect transition="in" filter="wipe(left)">
                                      <p:cBhvr>
                                        <p:cTn id="22" dur="500"/>
                                        <p:tgtEl>
                                          <p:spTgt spid="85"/>
                                        </p:tgtEl>
                                      </p:cBhvr>
                                    </p:animEffect>
                                  </p:childTnLst>
                                </p:cTn>
                              </p:par>
                              <p:par>
                                <p:cTn id="23" presetID="10" presetClass="entr" presetSubtype="0" fill="hold" nodeType="withEffect">
                                  <p:stCondLst>
                                    <p:cond delay="90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22" presetClass="entr" presetSubtype="8" fill="hold" nodeType="withEffect">
                                  <p:stCondLst>
                                    <p:cond delay="1200"/>
                                  </p:stCondLst>
                                  <p:childTnLst>
                                    <p:set>
                                      <p:cBhvr>
                                        <p:cTn id="27" dur="1" fill="hold">
                                          <p:stCondLst>
                                            <p:cond delay="0"/>
                                          </p:stCondLst>
                                        </p:cTn>
                                        <p:tgtEl>
                                          <p:spTgt spid="89"/>
                                        </p:tgtEl>
                                        <p:attrNameLst>
                                          <p:attrName>style.visibility</p:attrName>
                                        </p:attrNameLst>
                                      </p:cBhvr>
                                      <p:to>
                                        <p:strVal val="visible"/>
                                      </p:to>
                                    </p:set>
                                    <p:animEffect transition="in" filter="wipe(left)">
                                      <p:cBhvr>
                                        <p:cTn id="28" dur="500"/>
                                        <p:tgtEl>
                                          <p:spTgt spid="89"/>
                                        </p:tgtEl>
                                      </p:cBhvr>
                                    </p:animEffect>
                                  </p:childTnLst>
                                </p:cTn>
                              </p:par>
                              <p:par>
                                <p:cTn id="29" presetID="10" presetClass="entr" presetSubtype="0" fill="hold" nodeType="withEffect">
                                  <p:stCondLst>
                                    <p:cond delay="120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22" presetClass="entr" presetSubtype="8" fill="hold" nodeType="withEffect">
                                  <p:stCondLst>
                                    <p:cond delay="1500"/>
                                  </p:stCondLst>
                                  <p:childTnLst>
                                    <p:set>
                                      <p:cBhvr>
                                        <p:cTn id="33" dur="1" fill="hold">
                                          <p:stCondLst>
                                            <p:cond delay="0"/>
                                          </p:stCondLst>
                                        </p:cTn>
                                        <p:tgtEl>
                                          <p:spTgt spid="93"/>
                                        </p:tgtEl>
                                        <p:attrNameLst>
                                          <p:attrName>style.visibility</p:attrName>
                                        </p:attrNameLst>
                                      </p:cBhvr>
                                      <p:to>
                                        <p:strVal val="visible"/>
                                      </p:to>
                                    </p:set>
                                    <p:animEffect transition="in" filter="wipe(left)">
                                      <p:cBhvr>
                                        <p:cTn id="34" dur="500"/>
                                        <p:tgtEl>
                                          <p:spTgt spid="93"/>
                                        </p:tgtEl>
                                      </p:cBhvr>
                                    </p:animEffect>
                                  </p:childTnLst>
                                </p:cTn>
                              </p:par>
                            </p:childTnLst>
                          </p:cTn>
                        </p:par>
                        <p:par>
                          <p:cTn id="35" fill="hold">
                            <p:stCondLst>
                              <p:cond delay="2000"/>
                            </p:stCondLst>
                            <p:childTnLst>
                              <p:par>
                                <p:cTn id="36" presetID="2" presetClass="entr" presetSubtype="8" fill="hold" grpId="0"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additive="base">
                                        <p:cTn id="38" dur="500" fill="hold"/>
                                        <p:tgtEl>
                                          <p:spTgt spid="96"/>
                                        </p:tgtEl>
                                        <p:attrNameLst>
                                          <p:attrName>ppt_x</p:attrName>
                                        </p:attrNameLst>
                                      </p:cBhvr>
                                      <p:tavLst>
                                        <p:tav tm="0">
                                          <p:val>
                                            <p:strVal val="0-#ppt_w/2"/>
                                          </p:val>
                                        </p:tav>
                                        <p:tav tm="100000">
                                          <p:val>
                                            <p:strVal val="#ppt_x"/>
                                          </p:val>
                                        </p:tav>
                                      </p:tavLst>
                                    </p:anim>
                                    <p:anim calcmode="lin" valueType="num">
                                      <p:cBhvr additive="base">
                                        <p:cTn id="39" dur="500" fill="hold"/>
                                        <p:tgtEl>
                                          <p:spTgt spid="96"/>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6" presetClass="emph" presetSubtype="0" fill="hold" nodeType="afterEffect">
                                  <p:stCondLst>
                                    <p:cond delay="0"/>
                                  </p:stCondLst>
                                  <p:childTnLst>
                                    <p:animEffect transition="out" filter="fade">
                                      <p:cBhvr>
                                        <p:cTn id="42" dur="500" tmFilter="0, 0; .2, .5; .8, .5; 1, 0"/>
                                        <p:tgtEl>
                                          <p:spTgt spid="42"/>
                                        </p:tgtEl>
                                      </p:cBhvr>
                                    </p:animEffect>
                                    <p:animScale>
                                      <p:cBhvr>
                                        <p:cTn id="43" dur="250" autoRev="1" fill="hold"/>
                                        <p:tgtEl>
                                          <p:spTgt spid="42"/>
                                        </p:tgtEl>
                                      </p:cBhvr>
                                      <p:by x="105000" y="105000"/>
                                    </p:animScale>
                                  </p:childTnLst>
                                </p:cTn>
                              </p:par>
                              <p:par>
                                <p:cTn id="44" presetID="26" presetClass="emph" presetSubtype="0" fill="hold" nodeType="withEffect">
                                  <p:stCondLst>
                                    <p:cond delay="0"/>
                                  </p:stCondLst>
                                  <p:childTnLst>
                                    <p:animEffect transition="out" filter="fade">
                                      <p:cBhvr>
                                        <p:cTn id="45" dur="500" tmFilter="0, 0; .2, .5; .8, .5; 1, 0"/>
                                        <p:tgtEl>
                                          <p:spTgt spid="77"/>
                                        </p:tgtEl>
                                      </p:cBhvr>
                                    </p:animEffect>
                                    <p:animScale>
                                      <p:cBhvr>
                                        <p:cTn id="46" dur="250" autoRev="1" fill="hold"/>
                                        <p:tgtEl>
                                          <p:spTgt spid="7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
          <p:cNvSpPr txBox="1"/>
          <p:nvPr/>
        </p:nvSpPr>
        <p:spPr>
          <a:xfrm>
            <a:off x="1129564" y="170270"/>
            <a:ext cx="4110831" cy="523220"/>
          </a:xfrm>
          <a:prstGeom prst="rect">
            <a:avLst/>
          </a:prstGeom>
          <a:noFill/>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Click to enter the title</a:t>
            </a:r>
          </a:p>
        </p:txBody>
      </p:sp>
      <p:grpSp>
        <p:nvGrpSpPr>
          <p:cNvPr id="30" name="组合 29"/>
          <p:cNvGrpSpPr/>
          <p:nvPr/>
        </p:nvGrpSpPr>
        <p:grpSpPr>
          <a:xfrm>
            <a:off x="2235967" y="1805465"/>
            <a:ext cx="3801132" cy="3801122"/>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078">
                <a:defRPr/>
              </a:pPr>
              <a:endParaRPr lang="zh-CN" altLang="en-US" kern="0">
                <a:solidFill>
                  <a:sysClr val="windowText" lastClr="000000"/>
                </a:solidFill>
                <a:latin typeface="Calibri" panose="020F0502020204030204"/>
                <a:ea typeface="宋体" panose="02010600030101010101" pitchFamily="2" charset="-122"/>
              </a:endParaRPr>
            </a:p>
          </p:txBody>
        </p:sp>
        <p:sp>
          <p:nvSpPr>
            <p:cNvPr id="32" name="椭圆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078">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3" name="组合 32"/>
          <p:cNvGrpSpPr/>
          <p:nvPr/>
        </p:nvGrpSpPr>
        <p:grpSpPr>
          <a:xfrm>
            <a:off x="5221300" y="4331768"/>
            <a:ext cx="874969" cy="874967"/>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078">
                <a:defRPr/>
              </a:pPr>
              <a:endParaRPr lang="zh-CN" altLang="en-US" kern="0">
                <a:solidFill>
                  <a:sysClr val="windowText" lastClr="000000"/>
                </a:solidFill>
                <a:latin typeface="Calibri" panose="020F0502020204030204"/>
                <a:ea typeface="宋体" panose="02010600030101010101" pitchFamily="2" charset="-122"/>
              </a:endParaRPr>
            </a:p>
          </p:txBody>
        </p:sp>
        <p:sp>
          <p:nvSpPr>
            <p:cNvPr id="35" name="椭圆 3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078">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6" name="组合 35"/>
          <p:cNvGrpSpPr/>
          <p:nvPr/>
        </p:nvGrpSpPr>
        <p:grpSpPr>
          <a:xfrm>
            <a:off x="2829234" y="2422531"/>
            <a:ext cx="376471" cy="376470"/>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078">
                <a:defRPr/>
              </a:pPr>
              <a:endParaRPr lang="zh-CN" altLang="en-US" kern="0">
                <a:solidFill>
                  <a:sysClr val="windowText" lastClr="000000"/>
                </a:solidFill>
                <a:latin typeface="Calibri" panose="020F0502020204030204"/>
                <a:ea typeface="宋体" panose="02010600030101010101" pitchFamily="2" charset="-122"/>
              </a:endParaRPr>
            </a:p>
          </p:txBody>
        </p:sp>
        <p:sp>
          <p:nvSpPr>
            <p:cNvPr id="38" name="椭圆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078">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9" name="组合 38"/>
          <p:cNvGrpSpPr/>
          <p:nvPr/>
        </p:nvGrpSpPr>
        <p:grpSpPr>
          <a:xfrm>
            <a:off x="4811818" y="5583840"/>
            <a:ext cx="438142" cy="438140"/>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078">
                <a:defRPr/>
              </a:pPr>
              <a:endParaRPr lang="zh-CN" altLang="en-US" kern="0">
                <a:solidFill>
                  <a:sysClr val="windowText" lastClr="000000"/>
                </a:solidFill>
                <a:latin typeface="Calibri" panose="020F0502020204030204"/>
                <a:ea typeface="宋体" panose="02010600030101010101" pitchFamily="2" charset="-122"/>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078">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42" name="组合 41"/>
          <p:cNvGrpSpPr/>
          <p:nvPr/>
        </p:nvGrpSpPr>
        <p:grpSpPr>
          <a:xfrm>
            <a:off x="4353576" y="1662336"/>
            <a:ext cx="458240" cy="458239"/>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078">
                <a:defRPr/>
              </a:pPr>
              <a:endParaRPr lang="zh-CN" altLang="en-US" kern="0">
                <a:solidFill>
                  <a:sysClr val="windowText" lastClr="000000"/>
                </a:solidFill>
                <a:latin typeface="Calibri" panose="020F0502020204030204"/>
                <a:ea typeface="宋体" panose="02010600030101010101" pitchFamily="2" charset="-122"/>
              </a:endParaRPr>
            </a:p>
          </p:txBody>
        </p:sp>
        <p:sp>
          <p:nvSpPr>
            <p:cNvPr id="44" name="椭圆 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078">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45" name="组合 44"/>
          <p:cNvGrpSpPr/>
          <p:nvPr/>
        </p:nvGrpSpPr>
        <p:grpSpPr>
          <a:xfrm>
            <a:off x="2098748" y="5286424"/>
            <a:ext cx="291182" cy="29118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078">
                <a:defRPr/>
              </a:pPr>
              <a:endParaRPr lang="zh-CN" altLang="en-US" kern="0">
                <a:solidFill>
                  <a:sysClr val="windowText" lastClr="000000"/>
                </a:solidFill>
                <a:latin typeface="Calibri" panose="020F0502020204030204"/>
                <a:ea typeface="宋体" panose="02010600030101010101" pitchFamily="2" charset="-122"/>
              </a:endParaRPr>
            </a:p>
          </p:txBody>
        </p:sp>
        <p:sp>
          <p:nvSpPr>
            <p:cNvPr id="47" name="椭圆 4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078">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48" name="Group 30"/>
          <p:cNvGrpSpPr/>
          <p:nvPr/>
        </p:nvGrpSpPr>
        <p:grpSpPr>
          <a:xfrm>
            <a:off x="3861356" y="2673665"/>
            <a:ext cx="767988" cy="655601"/>
            <a:chOff x="3440113" y="1050925"/>
            <a:chExt cx="390525" cy="333376"/>
          </a:xfrm>
          <a:solidFill>
            <a:srgbClr val="AF2019"/>
          </a:solidFill>
        </p:grpSpPr>
        <p:sp>
          <p:nvSpPr>
            <p:cNvPr id="49"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3200"/>
            </a:p>
          </p:txBody>
        </p:sp>
        <p:sp>
          <p:nvSpPr>
            <p:cNvPr id="5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lstStyle/>
            <a:p>
              <a:endParaRPr lang="en-US" sz="3200"/>
            </a:p>
          </p:txBody>
        </p:sp>
        <p:sp>
          <p:nvSpPr>
            <p:cNvPr id="51"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3200"/>
            </a:p>
          </p:txBody>
        </p:sp>
        <p:sp>
          <p:nvSpPr>
            <p:cNvPr id="52"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3200"/>
            </a:p>
          </p:txBody>
        </p:sp>
        <p:sp>
          <p:nvSpPr>
            <p:cNvPr id="53"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3200"/>
            </a:p>
          </p:txBody>
        </p:sp>
        <p:sp>
          <p:nvSpPr>
            <p:cNvPr id="54"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en-US" sz="3200"/>
            </a:p>
          </p:txBody>
        </p:sp>
      </p:grpSp>
      <p:sp>
        <p:nvSpPr>
          <p:cNvPr id="55" name="矩形 1"/>
          <p:cNvSpPr>
            <a:spLocks noChangeArrowheads="1"/>
          </p:cNvSpPr>
          <p:nvPr/>
        </p:nvSpPr>
        <p:spPr bwMode="auto">
          <a:xfrm>
            <a:off x="3191925" y="3428509"/>
            <a:ext cx="2091646" cy="14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200" dirty="0">
                <a:solidFill>
                  <a:srgbClr val="595959"/>
                </a:solidFill>
                <a:latin typeface="微软雅黑" panose="020B0503020204020204" pitchFamily="34" charset="-122"/>
                <a:ea typeface="微软雅黑" panose="020B0503020204020204" pitchFamily="34" charset="-122"/>
              </a:rPr>
              <a:t>Add title content here Click here add content Click here Add title content Here Add title content</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
        <p:nvSpPr>
          <p:cNvPr id="56" name="TextBox 28"/>
          <p:cNvSpPr txBox="1"/>
          <p:nvPr/>
        </p:nvSpPr>
        <p:spPr>
          <a:xfrm>
            <a:off x="7535366" y="3430853"/>
            <a:ext cx="4607724" cy="502573"/>
          </a:xfrm>
          <a:prstGeom prst="rect">
            <a:avLst/>
          </a:prstGeom>
          <a:noFill/>
        </p:spPr>
        <p:txBody>
          <a:bodyPr wrap="square" rtlCol="0">
            <a:spAutoFit/>
          </a:bodyPr>
          <a:lstStyle/>
          <a:p>
            <a:pPr algn="ctr"/>
            <a:r>
              <a:rPr lang="zh-CN" altLang="en-US" sz="2666" dirty="0">
                <a:solidFill>
                  <a:schemeClr val="tx1">
                    <a:lumMod val="75000"/>
                    <a:lumOff val="25000"/>
                  </a:schemeClr>
                </a:solidFill>
                <a:latin typeface="微软雅黑" panose="020B0503020204020204" pitchFamily="34" charset="-122"/>
                <a:ea typeface="微软雅黑" panose="020B0503020204020204" pitchFamily="34" charset="-122"/>
              </a:rPr>
              <a:t>Completion of the work</a:t>
            </a:r>
          </a:p>
        </p:txBody>
      </p:sp>
      <p:sp>
        <p:nvSpPr>
          <p:cNvPr id="57" name="TextBox 22"/>
          <p:cNvSpPr txBox="1"/>
          <p:nvPr/>
        </p:nvSpPr>
        <p:spPr>
          <a:xfrm>
            <a:off x="7844674" y="4059544"/>
            <a:ext cx="3736217" cy="1480088"/>
          </a:xfrm>
          <a:prstGeom prst="rect">
            <a:avLst/>
          </a:prstGeom>
          <a:noFill/>
        </p:spPr>
        <p:txBody>
          <a:bodyPr wrap="square" lIns="87759" tIns="43880" rIns="87759" bIns="4388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defRPr/>
            </a:pPr>
            <a:r>
              <a:rPr lang="zh-CN" altLang="en-US" sz="1533" kern="0" noProof="1">
                <a:solidFill>
                  <a:schemeClr val="tx1">
                    <a:lumMod val="65000"/>
                    <a:lumOff val="35000"/>
                  </a:schemeClr>
                </a:solidFill>
              </a:rPr>
              <a:t>After you hit your content here, or by copying your text, choose paste in this box, and choose to keep only the text your content hit here, or by copying your text, choose paste in this box, and choose to keep only text.</a:t>
            </a:r>
            <a:endParaRPr lang="en-US" altLang="zh-CN" sz="1533" kern="0" noProof="1">
              <a:solidFill>
                <a:schemeClr val="tx1">
                  <a:lumMod val="65000"/>
                  <a:lumOff val="35000"/>
                </a:schemeClr>
              </a:solidFill>
            </a:endParaRPr>
          </a:p>
        </p:txBody>
      </p:sp>
      <p:grpSp>
        <p:nvGrpSpPr>
          <p:cNvPr id="58" name="组合 57"/>
          <p:cNvGrpSpPr/>
          <p:nvPr/>
        </p:nvGrpSpPr>
        <p:grpSpPr>
          <a:xfrm>
            <a:off x="6648631" y="1863463"/>
            <a:ext cx="1331561" cy="1331561"/>
            <a:chOff x="5252030" y="2008764"/>
            <a:chExt cx="809336" cy="809336"/>
          </a:xfrm>
          <a:solidFill>
            <a:srgbClr val="AF2019"/>
          </a:solidFill>
        </p:grpSpPr>
        <p:sp>
          <p:nvSpPr>
            <p:cNvPr id="59" name="椭圆 5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078">
                <a:defRPr/>
              </a:pPr>
              <a:endParaRPr lang="zh-CN" altLang="en-US" kern="0">
                <a:solidFill>
                  <a:sysClr val="window" lastClr="FFFFFF"/>
                </a:solidFill>
                <a:latin typeface="Calibri" panose="020F0502020204030204"/>
                <a:ea typeface="宋体" panose="02010600030101010101" pitchFamily="2" charset="-122"/>
              </a:endParaRPr>
            </a:p>
          </p:txBody>
        </p:sp>
        <p:sp>
          <p:nvSpPr>
            <p:cNvPr id="60" name="椭圆 5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61" name="组合 60"/>
          <p:cNvGrpSpPr/>
          <p:nvPr/>
        </p:nvGrpSpPr>
        <p:grpSpPr>
          <a:xfrm>
            <a:off x="1166981" y="2399473"/>
            <a:ext cx="1528146" cy="1528146"/>
            <a:chOff x="5252030" y="2008764"/>
            <a:chExt cx="809336" cy="809336"/>
          </a:xfrm>
          <a:solidFill>
            <a:srgbClr val="AF2019"/>
          </a:solidFill>
        </p:grpSpPr>
        <p:sp>
          <p:nvSpPr>
            <p:cNvPr id="62" name="椭圆 6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078">
                <a:defRPr/>
              </a:pPr>
              <a:endParaRPr lang="zh-CN" altLang="en-US" kern="0">
                <a:solidFill>
                  <a:sysClr val="window" lastClr="FFFFFF"/>
                </a:solidFill>
                <a:latin typeface="Calibri" panose="020F0502020204030204"/>
                <a:ea typeface="宋体" panose="02010600030101010101" pitchFamily="2" charset="-122"/>
              </a:endParaRPr>
            </a:p>
          </p:txBody>
        </p:sp>
        <p:sp>
          <p:nvSpPr>
            <p:cNvPr id="63" name="椭圆 6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64" name="组合 63"/>
          <p:cNvGrpSpPr/>
          <p:nvPr/>
        </p:nvGrpSpPr>
        <p:grpSpPr>
          <a:xfrm>
            <a:off x="1229133" y="4595076"/>
            <a:ext cx="592562" cy="592562"/>
            <a:chOff x="5252030" y="2008764"/>
            <a:chExt cx="809336" cy="809336"/>
          </a:xfrm>
          <a:solidFill>
            <a:srgbClr val="AF2019"/>
          </a:solidFill>
        </p:grpSpPr>
        <p:sp>
          <p:nvSpPr>
            <p:cNvPr id="65" name="椭圆 6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078">
                <a:defRPr/>
              </a:pPr>
              <a:endParaRPr lang="zh-CN" altLang="en-US" kern="0">
                <a:solidFill>
                  <a:sysClr val="window" lastClr="FFFFFF"/>
                </a:solidFill>
                <a:latin typeface="Calibri" panose="020F0502020204030204"/>
                <a:ea typeface="宋体" panose="02010600030101010101" pitchFamily="2" charset="-122"/>
              </a:endParaRPr>
            </a:p>
          </p:txBody>
        </p:sp>
        <p:sp>
          <p:nvSpPr>
            <p:cNvPr id="66" name="椭圆 6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67" name="组合 66"/>
          <p:cNvGrpSpPr/>
          <p:nvPr/>
        </p:nvGrpSpPr>
        <p:grpSpPr>
          <a:xfrm>
            <a:off x="2504742" y="4087920"/>
            <a:ext cx="295736" cy="295736"/>
            <a:chOff x="5252030" y="2008764"/>
            <a:chExt cx="809336" cy="809336"/>
          </a:xfrm>
          <a:solidFill>
            <a:srgbClr val="AF2019"/>
          </a:solidFill>
        </p:grpSpPr>
        <p:sp>
          <p:nvSpPr>
            <p:cNvPr id="68" name="椭圆 6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078">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椭圆 68"/>
            <p:cNvSpPr/>
            <p:nvPr/>
          </p:nvSpPr>
          <p:spPr>
            <a:xfrm>
              <a:off x="5295589" y="2057095"/>
              <a:ext cx="714907" cy="714907"/>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70" name="组合 69"/>
          <p:cNvGrpSpPr/>
          <p:nvPr/>
        </p:nvGrpSpPr>
        <p:grpSpPr>
          <a:xfrm>
            <a:off x="2263767" y="1972707"/>
            <a:ext cx="295736" cy="295736"/>
            <a:chOff x="5252030" y="2008764"/>
            <a:chExt cx="809336" cy="809336"/>
          </a:xfrm>
          <a:solidFill>
            <a:srgbClr val="AF2019"/>
          </a:solidFill>
        </p:grpSpPr>
        <p:sp>
          <p:nvSpPr>
            <p:cNvPr id="71" name="椭圆 7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078">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椭圆 7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73" name="组合 72"/>
          <p:cNvGrpSpPr/>
          <p:nvPr/>
        </p:nvGrpSpPr>
        <p:grpSpPr>
          <a:xfrm>
            <a:off x="3345954" y="5244114"/>
            <a:ext cx="295736" cy="295736"/>
            <a:chOff x="5252030" y="2008764"/>
            <a:chExt cx="809336" cy="809336"/>
          </a:xfrm>
          <a:solidFill>
            <a:srgbClr val="AF2019"/>
          </a:solidFill>
        </p:grpSpPr>
        <p:sp>
          <p:nvSpPr>
            <p:cNvPr id="74" name="椭圆 7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078">
                <a:defRPr/>
              </a:pPr>
              <a:endParaRPr lang="zh-CN" altLang="en-US" kern="0">
                <a:solidFill>
                  <a:sysClr val="window" lastClr="FFFFFF"/>
                </a:solidFill>
                <a:latin typeface="Calibri" panose="020F0502020204030204"/>
                <a:ea typeface="宋体" panose="02010600030101010101" pitchFamily="2" charset="-122"/>
              </a:endParaRPr>
            </a:p>
          </p:txBody>
        </p:sp>
        <p:sp>
          <p:nvSpPr>
            <p:cNvPr id="75" name="椭圆 7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76" name="组合 75"/>
          <p:cNvGrpSpPr/>
          <p:nvPr/>
        </p:nvGrpSpPr>
        <p:grpSpPr>
          <a:xfrm>
            <a:off x="3916661" y="4877893"/>
            <a:ext cx="219871" cy="219871"/>
            <a:chOff x="5252030" y="2008764"/>
            <a:chExt cx="809336" cy="809336"/>
          </a:xfrm>
          <a:solidFill>
            <a:srgbClr val="AF2019"/>
          </a:solidFill>
        </p:grpSpPr>
        <p:sp>
          <p:nvSpPr>
            <p:cNvPr id="77" name="椭圆 7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078">
                <a:defRPr/>
              </a:pPr>
              <a:endParaRPr lang="zh-CN" altLang="en-US" kern="0">
                <a:solidFill>
                  <a:sysClr val="window" lastClr="FFFFFF"/>
                </a:solidFill>
                <a:latin typeface="Calibri" panose="020F0502020204030204"/>
                <a:ea typeface="宋体" panose="02010600030101010101" pitchFamily="2" charset="-122"/>
              </a:endParaRPr>
            </a:p>
          </p:txBody>
        </p:sp>
        <p:sp>
          <p:nvSpPr>
            <p:cNvPr id="78" name="椭圆 77"/>
            <p:cNvSpPr/>
            <p:nvPr/>
          </p:nvSpPr>
          <p:spPr>
            <a:xfrm>
              <a:off x="5300210" y="2060330"/>
              <a:ext cx="707701" cy="707701"/>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79" name="组合 78"/>
          <p:cNvGrpSpPr/>
          <p:nvPr/>
        </p:nvGrpSpPr>
        <p:grpSpPr>
          <a:xfrm>
            <a:off x="5503707" y="2725177"/>
            <a:ext cx="592562" cy="592562"/>
            <a:chOff x="5252030" y="2008764"/>
            <a:chExt cx="809336" cy="809336"/>
          </a:xfrm>
          <a:solidFill>
            <a:srgbClr val="AF2019"/>
          </a:solidFill>
        </p:grpSpPr>
        <p:sp>
          <p:nvSpPr>
            <p:cNvPr id="80" name="椭圆 7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078">
                <a:defRPr/>
              </a:pPr>
              <a:endParaRPr lang="zh-CN" altLang="en-US" kern="0">
                <a:solidFill>
                  <a:sysClr val="window" lastClr="FFFFFF"/>
                </a:solidFill>
                <a:latin typeface="Calibri" panose="020F0502020204030204"/>
                <a:ea typeface="宋体" panose="02010600030101010101" pitchFamily="2" charset="-122"/>
              </a:endParaRPr>
            </a:p>
          </p:txBody>
        </p:sp>
        <p:sp>
          <p:nvSpPr>
            <p:cNvPr id="81" name="椭圆 8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82" name="组合 81"/>
          <p:cNvGrpSpPr/>
          <p:nvPr/>
        </p:nvGrpSpPr>
        <p:grpSpPr>
          <a:xfrm>
            <a:off x="6219725" y="3867546"/>
            <a:ext cx="428905" cy="428905"/>
            <a:chOff x="5252030" y="2008764"/>
            <a:chExt cx="809336" cy="809336"/>
          </a:xfrm>
          <a:solidFill>
            <a:srgbClr val="AF2019"/>
          </a:solidFill>
        </p:grpSpPr>
        <p:sp>
          <p:nvSpPr>
            <p:cNvPr id="83" name="椭圆 8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078">
                <a:defRPr/>
              </a:pPr>
              <a:endParaRPr lang="zh-CN" altLang="en-US" kern="0">
                <a:solidFill>
                  <a:sysClr val="window" lastClr="FFFFFF"/>
                </a:solidFill>
                <a:latin typeface="Calibri" panose="020F0502020204030204"/>
                <a:ea typeface="宋体" panose="02010600030101010101" pitchFamily="2" charset="-122"/>
              </a:endParaRPr>
            </a:p>
          </p:txBody>
        </p:sp>
        <p:sp>
          <p:nvSpPr>
            <p:cNvPr id="84" name="椭圆 8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85" name="组合 84"/>
          <p:cNvGrpSpPr/>
          <p:nvPr/>
        </p:nvGrpSpPr>
        <p:grpSpPr>
          <a:xfrm>
            <a:off x="6432779" y="3423439"/>
            <a:ext cx="214452" cy="214452"/>
            <a:chOff x="5252030" y="2008764"/>
            <a:chExt cx="809336" cy="809336"/>
          </a:xfrm>
          <a:solidFill>
            <a:srgbClr val="AF2019"/>
          </a:solidFill>
        </p:grpSpPr>
        <p:sp>
          <p:nvSpPr>
            <p:cNvPr id="86" name="椭圆 8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9078">
                <a:defRPr/>
              </a:pPr>
              <a:endParaRPr lang="zh-CN" altLang="en-US" kern="0">
                <a:solidFill>
                  <a:sysClr val="window" lastClr="FFFFFF"/>
                </a:solidFill>
                <a:latin typeface="Calibri" panose="020F0502020204030204"/>
                <a:ea typeface="宋体" panose="02010600030101010101" pitchFamily="2" charset="-122"/>
              </a:endParaRPr>
            </a:p>
          </p:txBody>
        </p:sp>
        <p:sp>
          <p:nvSpPr>
            <p:cNvPr id="87" name="椭圆 8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xmlns:a14="http://schemas.microsoft.com/office/drawing/2010/main">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par>
                                    <p:cTn id="12" presetID="2" presetClass="entr" presetSubtype="4" accel="58000" fill="hold" nodeType="withEffect" p14:presetBounceEnd="52000">
                                      <p:stCondLst>
                                        <p:cond delay="900"/>
                                      </p:stCondLst>
                                      <p:childTnLst>
                                        <p:set>
                                          <p:cBhvr>
                                            <p:cTn id="13" dur="1" fill="hold">
                                              <p:stCondLst>
                                                <p:cond delay="0"/>
                                              </p:stCondLst>
                                            </p:cTn>
                                            <p:tgtEl>
                                              <p:spTgt spid="30"/>
                                            </p:tgtEl>
                                            <p:attrNameLst>
                                              <p:attrName>style.visibility</p:attrName>
                                            </p:attrNameLst>
                                          </p:cBhvr>
                                          <p:to>
                                            <p:strVal val="visible"/>
                                          </p:to>
                                        </p:set>
                                        <p:anim calcmode="lin" valueType="num" p14:bounceEnd="52000">
                                          <p:cBhvr additive="base">
                                            <p:cTn id="14" dur="2000" fill="hold"/>
                                            <p:tgtEl>
                                              <p:spTgt spid="30"/>
                                            </p:tgtEl>
                                            <p:attrNameLst>
                                              <p:attrName>ppt_x</p:attrName>
                                            </p:attrNameLst>
                                          </p:cBhvr>
                                          <p:tavLst>
                                            <p:tav tm="0">
                                              <p:val>
                                                <p:strVal val="#ppt_x"/>
                                              </p:val>
                                            </p:tav>
                                            <p:tav tm="100000">
                                              <p:val>
                                                <p:strVal val="#ppt_x"/>
                                              </p:val>
                                            </p:tav>
                                          </p:tavLst>
                                        </p:anim>
                                        <p:anim calcmode="lin" valueType="num" p14:bounceEnd="52000">
                                          <p:cBhvr additive="base">
                                            <p:cTn id="15" dur="2000" fill="hold"/>
                                            <p:tgtEl>
                                              <p:spTgt spid="30"/>
                                            </p:tgtEl>
                                            <p:attrNameLst>
                                              <p:attrName>ppt_y</p:attrName>
                                            </p:attrNameLst>
                                          </p:cBhvr>
                                          <p:tavLst>
                                            <p:tav tm="0">
                                              <p:val>
                                                <p:strVal val="1+#ppt_h/2"/>
                                              </p:val>
                                            </p:tav>
                                            <p:tav tm="100000">
                                              <p:val>
                                                <p:strVal val="#ppt_y"/>
                                              </p:val>
                                            </p:tav>
                                          </p:tavLst>
                                        </p:anim>
                                      </p:childTnLst>
                                    </p:cTn>
                                  </p:par>
                                  <p:par>
                                    <p:cTn id="16" presetID="2" presetClass="entr" presetSubtype="3" accel="65000" fill="hold" nodeType="withEffect" p14:presetBounceEnd="55000">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14:bounceEnd="55000">
                                          <p:cBhvr additive="base">
                                            <p:cTn id="18" dur="2000" fill="hold"/>
                                            <p:tgtEl>
                                              <p:spTgt spid="58"/>
                                            </p:tgtEl>
                                            <p:attrNameLst>
                                              <p:attrName>ppt_x</p:attrName>
                                            </p:attrNameLst>
                                          </p:cBhvr>
                                          <p:tavLst>
                                            <p:tav tm="0">
                                              <p:val>
                                                <p:strVal val="1+#ppt_w/2"/>
                                              </p:val>
                                            </p:tav>
                                            <p:tav tm="100000">
                                              <p:val>
                                                <p:strVal val="#ppt_x"/>
                                              </p:val>
                                            </p:tav>
                                          </p:tavLst>
                                        </p:anim>
                                        <p:anim calcmode="lin" valueType="num" p14:bounceEnd="55000">
                                          <p:cBhvr additive="base">
                                            <p:cTn id="19" dur="2000" fill="hold"/>
                                            <p:tgtEl>
                                              <p:spTgt spid="58"/>
                                            </p:tgtEl>
                                            <p:attrNameLst>
                                              <p:attrName>ppt_y</p:attrName>
                                            </p:attrNameLst>
                                          </p:cBhvr>
                                          <p:tavLst>
                                            <p:tav tm="0">
                                              <p:val>
                                                <p:strVal val="0-#ppt_h/2"/>
                                              </p:val>
                                            </p:tav>
                                            <p:tav tm="100000">
                                              <p:val>
                                                <p:strVal val="#ppt_y"/>
                                              </p:val>
                                            </p:tav>
                                          </p:tavLst>
                                        </p:anim>
                                      </p:childTnLst>
                                    </p:cTn>
                                  </p:par>
                                  <p:par>
                                    <p:cTn id="20" presetID="2" presetClass="entr" presetSubtype="12" accel="65000" fill="hold" nodeType="withEffect" p14:presetBounceEnd="55000">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14:bounceEnd="55000">
                                          <p:cBhvr additive="base">
                                            <p:cTn id="22" dur="2000" fill="hold"/>
                                            <p:tgtEl>
                                              <p:spTgt spid="61"/>
                                            </p:tgtEl>
                                            <p:attrNameLst>
                                              <p:attrName>ppt_x</p:attrName>
                                            </p:attrNameLst>
                                          </p:cBhvr>
                                          <p:tavLst>
                                            <p:tav tm="0">
                                              <p:val>
                                                <p:strVal val="0-#ppt_w/2"/>
                                              </p:val>
                                            </p:tav>
                                            <p:tav tm="100000">
                                              <p:val>
                                                <p:strVal val="#ppt_x"/>
                                              </p:val>
                                            </p:tav>
                                          </p:tavLst>
                                        </p:anim>
                                        <p:anim calcmode="lin" valueType="num" p14:bounceEnd="55000">
                                          <p:cBhvr additive="base">
                                            <p:cTn id="23" dur="2000" fill="hold"/>
                                            <p:tgtEl>
                                              <p:spTgt spid="61"/>
                                            </p:tgtEl>
                                            <p:attrNameLst>
                                              <p:attrName>ppt_y</p:attrName>
                                            </p:attrNameLst>
                                          </p:cBhvr>
                                          <p:tavLst>
                                            <p:tav tm="0">
                                              <p:val>
                                                <p:strVal val="1+#ppt_h/2"/>
                                              </p:val>
                                            </p:tav>
                                            <p:tav tm="100000">
                                              <p:val>
                                                <p:strVal val="#ppt_y"/>
                                              </p:val>
                                            </p:tav>
                                          </p:tavLst>
                                        </p:anim>
                                      </p:childTnLst>
                                    </p:cTn>
                                  </p:par>
                                  <p:par>
                                    <p:cTn id="24" presetID="2" presetClass="entr" presetSubtype="12" accel="65000" fill="hold" nodeType="withEffect" p14:presetBounceEnd="55000">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14:bounceEnd="55000">
                                          <p:cBhvr additive="base">
                                            <p:cTn id="26" dur="2000" fill="hold"/>
                                            <p:tgtEl>
                                              <p:spTgt spid="64"/>
                                            </p:tgtEl>
                                            <p:attrNameLst>
                                              <p:attrName>ppt_x</p:attrName>
                                            </p:attrNameLst>
                                          </p:cBhvr>
                                          <p:tavLst>
                                            <p:tav tm="0">
                                              <p:val>
                                                <p:strVal val="0-#ppt_w/2"/>
                                              </p:val>
                                            </p:tav>
                                            <p:tav tm="100000">
                                              <p:val>
                                                <p:strVal val="#ppt_x"/>
                                              </p:val>
                                            </p:tav>
                                          </p:tavLst>
                                        </p:anim>
                                        <p:anim calcmode="lin" valueType="num" p14:bounceEnd="55000">
                                          <p:cBhvr additive="base">
                                            <p:cTn id="27" dur="2000" fill="hold"/>
                                            <p:tgtEl>
                                              <p:spTgt spid="64"/>
                                            </p:tgtEl>
                                            <p:attrNameLst>
                                              <p:attrName>ppt_y</p:attrName>
                                            </p:attrNameLst>
                                          </p:cBhvr>
                                          <p:tavLst>
                                            <p:tav tm="0">
                                              <p:val>
                                                <p:strVal val="1+#ppt_h/2"/>
                                              </p:val>
                                            </p:tav>
                                            <p:tav tm="100000">
                                              <p:val>
                                                <p:strVal val="#ppt_y"/>
                                              </p:val>
                                            </p:tav>
                                          </p:tavLst>
                                        </p:anim>
                                      </p:childTnLst>
                                    </p:cTn>
                                  </p:par>
                                  <p:par>
                                    <p:cTn id="28" presetID="2" presetClass="entr" presetSubtype="12" accel="65000" fill="hold" nodeType="withEffect" p14:presetBounceEnd="55000">
                                      <p:stCondLst>
                                        <p:cond delay="0"/>
                                      </p:stCondLst>
                                      <p:childTnLst>
                                        <p:set>
                                          <p:cBhvr>
                                            <p:cTn id="29" dur="1" fill="hold">
                                              <p:stCondLst>
                                                <p:cond delay="0"/>
                                              </p:stCondLst>
                                            </p:cTn>
                                            <p:tgtEl>
                                              <p:spTgt spid="79"/>
                                            </p:tgtEl>
                                            <p:attrNameLst>
                                              <p:attrName>style.visibility</p:attrName>
                                            </p:attrNameLst>
                                          </p:cBhvr>
                                          <p:to>
                                            <p:strVal val="visible"/>
                                          </p:to>
                                        </p:set>
                                        <p:anim calcmode="lin" valueType="num" p14:bounceEnd="55000">
                                          <p:cBhvr additive="base">
                                            <p:cTn id="30" dur="2000" fill="hold"/>
                                            <p:tgtEl>
                                              <p:spTgt spid="79"/>
                                            </p:tgtEl>
                                            <p:attrNameLst>
                                              <p:attrName>ppt_x</p:attrName>
                                            </p:attrNameLst>
                                          </p:cBhvr>
                                          <p:tavLst>
                                            <p:tav tm="0">
                                              <p:val>
                                                <p:strVal val="0-#ppt_w/2"/>
                                              </p:val>
                                            </p:tav>
                                            <p:tav tm="100000">
                                              <p:val>
                                                <p:strVal val="#ppt_x"/>
                                              </p:val>
                                            </p:tav>
                                          </p:tavLst>
                                        </p:anim>
                                        <p:anim calcmode="lin" valueType="num" p14:bounceEnd="55000">
                                          <p:cBhvr additive="base">
                                            <p:cTn id="31" dur="2000" fill="hold"/>
                                            <p:tgtEl>
                                              <p:spTgt spid="79"/>
                                            </p:tgtEl>
                                            <p:attrNameLst>
                                              <p:attrName>ppt_y</p:attrName>
                                            </p:attrNameLst>
                                          </p:cBhvr>
                                          <p:tavLst>
                                            <p:tav tm="0">
                                              <p:val>
                                                <p:strVal val="1+#ppt_h/2"/>
                                              </p:val>
                                            </p:tav>
                                            <p:tav tm="100000">
                                              <p:val>
                                                <p:strVal val="#ppt_y"/>
                                              </p:val>
                                            </p:tav>
                                          </p:tavLst>
                                        </p:anim>
                                      </p:childTnLst>
                                    </p:cTn>
                                  </p:par>
                                  <p:par>
                                    <p:cTn id="32" presetID="23" presetClass="entr" presetSubtype="528"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1000" fill="hold"/>
                                            <p:tgtEl>
                                              <p:spTgt spid="33"/>
                                            </p:tgtEl>
                                            <p:attrNameLst>
                                              <p:attrName>ppt_w</p:attrName>
                                            </p:attrNameLst>
                                          </p:cBhvr>
                                          <p:tavLst>
                                            <p:tav tm="0">
                                              <p:val>
                                                <p:fltVal val="0"/>
                                              </p:val>
                                            </p:tav>
                                            <p:tav tm="100000">
                                              <p:val>
                                                <p:strVal val="#ppt_w"/>
                                              </p:val>
                                            </p:tav>
                                          </p:tavLst>
                                        </p:anim>
                                        <p:anim calcmode="lin" valueType="num">
                                          <p:cBhvr>
                                            <p:cTn id="35" dur="1000" fill="hold"/>
                                            <p:tgtEl>
                                              <p:spTgt spid="33"/>
                                            </p:tgtEl>
                                            <p:attrNameLst>
                                              <p:attrName>ppt_h</p:attrName>
                                            </p:attrNameLst>
                                          </p:cBhvr>
                                          <p:tavLst>
                                            <p:tav tm="0">
                                              <p:val>
                                                <p:fltVal val="0"/>
                                              </p:val>
                                            </p:tav>
                                            <p:tav tm="100000">
                                              <p:val>
                                                <p:strVal val="#ppt_h"/>
                                              </p:val>
                                            </p:tav>
                                          </p:tavLst>
                                        </p:anim>
                                        <p:anim calcmode="lin" valueType="num">
                                          <p:cBhvr>
                                            <p:cTn id="36" dur="1000" fill="hold"/>
                                            <p:tgtEl>
                                              <p:spTgt spid="33"/>
                                            </p:tgtEl>
                                            <p:attrNameLst>
                                              <p:attrName>ppt_x</p:attrName>
                                            </p:attrNameLst>
                                          </p:cBhvr>
                                          <p:tavLst>
                                            <p:tav tm="0">
                                              <p:val>
                                                <p:fltVal val="0.5"/>
                                              </p:val>
                                            </p:tav>
                                            <p:tav tm="100000">
                                              <p:val>
                                                <p:strVal val="#ppt_x"/>
                                              </p:val>
                                            </p:tav>
                                          </p:tavLst>
                                        </p:anim>
                                        <p:anim calcmode="lin" valueType="num">
                                          <p:cBhvr>
                                            <p:cTn id="37" dur="1000" fill="hold"/>
                                            <p:tgtEl>
                                              <p:spTgt spid="33"/>
                                            </p:tgtEl>
                                            <p:attrNameLst>
                                              <p:attrName>ppt_y</p:attrName>
                                            </p:attrNameLst>
                                          </p:cBhvr>
                                          <p:tavLst>
                                            <p:tav tm="0">
                                              <p:val>
                                                <p:fltVal val="0.5"/>
                                              </p:val>
                                            </p:tav>
                                            <p:tav tm="100000">
                                              <p:val>
                                                <p:strVal val="#ppt_y"/>
                                              </p:val>
                                            </p:tav>
                                          </p:tavLst>
                                        </p:anim>
                                      </p:childTnLst>
                                    </p:cTn>
                                  </p:par>
                                  <p:par>
                                    <p:cTn id="38" presetID="23" presetClass="entr" presetSubtype="528" fill="hold" nodeType="withEffect">
                                      <p:stCondLst>
                                        <p:cond delay="200"/>
                                      </p:stCondLst>
                                      <p:childTnLst>
                                        <p:set>
                                          <p:cBhvr>
                                            <p:cTn id="39" dur="1" fill="hold">
                                              <p:stCondLst>
                                                <p:cond delay="0"/>
                                              </p:stCondLst>
                                            </p:cTn>
                                            <p:tgtEl>
                                              <p:spTgt spid="36"/>
                                            </p:tgtEl>
                                            <p:attrNameLst>
                                              <p:attrName>style.visibility</p:attrName>
                                            </p:attrNameLst>
                                          </p:cBhvr>
                                          <p:to>
                                            <p:strVal val="visible"/>
                                          </p:to>
                                        </p:set>
                                        <p:anim calcmode="lin" valueType="num">
                                          <p:cBhvr>
                                            <p:cTn id="40" dur="1000" fill="hold"/>
                                            <p:tgtEl>
                                              <p:spTgt spid="36"/>
                                            </p:tgtEl>
                                            <p:attrNameLst>
                                              <p:attrName>ppt_w</p:attrName>
                                            </p:attrNameLst>
                                          </p:cBhvr>
                                          <p:tavLst>
                                            <p:tav tm="0">
                                              <p:val>
                                                <p:fltVal val="0"/>
                                              </p:val>
                                            </p:tav>
                                            <p:tav tm="100000">
                                              <p:val>
                                                <p:strVal val="#ppt_w"/>
                                              </p:val>
                                            </p:tav>
                                          </p:tavLst>
                                        </p:anim>
                                        <p:anim calcmode="lin" valueType="num">
                                          <p:cBhvr>
                                            <p:cTn id="41" dur="1000" fill="hold"/>
                                            <p:tgtEl>
                                              <p:spTgt spid="36"/>
                                            </p:tgtEl>
                                            <p:attrNameLst>
                                              <p:attrName>ppt_h</p:attrName>
                                            </p:attrNameLst>
                                          </p:cBhvr>
                                          <p:tavLst>
                                            <p:tav tm="0">
                                              <p:val>
                                                <p:fltVal val="0"/>
                                              </p:val>
                                            </p:tav>
                                            <p:tav tm="100000">
                                              <p:val>
                                                <p:strVal val="#ppt_h"/>
                                              </p:val>
                                            </p:tav>
                                          </p:tavLst>
                                        </p:anim>
                                        <p:anim calcmode="lin" valueType="num">
                                          <p:cBhvr>
                                            <p:cTn id="42" dur="1000" fill="hold"/>
                                            <p:tgtEl>
                                              <p:spTgt spid="36"/>
                                            </p:tgtEl>
                                            <p:attrNameLst>
                                              <p:attrName>ppt_x</p:attrName>
                                            </p:attrNameLst>
                                          </p:cBhvr>
                                          <p:tavLst>
                                            <p:tav tm="0">
                                              <p:val>
                                                <p:fltVal val="0.5"/>
                                              </p:val>
                                            </p:tav>
                                            <p:tav tm="100000">
                                              <p:val>
                                                <p:strVal val="#ppt_x"/>
                                              </p:val>
                                            </p:tav>
                                          </p:tavLst>
                                        </p:anim>
                                        <p:anim calcmode="lin" valueType="num">
                                          <p:cBhvr>
                                            <p:cTn id="43" dur="1000" fill="hold"/>
                                            <p:tgtEl>
                                              <p:spTgt spid="36"/>
                                            </p:tgtEl>
                                            <p:attrNameLst>
                                              <p:attrName>ppt_y</p:attrName>
                                            </p:attrNameLst>
                                          </p:cBhvr>
                                          <p:tavLst>
                                            <p:tav tm="0">
                                              <p:val>
                                                <p:fltVal val="0.5"/>
                                              </p:val>
                                            </p:tav>
                                            <p:tav tm="100000">
                                              <p:val>
                                                <p:strVal val="#ppt_y"/>
                                              </p:val>
                                            </p:tav>
                                          </p:tavLst>
                                        </p:anim>
                                      </p:childTnLst>
                                    </p:cTn>
                                  </p:par>
                                  <p:par>
                                    <p:cTn id="44" presetID="2" presetClass="entr" presetSubtype="3" accel="65000" fill="hold" nodeType="withEffect" p14:presetBounceEnd="55000">
                                      <p:stCondLst>
                                        <p:cond delay="0"/>
                                      </p:stCondLst>
                                      <p:childTnLst>
                                        <p:set>
                                          <p:cBhvr>
                                            <p:cTn id="45" dur="1" fill="hold">
                                              <p:stCondLst>
                                                <p:cond delay="0"/>
                                              </p:stCondLst>
                                            </p:cTn>
                                            <p:tgtEl>
                                              <p:spTgt spid="76"/>
                                            </p:tgtEl>
                                            <p:attrNameLst>
                                              <p:attrName>style.visibility</p:attrName>
                                            </p:attrNameLst>
                                          </p:cBhvr>
                                          <p:to>
                                            <p:strVal val="visible"/>
                                          </p:to>
                                        </p:set>
                                        <p:anim calcmode="lin" valueType="num" p14:bounceEnd="55000">
                                          <p:cBhvr additive="base">
                                            <p:cTn id="46" dur="2000" fill="hold"/>
                                            <p:tgtEl>
                                              <p:spTgt spid="76"/>
                                            </p:tgtEl>
                                            <p:attrNameLst>
                                              <p:attrName>ppt_x</p:attrName>
                                            </p:attrNameLst>
                                          </p:cBhvr>
                                          <p:tavLst>
                                            <p:tav tm="0">
                                              <p:val>
                                                <p:strVal val="1+#ppt_w/2"/>
                                              </p:val>
                                            </p:tav>
                                            <p:tav tm="100000">
                                              <p:val>
                                                <p:strVal val="#ppt_x"/>
                                              </p:val>
                                            </p:tav>
                                          </p:tavLst>
                                        </p:anim>
                                        <p:anim calcmode="lin" valueType="num" p14:bounceEnd="55000">
                                          <p:cBhvr additive="base">
                                            <p:cTn id="47" dur="2000" fill="hold"/>
                                            <p:tgtEl>
                                              <p:spTgt spid="76"/>
                                            </p:tgtEl>
                                            <p:attrNameLst>
                                              <p:attrName>ppt_y</p:attrName>
                                            </p:attrNameLst>
                                          </p:cBhvr>
                                          <p:tavLst>
                                            <p:tav tm="0">
                                              <p:val>
                                                <p:strVal val="0-#ppt_h/2"/>
                                              </p:val>
                                            </p:tav>
                                            <p:tav tm="100000">
                                              <p:val>
                                                <p:strVal val="#ppt_y"/>
                                              </p:val>
                                            </p:tav>
                                          </p:tavLst>
                                        </p:anim>
                                      </p:childTnLst>
                                    </p:cTn>
                                  </p:par>
                                  <p:par>
                                    <p:cTn id="48" presetID="2" presetClass="entr" presetSubtype="3" accel="65000" fill="hold" nodeType="withEffect" p14:presetBounceEnd="55000">
                                      <p:stCondLst>
                                        <p:cond delay="0"/>
                                      </p:stCondLst>
                                      <p:childTnLst>
                                        <p:set>
                                          <p:cBhvr>
                                            <p:cTn id="49" dur="1" fill="hold">
                                              <p:stCondLst>
                                                <p:cond delay="0"/>
                                              </p:stCondLst>
                                            </p:cTn>
                                            <p:tgtEl>
                                              <p:spTgt spid="73"/>
                                            </p:tgtEl>
                                            <p:attrNameLst>
                                              <p:attrName>style.visibility</p:attrName>
                                            </p:attrNameLst>
                                          </p:cBhvr>
                                          <p:to>
                                            <p:strVal val="visible"/>
                                          </p:to>
                                        </p:set>
                                        <p:anim calcmode="lin" valueType="num" p14:bounceEnd="55000">
                                          <p:cBhvr additive="base">
                                            <p:cTn id="50" dur="2000" fill="hold"/>
                                            <p:tgtEl>
                                              <p:spTgt spid="73"/>
                                            </p:tgtEl>
                                            <p:attrNameLst>
                                              <p:attrName>ppt_x</p:attrName>
                                            </p:attrNameLst>
                                          </p:cBhvr>
                                          <p:tavLst>
                                            <p:tav tm="0">
                                              <p:val>
                                                <p:strVal val="1+#ppt_w/2"/>
                                              </p:val>
                                            </p:tav>
                                            <p:tav tm="100000">
                                              <p:val>
                                                <p:strVal val="#ppt_x"/>
                                              </p:val>
                                            </p:tav>
                                          </p:tavLst>
                                        </p:anim>
                                        <p:anim calcmode="lin" valueType="num" p14:bounceEnd="55000">
                                          <p:cBhvr additive="base">
                                            <p:cTn id="51" dur="2000" fill="hold"/>
                                            <p:tgtEl>
                                              <p:spTgt spid="73"/>
                                            </p:tgtEl>
                                            <p:attrNameLst>
                                              <p:attrName>ppt_y</p:attrName>
                                            </p:attrNameLst>
                                          </p:cBhvr>
                                          <p:tavLst>
                                            <p:tav tm="0">
                                              <p:val>
                                                <p:strVal val="0-#ppt_h/2"/>
                                              </p:val>
                                            </p:tav>
                                            <p:tav tm="100000">
                                              <p:val>
                                                <p:strVal val="#ppt_y"/>
                                              </p:val>
                                            </p:tav>
                                          </p:tavLst>
                                        </p:anim>
                                      </p:childTnLst>
                                    </p:cTn>
                                  </p:par>
                                  <p:par>
                                    <p:cTn id="52" presetID="23" presetClass="entr" presetSubtype="52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p:cTn id="54" dur="1000" fill="hold"/>
                                            <p:tgtEl>
                                              <p:spTgt spid="39"/>
                                            </p:tgtEl>
                                            <p:attrNameLst>
                                              <p:attrName>ppt_w</p:attrName>
                                            </p:attrNameLst>
                                          </p:cBhvr>
                                          <p:tavLst>
                                            <p:tav tm="0">
                                              <p:val>
                                                <p:fltVal val="0"/>
                                              </p:val>
                                            </p:tav>
                                            <p:tav tm="100000">
                                              <p:val>
                                                <p:strVal val="#ppt_w"/>
                                              </p:val>
                                            </p:tav>
                                          </p:tavLst>
                                        </p:anim>
                                        <p:anim calcmode="lin" valueType="num">
                                          <p:cBhvr>
                                            <p:cTn id="55" dur="1000" fill="hold"/>
                                            <p:tgtEl>
                                              <p:spTgt spid="39"/>
                                            </p:tgtEl>
                                            <p:attrNameLst>
                                              <p:attrName>ppt_h</p:attrName>
                                            </p:attrNameLst>
                                          </p:cBhvr>
                                          <p:tavLst>
                                            <p:tav tm="0">
                                              <p:val>
                                                <p:fltVal val="0"/>
                                              </p:val>
                                            </p:tav>
                                            <p:tav tm="100000">
                                              <p:val>
                                                <p:strVal val="#ppt_h"/>
                                              </p:val>
                                            </p:tav>
                                          </p:tavLst>
                                        </p:anim>
                                        <p:anim calcmode="lin" valueType="num">
                                          <p:cBhvr>
                                            <p:cTn id="56" dur="1000" fill="hold"/>
                                            <p:tgtEl>
                                              <p:spTgt spid="39"/>
                                            </p:tgtEl>
                                            <p:attrNameLst>
                                              <p:attrName>ppt_x</p:attrName>
                                            </p:attrNameLst>
                                          </p:cBhvr>
                                          <p:tavLst>
                                            <p:tav tm="0">
                                              <p:val>
                                                <p:fltVal val="0.5"/>
                                              </p:val>
                                            </p:tav>
                                            <p:tav tm="100000">
                                              <p:val>
                                                <p:strVal val="#ppt_x"/>
                                              </p:val>
                                            </p:tav>
                                          </p:tavLst>
                                        </p:anim>
                                        <p:anim calcmode="lin" valueType="num">
                                          <p:cBhvr>
                                            <p:cTn id="57" dur="1000" fill="hold"/>
                                            <p:tgtEl>
                                              <p:spTgt spid="39"/>
                                            </p:tgtEl>
                                            <p:attrNameLst>
                                              <p:attrName>ppt_y</p:attrName>
                                            </p:attrNameLst>
                                          </p:cBhvr>
                                          <p:tavLst>
                                            <p:tav tm="0">
                                              <p:val>
                                                <p:fltVal val="0.5"/>
                                              </p:val>
                                            </p:tav>
                                            <p:tav tm="100000">
                                              <p:val>
                                                <p:strVal val="#ppt_y"/>
                                              </p:val>
                                            </p:tav>
                                          </p:tavLst>
                                        </p:anim>
                                      </p:childTnLst>
                                    </p:cTn>
                                  </p:par>
                                  <p:par>
                                    <p:cTn id="58" presetID="2" presetClass="entr" presetSubtype="12" accel="65000" fill="hold" nodeType="withEffect" p14:presetBounceEnd="55000">
                                      <p:stCondLst>
                                        <p:cond delay="0"/>
                                      </p:stCondLst>
                                      <p:childTnLst>
                                        <p:set>
                                          <p:cBhvr>
                                            <p:cTn id="59" dur="1" fill="hold">
                                              <p:stCondLst>
                                                <p:cond delay="0"/>
                                              </p:stCondLst>
                                            </p:cTn>
                                            <p:tgtEl>
                                              <p:spTgt spid="85"/>
                                            </p:tgtEl>
                                            <p:attrNameLst>
                                              <p:attrName>style.visibility</p:attrName>
                                            </p:attrNameLst>
                                          </p:cBhvr>
                                          <p:to>
                                            <p:strVal val="visible"/>
                                          </p:to>
                                        </p:set>
                                        <p:anim calcmode="lin" valueType="num" p14:bounceEnd="55000">
                                          <p:cBhvr additive="base">
                                            <p:cTn id="60" dur="2000" fill="hold"/>
                                            <p:tgtEl>
                                              <p:spTgt spid="85"/>
                                            </p:tgtEl>
                                            <p:attrNameLst>
                                              <p:attrName>ppt_x</p:attrName>
                                            </p:attrNameLst>
                                          </p:cBhvr>
                                          <p:tavLst>
                                            <p:tav tm="0">
                                              <p:val>
                                                <p:strVal val="0-#ppt_w/2"/>
                                              </p:val>
                                            </p:tav>
                                            <p:tav tm="100000">
                                              <p:val>
                                                <p:strVal val="#ppt_x"/>
                                              </p:val>
                                            </p:tav>
                                          </p:tavLst>
                                        </p:anim>
                                        <p:anim calcmode="lin" valueType="num" p14:bounceEnd="55000">
                                          <p:cBhvr additive="base">
                                            <p:cTn id="61" dur="2000" fill="hold"/>
                                            <p:tgtEl>
                                              <p:spTgt spid="85"/>
                                            </p:tgtEl>
                                            <p:attrNameLst>
                                              <p:attrName>ppt_y</p:attrName>
                                            </p:attrNameLst>
                                          </p:cBhvr>
                                          <p:tavLst>
                                            <p:tav tm="0">
                                              <p:val>
                                                <p:strVal val="1+#ppt_h/2"/>
                                              </p:val>
                                            </p:tav>
                                            <p:tav tm="100000">
                                              <p:val>
                                                <p:strVal val="#ppt_y"/>
                                              </p:val>
                                            </p:tav>
                                          </p:tavLst>
                                        </p:anim>
                                      </p:childTnLst>
                                    </p:cTn>
                                  </p:par>
                                  <p:par>
                                    <p:cTn id="62" presetID="2" presetClass="entr" presetSubtype="12" accel="65000" fill="hold" nodeType="withEffect" p14:presetBounceEnd="55000">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14:bounceEnd="55000">
                                          <p:cBhvr additive="base">
                                            <p:cTn id="64" dur="2000" fill="hold"/>
                                            <p:tgtEl>
                                              <p:spTgt spid="82"/>
                                            </p:tgtEl>
                                            <p:attrNameLst>
                                              <p:attrName>ppt_x</p:attrName>
                                            </p:attrNameLst>
                                          </p:cBhvr>
                                          <p:tavLst>
                                            <p:tav tm="0">
                                              <p:val>
                                                <p:strVal val="0-#ppt_w/2"/>
                                              </p:val>
                                            </p:tav>
                                            <p:tav tm="100000">
                                              <p:val>
                                                <p:strVal val="#ppt_x"/>
                                              </p:val>
                                            </p:tav>
                                          </p:tavLst>
                                        </p:anim>
                                        <p:anim calcmode="lin" valueType="num" p14:bounceEnd="55000">
                                          <p:cBhvr additive="base">
                                            <p:cTn id="65" dur="2000" fill="hold"/>
                                            <p:tgtEl>
                                              <p:spTgt spid="82"/>
                                            </p:tgtEl>
                                            <p:attrNameLst>
                                              <p:attrName>ppt_y</p:attrName>
                                            </p:attrNameLst>
                                          </p:cBhvr>
                                          <p:tavLst>
                                            <p:tav tm="0">
                                              <p:val>
                                                <p:strVal val="1+#ppt_h/2"/>
                                              </p:val>
                                            </p:tav>
                                            <p:tav tm="100000">
                                              <p:val>
                                                <p:strVal val="#ppt_y"/>
                                              </p:val>
                                            </p:tav>
                                          </p:tavLst>
                                        </p:anim>
                                      </p:childTnLst>
                                    </p:cTn>
                                  </p:par>
                                  <p:par>
                                    <p:cTn id="66" presetID="23" presetClass="entr" presetSubtype="528" fill="hold" nodeType="withEffect">
                                      <p:stCondLst>
                                        <p:cond delay="200"/>
                                      </p:stCondLst>
                                      <p:childTnLst>
                                        <p:set>
                                          <p:cBhvr>
                                            <p:cTn id="67" dur="1" fill="hold">
                                              <p:stCondLst>
                                                <p:cond delay="0"/>
                                              </p:stCondLst>
                                            </p:cTn>
                                            <p:tgtEl>
                                              <p:spTgt spid="42"/>
                                            </p:tgtEl>
                                            <p:attrNameLst>
                                              <p:attrName>style.visibility</p:attrName>
                                            </p:attrNameLst>
                                          </p:cBhvr>
                                          <p:to>
                                            <p:strVal val="visible"/>
                                          </p:to>
                                        </p:set>
                                        <p:anim calcmode="lin" valueType="num">
                                          <p:cBhvr>
                                            <p:cTn id="68" dur="600" fill="hold"/>
                                            <p:tgtEl>
                                              <p:spTgt spid="42"/>
                                            </p:tgtEl>
                                            <p:attrNameLst>
                                              <p:attrName>ppt_w</p:attrName>
                                            </p:attrNameLst>
                                          </p:cBhvr>
                                          <p:tavLst>
                                            <p:tav tm="0">
                                              <p:val>
                                                <p:fltVal val="0"/>
                                              </p:val>
                                            </p:tav>
                                            <p:tav tm="100000">
                                              <p:val>
                                                <p:strVal val="#ppt_w"/>
                                              </p:val>
                                            </p:tav>
                                          </p:tavLst>
                                        </p:anim>
                                        <p:anim calcmode="lin" valueType="num">
                                          <p:cBhvr>
                                            <p:cTn id="69" dur="600" fill="hold"/>
                                            <p:tgtEl>
                                              <p:spTgt spid="42"/>
                                            </p:tgtEl>
                                            <p:attrNameLst>
                                              <p:attrName>ppt_h</p:attrName>
                                            </p:attrNameLst>
                                          </p:cBhvr>
                                          <p:tavLst>
                                            <p:tav tm="0">
                                              <p:val>
                                                <p:fltVal val="0"/>
                                              </p:val>
                                            </p:tav>
                                            <p:tav tm="100000">
                                              <p:val>
                                                <p:strVal val="#ppt_h"/>
                                              </p:val>
                                            </p:tav>
                                          </p:tavLst>
                                        </p:anim>
                                        <p:anim calcmode="lin" valueType="num">
                                          <p:cBhvr>
                                            <p:cTn id="70" dur="600" fill="hold"/>
                                            <p:tgtEl>
                                              <p:spTgt spid="42"/>
                                            </p:tgtEl>
                                            <p:attrNameLst>
                                              <p:attrName>ppt_x</p:attrName>
                                            </p:attrNameLst>
                                          </p:cBhvr>
                                          <p:tavLst>
                                            <p:tav tm="0">
                                              <p:val>
                                                <p:fltVal val="0.5"/>
                                              </p:val>
                                            </p:tav>
                                            <p:tav tm="100000">
                                              <p:val>
                                                <p:strVal val="#ppt_x"/>
                                              </p:val>
                                            </p:tav>
                                          </p:tavLst>
                                        </p:anim>
                                        <p:anim calcmode="lin" valueType="num">
                                          <p:cBhvr>
                                            <p:cTn id="71" dur="600" fill="hold"/>
                                            <p:tgtEl>
                                              <p:spTgt spid="42"/>
                                            </p:tgtEl>
                                            <p:attrNameLst>
                                              <p:attrName>ppt_y</p:attrName>
                                            </p:attrNameLst>
                                          </p:cBhvr>
                                          <p:tavLst>
                                            <p:tav tm="0">
                                              <p:val>
                                                <p:fltVal val="0.5"/>
                                              </p:val>
                                            </p:tav>
                                            <p:tav tm="100000">
                                              <p:val>
                                                <p:strVal val="#ppt_y"/>
                                              </p:val>
                                            </p:tav>
                                          </p:tavLst>
                                        </p:anim>
                                      </p:childTnLst>
                                    </p:cTn>
                                  </p:par>
                                  <p:par>
                                    <p:cTn id="72" presetID="2" presetClass="entr" presetSubtype="12" accel="65000" fill="hold" nodeType="withEffect" p14:presetBounceEnd="55000">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14:bounceEnd="55000">
                                          <p:cBhvr additive="base">
                                            <p:cTn id="74" dur="2000" fill="hold"/>
                                            <p:tgtEl>
                                              <p:spTgt spid="70"/>
                                            </p:tgtEl>
                                            <p:attrNameLst>
                                              <p:attrName>ppt_x</p:attrName>
                                            </p:attrNameLst>
                                          </p:cBhvr>
                                          <p:tavLst>
                                            <p:tav tm="0">
                                              <p:val>
                                                <p:strVal val="0-#ppt_w/2"/>
                                              </p:val>
                                            </p:tav>
                                            <p:tav tm="100000">
                                              <p:val>
                                                <p:strVal val="#ppt_x"/>
                                              </p:val>
                                            </p:tav>
                                          </p:tavLst>
                                        </p:anim>
                                        <p:anim calcmode="lin" valueType="num" p14:bounceEnd="55000">
                                          <p:cBhvr additive="base">
                                            <p:cTn id="75" dur="2000" fill="hold"/>
                                            <p:tgtEl>
                                              <p:spTgt spid="70"/>
                                            </p:tgtEl>
                                            <p:attrNameLst>
                                              <p:attrName>ppt_y</p:attrName>
                                            </p:attrNameLst>
                                          </p:cBhvr>
                                          <p:tavLst>
                                            <p:tav tm="0">
                                              <p:val>
                                                <p:strVal val="1+#ppt_h/2"/>
                                              </p:val>
                                            </p:tav>
                                            <p:tav tm="100000">
                                              <p:val>
                                                <p:strVal val="#ppt_y"/>
                                              </p:val>
                                            </p:tav>
                                          </p:tavLst>
                                        </p:anim>
                                      </p:childTnLst>
                                    </p:cTn>
                                  </p:par>
                                  <p:par>
                                    <p:cTn id="76" presetID="23" presetClass="entr" presetSubtype="528"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700" fill="hold"/>
                                            <p:tgtEl>
                                              <p:spTgt spid="45"/>
                                            </p:tgtEl>
                                            <p:attrNameLst>
                                              <p:attrName>ppt_w</p:attrName>
                                            </p:attrNameLst>
                                          </p:cBhvr>
                                          <p:tavLst>
                                            <p:tav tm="0">
                                              <p:val>
                                                <p:fltVal val="0"/>
                                              </p:val>
                                            </p:tav>
                                            <p:tav tm="100000">
                                              <p:val>
                                                <p:strVal val="#ppt_w"/>
                                              </p:val>
                                            </p:tav>
                                          </p:tavLst>
                                        </p:anim>
                                        <p:anim calcmode="lin" valueType="num">
                                          <p:cBhvr>
                                            <p:cTn id="79" dur="700" fill="hold"/>
                                            <p:tgtEl>
                                              <p:spTgt spid="45"/>
                                            </p:tgtEl>
                                            <p:attrNameLst>
                                              <p:attrName>ppt_h</p:attrName>
                                            </p:attrNameLst>
                                          </p:cBhvr>
                                          <p:tavLst>
                                            <p:tav tm="0">
                                              <p:val>
                                                <p:fltVal val="0"/>
                                              </p:val>
                                            </p:tav>
                                            <p:tav tm="100000">
                                              <p:val>
                                                <p:strVal val="#ppt_h"/>
                                              </p:val>
                                            </p:tav>
                                          </p:tavLst>
                                        </p:anim>
                                        <p:anim calcmode="lin" valueType="num">
                                          <p:cBhvr>
                                            <p:cTn id="80" dur="700" fill="hold"/>
                                            <p:tgtEl>
                                              <p:spTgt spid="45"/>
                                            </p:tgtEl>
                                            <p:attrNameLst>
                                              <p:attrName>ppt_x</p:attrName>
                                            </p:attrNameLst>
                                          </p:cBhvr>
                                          <p:tavLst>
                                            <p:tav tm="0">
                                              <p:val>
                                                <p:fltVal val="0.5"/>
                                              </p:val>
                                            </p:tav>
                                            <p:tav tm="100000">
                                              <p:val>
                                                <p:strVal val="#ppt_x"/>
                                              </p:val>
                                            </p:tav>
                                          </p:tavLst>
                                        </p:anim>
                                        <p:anim calcmode="lin" valueType="num">
                                          <p:cBhvr>
                                            <p:cTn id="81" dur="700" fill="hold"/>
                                            <p:tgtEl>
                                              <p:spTgt spid="45"/>
                                            </p:tgtEl>
                                            <p:attrNameLst>
                                              <p:attrName>ppt_y</p:attrName>
                                            </p:attrNameLst>
                                          </p:cBhvr>
                                          <p:tavLst>
                                            <p:tav tm="0">
                                              <p:val>
                                                <p:fltVal val="0.5"/>
                                              </p:val>
                                            </p:tav>
                                            <p:tav tm="100000">
                                              <p:val>
                                                <p:strVal val="#ppt_y"/>
                                              </p:val>
                                            </p:tav>
                                          </p:tavLst>
                                        </p:anim>
                                      </p:childTnLst>
                                    </p:cTn>
                                  </p:par>
                                  <p:par>
                                    <p:cTn id="82" presetID="2" presetClass="entr" presetSubtype="3" accel="65000" fill="hold" nodeType="withEffect" p14:presetBounceEnd="55000">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14:bounceEnd="55000">
                                          <p:cBhvr additive="base">
                                            <p:cTn id="84" dur="2000" fill="hold"/>
                                            <p:tgtEl>
                                              <p:spTgt spid="67"/>
                                            </p:tgtEl>
                                            <p:attrNameLst>
                                              <p:attrName>ppt_x</p:attrName>
                                            </p:attrNameLst>
                                          </p:cBhvr>
                                          <p:tavLst>
                                            <p:tav tm="0">
                                              <p:val>
                                                <p:strVal val="1+#ppt_w/2"/>
                                              </p:val>
                                            </p:tav>
                                            <p:tav tm="100000">
                                              <p:val>
                                                <p:strVal val="#ppt_x"/>
                                              </p:val>
                                            </p:tav>
                                          </p:tavLst>
                                        </p:anim>
                                        <p:anim calcmode="lin" valueType="num" p14:bounceEnd="55000">
                                          <p:cBhvr additive="base">
                                            <p:cTn id="85" dur="2000" fill="hold"/>
                                            <p:tgtEl>
                                              <p:spTgt spid="67"/>
                                            </p:tgtEl>
                                            <p:attrNameLst>
                                              <p:attrName>ppt_y</p:attrName>
                                            </p:attrNameLst>
                                          </p:cBhvr>
                                          <p:tavLst>
                                            <p:tav tm="0">
                                              <p:val>
                                                <p:strVal val="0-#ppt_h/2"/>
                                              </p:val>
                                            </p:tav>
                                            <p:tav tm="100000">
                                              <p:val>
                                                <p:strVal val="#ppt_y"/>
                                              </p:val>
                                            </p:tav>
                                          </p:tavLst>
                                        </p:anim>
                                      </p:childTnLst>
                                    </p:cTn>
                                  </p:par>
                                </p:childTnLst>
                              </p:cTn>
                            </p:par>
                            <p:par>
                              <p:cTn id="86" fill="hold">
                                <p:stCondLst>
                                  <p:cond delay="2900"/>
                                </p:stCondLst>
                                <p:childTnLst>
                                  <p:par>
                                    <p:cTn id="87" presetID="42" presetClass="entr" presetSubtype="0" fill="hold"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fade">
                                          <p:cBhvr>
                                            <p:cTn id="89" dur="1000"/>
                                            <p:tgtEl>
                                              <p:spTgt spid="48"/>
                                            </p:tgtEl>
                                          </p:cBhvr>
                                        </p:animEffect>
                                        <p:anim calcmode="lin" valueType="num">
                                          <p:cBhvr>
                                            <p:cTn id="90" dur="1000" fill="hold"/>
                                            <p:tgtEl>
                                              <p:spTgt spid="48"/>
                                            </p:tgtEl>
                                            <p:attrNameLst>
                                              <p:attrName>ppt_x</p:attrName>
                                            </p:attrNameLst>
                                          </p:cBhvr>
                                          <p:tavLst>
                                            <p:tav tm="0">
                                              <p:val>
                                                <p:strVal val="#ppt_x"/>
                                              </p:val>
                                            </p:tav>
                                            <p:tav tm="100000">
                                              <p:val>
                                                <p:strVal val="#ppt_x"/>
                                              </p:val>
                                            </p:tav>
                                          </p:tavLst>
                                        </p:anim>
                                        <p:anim calcmode="lin" valueType="num">
                                          <p:cBhvr>
                                            <p:cTn id="91" dur="1000" fill="hold"/>
                                            <p:tgtEl>
                                              <p:spTgt spid="48"/>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fade">
                                          <p:cBhvr>
                                            <p:cTn id="94" dur="1000"/>
                                            <p:tgtEl>
                                              <p:spTgt spid="55"/>
                                            </p:tgtEl>
                                          </p:cBhvr>
                                        </p:animEffect>
                                        <p:anim calcmode="lin" valueType="num">
                                          <p:cBhvr>
                                            <p:cTn id="95" dur="1000" fill="hold"/>
                                            <p:tgtEl>
                                              <p:spTgt spid="55"/>
                                            </p:tgtEl>
                                            <p:attrNameLst>
                                              <p:attrName>ppt_x</p:attrName>
                                            </p:attrNameLst>
                                          </p:cBhvr>
                                          <p:tavLst>
                                            <p:tav tm="0">
                                              <p:val>
                                                <p:strVal val="#ppt_x"/>
                                              </p:val>
                                            </p:tav>
                                            <p:tav tm="100000">
                                              <p:val>
                                                <p:strVal val="#ppt_x"/>
                                              </p:val>
                                            </p:tav>
                                          </p:tavLst>
                                        </p:anim>
                                        <p:anim calcmode="lin" valueType="num">
                                          <p:cBhvr>
                                            <p:cTn id="96" dur="1000" fill="hold"/>
                                            <p:tgtEl>
                                              <p:spTgt spid="55"/>
                                            </p:tgtEl>
                                            <p:attrNameLst>
                                              <p:attrName>ppt_y</p:attrName>
                                            </p:attrNameLst>
                                          </p:cBhvr>
                                          <p:tavLst>
                                            <p:tav tm="0">
                                              <p:val>
                                                <p:strVal val="#ppt_y-.1"/>
                                              </p:val>
                                            </p:tav>
                                            <p:tav tm="100000">
                                              <p:val>
                                                <p:strVal val="#ppt_y"/>
                                              </p:val>
                                            </p:tav>
                                          </p:tavLst>
                                        </p:anim>
                                      </p:childTnLst>
                                    </p:cTn>
                                  </p:par>
                                </p:childTnLst>
                              </p:cTn>
                            </p:par>
                            <p:par>
                              <p:cTn id="97" fill="hold">
                                <p:stCondLst>
                                  <p:cond delay="3900"/>
                                </p:stCondLst>
                                <p:childTnLst>
                                  <p:par>
                                    <p:cTn id="98" presetID="42" presetClass="entr" presetSubtype="0"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fade">
                                          <p:cBhvr>
                                            <p:cTn id="100" dur="1000"/>
                                            <p:tgtEl>
                                              <p:spTgt spid="56"/>
                                            </p:tgtEl>
                                          </p:cBhvr>
                                        </p:animEffect>
                                        <p:anim calcmode="lin" valueType="num">
                                          <p:cBhvr>
                                            <p:cTn id="101" dur="1000" fill="hold"/>
                                            <p:tgtEl>
                                              <p:spTgt spid="56"/>
                                            </p:tgtEl>
                                            <p:attrNameLst>
                                              <p:attrName>ppt_x</p:attrName>
                                            </p:attrNameLst>
                                          </p:cBhvr>
                                          <p:tavLst>
                                            <p:tav tm="0">
                                              <p:val>
                                                <p:strVal val="#ppt_x"/>
                                              </p:val>
                                            </p:tav>
                                            <p:tav tm="100000">
                                              <p:val>
                                                <p:strVal val="#ppt_x"/>
                                              </p:val>
                                            </p:tav>
                                          </p:tavLst>
                                        </p:anim>
                                        <p:anim calcmode="lin" valueType="num">
                                          <p:cBhvr>
                                            <p:cTn id="102" dur="1000" fill="hold"/>
                                            <p:tgtEl>
                                              <p:spTgt spid="56"/>
                                            </p:tgtEl>
                                            <p:attrNameLst>
                                              <p:attrName>ppt_y</p:attrName>
                                            </p:attrNameLst>
                                          </p:cBhvr>
                                          <p:tavLst>
                                            <p:tav tm="0">
                                              <p:val>
                                                <p:strVal val="#ppt_y+.1"/>
                                              </p:val>
                                            </p:tav>
                                            <p:tav tm="100000">
                                              <p:val>
                                                <p:strVal val="#ppt_y"/>
                                              </p:val>
                                            </p:tav>
                                          </p:tavLst>
                                        </p:anim>
                                      </p:childTnLst>
                                    </p:cTn>
                                  </p:par>
                                </p:childTnLst>
                              </p:cTn>
                            </p:par>
                            <p:par>
                              <p:cTn id="103" fill="hold">
                                <p:stCondLst>
                                  <p:cond delay="4900"/>
                                </p:stCondLst>
                                <p:childTnLst>
                                  <p:par>
                                    <p:cTn id="104" presetID="16" presetClass="entr" presetSubtype="21" fill="hold" grpId="0" nodeType="after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barn(inVertical)">
                                          <p:cBhvr>
                                            <p:cTn id="10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5" grpId="0"/>
          <p:bldP spid="56" grpId="0"/>
          <p:bldP spid="57" grpId="0"/>
        </p:bldLst>
      </p:timing>
    </mc:Choice>
    <mc:Fallback xmlns=""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par>
                                    <p:cTn id="12" presetID="2" presetClass="entr" presetSubtype="4" accel="58000" fill="hold" nodeType="withEffect">
                                      <p:stCondLst>
                                        <p:cond delay="90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2000" fill="hold"/>
                                            <p:tgtEl>
                                              <p:spTgt spid="30"/>
                                            </p:tgtEl>
                                            <p:attrNameLst>
                                              <p:attrName>ppt_x</p:attrName>
                                            </p:attrNameLst>
                                          </p:cBhvr>
                                          <p:tavLst>
                                            <p:tav tm="0">
                                              <p:val>
                                                <p:strVal val="#ppt_x"/>
                                              </p:val>
                                            </p:tav>
                                            <p:tav tm="100000">
                                              <p:val>
                                                <p:strVal val="#ppt_x"/>
                                              </p:val>
                                            </p:tav>
                                          </p:tavLst>
                                        </p:anim>
                                        <p:anim calcmode="lin" valueType="num">
                                          <p:cBhvr additive="base">
                                            <p:cTn id="15" dur="2000" fill="hold"/>
                                            <p:tgtEl>
                                              <p:spTgt spid="30"/>
                                            </p:tgtEl>
                                            <p:attrNameLst>
                                              <p:attrName>ppt_y</p:attrName>
                                            </p:attrNameLst>
                                          </p:cBhvr>
                                          <p:tavLst>
                                            <p:tav tm="0">
                                              <p:val>
                                                <p:strVal val="1+#ppt_h/2"/>
                                              </p:val>
                                            </p:tav>
                                            <p:tav tm="100000">
                                              <p:val>
                                                <p:strVal val="#ppt_y"/>
                                              </p:val>
                                            </p:tav>
                                          </p:tavLst>
                                        </p:anim>
                                      </p:childTnLst>
                                    </p:cTn>
                                  </p:par>
                                  <p:par>
                                    <p:cTn id="16" presetID="2" presetClass="entr" presetSubtype="3" accel="65000" fill="hold"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2000" fill="hold"/>
                                            <p:tgtEl>
                                              <p:spTgt spid="58"/>
                                            </p:tgtEl>
                                            <p:attrNameLst>
                                              <p:attrName>ppt_x</p:attrName>
                                            </p:attrNameLst>
                                          </p:cBhvr>
                                          <p:tavLst>
                                            <p:tav tm="0">
                                              <p:val>
                                                <p:strVal val="1+#ppt_w/2"/>
                                              </p:val>
                                            </p:tav>
                                            <p:tav tm="100000">
                                              <p:val>
                                                <p:strVal val="#ppt_x"/>
                                              </p:val>
                                            </p:tav>
                                          </p:tavLst>
                                        </p:anim>
                                        <p:anim calcmode="lin" valueType="num">
                                          <p:cBhvr additive="base">
                                            <p:cTn id="19" dur="2000" fill="hold"/>
                                            <p:tgtEl>
                                              <p:spTgt spid="58"/>
                                            </p:tgtEl>
                                            <p:attrNameLst>
                                              <p:attrName>ppt_y</p:attrName>
                                            </p:attrNameLst>
                                          </p:cBhvr>
                                          <p:tavLst>
                                            <p:tav tm="0">
                                              <p:val>
                                                <p:strVal val="0-#ppt_h/2"/>
                                              </p:val>
                                            </p:tav>
                                            <p:tav tm="100000">
                                              <p:val>
                                                <p:strVal val="#ppt_y"/>
                                              </p:val>
                                            </p:tav>
                                          </p:tavLst>
                                        </p:anim>
                                      </p:childTnLst>
                                    </p:cTn>
                                  </p:par>
                                  <p:par>
                                    <p:cTn id="20" presetID="2" presetClass="entr" presetSubtype="12" accel="65000"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2000" fill="hold"/>
                                            <p:tgtEl>
                                              <p:spTgt spid="61"/>
                                            </p:tgtEl>
                                            <p:attrNameLst>
                                              <p:attrName>ppt_x</p:attrName>
                                            </p:attrNameLst>
                                          </p:cBhvr>
                                          <p:tavLst>
                                            <p:tav tm="0">
                                              <p:val>
                                                <p:strVal val="0-#ppt_w/2"/>
                                              </p:val>
                                            </p:tav>
                                            <p:tav tm="100000">
                                              <p:val>
                                                <p:strVal val="#ppt_x"/>
                                              </p:val>
                                            </p:tav>
                                          </p:tavLst>
                                        </p:anim>
                                        <p:anim calcmode="lin" valueType="num">
                                          <p:cBhvr additive="base">
                                            <p:cTn id="23" dur="2000" fill="hold"/>
                                            <p:tgtEl>
                                              <p:spTgt spid="61"/>
                                            </p:tgtEl>
                                            <p:attrNameLst>
                                              <p:attrName>ppt_y</p:attrName>
                                            </p:attrNameLst>
                                          </p:cBhvr>
                                          <p:tavLst>
                                            <p:tav tm="0">
                                              <p:val>
                                                <p:strVal val="1+#ppt_h/2"/>
                                              </p:val>
                                            </p:tav>
                                            <p:tav tm="100000">
                                              <p:val>
                                                <p:strVal val="#ppt_y"/>
                                              </p:val>
                                            </p:tav>
                                          </p:tavLst>
                                        </p:anim>
                                      </p:childTnLst>
                                    </p:cTn>
                                  </p:par>
                                  <p:par>
                                    <p:cTn id="24" presetID="2" presetClass="entr" presetSubtype="12" accel="65000" fill="hold" nodeType="with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000" fill="hold"/>
                                            <p:tgtEl>
                                              <p:spTgt spid="64"/>
                                            </p:tgtEl>
                                            <p:attrNameLst>
                                              <p:attrName>ppt_x</p:attrName>
                                            </p:attrNameLst>
                                          </p:cBhvr>
                                          <p:tavLst>
                                            <p:tav tm="0">
                                              <p:val>
                                                <p:strVal val="0-#ppt_w/2"/>
                                              </p:val>
                                            </p:tav>
                                            <p:tav tm="100000">
                                              <p:val>
                                                <p:strVal val="#ppt_x"/>
                                              </p:val>
                                            </p:tav>
                                          </p:tavLst>
                                        </p:anim>
                                        <p:anim calcmode="lin" valueType="num">
                                          <p:cBhvr additive="base">
                                            <p:cTn id="27" dur="2000" fill="hold"/>
                                            <p:tgtEl>
                                              <p:spTgt spid="64"/>
                                            </p:tgtEl>
                                            <p:attrNameLst>
                                              <p:attrName>ppt_y</p:attrName>
                                            </p:attrNameLst>
                                          </p:cBhvr>
                                          <p:tavLst>
                                            <p:tav tm="0">
                                              <p:val>
                                                <p:strVal val="1+#ppt_h/2"/>
                                              </p:val>
                                            </p:tav>
                                            <p:tav tm="100000">
                                              <p:val>
                                                <p:strVal val="#ppt_y"/>
                                              </p:val>
                                            </p:tav>
                                          </p:tavLst>
                                        </p:anim>
                                      </p:childTnLst>
                                    </p:cTn>
                                  </p:par>
                                  <p:par>
                                    <p:cTn id="28" presetID="2" presetClass="entr" presetSubtype="12" accel="65000" fill="hold" nodeType="withEffect">
                                      <p:stCondLst>
                                        <p:cond delay="0"/>
                                      </p:stCondLst>
                                      <p:childTnLst>
                                        <p:set>
                                          <p:cBhvr>
                                            <p:cTn id="29" dur="1" fill="hold">
                                              <p:stCondLst>
                                                <p:cond delay="0"/>
                                              </p:stCondLst>
                                            </p:cTn>
                                            <p:tgtEl>
                                              <p:spTgt spid="79"/>
                                            </p:tgtEl>
                                            <p:attrNameLst>
                                              <p:attrName>style.visibility</p:attrName>
                                            </p:attrNameLst>
                                          </p:cBhvr>
                                          <p:to>
                                            <p:strVal val="visible"/>
                                          </p:to>
                                        </p:set>
                                        <p:anim calcmode="lin" valueType="num">
                                          <p:cBhvr additive="base">
                                            <p:cTn id="30" dur="2000" fill="hold"/>
                                            <p:tgtEl>
                                              <p:spTgt spid="79"/>
                                            </p:tgtEl>
                                            <p:attrNameLst>
                                              <p:attrName>ppt_x</p:attrName>
                                            </p:attrNameLst>
                                          </p:cBhvr>
                                          <p:tavLst>
                                            <p:tav tm="0">
                                              <p:val>
                                                <p:strVal val="0-#ppt_w/2"/>
                                              </p:val>
                                            </p:tav>
                                            <p:tav tm="100000">
                                              <p:val>
                                                <p:strVal val="#ppt_x"/>
                                              </p:val>
                                            </p:tav>
                                          </p:tavLst>
                                        </p:anim>
                                        <p:anim calcmode="lin" valueType="num">
                                          <p:cBhvr additive="base">
                                            <p:cTn id="31" dur="2000" fill="hold"/>
                                            <p:tgtEl>
                                              <p:spTgt spid="79"/>
                                            </p:tgtEl>
                                            <p:attrNameLst>
                                              <p:attrName>ppt_y</p:attrName>
                                            </p:attrNameLst>
                                          </p:cBhvr>
                                          <p:tavLst>
                                            <p:tav tm="0">
                                              <p:val>
                                                <p:strVal val="1+#ppt_h/2"/>
                                              </p:val>
                                            </p:tav>
                                            <p:tav tm="100000">
                                              <p:val>
                                                <p:strVal val="#ppt_y"/>
                                              </p:val>
                                            </p:tav>
                                          </p:tavLst>
                                        </p:anim>
                                      </p:childTnLst>
                                    </p:cTn>
                                  </p:par>
                                  <p:par>
                                    <p:cTn id="32" presetID="23" presetClass="entr" presetSubtype="528"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1000" fill="hold"/>
                                            <p:tgtEl>
                                              <p:spTgt spid="33"/>
                                            </p:tgtEl>
                                            <p:attrNameLst>
                                              <p:attrName>ppt_w</p:attrName>
                                            </p:attrNameLst>
                                          </p:cBhvr>
                                          <p:tavLst>
                                            <p:tav tm="0">
                                              <p:val>
                                                <p:fltVal val="0"/>
                                              </p:val>
                                            </p:tav>
                                            <p:tav tm="100000">
                                              <p:val>
                                                <p:strVal val="#ppt_w"/>
                                              </p:val>
                                            </p:tav>
                                          </p:tavLst>
                                        </p:anim>
                                        <p:anim calcmode="lin" valueType="num">
                                          <p:cBhvr>
                                            <p:cTn id="35" dur="1000" fill="hold"/>
                                            <p:tgtEl>
                                              <p:spTgt spid="33"/>
                                            </p:tgtEl>
                                            <p:attrNameLst>
                                              <p:attrName>ppt_h</p:attrName>
                                            </p:attrNameLst>
                                          </p:cBhvr>
                                          <p:tavLst>
                                            <p:tav tm="0">
                                              <p:val>
                                                <p:fltVal val="0"/>
                                              </p:val>
                                            </p:tav>
                                            <p:tav tm="100000">
                                              <p:val>
                                                <p:strVal val="#ppt_h"/>
                                              </p:val>
                                            </p:tav>
                                          </p:tavLst>
                                        </p:anim>
                                        <p:anim calcmode="lin" valueType="num">
                                          <p:cBhvr>
                                            <p:cTn id="36" dur="1000" fill="hold"/>
                                            <p:tgtEl>
                                              <p:spTgt spid="33"/>
                                            </p:tgtEl>
                                            <p:attrNameLst>
                                              <p:attrName>ppt_x</p:attrName>
                                            </p:attrNameLst>
                                          </p:cBhvr>
                                          <p:tavLst>
                                            <p:tav tm="0">
                                              <p:val>
                                                <p:fltVal val="0.5"/>
                                              </p:val>
                                            </p:tav>
                                            <p:tav tm="100000">
                                              <p:val>
                                                <p:strVal val="#ppt_x"/>
                                              </p:val>
                                            </p:tav>
                                          </p:tavLst>
                                        </p:anim>
                                        <p:anim calcmode="lin" valueType="num">
                                          <p:cBhvr>
                                            <p:cTn id="37" dur="1000" fill="hold"/>
                                            <p:tgtEl>
                                              <p:spTgt spid="33"/>
                                            </p:tgtEl>
                                            <p:attrNameLst>
                                              <p:attrName>ppt_y</p:attrName>
                                            </p:attrNameLst>
                                          </p:cBhvr>
                                          <p:tavLst>
                                            <p:tav tm="0">
                                              <p:val>
                                                <p:fltVal val="0.5"/>
                                              </p:val>
                                            </p:tav>
                                            <p:tav tm="100000">
                                              <p:val>
                                                <p:strVal val="#ppt_y"/>
                                              </p:val>
                                            </p:tav>
                                          </p:tavLst>
                                        </p:anim>
                                      </p:childTnLst>
                                    </p:cTn>
                                  </p:par>
                                  <p:par>
                                    <p:cTn id="38" presetID="23" presetClass="entr" presetSubtype="528" fill="hold" nodeType="withEffect">
                                      <p:stCondLst>
                                        <p:cond delay="200"/>
                                      </p:stCondLst>
                                      <p:childTnLst>
                                        <p:set>
                                          <p:cBhvr>
                                            <p:cTn id="39" dur="1" fill="hold">
                                              <p:stCondLst>
                                                <p:cond delay="0"/>
                                              </p:stCondLst>
                                            </p:cTn>
                                            <p:tgtEl>
                                              <p:spTgt spid="36"/>
                                            </p:tgtEl>
                                            <p:attrNameLst>
                                              <p:attrName>style.visibility</p:attrName>
                                            </p:attrNameLst>
                                          </p:cBhvr>
                                          <p:to>
                                            <p:strVal val="visible"/>
                                          </p:to>
                                        </p:set>
                                        <p:anim calcmode="lin" valueType="num">
                                          <p:cBhvr>
                                            <p:cTn id="40" dur="1000" fill="hold"/>
                                            <p:tgtEl>
                                              <p:spTgt spid="36"/>
                                            </p:tgtEl>
                                            <p:attrNameLst>
                                              <p:attrName>ppt_w</p:attrName>
                                            </p:attrNameLst>
                                          </p:cBhvr>
                                          <p:tavLst>
                                            <p:tav tm="0">
                                              <p:val>
                                                <p:fltVal val="0"/>
                                              </p:val>
                                            </p:tav>
                                            <p:tav tm="100000">
                                              <p:val>
                                                <p:strVal val="#ppt_w"/>
                                              </p:val>
                                            </p:tav>
                                          </p:tavLst>
                                        </p:anim>
                                        <p:anim calcmode="lin" valueType="num">
                                          <p:cBhvr>
                                            <p:cTn id="41" dur="1000" fill="hold"/>
                                            <p:tgtEl>
                                              <p:spTgt spid="36"/>
                                            </p:tgtEl>
                                            <p:attrNameLst>
                                              <p:attrName>ppt_h</p:attrName>
                                            </p:attrNameLst>
                                          </p:cBhvr>
                                          <p:tavLst>
                                            <p:tav tm="0">
                                              <p:val>
                                                <p:fltVal val="0"/>
                                              </p:val>
                                            </p:tav>
                                            <p:tav tm="100000">
                                              <p:val>
                                                <p:strVal val="#ppt_h"/>
                                              </p:val>
                                            </p:tav>
                                          </p:tavLst>
                                        </p:anim>
                                        <p:anim calcmode="lin" valueType="num">
                                          <p:cBhvr>
                                            <p:cTn id="42" dur="1000" fill="hold"/>
                                            <p:tgtEl>
                                              <p:spTgt spid="36"/>
                                            </p:tgtEl>
                                            <p:attrNameLst>
                                              <p:attrName>ppt_x</p:attrName>
                                            </p:attrNameLst>
                                          </p:cBhvr>
                                          <p:tavLst>
                                            <p:tav tm="0">
                                              <p:val>
                                                <p:fltVal val="0.5"/>
                                              </p:val>
                                            </p:tav>
                                            <p:tav tm="100000">
                                              <p:val>
                                                <p:strVal val="#ppt_x"/>
                                              </p:val>
                                            </p:tav>
                                          </p:tavLst>
                                        </p:anim>
                                        <p:anim calcmode="lin" valueType="num">
                                          <p:cBhvr>
                                            <p:cTn id="43" dur="1000" fill="hold"/>
                                            <p:tgtEl>
                                              <p:spTgt spid="36"/>
                                            </p:tgtEl>
                                            <p:attrNameLst>
                                              <p:attrName>ppt_y</p:attrName>
                                            </p:attrNameLst>
                                          </p:cBhvr>
                                          <p:tavLst>
                                            <p:tav tm="0">
                                              <p:val>
                                                <p:fltVal val="0.5"/>
                                              </p:val>
                                            </p:tav>
                                            <p:tav tm="100000">
                                              <p:val>
                                                <p:strVal val="#ppt_y"/>
                                              </p:val>
                                            </p:tav>
                                          </p:tavLst>
                                        </p:anim>
                                      </p:childTnLst>
                                    </p:cTn>
                                  </p:par>
                                  <p:par>
                                    <p:cTn id="44" presetID="2" presetClass="entr" presetSubtype="3" accel="65000" fill="hold" nodeType="withEffect">
                                      <p:stCondLst>
                                        <p:cond delay="0"/>
                                      </p:stCondLst>
                                      <p:childTnLst>
                                        <p:set>
                                          <p:cBhvr>
                                            <p:cTn id="45" dur="1" fill="hold">
                                              <p:stCondLst>
                                                <p:cond delay="0"/>
                                              </p:stCondLst>
                                            </p:cTn>
                                            <p:tgtEl>
                                              <p:spTgt spid="76"/>
                                            </p:tgtEl>
                                            <p:attrNameLst>
                                              <p:attrName>style.visibility</p:attrName>
                                            </p:attrNameLst>
                                          </p:cBhvr>
                                          <p:to>
                                            <p:strVal val="visible"/>
                                          </p:to>
                                        </p:set>
                                        <p:anim calcmode="lin" valueType="num">
                                          <p:cBhvr additive="base">
                                            <p:cTn id="46" dur="2000" fill="hold"/>
                                            <p:tgtEl>
                                              <p:spTgt spid="76"/>
                                            </p:tgtEl>
                                            <p:attrNameLst>
                                              <p:attrName>ppt_x</p:attrName>
                                            </p:attrNameLst>
                                          </p:cBhvr>
                                          <p:tavLst>
                                            <p:tav tm="0">
                                              <p:val>
                                                <p:strVal val="1+#ppt_w/2"/>
                                              </p:val>
                                            </p:tav>
                                            <p:tav tm="100000">
                                              <p:val>
                                                <p:strVal val="#ppt_x"/>
                                              </p:val>
                                            </p:tav>
                                          </p:tavLst>
                                        </p:anim>
                                        <p:anim calcmode="lin" valueType="num">
                                          <p:cBhvr additive="base">
                                            <p:cTn id="47" dur="2000" fill="hold"/>
                                            <p:tgtEl>
                                              <p:spTgt spid="76"/>
                                            </p:tgtEl>
                                            <p:attrNameLst>
                                              <p:attrName>ppt_y</p:attrName>
                                            </p:attrNameLst>
                                          </p:cBhvr>
                                          <p:tavLst>
                                            <p:tav tm="0">
                                              <p:val>
                                                <p:strVal val="0-#ppt_h/2"/>
                                              </p:val>
                                            </p:tav>
                                            <p:tav tm="100000">
                                              <p:val>
                                                <p:strVal val="#ppt_y"/>
                                              </p:val>
                                            </p:tav>
                                          </p:tavLst>
                                        </p:anim>
                                      </p:childTnLst>
                                    </p:cTn>
                                  </p:par>
                                  <p:par>
                                    <p:cTn id="48" presetID="2" presetClass="entr" presetSubtype="3" accel="65000" fill="hold" nodeType="withEffect">
                                      <p:stCondLst>
                                        <p:cond delay="0"/>
                                      </p:stCondLst>
                                      <p:childTnLst>
                                        <p:set>
                                          <p:cBhvr>
                                            <p:cTn id="49" dur="1" fill="hold">
                                              <p:stCondLst>
                                                <p:cond delay="0"/>
                                              </p:stCondLst>
                                            </p:cTn>
                                            <p:tgtEl>
                                              <p:spTgt spid="73"/>
                                            </p:tgtEl>
                                            <p:attrNameLst>
                                              <p:attrName>style.visibility</p:attrName>
                                            </p:attrNameLst>
                                          </p:cBhvr>
                                          <p:to>
                                            <p:strVal val="visible"/>
                                          </p:to>
                                        </p:set>
                                        <p:anim calcmode="lin" valueType="num">
                                          <p:cBhvr additive="base">
                                            <p:cTn id="50" dur="2000" fill="hold"/>
                                            <p:tgtEl>
                                              <p:spTgt spid="73"/>
                                            </p:tgtEl>
                                            <p:attrNameLst>
                                              <p:attrName>ppt_x</p:attrName>
                                            </p:attrNameLst>
                                          </p:cBhvr>
                                          <p:tavLst>
                                            <p:tav tm="0">
                                              <p:val>
                                                <p:strVal val="1+#ppt_w/2"/>
                                              </p:val>
                                            </p:tav>
                                            <p:tav tm="100000">
                                              <p:val>
                                                <p:strVal val="#ppt_x"/>
                                              </p:val>
                                            </p:tav>
                                          </p:tavLst>
                                        </p:anim>
                                        <p:anim calcmode="lin" valueType="num">
                                          <p:cBhvr additive="base">
                                            <p:cTn id="51" dur="2000" fill="hold"/>
                                            <p:tgtEl>
                                              <p:spTgt spid="73"/>
                                            </p:tgtEl>
                                            <p:attrNameLst>
                                              <p:attrName>ppt_y</p:attrName>
                                            </p:attrNameLst>
                                          </p:cBhvr>
                                          <p:tavLst>
                                            <p:tav tm="0">
                                              <p:val>
                                                <p:strVal val="0-#ppt_h/2"/>
                                              </p:val>
                                            </p:tav>
                                            <p:tav tm="100000">
                                              <p:val>
                                                <p:strVal val="#ppt_y"/>
                                              </p:val>
                                            </p:tav>
                                          </p:tavLst>
                                        </p:anim>
                                      </p:childTnLst>
                                    </p:cTn>
                                  </p:par>
                                  <p:par>
                                    <p:cTn id="52" presetID="23" presetClass="entr" presetSubtype="52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p:cTn id="54" dur="1000" fill="hold"/>
                                            <p:tgtEl>
                                              <p:spTgt spid="39"/>
                                            </p:tgtEl>
                                            <p:attrNameLst>
                                              <p:attrName>ppt_w</p:attrName>
                                            </p:attrNameLst>
                                          </p:cBhvr>
                                          <p:tavLst>
                                            <p:tav tm="0">
                                              <p:val>
                                                <p:fltVal val="0"/>
                                              </p:val>
                                            </p:tav>
                                            <p:tav tm="100000">
                                              <p:val>
                                                <p:strVal val="#ppt_w"/>
                                              </p:val>
                                            </p:tav>
                                          </p:tavLst>
                                        </p:anim>
                                        <p:anim calcmode="lin" valueType="num">
                                          <p:cBhvr>
                                            <p:cTn id="55" dur="1000" fill="hold"/>
                                            <p:tgtEl>
                                              <p:spTgt spid="39"/>
                                            </p:tgtEl>
                                            <p:attrNameLst>
                                              <p:attrName>ppt_h</p:attrName>
                                            </p:attrNameLst>
                                          </p:cBhvr>
                                          <p:tavLst>
                                            <p:tav tm="0">
                                              <p:val>
                                                <p:fltVal val="0"/>
                                              </p:val>
                                            </p:tav>
                                            <p:tav tm="100000">
                                              <p:val>
                                                <p:strVal val="#ppt_h"/>
                                              </p:val>
                                            </p:tav>
                                          </p:tavLst>
                                        </p:anim>
                                        <p:anim calcmode="lin" valueType="num">
                                          <p:cBhvr>
                                            <p:cTn id="56" dur="1000" fill="hold"/>
                                            <p:tgtEl>
                                              <p:spTgt spid="39"/>
                                            </p:tgtEl>
                                            <p:attrNameLst>
                                              <p:attrName>ppt_x</p:attrName>
                                            </p:attrNameLst>
                                          </p:cBhvr>
                                          <p:tavLst>
                                            <p:tav tm="0">
                                              <p:val>
                                                <p:fltVal val="0.5"/>
                                              </p:val>
                                            </p:tav>
                                            <p:tav tm="100000">
                                              <p:val>
                                                <p:strVal val="#ppt_x"/>
                                              </p:val>
                                            </p:tav>
                                          </p:tavLst>
                                        </p:anim>
                                        <p:anim calcmode="lin" valueType="num">
                                          <p:cBhvr>
                                            <p:cTn id="57" dur="1000" fill="hold"/>
                                            <p:tgtEl>
                                              <p:spTgt spid="39"/>
                                            </p:tgtEl>
                                            <p:attrNameLst>
                                              <p:attrName>ppt_y</p:attrName>
                                            </p:attrNameLst>
                                          </p:cBhvr>
                                          <p:tavLst>
                                            <p:tav tm="0">
                                              <p:val>
                                                <p:fltVal val="0.5"/>
                                              </p:val>
                                            </p:tav>
                                            <p:tav tm="100000">
                                              <p:val>
                                                <p:strVal val="#ppt_y"/>
                                              </p:val>
                                            </p:tav>
                                          </p:tavLst>
                                        </p:anim>
                                      </p:childTnLst>
                                    </p:cTn>
                                  </p:par>
                                  <p:par>
                                    <p:cTn id="58" presetID="2" presetClass="entr" presetSubtype="12" accel="65000"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 calcmode="lin" valueType="num">
                                          <p:cBhvr additive="base">
                                            <p:cTn id="60" dur="2000" fill="hold"/>
                                            <p:tgtEl>
                                              <p:spTgt spid="85"/>
                                            </p:tgtEl>
                                            <p:attrNameLst>
                                              <p:attrName>ppt_x</p:attrName>
                                            </p:attrNameLst>
                                          </p:cBhvr>
                                          <p:tavLst>
                                            <p:tav tm="0">
                                              <p:val>
                                                <p:strVal val="0-#ppt_w/2"/>
                                              </p:val>
                                            </p:tav>
                                            <p:tav tm="100000">
                                              <p:val>
                                                <p:strVal val="#ppt_x"/>
                                              </p:val>
                                            </p:tav>
                                          </p:tavLst>
                                        </p:anim>
                                        <p:anim calcmode="lin" valueType="num">
                                          <p:cBhvr additive="base">
                                            <p:cTn id="61" dur="2000" fill="hold"/>
                                            <p:tgtEl>
                                              <p:spTgt spid="85"/>
                                            </p:tgtEl>
                                            <p:attrNameLst>
                                              <p:attrName>ppt_y</p:attrName>
                                            </p:attrNameLst>
                                          </p:cBhvr>
                                          <p:tavLst>
                                            <p:tav tm="0">
                                              <p:val>
                                                <p:strVal val="1+#ppt_h/2"/>
                                              </p:val>
                                            </p:tav>
                                            <p:tav tm="100000">
                                              <p:val>
                                                <p:strVal val="#ppt_y"/>
                                              </p:val>
                                            </p:tav>
                                          </p:tavLst>
                                        </p:anim>
                                      </p:childTnLst>
                                    </p:cTn>
                                  </p:par>
                                  <p:par>
                                    <p:cTn id="62" presetID="2" presetClass="entr" presetSubtype="12" accel="65000" fill="hold" nodeType="with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additive="base">
                                            <p:cTn id="64" dur="2000" fill="hold"/>
                                            <p:tgtEl>
                                              <p:spTgt spid="82"/>
                                            </p:tgtEl>
                                            <p:attrNameLst>
                                              <p:attrName>ppt_x</p:attrName>
                                            </p:attrNameLst>
                                          </p:cBhvr>
                                          <p:tavLst>
                                            <p:tav tm="0">
                                              <p:val>
                                                <p:strVal val="0-#ppt_w/2"/>
                                              </p:val>
                                            </p:tav>
                                            <p:tav tm="100000">
                                              <p:val>
                                                <p:strVal val="#ppt_x"/>
                                              </p:val>
                                            </p:tav>
                                          </p:tavLst>
                                        </p:anim>
                                        <p:anim calcmode="lin" valueType="num">
                                          <p:cBhvr additive="base">
                                            <p:cTn id="65" dur="2000" fill="hold"/>
                                            <p:tgtEl>
                                              <p:spTgt spid="82"/>
                                            </p:tgtEl>
                                            <p:attrNameLst>
                                              <p:attrName>ppt_y</p:attrName>
                                            </p:attrNameLst>
                                          </p:cBhvr>
                                          <p:tavLst>
                                            <p:tav tm="0">
                                              <p:val>
                                                <p:strVal val="1+#ppt_h/2"/>
                                              </p:val>
                                            </p:tav>
                                            <p:tav tm="100000">
                                              <p:val>
                                                <p:strVal val="#ppt_y"/>
                                              </p:val>
                                            </p:tav>
                                          </p:tavLst>
                                        </p:anim>
                                      </p:childTnLst>
                                    </p:cTn>
                                  </p:par>
                                  <p:par>
                                    <p:cTn id="66" presetID="23" presetClass="entr" presetSubtype="528" fill="hold" nodeType="withEffect">
                                      <p:stCondLst>
                                        <p:cond delay="200"/>
                                      </p:stCondLst>
                                      <p:childTnLst>
                                        <p:set>
                                          <p:cBhvr>
                                            <p:cTn id="67" dur="1" fill="hold">
                                              <p:stCondLst>
                                                <p:cond delay="0"/>
                                              </p:stCondLst>
                                            </p:cTn>
                                            <p:tgtEl>
                                              <p:spTgt spid="42"/>
                                            </p:tgtEl>
                                            <p:attrNameLst>
                                              <p:attrName>style.visibility</p:attrName>
                                            </p:attrNameLst>
                                          </p:cBhvr>
                                          <p:to>
                                            <p:strVal val="visible"/>
                                          </p:to>
                                        </p:set>
                                        <p:anim calcmode="lin" valueType="num">
                                          <p:cBhvr>
                                            <p:cTn id="68" dur="600" fill="hold"/>
                                            <p:tgtEl>
                                              <p:spTgt spid="42"/>
                                            </p:tgtEl>
                                            <p:attrNameLst>
                                              <p:attrName>ppt_w</p:attrName>
                                            </p:attrNameLst>
                                          </p:cBhvr>
                                          <p:tavLst>
                                            <p:tav tm="0">
                                              <p:val>
                                                <p:fltVal val="0"/>
                                              </p:val>
                                            </p:tav>
                                            <p:tav tm="100000">
                                              <p:val>
                                                <p:strVal val="#ppt_w"/>
                                              </p:val>
                                            </p:tav>
                                          </p:tavLst>
                                        </p:anim>
                                        <p:anim calcmode="lin" valueType="num">
                                          <p:cBhvr>
                                            <p:cTn id="69" dur="600" fill="hold"/>
                                            <p:tgtEl>
                                              <p:spTgt spid="42"/>
                                            </p:tgtEl>
                                            <p:attrNameLst>
                                              <p:attrName>ppt_h</p:attrName>
                                            </p:attrNameLst>
                                          </p:cBhvr>
                                          <p:tavLst>
                                            <p:tav tm="0">
                                              <p:val>
                                                <p:fltVal val="0"/>
                                              </p:val>
                                            </p:tav>
                                            <p:tav tm="100000">
                                              <p:val>
                                                <p:strVal val="#ppt_h"/>
                                              </p:val>
                                            </p:tav>
                                          </p:tavLst>
                                        </p:anim>
                                        <p:anim calcmode="lin" valueType="num">
                                          <p:cBhvr>
                                            <p:cTn id="70" dur="600" fill="hold"/>
                                            <p:tgtEl>
                                              <p:spTgt spid="42"/>
                                            </p:tgtEl>
                                            <p:attrNameLst>
                                              <p:attrName>ppt_x</p:attrName>
                                            </p:attrNameLst>
                                          </p:cBhvr>
                                          <p:tavLst>
                                            <p:tav tm="0">
                                              <p:val>
                                                <p:fltVal val="0.5"/>
                                              </p:val>
                                            </p:tav>
                                            <p:tav tm="100000">
                                              <p:val>
                                                <p:strVal val="#ppt_x"/>
                                              </p:val>
                                            </p:tav>
                                          </p:tavLst>
                                        </p:anim>
                                        <p:anim calcmode="lin" valueType="num">
                                          <p:cBhvr>
                                            <p:cTn id="71" dur="600" fill="hold"/>
                                            <p:tgtEl>
                                              <p:spTgt spid="42"/>
                                            </p:tgtEl>
                                            <p:attrNameLst>
                                              <p:attrName>ppt_y</p:attrName>
                                            </p:attrNameLst>
                                          </p:cBhvr>
                                          <p:tavLst>
                                            <p:tav tm="0">
                                              <p:val>
                                                <p:fltVal val="0.5"/>
                                              </p:val>
                                            </p:tav>
                                            <p:tav tm="100000">
                                              <p:val>
                                                <p:strVal val="#ppt_y"/>
                                              </p:val>
                                            </p:tav>
                                          </p:tavLst>
                                        </p:anim>
                                      </p:childTnLst>
                                    </p:cTn>
                                  </p:par>
                                  <p:par>
                                    <p:cTn id="72" presetID="2" presetClass="entr" presetSubtype="12" accel="65000" fill="hold" nodeType="with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2000" fill="hold"/>
                                            <p:tgtEl>
                                              <p:spTgt spid="70"/>
                                            </p:tgtEl>
                                            <p:attrNameLst>
                                              <p:attrName>ppt_x</p:attrName>
                                            </p:attrNameLst>
                                          </p:cBhvr>
                                          <p:tavLst>
                                            <p:tav tm="0">
                                              <p:val>
                                                <p:strVal val="0-#ppt_w/2"/>
                                              </p:val>
                                            </p:tav>
                                            <p:tav tm="100000">
                                              <p:val>
                                                <p:strVal val="#ppt_x"/>
                                              </p:val>
                                            </p:tav>
                                          </p:tavLst>
                                        </p:anim>
                                        <p:anim calcmode="lin" valueType="num">
                                          <p:cBhvr additive="base">
                                            <p:cTn id="75" dur="2000" fill="hold"/>
                                            <p:tgtEl>
                                              <p:spTgt spid="70"/>
                                            </p:tgtEl>
                                            <p:attrNameLst>
                                              <p:attrName>ppt_y</p:attrName>
                                            </p:attrNameLst>
                                          </p:cBhvr>
                                          <p:tavLst>
                                            <p:tav tm="0">
                                              <p:val>
                                                <p:strVal val="1+#ppt_h/2"/>
                                              </p:val>
                                            </p:tav>
                                            <p:tav tm="100000">
                                              <p:val>
                                                <p:strVal val="#ppt_y"/>
                                              </p:val>
                                            </p:tav>
                                          </p:tavLst>
                                        </p:anim>
                                      </p:childTnLst>
                                    </p:cTn>
                                  </p:par>
                                  <p:par>
                                    <p:cTn id="76" presetID="23" presetClass="entr" presetSubtype="528"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700" fill="hold"/>
                                            <p:tgtEl>
                                              <p:spTgt spid="45"/>
                                            </p:tgtEl>
                                            <p:attrNameLst>
                                              <p:attrName>ppt_w</p:attrName>
                                            </p:attrNameLst>
                                          </p:cBhvr>
                                          <p:tavLst>
                                            <p:tav tm="0">
                                              <p:val>
                                                <p:fltVal val="0"/>
                                              </p:val>
                                            </p:tav>
                                            <p:tav tm="100000">
                                              <p:val>
                                                <p:strVal val="#ppt_w"/>
                                              </p:val>
                                            </p:tav>
                                          </p:tavLst>
                                        </p:anim>
                                        <p:anim calcmode="lin" valueType="num">
                                          <p:cBhvr>
                                            <p:cTn id="79" dur="700" fill="hold"/>
                                            <p:tgtEl>
                                              <p:spTgt spid="45"/>
                                            </p:tgtEl>
                                            <p:attrNameLst>
                                              <p:attrName>ppt_h</p:attrName>
                                            </p:attrNameLst>
                                          </p:cBhvr>
                                          <p:tavLst>
                                            <p:tav tm="0">
                                              <p:val>
                                                <p:fltVal val="0"/>
                                              </p:val>
                                            </p:tav>
                                            <p:tav tm="100000">
                                              <p:val>
                                                <p:strVal val="#ppt_h"/>
                                              </p:val>
                                            </p:tav>
                                          </p:tavLst>
                                        </p:anim>
                                        <p:anim calcmode="lin" valueType="num">
                                          <p:cBhvr>
                                            <p:cTn id="80" dur="700" fill="hold"/>
                                            <p:tgtEl>
                                              <p:spTgt spid="45"/>
                                            </p:tgtEl>
                                            <p:attrNameLst>
                                              <p:attrName>ppt_x</p:attrName>
                                            </p:attrNameLst>
                                          </p:cBhvr>
                                          <p:tavLst>
                                            <p:tav tm="0">
                                              <p:val>
                                                <p:fltVal val="0.5"/>
                                              </p:val>
                                            </p:tav>
                                            <p:tav tm="100000">
                                              <p:val>
                                                <p:strVal val="#ppt_x"/>
                                              </p:val>
                                            </p:tav>
                                          </p:tavLst>
                                        </p:anim>
                                        <p:anim calcmode="lin" valueType="num">
                                          <p:cBhvr>
                                            <p:cTn id="81" dur="700" fill="hold"/>
                                            <p:tgtEl>
                                              <p:spTgt spid="45"/>
                                            </p:tgtEl>
                                            <p:attrNameLst>
                                              <p:attrName>ppt_y</p:attrName>
                                            </p:attrNameLst>
                                          </p:cBhvr>
                                          <p:tavLst>
                                            <p:tav tm="0">
                                              <p:val>
                                                <p:fltVal val="0.5"/>
                                              </p:val>
                                            </p:tav>
                                            <p:tav tm="100000">
                                              <p:val>
                                                <p:strVal val="#ppt_y"/>
                                              </p:val>
                                            </p:tav>
                                          </p:tavLst>
                                        </p:anim>
                                      </p:childTnLst>
                                    </p:cTn>
                                  </p:par>
                                  <p:par>
                                    <p:cTn id="82" presetID="2" presetClass="entr" presetSubtype="3" accel="65000" fill="hold" nodeType="with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additive="base">
                                            <p:cTn id="84" dur="2000" fill="hold"/>
                                            <p:tgtEl>
                                              <p:spTgt spid="67"/>
                                            </p:tgtEl>
                                            <p:attrNameLst>
                                              <p:attrName>ppt_x</p:attrName>
                                            </p:attrNameLst>
                                          </p:cBhvr>
                                          <p:tavLst>
                                            <p:tav tm="0">
                                              <p:val>
                                                <p:strVal val="1+#ppt_w/2"/>
                                              </p:val>
                                            </p:tav>
                                            <p:tav tm="100000">
                                              <p:val>
                                                <p:strVal val="#ppt_x"/>
                                              </p:val>
                                            </p:tav>
                                          </p:tavLst>
                                        </p:anim>
                                        <p:anim calcmode="lin" valueType="num">
                                          <p:cBhvr additive="base">
                                            <p:cTn id="85" dur="2000" fill="hold"/>
                                            <p:tgtEl>
                                              <p:spTgt spid="67"/>
                                            </p:tgtEl>
                                            <p:attrNameLst>
                                              <p:attrName>ppt_y</p:attrName>
                                            </p:attrNameLst>
                                          </p:cBhvr>
                                          <p:tavLst>
                                            <p:tav tm="0">
                                              <p:val>
                                                <p:strVal val="0-#ppt_h/2"/>
                                              </p:val>
                                            </p:tav>
                                            <p:tav tm="100000">
                                              <p:val>
                                                <p:strVal val="#ppt_y"/>
                                              </p:val>
                                            </p:tav>
                                          </p:tavLst>
                                        </p:anim>
                                      </p:childTnLst>
                                    </p:cTn>
                                  </p:par>
                                </p:childTnLst>
                              </p:cTn>
                            </p:par>
                            <p:par>
                              <p:cTn id="86" fill="hold">
                                <p:stCondLst>
                                  <p:cond delay="2900"/>
                                </p:stCondLst>
                                <p:childTnLst>
                                  <p:par>
                                    <p:cTn id="87" presetID="42" presetClass="entr" presetSubtype="0" fill="hold"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fade">
                                          <p:cBhvr>
                                            <p:cTn id="89" dur="1000"/>
                                            <p:tgtEl>
                                              <p:spTgt spid="48"/>
                                            </p:tgtEl>
                                          </p:cBhvr>
                                        </p:animEffect>
                                        <p:anim calcmode="lin" valueType="num">
                                          <p:cBhvr>
                                            <p:cTn id="90" dur="1000" fill="hold"/>
                                            <p:tgtEl>
                                              <p:spTgt spid="48"/>
                                            </p:tgtEl>
                                            <p:attrNameLst>
                                              <p:attrName>ppt_x</p:attrName>
                                            </p:attrNameLst>
                                          </p:cBhvr>
                                          <p:tavLst>
                                            <p:tav tm="0">
                                              <p:val>
                                                <p:strVal val="#ppt_x"/>
                                              </p:val>
                                            </p:tav>
                                            <p:tav tm="100000">
                                              <p:val>
                                                <p:strVal val="#ppt_x"/>
                                              </p:val>
                                            </p:tav>
                                          </p:tavLst>
                                        </p:anim>
                                        <p:anim calcmode="lin" valueType="num">
                                          <p:cBhvr>
                                            <p:cTn id="91" dur="1000" fill="hold"/>
                                            <p:tgtEl>
                                              <p:spTgt spid="48"/>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fade">
                                          <p:cBhvr>
                                            <p:cTn id="94" dur="1000"/>
                                            <p:tgtEl>
                                              <p:spTgt spid="55"/>
                                            </p:tgtEl>
                                          </p:cBhvr>
                                        </p:animEffect>
                                        <p:anim calcmode="lin" valueType="num">
                                          <p:cBhvr>
                                            <p:cTn id="95" dur="1000" fill="hold"/>
                                            <p:tgtEl>
                                              <p:spTgt spid="55"/>
                                            </p:tgtEl>
                                            <p:attrNameLst>
                                              <p:attrName>ppt_x</p:attrName>
                                            </p:attrNameLst>
                                          </p:cBhvr>
                                          <p:tavLst>
                                            <p:tav tm="0">
                                              <p:val>
                                                <p:strVal val="#ppt_x"/>
                                              </p:val>
                                            </p:tav>
                                            <p:tav tm="100000">
                                              <p:val>
                                                <p:strVal val="#ppt_x"/>
                                              </p:val>
                                            </p:tav>
                                          </p:tavLst>
                                        </p:anim>
                                        <p:anim calcmode="lin" valueType="num">
                                          <p:cBhvr>
                                            <p:cTn id="96" dur="1000" fill="hold"/>
                                            <p:tgtEl>
                                              <p:spTgt spid="55"/>
                                            </p:tgtEl>
                                            <p:attrNameLst>
                                              <p:attrName>ppt_y</p:attrName>
                                            </p:attrNameLst>
                                          </p:cBhvr>
                                          <p:tavLst>
                                            <p:tav tm="0">
                                              <p:val>
                                                <p:strVal val="#ppt_y-.1"/>
                                              </p:val>
                                            </p:tav>
                                            <p:tav tm="100000">
                                              <p:val>
                                                <p:strVal val="#ppt_y"/>
                                              </p:val>
                                            </p:tav>
                                          </p:tavLst>
                                        </p:anim>
                                      </p:childTnLst>
                                    </p:cTn>
                                  </p:par>
                                </p:childTnLst>
                              </p:cTn>
                            </p:par>
                            <p:par>
                              <p:cTn id="97" fill="hold">
                                <p:stCondLst>
                                  <p:cond delay="3900"/>
                                </p:stCondLst>
                                <p:childTnLst>
                                  <p:par>
                                    <p:cTn id="98" presetID="42" presetClass="entr" presetSubtype="0"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fade">
                                          <p:cBhvr>
                                            <p:cTn id="100" dur="1000"/>
                                            <p:tgtEl>
                                              <p:spTgt spid="56"/>
                                            </p:tgtEl>
                                          </p:cBhvr>
                                        </p:animEffect>
                                        <p:anim calcmode="lin" valueType="num">
                                          <p:cBhvr>
                                            <p:cTn id="101" dur="1000" fill="hold"/>
                                            <p:tgtEl>
                                              <p:spTgt spid="56"/>
                                            </p:tgtEl>
                                            <p:attrNameLst>
                                              <p:attrName>ppt_x</p:attrName>
                                            </p:attrNameLst>
                                          </p:cBhvr>
                                          <p:tavLst>
                                            <p:tav tm="0">
                                              <p:val>
                                                <p:strVal val="#ppt_x"/>
                                              </p:val>
                                            </p:tav>
                                            <p:tav tm="100000">
                                              <p:val>
                                                <p:strVal val="#ppt_x"/>
                                              </p:val>
                                            </p:tav>
                                          </p:tavLst>
                                        </p:anim>
                                        <p:anim calcmode="lin" valueType="num">
                                          <p:cBhvr>
                                            <p:cTn id="102" dur="1000" fill="hold"/>
                                            <p:tgtEl>
                                              <p:spTgt spid="56"/>
                                            </p:tgtEl>
                                            <p:attrNameLst>
                                              <p:attrName>ppt_y</p:attrName>
                                            </p:attrNameLst>
                                          </p:cBhvr>
                                          <p:tavLst>
                                            <p:tav tm="0">
                                              <p:val>
                                                <p:strVal val="#ppt_y+.1"/>
                                              </p:val>
                                            </p:tav>
                                            <p:tav tm="100000">
                                              <p:val>
                                                <p:strVal val="#ppt_y"/>
                                              </p:val>
                                            </p:tav>
                                          </p:tavLst>
                                        </p:anim>
                                      </p:childTnLst>
                                    </p:cTn>
                                  </p:par>
                                </p:childTnLst>
                              </p:cTn>
                            </p:par>
                            <p:par>
                              <p:cTn id="103" fill="hold">
                                <p:stCondLst>
                                  <p:cond delay="4900"/>
                                </p:stCondLst>
                                <p:childTnLst>
                                  <p:par>
                                    <p:cTn id="104" presetID="16" presetClass="entr" presetSubtype="21" fill="hold" grpId="0" nodeType="after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barn(inVertical)">
                                          <p:cBhvr>
                                            <p:cTn id="10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5" grpId="0"/>
          <p:bldP spid="56" grpId="0"/>
          <p:bldP spid="5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4B347FE-2470-44F4-BAE0-373729E0326B"/>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工作模板-18"/>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1914</Words>
  <Application>Microsoft Office PowerPoint</Application>
  <PresentationFormat>自定义</PresentationFormat>
  <Paragraphs>342</Paragraphs>
  <Slides>28</Slides>
  <Notes>28</Notes>
  <HiddenSlides>0</HiddenSlides>
  <MMClips>2</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28</vt:i4>
      </vt:variant>
    </vt:vector>
  </HeadingPairs>
  <TitlesOfParts>
    <vt:vector size="35" baseType="lpstr">
      <vt:lpstr>微软雅黑</vt:lpstr>
      <vt:lpstr>Calibri</vt:lpstr>
      <vt:lpstr>Gulim</vt:lpstr>
      <vt:lpstr>Wingdings</vt:lpstr>
      <vt:lpstr>Impact</vt:lpstr>
      <vt:lpstr>Arial</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plan PowerPoint</dc:title>
  <dc:creator>https://www.freeppt7.com</dc:creator>
  <cp:lastModifiedBy>宇 之灵</cp:lastModifiedBy>
  <cp:revision>104</cp:revision>
  <dcterms:created xsi:type="dcterms:W3CDTF">2014-08-23T07:50:00Z</dcterms:created>
  <dcterms:modified xsi:type="dcterms:W3CDTF">2019-10-13T02:34:45Z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