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940" r:id="rId1"/>
  </p:sldMasterIdLst>
  <p:notesMasterIdLst>
    <p:notesMasterId r:id="rId27"/>
  </p:notesMasterIdLst>
  <p:handoutMasterIdLst>
    <p:handoutMasterId r:id="rId28"/>
  </p:handoutMasterIdLst>
  <p:sldIdLst>
    <p:sldId id="3245" r:id="rId2"/>
    <p:sldId id="3243" r:id="rId3"/>
    <p:sldId id="3236" r:id="rId4"/>
    <p:sldId id="3247" r:id="rId5"/>
    <p:sldId id="3262" r:id="rId6"/>
    <p:sldId id="3257" r:id="rId7"/>
    <p:sldId id="3246" r:id="rId8"/>
    <p:sldId id="3180" r:id="rId9"/>
    <p:sldId id="3237" r:id="rId10"/>
    <p:sldId id="3253" r:id="rId11"/>
    <p:sldId id="3256" r:id="rId12"/>
    <p:sldId id="3254" r:id="rId13"/>
    <p:sldId id="3179" r:id="rId14"/>
    <p:sldId id="3239" r:id="rId15"/>
    <p:sldId id="3250" r:id="rId16"/>
    <p:sldId id="3249" r:id="rId17"/>
    <p:sldId id="3252" r:id="rId18"/>
    <p:sldId id="3263" r:id="rId19"/>
    <p:sldId id="3265" r:id="rId20"/>
    <p:sldId id="3255" r:id="rId21"/>
    <p:sldId id="3261" r:id="rId22"/>
    <p:sldId id="3258" r:id="rId23"/>
    <p:sldId id="3259" r:id="rId24"/>
    <p:sldId id="3260" r:id="rId25"/>
    <p:sldId id="3264" r:id="rId26"/>
  </p:sldIdLst>
  <p:sldSz cx="9145588" cy="5145088"/>
  <p:notesSz cx="6858000" cy="9144000"/>
  <p:custDataLst>
    <p:tags r:id="rId29"/>
  </p:custDataLst>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4999" indent="-129839"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2256" indent="-26193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69514" indent="-394032"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6771" indent="-526128"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1625803" algn="l" defTabSz="650321"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1950964" algn="l" defTabSz="650321"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2276124" algn="l" defTabSz="650321"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2601285" algn="l" defTabSz="650321"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328" userDrawn="1">
          <p15:clr>
            <a:srgbClr val="A4A3A4"/>
          </p15:clr>
        </p15:guide>
        <p15:guide id="2" pos="4050" userDrawn="1">
          <p15:clr>
            <a:srgbClr val="A4A3A4"/>
          </p15:clr>
        </p15:guide>
        <p15:guide id="5" orient="horz" pos="4183" userDrawn="1">
          <p15:clr>
            <a:srgbClr val="A4A3A4"/>
          </p15:clr>
        </p15:guide>
        <p15:guide id="6" pos="7588" userDrawn="1">
          <p15:clr>
            <a:srgbClr val="A4A3A4"/>
          </p15:clr>
        </p15:guide>
        <p15:guide id="7" pos="376" userDrawn="1">
          <p15:clr>
            <a:srgbClr val="A4A3A4"/>
          </p15:clr>
        </p15:guide>
        <p15:guide id="8" pos="1350" userDrawn="1">
          <p15:clr>
            <a:srgbClr val="A4A3A4"/>
          </p15:clr>
        </p15:guide>
        <p15:guide id="9" orient="horz" pos="233">
          <p15:clr>
            <a:srgbClr val="A4A3A4"/>
          </p15:clr>
        </p15:guide>
        <p15:guide id="10" orient="horz" pos="2976">
          <p15:clr>
            <a:srgbClr val="A4A3A4"/>
          </p15:clr>
        </p15:guide>
        <p15:guide id="11" pos="2881">
          <p15:clr>
            <a:srgbClr val="A4A3A4"/>
          </p15:clr>
        </p15:guide>
        <p15:guide id="12" pos="5397">
          <p15:clr>
            <a:srgbClr val="A4A3A4"/>
          </p15:clr>
        </p15:guide>
        <p15:guide id="13" pos="267">
          <p15:clr>
            <a:srgbClr val="A4A3A4"/>
          </p15:clr>
        </p15:guide>
        <p15:guide id="14" pos="9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0F2"/>
    <a:srgbClr val="C5E657"/>
    <a:srgbClr val="79C7DE"/>
    <a:srgbClr val="889EB6"/>
    <a:srgbClr val="004236"/>
    <a:srgbClr val="169274"/>
    <a:srgbClr val="60AEA9"/>
    <a:srgbClr val="84004C"/>
    <a:srgbClr val="8B2FC3"/>
    <a:srgbClr val="C924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13" autoAdjust="0"/>
    <p:restoredTop sz="92986" autoAdjust="0"/>
  </p:normalViewPr>
  <p:slideViewPr>
    <p:cSldViewPr>
      <p:cViewPr varScale="1">
        <p:scale>
          <a:sx n="120" d="100"/>
          <a:sy n="120" d="100"/>
        </p:scale>
        <p:origin x="451" y="77"/>
      </p:cViewPr>
      <p:guideLst>
        <p:guide orient="horz" pos="328"/>
        <p:guide pos="4050"/>
        <p:guide orient="horz" pos="4183"/>
        <p:guide pos="7588"/>
        <p:guide pos="376"/>
        <p:guide pos="1350"/>
        <p:guide orient="horz" pos="233"/>
        <p:guide orient="horz" pos="2976"/>
        <p:guide pos="2881"/>
        <p:guide pos="5397"/>
        <p:guide pos="267"/>
        <p:guide pos="960"/>
      </p:guideLst>
    </p:cSldViewPr>
  </p:slideViewPr>
  <p:outlineViewPr>
    <p:cViewPr>
      <p:scale>
        <a:sx n="100" d="100"/>
        <a:sy n="100" d="100"/>
      </p:scale>
      <p:origin x="0" y="-14412"/>
    </p:cViewPr>
  </p:outlineViewPr>
  <p:notesTextViewPr>
    <p:cViewPr>
      <p:scale>
        <a:sx n="1" d="1"/>
        <a:sy n="1" d="1"/>
      </p:scale>
      <p:origin x="0" y="0"/>
    </p:cViewPr>
  </p:notesTextViewPr>
  <p:sorterViewPr>
    <p:cViewPr>
      <p:scale>
        <a:sx n="75" d="100"/>
        <a:sy n="75" d="100"/>
      </p:scale>
      <p:origin x="0" y="0"/>
    </p:cViewPr>
  </p:sorterViewPr>
  <p:notesViewPr>
    <p:cSldViewPr showGuides="1">
      <p:cViewPr varScale="1">
        <p:scale>
          <a:sx n="85" d="100"/>
          <a:sy n="85" d="100"/>
        </p:scale>
        <p:origin x="3804"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17742FC-62BB-4B81-9CA5-3B750A4B4580}" type="datetimeFigureOut">
              <a:rPr lang="zh-CN" altLang="en-US" smtClean="0"/>
              <a:pPr/>
              <a:t>2019/10/13</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67E82F1-5B17-4D95-A6D6-EB96F2D72B61}" type="slidenum">
              <a:rPr lang="zh-CN" altLang="en-US" smtClean="0"/>
              <a:pPr/>
              <a:t>‹#›</a:t>
            </a:fld>
            <a:endParaRPr lang="zh-CN" altLang="en-US"/>
          </a:p>
        </p:txBody>
      </p:sp>
    </p:spTree>
    <p:extLst>
      <p:ext uri="{BB962C8B-B14F-4D97-AF65-F5344CB8AC3E}">
        <p14:creationId xmlns:p14="http://schemas.microsoft.com/office/powerpoint/2010/main" val="42425143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6024D97-E667-405D-B634-E583E2108D71}" type="datetimeFigureOut">
              <a:rPr lang="zh-CN" altLang="en-US"/>
              <a:pPr>
                <a:defRPr/>
              </a:pPr>
              <a:t>2019/10/13</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418F03C3-53C1-4F10-8DAF-D1F318E96C6E}" type="slidenum">
              <a:rPr lang="zh-CN" altLang="en-US"/>
              <a:pPr/>
              <a:t>‹#›</a:t>
            </a:fld>
            <a:endParaRPr lang="zh-CN" altLang="en-US"/>
          </a:p>
        </p:txBody>
      </p:sp>
    </p:spTree>
    <p:extLst>
      <p:ext uri="{BB962C8B-B14F-4D97-AF65-F5344CB8AC3E}">
        <p14:creationId xmlns:p14="http://schemas.microsoft.com/office/powerpoint/2010/main" val="20605404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900" kern="1200">
        <a:solidFill>
          <a:schemeClr val="tx1"/>
        </a:solidFill>
        <a:latin typeface="+mn-lt"/>
        <a:ea typeface="+mn-ea"/>
        <a:cs typeface="+mn-cs"/>
      </a:defRPr>
    </a:lvl1pPr>
    <a:lvl2pPr marL="324032" algn="l" rtl="0" eaLnBrk="0" fontAlgn="base" hangingPunct="0">
      <a:spcBef>
        <a:spcPct val="30000"/>
      </a:spcBef>
      <a:spcAft>
        <a:spcPct val="0"/>
      </a:spcAft>
      <a:defRPr sz="900" kern="1200">
        <a:solidFill>
          <a:schemeClr val="tx1"/>
        </a:solidFill>
        <a:latin typeface="+mn-lt"/>
        <a:ea typeface="+mn-ea"/>
        <a:cs typeface="+mn-cs"/>
      </a:defRPr>
    </a:lvl2pPr>
    <a:lvl3pPr marL="649193" algn="l" rtl="0" eaLnBrk="0" fontAlgn="base" hangingPunct="0">
      <a:spcBef>
        <a:spcPct val="30000"/>
      </a:spcBef>
      <a:spcAft>
        <a:spcPct val="0"/>
      </a:spcAft>
      <a:defRPr sz="900" kern="1200">
        <a:solidFill>
          <a:schemeClr val="tx1"/>
        </a:solidFill>
        <a:latin typeface="+mn-lt"/>
        <a:ea typeface="+mn-ea"/>
        <a:cs typeface="+mn-cs"/>
      </a:defRPr>
    </a:lvl3pPr>
    <a:lvl4pPr marL="974353" algn="l" rtl="0" eaLnBrk="0" fontAlgn="base" hangingPunct="0">
      <a:spcBef>
        <a:spcPct val="30000"/>
      </a:spcBef>
      <a:spcAft>
        <a:spcPct val="0"/>
      </a:spcAft>
      <a:defRPr sz="900" kern="1200">
        <a:solidFill>
          <a:schemeClr val="tx1"/>
        </a:solidFill>
        <a:latin typeface="+mn-lt"/>
        <a:ea typeface="+mn-ea"/>
        <a:cs typeface="+mn-cs"/>
      </a:defRPr>
    </a:lvl4pPr>
    <a:lvl5pPr marL="1299514" algn="l" rtl="0" eaLnBrk="0" fontAlgn="base" hangingPunct="0">
      <a:spcBef>
        <a:spcPct val="30000"/>
      </a:spcBef>
      <a:spcAft>
        <a:spcPct val="0"/>
      </a:spcAft>
      <a:defRPr sz="900" kern="1200">
        <a:solidFill>
          <a:schemeClr val="tx1"/>
        </a:solidFill>
        <a:latin typeface="+mn-lt"/>
        <a:ea typeface="+mn-ea"/>
        <a:cs typeface="+mn-cs"/>
      </a:defRPr>
    </a:lvl5pPr>
    <a:lvl6pPr marL="1625443" algn="l" defTabSz="650177" rtl="0" eaLnBrk="1" latinLnBrk="0" hangingPunct="1">
      <a:defRPr sz="900" kern="1200">
        <a:solidFill>
          <a:schemeClr val="tx1"/>
        </a:solidFill>
        <a:latin typeface="+mn-lt"/>
        <a:ea typeface="+mn-ea"/>
        <a:cs typeface="+mn-cs"/>
      </a:defRPr>
    </a:lvl6pPr>
    <a:lvl7pPr marL="1950531" algn="l" defTabSz="650177" rtl="0" eaLnBrk="1" latinLnBrk="0" hangingPunct="1">
      <a:defRPr sz="900" kern="1200">
        <a:solidFill>
          <a:schemeClr val="tx1"/>
        </a:solidFill>
        <a:latin typeface="+mn-lt"/>
        <a:ea typeface="+mn-ea"/>
        <a:cs typeface="+mn-cs"/>
      </a:defRPr>
    </a:lvl7pPr>
    <a:lvl8pPr marL="2275621" algn="l" defTabSz="650177" rtl="0" eaLnBrk="1" latinLnBrk="0" hangingPunct="1">
      <a:defRPr sz="900" kern="1200">
        <a:solidFill>
          <a:schemeClr val="tx1"/>
        </a:solidFill>
        <a:latin typeface="+mn-lt"/>
        <a:ea typeface="+mn-ea"/>
        <a:cs typeface="+mn-cs"/>
      </a:defRPr>
    </a:lvl8pPr>
    <a:lvl9pPr marL="2600708" algn="l" defTabSz="650177"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1</a:t>
            </a:fld>
            <a:endParaRPr lang="en-US" altLang="zh-CN"/>
          </a:p>
        </p:txBody>
      </p:sp>
    </p:spTree>
    <p:extLst>
      <p:ext uri="{BB962C8B-B14F-4D97-AF65-F5344CB8AC3E}">
        <p14:creationId xmlns:p14="http://schemas.microsoft.com/office/powerpoint/2010/main" val="16637897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9801D8-EECC-45AB-9063-1BC64BFC2A90}" type="slidenum">
              <a:rPr lang="zh-CN" altLang="en-US" smtClean="0"/>
              <a:pPr/>
              <a:t>13</a:t>
            </a:fld>
            <a:endParaRPr lang="zh-CN" altLang="en-US"/>
          </a:p>
        </p:txBody>
      </p:sp>
    </p:spTree>
    <p:extLst>
      <p:ext uri="{BB962C8B-B14F-4D97-AF65-F5344CB8AC3E}">
        <p14:creationId xmlns:p14="http://schemas.microsoft.com/office/powerpoint/2010/main" val="16271997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14</a:t>
            </a:fld>
            <a:endParaRPr lang="zh-CN" altLang="en-US"/>
          </a:p>
        </p:txBody>
      </p:sp>
    </p:spTree>
    <p:extLst>
      <p:ext uri="{BB962C8B-B14F-4D97-AF65-F5344CB8AC3E}">
        <p14:creationId xmlns:p14="http://schemas.microsoft.com/office/powerpoint/2010/main" val="9398911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554745-8413-4732-B5EB-1684930933F1}" type="slidenum">
              <a:rPr lang="zh-CN" altLang="en-US" smtClean="0"/>
              <a:pPr/>
              <a:t>15</a:t>
            </a:fld>
            <a:endParaRPr lang="zh-CN" altLang="en-US"/>
          </a:p>
        </p:txBody>
      </p:sp>
    </p:spTree>
    <p:extLst>
      <p:ext uri="{BB962C8B-B14F-4D97-AF65-F5344CB8AC3E}">
        <p14:creationId xmlns:p14="http://schemas.microsoft.com/office/powerpoint/2010/main" val="42184766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04509D-BEB1-46BE-BA4E-82A12FF6F9BB}" type="slidenum">
              <a:rPr lang="zh-CN" altLang="en-US" smtClean="0"/>
              <a:pPr/>
              <a:t>16</a:t>
            </a:fld>
            <a:endParaRPr lang="zh-CN" altLang="en-US"/>
          </a:p>
        </p:txBody>
      </p:sp>
    </p:spTree>
    <p:extLst>
      <p:ext uri="{BB962C8B-B14F-4D97-AF65-F5344CB8AC3E}">
        <p14:creationId xmlns:p14="http://schemas.microsoft.com/office/powerpoint/2010/main" val="29322192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554745-8413-4732-B5EB-1684930933F1}" type="slidenum">
              <a:rPr lang="zh-CN" altLang="en-US" smtClean="0"/>
              <a:pPr/>
              <a:t>17</a:t>
            </a:fld>
            <a:endParaRPr lang="zh-CN" altLang="en-US"/>
          </a:p>
        </p:txBody>
      </p:sp>
    </p:spTree>
    <p:extLst>
      <p:ext uri="{BB962C8B-B14F-4D97-AF65-F5344CB8AC3E}">
        <p14:creationId xmlns:p14="http://schemas.microsoft.com/office/powerpoint/2010/main" val="11681777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18</a:t>
            </a:fld>
            <a:endParaRPr lang="zh-CN" altLang="en-US"/>
          </a:p>
        </p:txBody>
      </p:sp>
    </p:spTree>
    <p:extLst>
      <p:ext uri="{BB962C8B-B14F-4D97-AF65-F5344CB8AC3E}">
        <p14:creationId xmlns:p14="http://schemas.microsoft.com/office/powerpoint/2010/main" val="38667874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19</a:t>
            </a:fld>
            <a:endParaRPr lang="zh-CN" altLang="en-US"/>
          </a:p>
        </p:txBody>
      </p:sp>
    </p:spTree>
    <p:extLst>
      <p:ext uri="{BB962C8B-B14F-4D97-AF65-F5344CB8AC3E}">
        <p14:creationId xmlns:p14="http://schemas.microsoft.com/office/powerpoint/2010/main" val="30971091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C6A3E7-7B0A-43E6-AF50-B970C3A8BCF7}" type="slidenum">
              <a:rPr lang="id-ID" smtClean="0"/>
              <a:pPr/>
              <a:t>20</a:t>
            </a:fld>
            <a:endParaRPr lang="id-ID"/>
          </a:p>
        </p:txBody>
      </p:sp>
    </p:spTree>
    <p:extLst>
      <p:ext uri="{BB962C8B-B14F-4D97-AF65-F5344CB8AC3E}">
        <p14:creationId xmlns:p14="http://schemas.microsoft.com/office/powerpoint/2010/main" val="18969466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300">
                <a:solidFill>
                  <a:schemeClr val="tx1"/>
                </a:solidFill>
                <a:latin typeface="Arial" panose="020B0604020202020204" pitchFamily="34" charset="0"/>
                <a:ea typeface="微软雅黑" panose="020B0503020204020204" pitchFamily="34" charset="-122"/>
              </a:defRPr>
            </a:lvl1pPr>
            <a:lvl2pPr marL="742950" indent="-285750">
              <a:defRPr sz="1300">
                <a:solidFill>
                  <a:schemeClr val="tx1"/>
                </a:solidFill>
                <a:latin typeface="Arial" panose="020B0604020202020204" pitchFamily="34" charset="0"/>
                <a:ea typeface="微软雅黑" panose="020B0503020204020204" pitchFamily="34" charset="-122"/>
              </a:defRPr>
            </a:lvl2pPr>
            <a:lvl3pPr marL="1143000" indent="-228600">
              <a:defRPr sz="1300">
                <a:solidFill>
                  <a:schemeClr val="tx1"/>
                </a:solidFill>
                <a:latin typeface="Arial" panose="020B0604020202020204" pitchFamily="34" charset="0"/>
                <a:ea typeface="微软雅黑" panose="020B0503020204020204" pitchFamily="34" charset="-122"/>
              </a:defRPr>
            </a:lvl3pPr>
            <a:lvl4pPr marL="1600200" indent="-228600">
              <a:defRPr sz="1300">
                <a:solidFill>
                  <a:schemeClr val="tx1"/>
                </a:solidFill>
                <a:latin typeface="Arial" panose="020B0604020202020204" pitchFamily="34" charset="0"/>
                <a:ea typeface="微软雅黑" panose="020B0503020204020204" pitchFamily="34" charset="-122"/>
              </a:defRPr>
            </a:lvl4pPr>
            <a:lvl5pPr marL="2057400" indent="-228600">
              <a:defRPr sz="1300">
                <a:solidFill>
                  <a:schemeClr val="tx1"/>
                </a:solidFill>
                <a:latin typeface="Arial" panose="020B0604020202020204" pitchFamily="34" charset="0"/>
                <a:ea typeface="微软雅黑" panose="020B0503020204020204" pitchFamily="34" charset="-122"/>
              </a:defRPr>
            </a:lvl5pPr>
            <a:lvl6pPr marL="2514600" indent="-228600" defTabSz="684213" fontAlgn="base">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marL="2971800" indent="-228600" defTabSz="684213" fontAlgn="base">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marL="3429000" indent="-228600" defTabSz="684213" fontAlgn="base">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marL="3886200" indent="-228600" defTabSz="684213" fontAlgn="base">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defTabSz="684213" fontAlgn="base">
              <a:spcBef>
                <a:spcPct val="0"/>
              </a:spcBef>
              <a:spcAft>
                <a:spcPct val="0"/>
              </a:spcAft>
            </a:pPr>
            <a:fld id="{9C602251-43D7-4D1D-B3D2-19BD9A52692A}" type="slidenum">
              <a:rPr lang="zh-CN" altLang="en-US" sz="1200">
                <a:latin typeface="Calibri" panose="020F0502020204030204" pitchFamily="34" charset="0"/>
                <a:ea typeface="宋体" panose="02010600030101010101" pitchFamily="2" charset="-122"/>
              </a:rPr>
              <a:pPr defTabSz="684213" fontAlgn="base">
                <a:spcBef>
                  <a:spcPct val="0"/>
                </a:spcBef>
                <a:spcAft>
                  <a:spcPct val="0"/>
                </a:spcAft>
              </a:pPr>
              <a:t>21</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1864008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D21E8CE-9CC8-49CD-83DC-F491AC292ADE}" type="slidenum">
              <a:rPr lang="zh-CN" altLang="en-US" smtClean="0"/>
              <a:pPr/>
              <a:t>22</a:t>
            </a:fld>
            <a:endParaRPr lang="zh-CN" altLang="en-US"/>
          </a:p>
        </p:txBody>
      </p:sp>
    </p:spTree>
    <p:extLst>
      <p:ext uri="{BB962C8B-B14F-4D97-AF65-F5344CB8AC3E}">
        <p14:creationId xmlns:p14="http://schemas.microsoft.com/office/powerpoint/2010/main" val="1419488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2</a:t>
            </a:fld>
            <a:endParaRPr lang="zh-CN" altLang="en-US"/>
          </a:p>
        </p:txBody>
      </p:sp>
    </p:spTree>
    <p:extLst>
      <p:ext uri="{BB962C8B-B14F-4D97-AF65-F5344CB8AC3E}">
        <p14:creationId xmlns:p14="http://schemas.microsoft.com/office/powerpoint/2010/main" val="17796582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D21E8CE-9CC8-49CD-83DC-F491AC292ADE}" type="slidenum">
              <a:rPr lang="zh-CN" altLang="en-US" smtClean="0"/>
              <a:pPr/>
              <a:t>23</a:t>
            </a:fld>
            <a:endParaRPr lang="zh-CN" altLang="en-US"/>
          </a:p>
        </p:txBody>
      </p:sp>
    </p:spTree>
    <p:extLst>
      <p:ext uri="{BB962C8B-B14F-4D97-AF65-F5344CB8AC3E}">
        <p14:creationId xmlns:p14="http://schemas.microsoft.com/office/powerpoint/2010/main" val="29385754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24</a:t>
            </a:fld>
            <a:endParaRPr lang="zh-CN" altLang="en-US"/>
          </a:p>
        </p:txBody>
      </p:sp>
    </p:spTree>
    <p:extLst>
      <p:ext uri="{BB962C8B-B14F-4D97-AF65-F5344CB8AC3E}">
        <p14:creationId xmlns:p14="http://schemas.microsoft.com/office/powerpoint/2010/main" val="10185439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25</a:t>
            </a:fld>
            <a:endParaRPr lang="en-US" altLang="zh-CN"/>
          </a:p>
        </p:txBody>
      </p:sp>
    </p:spTree>
    <p:extLst>
      <p:ext uri="{BB962C8B-B14F-4D97-AF65-F5344CB8AC3E}">
        <p14:creationId xmlns:p14="http://schemas.microsoft.com/office/powerpoint/2010/main" val="1414653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3</a:t>
            </a:fld>
            <a:endParaRPr lang="zh-CN" altLang="en-US"/>
          </a:p>
        </p:txBody>
      </p:sp>
    </p:spTree>
    <p:extLst>
      <p:ext uri="{BB962C8B-B14F-4D97-AF65-F5344CB8AC3E}">
        <p14:creationId xmlns:p14="http://schemas.microsoft.com/office/powerpoint/2010/main" val="1311681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04509D-BEB1-46BE-BA4E-82A12FF6F9BB}" type="slidenum">
              <a:rPr lang="zh-CN" altLang="en-US" smtClean="0"/>
              <a:pPr/>
              <a:t>4</a:t>
            </a:fld>
            <a:endParaRPr lang="zh-CN" altLang="en-US"/>
          </a:p>
        </p:txBody>
      </p:sp>
    </p:spTree>
    <p:extLst>
      <p:ext uri="{BB962C8B-B14F-4D97-AF65-F5344CB8AC3E}">
        <p14:creationId xmlns:p14="http://schemas.microsoft.com/office/powerpoint/2010/main" val="4274432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4C819F8-A4CB-48C2-AA45-0E4078537C1C}" type="slidenum">
              <a:rPr lang="zh-CN" altLang="en-US" smtClean="0"/>
              <a:pPr/>
              <a:t>7</a:t>
            </a:fld>
            <a:endParaRPr lang="zh-CN" altLang="en-US"/>
          </a:p>
        </p:txBody>
      </p:sp>
    </p:spTree>
    <p:extLst>
      <p:ext uri="{BB962C8B-B14F-4D97-AF65-F5344CB8AC3E}">
        <p14:creationId xmlns:p14="http://schemas.microsoft.com/office/powerpoint/2010/main" val="3172848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8</a:t>
            </a:fld>
            <a:endParaRPr lang="zh-CN" altLang="en-US"/>
          </a:p>
        </p:txBody>
      </p:sp>
    </p:spTree>
    <p:extLst>
      <p:ext uri="{BB962C8B-B14F-4D97-AF65-F5344CB8AC3E}">
        <p14:creationId xmlns:p14="http://schemas.microsoft.com/office/powerpoint/2010/main" val="1662597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9</a:t>
            </a:fld>
            <a:endParaRPr lang="zh-CN" altLang="en-US"/>
          </a:p>
        </p:txBody>
      </p:sp>
    </p:spTree>
    <p:extLst>
      <p:ext uri="{BB962C8B-B14F-4D97-AF65-F5344CB8AC3E}">
        <p14:creationId xmlns:p14="http://schemas.microsoft.com/office/powerpoint/2010/main" val="75003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C6A3E7-7B0A-43E6-AF50-B970C3A8BCF7}" type="slidenum">
              <a:rPr lang="id-ID" smtClean="0"/>
              <a:pPr/>
              <a:t>10</a:t>
            </a:fld>
            <a:endParaRPr lang="id-ID"/>
          </a:p>
        </p:txBody>
      </p:sp>
    </p:spTree>
    <p:extLst>
      <p:ext uri="{BB962C8B-B14F-4D97-AF65-F5344CB8AC3E}">
        <p14:creationId xmlns:p14="http://schemas.microsoft.com/office/powerpoint/2010/main" val="20702819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CCF6D2D-6E8E-42C0-88C9-891D8B84375D}" type="slidenum">
              <a:rPr lang="zh-CN" altLang="en-US" smtClean="0"/>
              <a:pPr/>
              <a:t>11</a:t>
            </a:fld>
            <a:endParaRPr lang="zh-CN" altLang="en-US"/>
          </a:p>
        </p:txBody>
      </p:sp>
    </p:spTree>
    <p:extLst>
      <p:ext uri="{BB962C8B-B14F-4D97-AF65-F5344CB8AC3E}">
        <p14:creationId xmlns:p14="http://schemas.microsoft.com/office/powerpoint/2010/main" val="37167324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空白">
    <p:bg>
      <p:bgRef idx="1001">
        <a:schemeClr val="bg1"/>
      </p:bgRef>
    </p:bg>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457337" y="4769032"/>
            <a:ext cx="2134234" cy="274419"/>
          </a:xfrm>
          <a:prstGeom prst="rect">
            <a:avLst/>
          </a:prstGeom>
        </p:spPr>
        <p:txBody>
          <a:bodyPr/>
          <a:lstStyle>
            <a:lvl1pPr>
              <a:defRPr/>
            </a:lvl1pPr>
          </a:lstStyle>
          <a:p>
            <a:pPr>
              <a:defRPr/>
            </a:pPr>
            <a:fld id="{ECE45C20-9DC3-4C93-855F-0906F529D9E0}" type="datetimeFigureOut">
              <a:rPr lang="zh-CN" altLang="en-US"/>
              <a:pPr>
                <a:defRPr/>
              </a:pPr>
              <a:t>2019/10/13</a:t>
            </a:fld>
            <a:endParaRPr lang="zh-CN" altLang="en-US"/>
          </a:p>
        </p:txBody>
      </p:sp>
      <p:sp>
        <p:nvSpPr>
          <p:cNvPr id="3" name="页脚占位符 4"/>
          <p:cNvSpPr>
            <a:spLocks noGrp="1"/>
          </p:cNvSpPr>
          <p:nvPr>
            <p:ph type="ftr" sz="quarter" idx="11"/>
          </p:nvPr>
        </p:nvSpPr>
        <p:spPr>
          <a:xfrm>
            <a:off x="3124565" y="4769032"/>
            <a:ext cx="2896460" cy="274419"/>
          </a:xfrm>
          <a:prstGeom prst="rect">
            <a:avLst/>
          </a:prstGeom>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a:xfrm>
            <a:off x="6554019" y="4769032"/>
            <a:ext cx="2134234" cy="274419"/>
          </a:xfrm>
          <a:prstGeom prst="rect">
            <a:avLst/>
          </a:prstGeom>
        </p:spPr>
        <p:txBody>
          <a:bodyPr/>
          <a:lstStyle>
            <a:lvl1pPr>
              <a:defRPr/>
            </a:lvl1pPr>
          </a:lstStyle>
          <a:p>
            <a:fld id="{438595A7-F137-4A1C-94F3-17BF434764D1}" type="slidenum">
              <a:rPr lang="zh-CN" altLang="en-US"/>
              <a:pPr/>
              <a:t>‹#›</a:t>
            </a:fld>
            <a:endParaRPr lang="zh-CN" altLang="en-US"/>
          </a:p>
        </p:txBody>
      </p:sp>
    </p:spTree>
    <p:extLst>
      <p:ext uri="{BB962C8B-B14F-4D97-AF65-F5344CB8AC3E}">
        <p14:creationId xmlns:p14="http://schemas.microsoft.com/office/powerpoint/2010/main" val="2239845787"/>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文本框 37">
            <a:extLst>
              <a:ext uri="{FF2B5EF4-FFF2-40B4-BE49-F238E27FC236}">
                <a16:creationId xmlns:a16="http://schemas.microsoft.com/office/drawing/2014/main" id="{51D0A63B-E4BA-41F5-B434-0E9862C8DA5C}"/>
              </a:ext>
            </a:extLst>
          </p:cNvPr>
          <p:cNvSpPr txBox="1"/>
          <p:nvPr userDrawn="1"/>
        </p:nvSpPr>
        <p:spPr>
          <a:xfrm>
            <a:off x="3597628" y="203143"/>
            <a:ext cx="1943404" cy="346082"/>
          </a:xfrm>
          <a:prstGeom prst="rect">
            <a:avLst/>
          </a:prstGeom>
          <a:noFill/>
        </p:spPr>
        <p:txBody>
          <a:bodyPr wrap="none" lIns="68542" tIns="34271" rIns="68542" bIns="34271" rtlCol="0">
            <a:spAutoFit/>
          </a:bodyPr>
          <a:lstStyle/>
          <a:p>
            <a:pPr lvl="0" defTabSz="685663">
              <a:defRPr/>
            </a:pPr>
            <a:r>
              <a:rPr kumimoji="0" lang="en-US" altLang="zh-CN" sz="1799" b="0" i="0" u="none" strike="noStrike" kern="0" cap="none" spc="0" normalizeH="0" baseline="0" noProof="0" dirty="0">
                <a:ln>
                  <a:noFill/>
                </a:ln>
                <a:solidFill>
                  <a:schemeClr val="accent1"/>
                </a:solidFill>
                <a:effectLst/>
                <a:uLnTx/>
                <a:uFillTx/>
                <a:latin typeface="微软雅黑" pitchFamily="34" charset="-122"/>
                <a:ea typeface="微软雅黑" pitchFamily="34" charset="-122"/>
                <a:cs typeface="+mn-cs"/>
              </a:rPr>
              <a:t>Click to add title</a:t>
            </a:r>
            <a:endParaRPr kumimoji="0" lang="zh-CN" altLang="en-US" sz="1799" b="0" i="0" u="none" strike="noStrike" kern="0" cap="none" spc="0" normalizeH="0" baseline="0" noProof="0" dirty="0">
              <a:ln>
                <a:noFill/>
              </a:ln>
              <a:solidFill>
                <a:schemeClr val="accent1"/>
              </a:solidFill>
              <a:effectLst/>
              <a:uLnTx/>
              <a:uFillTx/>
              <a:latin typeface="微软雅黑" pitchFamily="34" charset="-122"/>
              <a:ea typeface="微软雅黑" pitchFamily="34" charset="-122"/>
              <a:cs typeface="+mn-cs"/>
            </a:endParaRPr>
          </a:p>
        </p:txBody>
      </p:sp>
      <p:cxnSp>
        <p:nvCxnSpPr>
          <p:cNvPr id="3" name="直接连接符 2">
            <a:extLst>
              <a:ext uri="{FF2B5EF4-FFF2-40B4-BE49-F238E27FC236}">
                <a16:creationId xmlns:a16="http://schemas.microsoft.com/office/drawing/2014/main" id="{27282132-4FFE-4D6D-9E0E-69F9AF4FBC9E}"/>
              </a:ext>
            </a:extLst>
          </p:cNvPr>
          <p:cNvCxnSpPr>
            <a:cxnSpLocks/>
          </p:cNvCxnSpPr>
          <p:nvPr userDrawn="1"/>
        </p:nvCxnSpPr>
        <p:spPr>
          <a:xfrm>
            <a:off x="286" y="376184"/>
            <a:ext cx="3638264"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 name="直接连接符 3">
            <a:extLst>
              <a:ext uri="{FF2B5EF4-FFF2-40B4-BE49-F238E27FC236}">
                <a16:creationId xmlns:a16="http://schemas.microsoft.com/office/drawing/2014/main" id="{7DB6553D-B85F-4FBF-B00D-9EE7097B188A}"/>
              </a:ext>
            </a:extLst>
          </p:cNvPr>
          <p:cNvCxnSpPr>
            <a:cxnSpLocks/>
          </p:cNvCxnSpPr>
          <p:nvPr userDrawn="1"/>
        </p:nvCxnSpPr>
        <p:spPr>
          <a:xfrm>
            <a:off x="5505736" y="376184"/>
            <a:ext cx="3638264"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2197038"/>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901" y="274420"/>
            <a:ext cx="7887787" cy="993783"/>
          </a:xfrm>
          <a:prstGeom prst="rect">
            <a:avLst/>
          </a:prstGeom>
        </p:spPr>
        <p:txBody>
          <a:bodyPr vert="horz" lIns="65032" tIns="32516" rIns="65032" bIns="32516" rtlCol="0" anchor="ctr">
            <a:normAutofit/>
          </a:bodyPr>
          <a:lstStyle/>
          <a:p>
            <a:r>
              <a:rPr lang="zh-CN" altLang="en-US"/>
              <a:t>单击此处编辑母版标题样式</a:t>
            </a:r>
          </a:p>
        </p:txBody>
      </p:sp>
      <p:sp>
        <p:nvSpPr>
          <p:cNvPr id="3" name="文本占位符 2"/>
          <p:cNvSpPr>
            <a:spLocks noGrp="1"/>
          </p:cNvSpPr>
          <p:nvPr>
            <p:ph type="body" idx="1"/>
          </p:nvPr>
        </p:nvSpPr>
        <p:spPr>
          <a:xfrm>
            <a:off x="628901" y="1369841"/>
            <a:ext cx="7887787" cy="3264804"/>
          </a:xfrm>
          <a:prstGeom prst="rect">
            <a:avLst/>
          </a:prstGeom>
        </p:spPr>
        <p:txBody>
          <a:bodyPr vert="horz" lIns="65032" tIns="32516" rIns="65032" bIns="32516"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901" y="4769032"/>
            <a:ext cx="2057193" cy="273290"/>
          </a:xfrm>
          <a:prstGeom prst="rect">
            <a:avLst/>
          </a:prstGeom>
        </p:spPr>
        <p:txBody>
          <a:bodyPr vert="horz" lIns="65032" tIns="32516" rIns="65032" bIns="32516" rtlCol="0" anchor="ctr"/>
          <a:lstStyle>
            <a:lvl1pPr algn="l">
              <a:defRPr sz="900">
                <a:solidFill>
                  <a:schemeClr val="tx1">
                    <a:tint val="75000"/>
                  </a:schemeClr>
                </a:solidFill>
              </a:defRPr>
            </a:lvl1pPr>
          </a:lstStyle>
          <a:p>
            <a:fld id="{43A93E93-166D-47F5-9EF1-ACEABE24AEEA}" type="datetimeFigureOut">
              <a:rPr lang="zh-CN" altLang="en-US" smtClean="0"/>
              <a:pPr/>
              <a:t>2019/10/13</a:t>
            </a:fld>
            <a:endParaRPr lang="zh-CN" altLang="en-US"/>
          </a:p>
        </p:txBody>
      </p:sp>
      <p:sp>
        <p:nvSpPr>
          <p:cNvPr id="5" name="页脚占位符 4"/>
          <p:cNvSpPr>
            <a:spLocks noGrp="1"/>
          </p:cNvSpPr>
          <p:nvPr>
            <p:ph type="ftr" sz="quarter" idx="3"/>
          </p:nvPr>
        </p:nvSpPr>
        <p:spPr>
          <a:xfrm>
            <a:off x="3029336" y="4769032"/>
            <a:ext cx="3086918" cy="273290"/>
          </a:xfrm>
          <a:prstGeom prst="rect">
            <a:avLst/>
          </a:prstGeom>
        </p:spPr>
        <p:txBody>
          <a:bodyPr vert="horz" lIns="65032" tIns="32516" rIns="65032" bIns="32516"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9496" y="4769032"/>
            <a:ext cx="2057193" cy="273290"/>
          </a:xfrm>
          <a:prstGeom prst="rect">
            <a:avLst/>
          </a:prstGeom>
        </p:spPr>
        <p:txBody>
          <a:bodyPr vert="horz" lIns="65032" tIns="32516" rIns="65032" bIns="32516" rtlCol="0" anchor="ctr"/>
          <a:lstStyle>
            <a:lvl1pPr algn="r">
              <a:defRPr sz="900">
                <a:solidFill>
                  <a:schemeClr val="tx1">
                    <a:tint val="75000"/>
                  </a:schemeClr>
                </a:solidFill>
              </a:defRPr>
            </a:lvl1pPr>
          </a:lstStyle>
          <a:p>
            <a:fld id="{118D5ACA-62CA-46DB-AD6B-12EDD6D51A23}" type="slidenum">
              <a:rPr lang="zh-CN" altLang="en-US" smtClean="0"/>
              <a:pPr/>
              <a:t>‹#›</a:t>
            </a:fld>
            <a:endParaRPr lang="zh-CN" altLang="en-US"/>
          </a:p>
        </p:txBody>
      </p:sp>
    </p:spTree>
    <p:extLst>
      <p:ext uri="{BB962C8B-B14F-4D97-AF65-F5344CB8AC3E}">
        <p14:creationId xmlns:p14="http://schemas.microsoft.com/office/powerpoint/2010/main" val="278975340"/>
      </p:ext>
    </p:extLst>
  </p:cSld>
  <p:clrMap bg1="lt1" tx1="dk1" bg2="lt2" tx2="dk2" accent1="accent1" accent2="accent2" accent3="accent3" accent4="accent4" accent5="accent5" accent6="accent6" hlink="hlink" folHlink="folHlink"/>
  <p:sldLayoutIdLst>
    <p:sldLayoutId id="2147483977" r:id="rId1"/>
    <p:sldLayoutId id="2147483978" r:id="rId2"/>
  </p:sldLayoutIdLst>
  <p:txStyles>
    <p:titleStyle>
      <a:lvl1pPr algn="l" defTabSz="650321" rtl="0" eaLnBrk="1" latinLnBrk="0" hangingPunct="1">
        <a:lnSpc>
          <a:spcPct val="90000"/>
        </a:lnSpc>
        <a:spcBef>
          <a:spcPct val="0"/>
        </a:spcBef>
        <a:buNone/>
        <a:defRPr sz="3100" kern="1200">
          <a:solidFill>
            <a:schemeClr val="tx1"/>
          </a:solidFill>
          <a:latin typeface="+mj-lt"/>
          <a:ea typeface="+mj-ea"/>
          <a:cs typeface="+mj-cs"/>
        </a:defRPr>
      </a:lvl1pPr>
    </p:titleStyle>
    <p:bodyStyle>
      <a:lvl1pPr marL="162580" indent="-162580" algn="l" defTabSz="650321" rtl="0" eaLnBrk="1" latinLnBrk="0" hangingPunct="1">
        <a:lnSpc>
          <a:spcPct val="90000"/>
        </a:lnSpc>
        <a:spcBef>
          <a:spcPts val="711"/>
        </a:spcBef>
        <a:buFont typeface="Arial" panose="020B0604020202020204" pitchFamily="34" charset="0"/>
        <a:buChar char="•"/>
        <a:defRPr sz="2000" kern="1200">
          <a:solidFill>
            <a:schemeClr val="tx1"/>
          </a:solidFill>
          <a:latin typeface="+mn-lt"/>
          <a:ea typeface="+mn-ea"/>
          <a:cs typeface="+mn-cs"/>
        </a:defRPr>
      </a:lvl1pPr>
      <a:lvl2pPr marL="487741" indent="-162580" algn="l" defTabSz="650321" rtl="0" eaLnBrk="1" latinLnBrk="0" hangingPunct="1">
        <a:lnSpc>
          <a:spcPct val="90000"/>
        </a:lnSpc>
        <a:spcBef>
          <a:spcPts val="356"/>
        </a:spcBef>
        <a:buFont typeface="Arial" panose="020B0604020202020204" pitchFamily="34" charset="0"/>
        <a:buChar char="•"/>
        <a:defRPr sz="1700" kern="1200">
          <a:solidFill>
            <a:schemeClr val="tx1"/>
          </a:solidFill>
          <a:latin typeface="+mn-lt"/>
          <a:ea typeface="+mn-ea"/>
          <a:cs typeface="+mn-cs"/>
        </a:defRPr>
      </a:lvl2pPr>
      <a:lvl3pPr marL="812902" indent="-162580" algn="l" defTabSz="650321" rtl="0" eaLnBrk="1" latinLnBrk="0" hangingPunct="1">
        <a:lnSpc>
          <a:spcPct val="90000"/>
        </a:lnSpc>
        <a:spcBef>
          <a:spcPts val="356"/>
        </a:spcBef>
        <a:buFont typeface="Arial" panose="020B0604020202020204" pitchFamily="34" charset="0"/>
        <a:buChar char="•"/>
        <a:defRPr sz="1400" kern="1200">
          <a:solidFill>
            <a:schemeClr val="tx1"/>
          </a:solidFill>
          <a:latin typeface="+mn-lt"/>
          <a:ea typeface="+mn-ea"/>
          <a:cs typeface="+mn-cs"/>
        </a:defRPr>
      </a:lvl3pPr>
      <a:lvl4pPr marL="1138062" indent="-162580" algn="l" defTabSz="650321" rtl="0" eaLnBrk="1" latinLnBrk="0" hangingPunct="1">
        <a:lnSpc>
          <a:spcPct val="90000"/>
        </a:lnSpc>
        <a:spcBef>
          <a:spcPts val="356"/>
        </a:spcBef>
        <a:buFont typeface="Arial" panose="020B0604020202020204" pitchFamily="34" charset="0"/>
        <a:buChar char="•"/>
        <a:defRPr sz="1300" kern="1200">
          <a:solidFill>
            <a:schemeClr val="tx1"/>
          </a:solidFill>
          <a:latin typeface="+mn-lt"/>
          <a:ea typeface="+mn-ea"/>
          <a:cs typeface="+mn-cs"/>
        </a:defRPr>
      </a:lvl4pPr>
      <a:lvl5pPr marL="1463223" indent="-162580" algn="l" defTabSz="650321" rtl="0" eaLnBrk="1" latinLnBrk="0" hangingPunct="1">
        <a:lnSpc>
          <a:spcPct val="90000"/>
        </a:lnSpc>
        <a:spcBef>
          <a:spcPts val="356"/>
        </a:spcBef>
        <a:buFont typeface="Arial" panose="020B0604020202020204" pitchFamily="34" charset="0"/>
        <a:buChar char="•"/>
        <a:defRPr sz="1300" kern="1200">
          <a:solidFill>
            <a:schemeClr val="tx1"/>
          </a:solidFill>
          <a:latin typeface="+mn-lt"/>
          <a:ea typeface="+mn-ea"/>
          <a:cs typeface="+mn-cs"/>
        </a:defRPr>
      </a:lvl5pPr>
      <a:lvl6pPr marL="1788384" indent="-162580" algn="l" defTabSz="650321" rtl="0" eaLnBrk="1" latinLnBrk="0" hangingPunct="1">
        <a:lnSpc>
          <a:spcPct val="90000"/>
        </a:lnSpc>
        <a:spcBef>
          <a:spcPts val="356"/>
        </a:spcBef>
        <a:buFont typeface="Arial" panose="020B0604020202020204" pitchFamily="34" charset="0"/>
        <a:buChar char="•"/>
        <a:defRPr sz="1300" kern="1200">
          <a:solidFill>
            <a:schemeClr val="tx1"/>
          </a:solidFill>
          <a:latin typeface="+mn-lt"/>
          <a:ea typeface="+mn-ea"/>
          <a:cs typeface="+mn-cs"/>
        </a:defRPr>
      </a:lvl6pPr>
      <a:lvl7pPr marL="2113544" indent="-162580" algn="l" defTabSz="650321" rtl="0" eaLnBrk="1" latinLnBrk="0" hangingPunct="1">
        <a:lnSpc>
          <a:spcPct val="90000"/>
        </a:lnSpc>
        <a:spcBef>
          <a:spcPts val="356"/>
        </a:spcBef>
        <a:buFont typeface="Arial" panose="020B0604020202020204" pitchFamily="34" charset="0"/>
        <a:buChar char="•"/>
        <a:defRPr sz="1300" kern="1200">
          <a:solidFill>
            <a:schemeClr val="tx1"/>
          </a:solidFill>
          <a:latin typeface="+mn-lt"/>
          <a:ea typeface="+mn-ea"/>
          <a:cs typeface="+mn-cs"/>
        </a:defRPr>
      </a:lvl7pPr>
      <a:lvl8pPr marL="2438705" indent="-162580" algn="l" defTabSz="650321" rtl="0" eaLnBrk="1" latinLnBrk="0" hangingPunct="1">
        <a:lnSpc>
          <a:spcPct val="90000"/>
        </a:lnSpc>
        <a:spcBef>
          <a:spcPts val="356"/>
        </a:spcBef>
        <a:buFont typeface="Arial" panose="020B0604020202020204" pitchFamily="34" charset="0"/>
        <a:buChar char="•"/>
        <a:defRPr sz="1300" kern="1200">
          <a:solidFill>
            <a:schemeClr val="tx1"/>
          </a:solidFill>
          <a:latin typeface="+mn-lt"/>
          <a:ea typeface="+mn-ea"/>
          <a:cs typeface="+mn-cs"/>
        </a:defRPr>
      </a:lvl8pPr>
      <a:lvl9pPr marL="2763865" indent="-162580" algn="l" defTabSz="650321" rtl="0" eaLnBrk="1" latinLnBrk="0" hangingPunct="1">
        <a:lnSpc>
          <a:spcPct val="90000"/>
        </a:lnSpc>
        <a:spcBef>
          <a:spcPts val="356"/>
        </a:spcBef>
        <a:buFont typeface="Arial" panose="020B0604020202020204" pitchFamily="34" charset="0"/>
        <a:buChar char="•"/>
        <a:defRPr sz="1300" kern="1200">
          <a:solidFill>
            <a:schemeClr val="tx1"/>
          </a:solidFill>
          <a:latin typeface="+mn-lt"/>
          <a:ea typeface="+mn-ea"/>
          <a:cs typeface="+mn-cs"/>
        </a:defRPr>
      </a:lvl9pPr>
    </p:bodyStyle>
    <p:otherStyle>
      <a:defPPr>
        <a:defRPr lang="zh-CN"/>
      </a:defPPr>
      <a:lvl1pPr marL="0" algn="l" defTabSz="650321" rtl="0" eaLnBrk="1" latinLnBrk="0" hangingPunct="1">
        <a:defRPr sz="1300" kern="1200">
          <a:solidFill>
            <a:schemeClr val="tx1"/>
          </a:solidFill>
          <a:latin typeface="+mn-lt"/>
          <a:ea typeface="+mn-ea"/>
          <a:cs typeface="+mn-cs"/>
        </a:defRPr>
      </a:lvl1pPr>
      <a:lvl2pPr marL="325161" algn="l" defTabSz="650321" rtl="0" eaLnBrk="1" latinLnBrk="0" hangingPunct="1">
        <a:defRPr sz="1300" kern="1200">
          <a:solidFill>
            <a:schemeClr val="tx1"/>
          </a:solidFill>
          <a:latin typeface="+mn-lt"/>
          <a:ea typeface="+mn-ea"/>
          <a:cs typeface="+mn-cs"/>
        </a:defRPr>
      </a:lvl2pPr>
      <a:lvl3pPr marL="650321" algn="l" defTabSz="650321" rtl="0" eaLnBrk="1" latinLnBrk="0" hangingPunct="1">
        <a:defRPr sz="1300" kern="1200">
          <a:solidFill>
            <a:schemeClr val="tx1"/>
          </a:solidFill>
          <a:latin typeface="+mn-lt"/>
          <a:ea typeface="+mn-ea"/>
          <a:cs typeface="+mn-cs"/>
        </a:defRPr>
      </a:lvl3pPr>
      <a:lvl4pPr marL="975482" algn="l" defTabSz="650321" rtl="0" eaLnBrk="1" latinLnBrk="0" hangingPunct="1">
        <a:defRPr sz="1300" kern="1200">
          <a:solidFill>
            <a:schemeClr val="tx1"/>
          </a:solidFill>
          <a:latin typeface="+mn-lt"/>
          <a:ea typeface="+mn-ea"/>
          <a:cs typeface="+mn-cs"/>
        </a:defRPr>
      </a:lvl4pPr>
      <a:lvl5pPr marL="1300643" algn="l" defTabSz="650321" rtl="0" eaLnBrk="1" latinLnBrk="0" hangingPunct="1">
        <a:defRPr sz="1300" kern="1200">
          <a:solidFill>
            <a:schemeClr val="tx1"/>
          </a:solidFill>
          <a:latin typeface="+mn-lt"/>
          <a:ea typeface="+mn-ea"/>
          <a:cs typeface="+mn-cs"/>
        </a:defRPr>
      </a:lvl5pPr>
      <a:lvl6pPr marL="1625803" algn="l" defTabSz="650321" rtl="0" eaLnBrk="1" latinLnBrk="0" hangingPunct="1">
        <a:defRPr sz="1300" kern="1200">
          <a:solidFill>
            <a:schemeClr val="tx1"/>
          </a:solidFill>
          <a:latin typeface="+mn-lt"/>
          <a:ea typeface="+mn-ea"/>
          <a:cs typeface="+mn-cs"/>
        </a:defRPr>
      </a:lvl6pPr>
      <a:lvl7pPr marL="1950964" algn="l" defTabSz="650321" rtl="0" eaLnBrk="1" latinLnBrk="0" hangingPunct="1">
        <a:defRPr sz="1300" kern="1200">
          <a:solidFill>
            <a:schemeClr val="tx1"/>
          </a:solidFill>
          <a:latin typeface="+mn-lt"/>
          <a:ea typeface="+mn-ea"/>
          <a:cs typeface="+mn-cs"/>
        </a:defRPr>
      </a:lvl7pPr>
      <a:lvl8pPr marL="2276124" algn="l" defTabSz="650321" rtl="0" eaLnBrk="1" latinLnBrk="0" hangingPunct="1">
        <a:defRPr sz="1300" kern="1200">
          <a:solidFill>
            <a:schemeClr val="tx1"/>
          </a:solidFill>
          <a:latin typeface="+mn-lt"/>
          <a:ea typeface="+mn-ea"/>
          <a:cs typeface="+mn-cs"/>
        </a:defRPr>
      </a:lvl8pPr>
      <a:lvl9pPr marL="2601285" algn="l" defTabSz="650321"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4.pn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B50E253-D07E-496B-B5BD-CA388C8F4A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4" y="0"/>
            <a:ext cx="9138700" cy="5145088"/>
          </a:xfrm>
          <a:prstGeom prst="rect">
            <a:avLst/>
          </a:prstGeom>
        </p:spPr>
      </p:pic>
      <p:sp>
        <p:nvSpPr>
          <p:cNvPr id="18" name="L 形 17">
            <a:extLst>
              <a:ext uri="{FF2B5EF4-FFF2-40B4-BE49-F238E27FC236}">
                <a16:creationId xmlns:a16="http://schemas.microsoft.com/office/drawing/2014/main" id="{20A65042-CC7F-42FB-821A-F955378CCCBA}"/>
              </a:ext>
            </a:extLst>
          </p:cNvPr>
          <p:cNvSpPr/>
          <p:nvPr/>
        </p:nvSpPr>
        <p:spPr>
          <a:xfrm rot="10800000">
            <a:off x="7381105" y="916360"/>
            <a:ext cx="360041" cy="2880320"/>
          </a:xfrm>
          <a:prstGeom prst="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95000"/>
                  <a:lumOff val="5000"/>
                </a:schemeClr>
              </a:solidFill>
            </a:endParaRPr>
          </a:p>
        </p:txBody>
      </p:sp>
      <p:sp>
        <p:nvSpPr>
          <p:cNvPr id="6" name="L 形 5">
            <a:extLst>
              <a:ext uri="{FF2B5EF4-FFF2-40B4-BE49-F238E27FC236}">
                <a16:creationId xmlns:a16="http://schemas.microsoft.com/office/drawing/2014/main" id="{C55F35E2-E849-45B8-9987-613311D46461}"/>
              </a:ext>
            </a:extLst>
          </p:cNvPr>
          <p:cNvSpPr/>
          <p:nvPr/>
        </p:nvSpPr>
        <p:spPr>
          <a:xfrm>
            <a:off x="1476450" y="1132384"/>
            <a:ext cx="351150" cy="2880320"/>
          </a:xfrm>
          <a:prstGeom prst="corner">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95000"/>
                  <a:lumOff val="5000"/>
                </a:schemeClr>
              </a:solidFill>
            </a:endParaRPr>
          </a:p>
        </p:txBody>
      </p:sp>
      <p:sp>
        <p:nvSpPr>
          <p:cNvPr id="7" name="矩形 6">
            <a:extLst>
              <a:ext uri="{FF2B5EF4-FFF2-40B4-BE49-F238E27FC236}">
                <a16:creationId xmlns:a16="http://schemas.microsoft.com/office/drawing/2014/main" id="{3FBA85B1-AE76-4081-8113-7D655B8C4F90}"/>
              </a:ext>
            </a:extLst>
          </p:cNvPr>
          <p:cNvSpPr/>
          <p:nvPr/>
        </p:nvSpPr>
        <p:spPr>
          <a:xfrm>
            <a:off x="1763791" y="1132384"/>
            <a:ext cx="5689323" cy="2664296"/>
          </a:xfrm>
          <a:prstGeom prst="rect">
            <a:avLst/>
          </a:pr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95000"/>
                  <a:lumOff val="5000"/>
                </a:schemeClr>
              </a:solidFill>
            </a:endParaRPr>
          </a:p>
        </p:txBody>
      </p:sp>
      <p:sp>
        <p:nvSpPr>
          <p:cNvPr id="11" name="矩形 259"/>
          <p:cNvSpPr>
            <a:spLocks noChangeArrowheads="1"/>
          </p:cNvSpPr>
          <p:nvPr/>
        </p:nvSpPr>
        <p:spPr bwMode="auto">
          <a:xfrm>
            <a:off x="2114941" y="1251026"/>
            <a:ext cx="5553506" cy="1013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32" tIns="32516" rIns="65032" bIns="325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zh-CN" altLang="en-US" sz="2800" b="1" cap="all" dirty="0">
                <a:solidFill>
                  <a:schemeClr val="tx1">
                    <a:lumMod val="95000"/>
                    <a:lumOff val="5000"/>
                  </a:schemeClr>
                </a:solidFill>
                <a:cs typeface="Arial" panose="020B0604020202020204" pitchFamily="34" charset="0"/>
              </a:rPr>
              <a:t>Automotive </a:t>
            </a:r>
            <a:endParaRPr lang="en-US" altLang="zh-CN" sz="2800" b="1" cap="all" dirty="0">
              <a:solidFill>
                <a:schemeClr val="tx1">
                  <a:lumMod val="95000"/>
                  <a:lumOff val="5000"/>
                </a:schemeClr>
              </a:solidFill>
              <a:cs typeface="Arial" panose="020B0604020202020204" pitchFamily="34" charset="0"/>
            </a:endParaRPr>
          </a:p>
          <a:p>
            <a:pPr>
              <a:buNone/>
            </a:pPr>
            <a:r>
              <a:rPr lang="zh-CN" altLang="en-US" sz="2800" b="1" cap="all" dirty="0">
                <a:solidFill>
                  <a:schemeClr val="tx1">
                    <a:lumMod val="95000"/>
                    <a:lumOff val="5000"/>
                  </a:schemeClr>
                </a:solidFill>
                <a:cs typeface="Arial" panose="020B0604020202020204" pitchFamily="34" charset="0"/>
              </a:rPr>
              <a:t>Marketing </a:t>
            </a:r>
            <a:r>
              <a:rPr lang="en-US" altLang="zh-CN" sz="2800" b="1" cap="all" dirty="0">
                <a:solidFill>
                  <a:schemeClr val="tx1">
                    <a:lumMod val="95000"/>
                    <a:lumOff val="5000"/>
                  </a:schemeClr>
                </a:solidFill>
                <a:cs typeface="Arial" panose="020B0604020202020204" pitchFamily="34" charset="0"/>
              </a:rPr>
              <a:t>Ppt </a:t>
            </a:r>
            <a:r>
              <a:rPr lang="zh-CN" altLang="en-US" sz="2800" b="1" cap="all" dirty="0">
                <a:solidFill>
                  <a:schemeClr val="tx1">
                    <a:lumMod val="95000"/>
                    <a:lumOff val="5000"/>
                  </a:schemeClr>
                </a:solidFill>
                <a:cs typeface="Arial" panose="020B0604020202020204" pitchFamily="34" charset="0"/>
              </a:rPr>
              <a:t>Template</a:t>
            </a:r>
          </a:p>
        </p:txBody>
      </p:sp>
      <p:grpSp>
        <p:nvGrpSpPr>
          <p:cNvPr id="12" name="组合 18"/>
          <p:cNvGrpSpPr/>
          <p:nvPr/>
        </p:nvGrpSpPr>
        <p:grpSpPr>
          <a:xfrm>
            <a:off x="3690785" y="2960903"/>
            <a:ext cx="1746105" cy="331721"/>
            <a:chOff x="5198477" y="4485176"/>
            <a:chExt cx="2455034" cy="466313"/>
          </a:xfrm>
        </p:grpSpPr>
        <p:sp>
          <p:nvSpPr>
            <p:cNvPr id="13" name="圆角矩形 12"/>
            <p:cNvSpPr/>
            <p:nvPr/>
          </p:nvSpPr>
          <p:spPr>
            <a:xfrm>
              <a:off x="5205239" y="4485176"/>
              <a:ext cx="2448272" cy="46631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solidFill>
                  <a:schemeClr val="tx1">
                    <a:lumMod val="95000"/>
                    <a:lumOff val="5000"/>
                  </a:schemeClr>
                </a:solidFill>
              </a:endParaRPr>
            </a:p>
          </p:txBody>
        </p:sp>
        <p:sp>
          <p:nvSpPr>
            <p:cNvPr id="14" name="TextBox 7"/>
            <p:cNvSpPr>
              <a:spLocks noChangeArrowheads="1"/>
            </p:cNvSpPr>
            <p:nvPr/>
          </p:nvSpPr>
          <p:spPr bwMode="auto">
            <a:xfrm>
              <a:off x="5198477" y="4628916"/>
              <a:ext cx="245503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buNone/>
              </a:pPr>
              <a:r>
                <a:rPr lang="en-US" altLang="zh-CN" sz="1100" cap="all" spc="225"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BY:FREEPPT7.COM</a:t>
              </a:r>
              <a:endParaRPr lang="zh-CN" altLang="en-US" sz="1100" cap="all" spc="225"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grpSp>
      <p:sp>
        <p:nvSpPr>
          <p:cNvPr id="15" name="矩形 14"/>
          <p:cNvSpPr/>
          <p:nvPr/>
        </p:nvSpPr>
        <p:spPr>
          <a:xfrm>
            <a:off x="2709476" y="2349746"/>
            <a:ext cx="3807534" cy="507839"/>
          </a:xfrm>
          <a:prstGeom prst="rect">
            <a:avLst/>
          </a:prstGeom>
        </p:spPr>
        <p:txBody>
          <a:bodyPr wrap="square" lIns="91448" tIns="45724" rIns="91448" bIns="45724">
            <a:spAutoFit/>
          </a:bodyPr>
          <a:lstStyle/>
          <a:p>
            <a:pPr algn="ctr"/>
            <a:r>
              <a:rPr lang="en-US" altLang="zh-CN" sz="900" dirty="0">
                <a:solidFill>
                  <a:schemeClr val="tx1">
                    <a:lumMod val="95000"/>
                    <a:lumOff val="5000"/>
                  </a:schemeClr>
                </a:solidFill>
              </a:rPr>
              <a:t>Chinese company s will no longer remain in the hard stage and they are also also also also also promoting a culture Chinese company s will will will no longer remain</a:t>
            </a:r>
          </a:p>
          <a:p>
            <a:pPr algn="ctr"/>
            <a:r>
              <a:rPr lang="en-US" altLang="zh-CN" sz="900" dirty="0">
                <a:solidFill>
                  <a:schemeClr val="tx1">
                    <a:lumMod val="95000"/>
                    <a:lumOff val="5000"/>
                  </a:schemeClr>
                </a:solidFill>
              </a:rPr>
              <a:t>in the hard stage and they.</a:t>
            </a:r>
          </a:p>
        </p:txBody>
      </p:sp>
      <p:pic>
        <p:nvPicPr>
          <p:cNvPr id="8" name="July - My Soul">
            <a:hlinkClick r:id="" action="ppaction://media"/>
            <a:extLst>
              <a:ext uri="{FF2B5EF4-FFF2-40B4-BE49-F238E27FC236}">
                <a16:creationId xmlns:a16="http://schemas.microsoft.com/office/drawing/2014/main" id="{7A917579-68DD-46D7-BA6A-AE57A66CD540}"/>
              </a:ext>
            </a:extLst>
          </p:cNvPr>
          <p:cNvPicPr>
            <a:picLocks noChangeAspect="1"/>
          </p:cNvPicPr>
          <p:nvPr>
            <a:audioFile r:link="rId2"/>
            <p:extLst>
              <p:ext uri="{DAA4B4D4-6D71-4841-9C94-3DE7FCFB9230}">
                <p14:media xmlns:p14="http://schemas.microsoft.com/office/powerpoint/2010/main" r:embed="rId1">
                  <p14:fade in="5000" out="5000"/>
                </p14:media>
              </p:ext>
            </p:extLst>
          </p:nvPr>
        </p:nvPicPr>
        <p:blipFill>
          <a:blip r:embed="rId6"/>
          <a:stretch>
            <a:fillRect/>
          </a:stretch>
        </p:blipFill>
        <p:spPr>
          <a:xfrm>
            <a:off x="-971822" y="124272"/>
            <a:ext cx="609600" cy="609600"/>
          </a:xfrm>
          <a:prstGeom prst="rect">
            <a:avLst/>
          </a:prstGeom>
        </p:spPr>
      </p:pic>
    </p:spTree>
    <p:extLst>
      <p:ext uri="{BB962C8B-B14F-4D97-AF65-F5344CB8AC3E}">
        <p14:creationId xmlns:p14="http://schemas.microsoft.com/office/powerpoint/2010/main" val="20998909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a16="http://schemas.microsoft.com/office/drawing/2014/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50" presetClass="entr" presetSubtype="0" decel="10000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3"/>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0" presetClass="entr" presetSubtype="0" decel="10000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1000" fill="hold"/>
                                        <p:tgtEl>
                                          <p:spTgt spid="18"/>
                                        </p:tgtEl>
                                        <p:attrNameLst>
                                          <p:attrName>ppt_w</p:attrName>
                                        </p:attrNameLst>
                                      </p:cBhvr>
                                      <p:tavLst>
                                        <p:tav tm="0">
                                          <p:val>
                                            <p:strVal val="#ppt_w+.3"/>
                                          </p:val>
                                        </p:tav>
                                        <p:tav tm="100000">
                                          <p:val>
                                            <p:strVal val="#ppt_w"/>
                                          </p:val>
                                        </p:tav>
                                      </p:tavLst>
                                    </p:anim>
                                    <p:anim calcmode="lin" valueType="num">
                                      <p:cBhvr>
                                        <p:cTn id="19" dur="1000" fill="hold"/>
                                        <p:tgtEl>
                                          <p:spTgt spid="18"/>
                                        </p:tgtEl>
                                        <p:attrNameLst>
                                          <p:attrName>ppt_h</p:attrName>
                                        </p:attrNameLst>
                                      </p:cBhvr>
                                      <p:tavLst>
                                        <p:tav tm="0">
                                          <p:val>
                                            <p:strVal val="#ppt_h"/>
                                          </p:val>
                                        </p:tav>
                                        <p:tav tm="100000">
                                          <p:val>
                                            <p:strVal val="#ppt_h"/>
                                          </p:val>
                                        </p:tav>
                                      </p:tavLst>
                                    </p:anim>
                                    <p:animEffect transition="in" filter="fade">
                                      <p:cBhvr>
                                        <p:cTn id="20" dur="1000"/>
                                        <p:tgtEl>
                                          <p:spTgt spid="18"/>
                                        </p:tgtEl>
                                      </p:cBhvr>
                                    </p:animEffect>
                                  </p:childTnLst>
                                </p:cTn>
                              </p:par>
                              <p:par>
                                <p:cTn id="21" presetID="50" presetClass="entr" presetSubtype="0" decel="10000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strVal val="#ppt_w+.3"/>
                                          </p:val>
                                        </p:tav>
                                        <p:tav tm="100000">
                                          <p:val>
                                            <p:strVal val="#ppt_w"/>
                                          </p:val>
                                        </p:tav>
                                      </p:tavLst>
                                    </p:anim>
                                    <p:anim calcmode="lin" valueType="num">
                                      <p:cBhvr>
                                        <p:cTn id="24" dur="1000" fill="hold"/>
                                        <p:tgtEl>
                                          <p:spTgt spid="6"/>
                                        </p:tgtEl>
                                        <p:attrNameLst>
                                          <p:attrName>ppt_h</p:attrName>
                                        </p:attrNameLst>
                                      </p:cBhvr>
                                      <p:tavLst>
                                        <p:tav tm="0">
                                          <p:val>
                                            <p:strVal val="#ppt_h"/>
                                          </p:val>
                                        </p:tav>
                                        <p:tav tm="100000">
                                          <p:val>
                                            <p:strVal val="#ppt_h"/>
                                          </p:val>
                                        </p:tav>
                                      </p:tavLst>
                                    </p:anim>
                                    <p:animEffect transition="in" filter="fade">
                                      <p:cBhvr>
                                        <p:cTn id="25" dur="10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Effect transition="in" filter="fade">
                                      <p:cBhvr>
                                        <p:cTn id="32" dur="500"/>
                                        <p:tgtEl>
                                          <p:spTgt spid="7"/>
                                        </p:tgtEl>
                                      </p:cBhvr>
                                    </p:animEffect>
                                  </p:childTnLst>
                                </p:cTn>
                              </p:par>
                            </p:childTnLst>
                          </p:cTn>
                        </p:par>
                        <p:par>
                          <p:cTn id="33" fill="hold">
                            <p:stCondLst>
                              <p:cond delay="500"/>
                            </p:stCondLst>
                            <p:childTnLst>
                              <p:par>
                                <p:cTn id="34" presetID="41" presetClass="entr" presetSubtype="0" fill="hold" grpId="0" nodeType="afterEffect">
                                  <p:stCondLst>
                                    <p:cond delay="0"/>
                                  </p:stCondLst>
                                  <p:iterate type="lt">
                                    <p:tmPct val="10000"/>
                                  </p:iterate>
                                  <p:childTnLst>
                                    <p:set>
                                      <p:cBhvr>
                                        <p:cTn id="35" dur="1" fill="hold">
                                          <p:stCondLst>
                                            <p:cond delay="0"/>
                                          </p:stCondLst>
                                        </p:cTn>
                                        <p:tgtEl>
                                          <p:spTgt spid="11"/>
                                        </p:tgtEl>
                                        <p:attrNameLst>
                                          <p:attrName>style.visibility</p:attrName>
                                        </p:attrNameLst>
                                      </p:cBhvr>
                                      <p:to>
                                        <p:strVal val="visible"/>
                                      </p:to>
                                    </p:set>
                                    <p:anim calcmode="lin" valueType="num">
                                      <p:cBhvr>
                                        <p:cTn id="36"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11"/>
                                        </p:tgtEl>
                                        <p:attrNameLst>
                                          <p:attrName>ppt_y</p:attrName>
                                        </p:attrNameLst>
                                      </p:cBhvr>
                                      <p:tavLst>
                                        <p:tav tm="0">
                                          <p:val>
                                            <p:strVal val="#ppt_y"/>
                                          </p:val>
                                        </p:tav>
                                        <p:tav tm="100000">
                                          <p:val>
                                            <p:strVal val="#ppt_y"/>
                                          </p:val>
                                        </p:tav>
                                      </p:tavLst>
                                    </p:anim>
                                    <p:anim calcmode="lin" valueType="num">
                                      <p:cBhvr>
                                        <p:cTn id="38"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11"/>
                                        </p:tgtEl>
                                      </p:cBhvr>
                                    </p:animEffect>
                                  </p:childTnLst>
                                </p:cTn>
                              </p:par>
                            </p:childTnLst>
                          </p:cTn>
                        </p:par>
                        <p:par>
                          <p:cTn id="41" fill="hold">
                            <p:stCondLst>
                              <p:cond delay="2450"/>
                            </p:stCondLst>
                            <p:childTnLst>
                              <p:par>
                                <p:cTn id="42" presetID="26" presetClass="emph" presetSubtype="0" fill="hold" grpId="1" nodeType="afterEffect">
                                  <p:stCondLst>
                                    <p:cond delay="0"/>
                                  </p:stCondLst>
                                  <p:iterate type="lt">
                                    <p:tmPct val="0"/>
                                  </p:iterate>
                                  <p:childTnLst>
                                    <p:animEffect transition="out" filter="fade">
                                      <p:cBhvr>
                                        <p:cTn id="43" dur="500" tmFilter="0, 0; .2, .5; .8, .5; 1, 0"/>
                                        <p:tgtEl>
                                          <p:spTgt spid="11"/>
                                        </p:tgtEl>
                                      </p:cBhvr>
                                    </p:animEffect>
                                    <p:animScale>
                                      <p:cBhvr>
                                        <p:cTn id="44" dur="250" autoRev="1" fill="hold"/>
                                        <p:tgtEl>
                                          <p:spTgt spid="11"/>
                                        </p:tgtEl>
                                      </p:cBhvr>
                                      <p:by x="105000" y="105000"/>
                                    </p:animScale>
                                  </p:childTnLst>
                                </p:cTn>
                              </p:par>
                            </p:childTnLst>
                          </p:cTn>
                        </p:par>
                        <p:par>
                          <p:cTn id="45" fill="hold">
                            <p:stCondLst>
                              <p:cond delay="2950"/>
                            </p:stCondLst>
                            <p:childTnLst>
                              <p:par>
                                <p:cTn id="46" presetID="12" presetClass="entr" presetSubtype="4" fill="hold" nodeType="after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additive="base">
                                        <p:cTn id="48" dur="500"/>
                                        <p:tgtEl>
                                          <p:spTgt spid="12"/>
                                        </p:tgtEl>
                                        <p:attrNameLst>
                                          <p:attrName>ppt_y</p:attrName>
                                        </p:attrNameLst>
                                      </p:cBhvr>
                                      <p:tavLst>
                                        <p:tav tm="0">
                                          <p:val>
                                            <p:strVal val="#ppt_y+#ppt_h*1.125000"/>
                                          </p:val>
                                        </p:tav>
                                        <p:tav tm="100000">
                                          <p:val>
                                            <p:strVal val="#ppt_y"/>
                                          </p:val>
                                        </p:tav>
                                      </p:tavLst>
                                    </p:anim>
                                    <p:animEffect transition="in" filter="wipe(up)">
                                      <p:cBhvr>
                                        <p:cTn id="49" dur="500"/>
                                        <p:tgtEl>
                                          <p:spTgt spid="12"/>
                                        </p:tgtEl>
                                      </p:cBhvr>
                                    </p:animEffect>
                                  </p:childTnLst>
                                </p:cTn>
                              </p:par>
                            </p:childTnLst>
                          </p:cTn>
                        </p:par>
                        <p:par>
                          <p:cTn id="50" fill="hold">
                            <p:stCondLst>
                              <p:cond delay="3450"/>
                            </p:stCondLst>
                            <p:childTnLst>
                              <p:par>
                                <p:cTn id="51" presetID="42" presetClass="entr" presetSubtype="0" fill="hold" grpId="0"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6" repeatCount="indefinite" fill="hold" display="0">
                  <p:stCondLst>
                    <p:cond delay="indefinite"/>
                  </p:stCondLst>
                  <p:endCondLst>
                    <p:cond evt="onStopAudio" delay="0">
                      <p:tgtEl>
                        <p:sldTgt/>
                      </p:tgtEl>
                    </p:cond>
                  </p:endCondLst>
                </p:cTn>
                <p:tgtEl>
                  <p:spTgt spid="8"/>
                </p:tgtEl>
              </p:cMediaNode>
            </p:audio>
          </p:childTnLst>
        </p:cTn>
      </p:par>
    </p:tnLst>
    <p:bldLst>
      <p:bldP spid="18" grpId="0" animBg="1"/>
      <p:bldP spid="6" grpId="0" animBg="1"/>
      <p:bldP spid="7" grpId="0" animBg="1"/>
      <p:bldP spid="11" grpId="0"/>
      <p:bldP spid="11" grpId="1"/>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2"/>
          <p:cNvSpPr/>
          <p:nvPr/>
        </p:nvSpPr>
        <p:spPr>
          <a:xfrm>
            <a:off x="3416369" y="3210296"/>
            <a:ext cx="2312852" cy="612574"/>
          </a:xfrm>
          <a:custGeom>
            <a:avLst/>
            <a:gdLst>
              <a:gd name="connsiteX0" fmla="*/ 0 w 4780608"/>
              <a:gd name="connsiteY0" fmla="*/ 0 h 1266177"/>
              <a:gd name="connsiteX1" fmla="*/ 9039 w 4780608"/>
              <a:gd name="connsiteY1" fmla="*/ 14387 h 1266177"/>
              <a:gd name="connsiteX2" fmla="*/ 2390304 w 4780608"/>
              <a:gd name="connsiteY2" fmla="*/ 1101077 h 1266177"/>
              <a:gd name="connsiteX3" fmla="*/ 4771569 w 4780608"/>
              <a:gd name="connsiteY3" fmla="*/ 14387 h 1266177"/>
              <a:gd name="connsiteX4" fmla="*/ 4780608 w 4780608"/>
              <a:gd name="connsiteY4" fmla="*/ 0 h 1266177"/>
              <a:gd name="connsiteX5" fmla="*/ 4748251 w 4780608"/>
              <a:gd name="connsiteY5" fmla="*/ 67785 h 1266177"/>
              <a:gd name="connsiteX6" fmla="*/ 2390304 w 4780608"/>
              <a:gd name="connsiteY6" fmla="*/ 1266177 h 1266177"/>
              <a:gd name="connsiteX7" fmla="*/ 32357 w 4780608"/>
              <a:gd name="connsiteY7" fmla="*/ 67785 h 1266177"/>
              <a:gd name="connsiteX8" fmla="*/ 0 w 4780608"/>
              <a:gd name="connsiteY8" fmla="*/ 0 h 1266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0608" h="1266177">
                <a:moveTo>
                  <a:pt x="0" y="0"/>
                </a:moveTo>
                <a:lnTo>
                  <a:pt x="9039" y="14387"/>
                </a:lnTo>
                <a:cubicBezTo>
                  <a:pt x="467630" y="661669"/>
                  <a:pt x="1362042" y="1101077"/>
                  <a:pt x="2390304" y="1101077"/>
                </a:cubicBezTo>
                <a:cubicBezTo>
                  <a:pt x="3418566" y="1101077"/>
                  <a:pt x="4312978" y="661669"/>
                  <a:pt x="4771569" y="14387"/>
                </a:cubicBezTo>
                <a:lnTo>
                  <a:pt x="4780608" y="0"/>
                </a:lnTo>
                <a:lnTo>
                  <a:pt x="4748251" y="67785"/>
                </a:lnTo>
                <a:cubicBezTo>
                  <a:pt x="4359766" y="772030"/>
                  <a:pt x="3450297" y="1266177"/>
                  <a:pt x="2390304" y="1266177"/>
                </a:cubicBezTo>
                <a:cubicBezTo>
                  <a:pt x="1330311" y="1266177"/>
                  <a:pt x="420842" y="772030"/>
                  <a:pt x="32357" y="67785"/>
                </a:cubicBez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lIns="68592" tIns="34296" rIns="68592" bIns="34296" rtlCol="0" anchor="ctr"/>
          <a:lstStyle/>
          <a:p>
            <a:pPr algn="ctr"/>
            <a:endParaRPr lang="zh-CN" altLang="en-US"/>
          </a:p>
        </p:txBody>
      </p:sp>
      <p:grpSp>
        <p:nvGrpSpPr>
          <p:cNvPr id="3" name="组合 2"/>
          <p:cNvGrpSpPr/>
          <p:nvPr/>
        </p:nvGrpSpPr>
        <p:grpSpPr>
          <a:xfrm>
            <a:off x="3763029" y="1981956"/>
            <a:ext cx="1619531" cy="1534627"/>
            <a:chOff x="7410825" y="2727325"/>
            <a:chExt cx="7237414" cy="6858001"/>
          </a:xfrm>
          <a:solidFill>
            <a:schemeClr val="accent2"/>
          </a:solidFill>
        </p:grpSpPr>
        <p:sp>
          <p:nvSpPr>
            <p:cNvPr id="4" name="任意多边形 8"/>
            <p:cNvSpPr/>
            <p:nvPr/>
          </p:nvSpPr>
          <p:spPr>
            <a:xfrm>
              <a:off x="7410825" y="3128963"/>
              <a:ext cx="2333625" cy="6456362"/>
            </a:xfrm>
            <a:custGeom>
              <a:avLst/>
              <a:gdLst>
                <a:gd name="connsiteX0" fmla="*/ 1045369 w 2333625"/>
                <a:gd name="connsiteY0" fmla="*/ 1287462 h 6456362"/>
                <a:gd name="connsiteX1" fmla="*/ 1260475 w 2333625"/>
                <a:gd name="connsiteY1" fmla="*/ 2108074 h 6456362"/>
                <a:gd name="connsiteX2" fmla="*/ 1377156 w 2333625"/>
                <a:gd name="connsiteY2" fmla="*/ 1538249 h 6456362"/>
                <a:gd name="connsiteX3" fmla="*/ 1262856 w 2333625"/>
                <a:gd name="connsiteY3" fmla="*/ 1424760 h 6456362"/>
                <a:gd name="connsiteX4" fmla="*/ 1391444 w 2333625"/>
                <a:gd name="connsiteY4" fmla="*/ 1296986 h 6456362"/>
                <a:gd name="connsiteX5" fmla="*/ 1458119 w 2333625"/>
                <a:gd name="connsiteY5" fmla="*/ 1296986 h 6456362"/>
                <a:gd name="connsiteX6" fmla="*/ 1524794 w 2333625"/>
                <a:gd name="connsiteY6" fmla="*/ 1296986 h 6456362"/>
                <a:gd name="connsiteX7" fmla="*/ 1652588 w 2333625"/>
                <a:gd name="connsiteY7" fmla="*/ 1424760 h 6456362"/>
                <a:gd name="connsiteX8" fmla="*/ 1539081 w 2333625"/>
                <a:gd name="connsiteY8" fmla="*/ 1538249 h 6456362"/>
                <a:gd name="connsiteX9" fmla="*/ 1655763 w 2333625"/>
                <a:gd name="connsiteY9" fmla="*/ 2108074 h 6456362"/>
                <a:gd name="connsiteX10" fmla="*/ 1871663 w 2333625"/>
                <a:gd name="connsiteY10" fmla="*/ 1287462 h 6456362"/>
                <a:gd name="connsiteX11" fmla="*/ 2153444 w 2333625"/>
                <a:gd name="connsiteY11" fmla="*/ 1348572 h 6456362"/>
                <a:gd name="connsiteX12" fmla="*/ 2170113 w 2333625"/>
                <a:gd name="connsiteY12" fmla="*/ 1354127 h 6456362"/>
                <a:gd name="connsiteX13" fmla="*/ 2186781 w 2333625"/>
                <a:gd name="connsiteY13" fmla="*/ 1358095 h 6456362"/>
                <a:gd name="connsiteX14" fmla="*/ 2175669 w 2333625"/>
                <a:gd name="connsiteY14" fmla="*/ 1393015 h 6456362"/>
                <a:gd name="connsiteX15" fmla="*/ 2166144 w 2333625"/>
                <a:gd name="connsiteY15" fmla="*/ 1429522 h 6456362"/>
                <a:gd name="connsiteX16" fmla="*/ 2156619 w 2333625"/>
                <a:gd name="connsiteY16" fmla="*/ 1466029 h 6456362"/>
                <a:gd name="connsiteX17" fmla="*/ 2150269 w 2333625"/>
                <a:gd name="connsiteY17" fmla="*/ 1501742 h 6456362"/>
                <a:gd name="connsiteX18" fmla="*/ 1829594 w 2333625"/>
                <a:gd name="connsiteY18" fmla="*/ 3485018 h 6456362"/>
                <a:gd name="connsiteX19" fmla="*/ 1826419 w 2333625"/>
                <a:gd name="connsiteY19" fmla="*/ 3508827 h 6456362"/>
                <a:gd name="connsiteX20" fmla="*/ 1824038 w 2333625"/>
                <a:gd name="connsiteY20" fmla="*/ 3533430 h 6456362"/>
                <a:gd name="connsiteX21" fmla="*/ 1824038 w 2333625"/>
                <a:gd name="connsiteY21" fmla="*/ 3557239 h 6456362"/>
                <a:gd name="connsiteX22" fmla="*/ 1824038 w 2333625"/>
                <a:gd name="connsiteY22" fmla="*/ 3581841 h 6456362"/>
                <a:gd name="connsiteX23" fmla="*/ 1824831 w 2333625"/>
                <a:gd name="connsiteY23" fmla="*/ 3604856 h 6456362"/>
                <a:gd name="connsiteX24" fmla="*/ 1827213 w 2333625"/>
                <a:gd name="connsiteY24" fmla="*/ 3628665 h 6456362"/>
                <a:gd name="connsiteX25" fmla="*/ 1830388 w 2333625"/>
                <a:gd name="connsiteY25" fmla="*/ 3651680 h 6456362"/>
                <a:gd name="connsiteX26" fmla="*/ 1835150 w 2333625"/>
                <a:gd name="connsiteY26" fmla="*/ 3674696 h 6456362"/>
                <a:gd name="connsiteX27" fmla="*/ 1840706 w 2333625"/>
                <a:gd name="connsiteY27" fmla="*/ 3696917 h 6456362"/>
                <a:gd name="connsiteX28" fmla="*/ 1846263 w 2333625"/>
                <a:gd name="connsiteY28" fmla="*/ 3719932 h 6456362"/>
                <a:gd name="connsiteX29" fmla="*/ 1853406 w 2333625"/>
                <a:gd name="connsiteY29" fmla="*/ 3742154 h 6456362"/>
                <a:gd name="connsiteX30" fmla="*/ 1862138 w 2333625"/>
                <a:gd name="connsiteY30" fmla="*/ 3762788 h 6456362"/>
                <a:gd name="connsiteX31" fmla="*/ 1871663 w 2333625"/>
                <a:gd name="connsiteY31" fmla="*/ 3783423 h 6456362"/>
                <a:gd name="connsiteX32" fmla="*/ 1881188 w 2333625"/>
                <a:gd name="connsiteY32" fmla="*/ 3804851 h 6456362"/>
                <a:gd name="connsiteX33" fmla="*/ 1893094 w 2333625"/>
                <a:gd name="connsiteY33" fmla="*/ 3825485 h 6456362"/>
                <a:gd name="connsiteX34" fmla="*/ 1904206 w 2333625"/>
                <a:gd name="connsiteY34" fmla="*/ 3845326 h 6456362"/>
                <a:gd name="connsiteX35" fmla="*/ 1917700 w 2333625"/>
                <a:gd name="connsiteY35" fmla="*/ 3863579 h 6456362"/>
                <a:gd name="connsiteX36" fmla="*/ 1931988 w 2333625"/>
                <a:gd name="connsiteY36" fmla="*/ 3882626 h 6456362"/>
                <a:gd name="connsiteX37" fmla="*/ 1946275 w 2333625"/>
                <a:gd name="connsiteY37" fmla="*/ 3900086 h 6456362"/>
                <a:gd name="connsiteX38" fmla="*/ 1961356 w 2333625"/>
                <a:gd name="connsiteY38" fmla="*/ 3917546 h 6456362"/>
                <a:gd name="connsiteX39" fmla="*/ 1976438 w 2333625"/>
                <a:gd name="connsiteY39" fmla="*/ 3934212 h 6456362"/>
                <a:gd name="connsiteX40" fmla="*/ 1994694 w 2333625"/>
                <a:gd name="connsiteY40" fmla="*/ 3949291 h 6456362"/>
                <a:gd name="connsiteX41" fmla="*/ 2012156 w 2333625"/>
                <a:gd name="connsiteY41" fmla="*/ 3965163 h 6456362"/>
                <a:gd name="connsiteX42" fmla="*/ 2030413 w 2333625"/>
                <a:gd name="connsiteY42" fmla="*/ 3979449 h 6456362"/>
                <a:gd name="connsiteX43" fmla="*/ 2049463 w 2333625"/>
                <a:gd name="connsiteY43" fmla="*/ 3992147 h 6456362"/>
                <a:gd name="connsiteX44" fmla="*/ 2069306 w 2333625"/>
                <a:gd name="connsiteY44" fmla="*/ 4005638 h 6456362"/>
                <a:gd name="connsiteX45" fmla="*/ 2089944 w 2333625"/>
                <a:gd name="connsiteY45" fmla="*/ 4017543 h 6456362"/>
                <a:gd name="connsiteX46" fmla="*/ 2110581 w 2333625"/>
                <a:gd name="connsiteY46" fmla="*/ 4028654 h 6456362"/>
                <a:gd name="connsiteX47" fmla="*/ 2132013 w 2333625"/>
                <a:gd name="connsiteY47" fmla="*/ 4038177 h 6456362"/>
                <a:gd name="connsiteX48" fmla="*/ 2155031 w 2333625"/>
                <a:gd name="connsiteY48" fmla="*/ 4047701 h 6456362"/>
                <a:gd name="connsiteX49" fmla="*/ 2178050 w 2333625"/>
                <a:gd name="connsiteY49" fmla="*/ 4056431 h 6456362"/>
                <a:gd name="connsiteX50" fmla="*/ 2201069 w 2333625"/>
                <a:gd name="connsiteY50" fmla="*/ 4062780 h 6456362"/>
                <a:gd name="connsiteX51" fmla="*/ 2201863 w 2333625"/>
                <a:gd name="connsiteY51" fmla="*/ 4062780 h 6456362"/>
                <a:gd name="connsiteX52" fmla="*/ 2332831 w 2333625"/>
                <a:gd name="connsiteY52" fmla="*/ 6119070 h 6456362"/>
                <a:gd name="connsiteX53" fmla="*/ 2333625 w 2333625"/>
                <a:gd name="connsiteY53" fmla="*/ 6136530 h 6456362"/>
                <a:gd name="connsiteX54" fmla="*/ 2332831 w 2333625"/>
                <a:gd name="connsiteY54" fmla="*/ 6153196 h 6456362"/>
                <a:gd name="connsiteX55" fmla="*/ 2332038 w 2333625"/>
                <a:gd name="connsiteY55" fmla="*/ 6169862 h 6456362"/>
                <a:gd name="connsiteX56" fmla="*/ 2330450 w 2333625"/>
                <a:gd name="connsiteY56" fmla="*/ 6185735 h 6456362"/>
                <a:gd name="connsiteX57" fmla="*/ 2327275 w 2333625"/>
                <a:gd name="connsiteY57" fmla="*/ 6202401 h 6456362"/>
                <a:gd name="connsiteX58" fmla="*/ 2324100 w 2333625"/>
                <a:gd name="connsiteY58" fmla="*/ 6218273 h 6456362"/>
                <a:gd name="connsiteX59" fmla="*/ 2319338 w 2333625"/>
                <a:gd name="connsiteY59" fmla="*/ 6234146 h 6456362"/>
                <a:gd name="connsiteX60" fmla="*/ 2313781 w 2333625"/>
                <a:gd name="connsiteY60" fmla="*/ 6248431 h 6456362"/>
                <a:gd name="connsiteX61" fmla="*/ 2308225 w 2333625"/>
                <a:gd name="connsiteY61" fmla="*/ 6264304 h 6456362"/>
                <a:gd name="connsiteX62" fmla="*/ 2301875 w 2333625"/>
                <a:gd name="connsiteY62" fmla="*/ 6278589 h 6456362"/>
                <a:gd name="connsiteX63" fmla="*/ 2293938 w 2333625"/>
                <a:gd name="connsiteY63" fmla="*/ 6292875 h 6456362"/>
                <a:gd name="connsiteX64" fmla="*/ 2286794 w 2333625"/>
                <a:gd name="connsiteY64" fmla="*/ 6305573 h 6456362"/>
                <a:gd name="connsiteX65" fmla="*/ 2278063 w 2333625"/>
                <a:gd name="connsiteY65" fmla="*/ 6319065 h 6456362"/>
                <a:gd name="connsiteX66" fmla="*/ 2267744 w 2333625"/>
                <a:gd name="connsiteY66" fmla="*/ 6332556 h 6456362"/>
                <a:gd name="connsiteX67" fmla="*/ 2258219 w 2333625"/>
                <a:gd name="connsiteY67" fmla="*/ 6344461 h 6456362"/>
                <a:gd name="connsiteX68" fmla="*/ 2247900 w 2333625"/>
                <a:gd name="connsiteY68" fmla="*/ 6356365 h 6456362"/>
                <a:gd name="connsiteX69" fmla="*/ 2237581 w 2333625"/>
                <a:gd name="connsiteY69" fmla="*/ 6367475 h 6456362"/>
                <a:gd name="connsiteX70" fmla="*/ 2224881 w 2333625"/>
                <a:gd name="connsiteY70" fmla="*/ 6378587 h 6456362"/>
                <a:gd name="connsiteX71" fmla="*/ 2212975 w 2333625"/>
                <a:gd name="connsiteY71" fmla="*/ 6388110 h 6456362"/>
                <a:gd name="connsiteX72" fmla="*/ 2199481 w 2333625"/>
                <a:gd name="connsiteY72" fmla="*/ 6398427 h 6456362"/>
                <a:gd name="connsiteX73" fmla="*/ 2186781 w 2333625"/>
                <a:gd name="connsiteY73" fmla="*/ 6407157 h 6456362"/>
                <a:gd name="connsiteX74" fmla="*/ 2173288 w 2333625"/>
                <a:gd name="connsiteY74" fmla="*/ 6414299 h 6456362"/>
                <a:gd name="connsiteX75" fmla="*/ 2159000 w 2333625"/>
                <a:gd name="connsiteY75" fmla="*/ 6422236 h 6456362"/>
                <a:gd name="connsiteX76" fmla="*/ 2144713 w 2333625"/>
                <a:gd name="connsiteY76" fmla="*/ 6428585 h 6456362"/>
                <a:gd name="connsiteX77" fmla="*/ 2130425 w 2333625"/>
                <a:gd name="connsiteY77" fmla="*/ 6435727 h 6456362"/>
                <a:gd name="connsiteX78" fmla="*/ 2115344 w 2333625"/>
                <a:gd name="connsiteY78" fmla="*/ 6441283 h 6456362"/>
                <a:gd name="connsiteX79" fmla="*/ 2099469 w 2333625"/>
                <a:gd name="connsiteY79" fmla="*/ 6445251 h 6456362"/>
                <a:gd name="connsiteX80" fmla="*/ 2083594 w 2333625"/>
                <a:gd name="connsiteY80" fmla="*/ 6450013 h 6456362"/>
                <a:gd name="connsiteX81" fmla="*/ 2066925 w 2333625"/>
                <a:gd name="connsiteY81" fmla="*/ 6451600 h 6456362"/>
                <a:gd name="connsiteX82" fmla="*/ 2050256 w 2333625"/>
                <a:gd name="connsiteY82" fmla="*/ 6453981 h 6456362"/>
                <a:gd name="connsiteX83" fmla="*/ 2033588 w 2333625"/>
                <a:gd name="connsiteY83" fmla="*/ 6455569 h 6456362"/>
                <a:gd name="connsiteX84" fmla="*/ 2017713 w 2333625"/>
                <a:gd name="connsiteY84" fmla="*/ 6456362 h 6456362"/>
                <a:gd name="connsiteX85" fmla="*/ 2001838 w 2333625"/>
                <a:gd name="connsiteY85" fmla="*/ 6456362 h 6456362"/>
                <a:gd name="connsiteX86" fmla="*/ 1986756 w 2333625"/>
                <a:gd name="connsiteY86" fmla="*/ 6455569 h 6456362"/>
                <a:gd name="connsiteX87" fmla="*/ 1972469 w 2333625"/>
                <a:gd name="connsiteY87" fmla="*/ 6453187 h 6456362"/>
                <a:gd name="connsiteX88" fmla="*/ 1957388 w 2333625"/>
                <a:gd name="connsiteY88" fmla="*/ 6450807 h 6456362"/>
                <a:gd name="connsiteX89" fmla="*/ 1943100 w 2333625"/>
                <a:gd name="connsiteY89" fmla="*/ 6447632 h 6456362"/>
                <a:gd name="connsiteX90" fmla="*/ 1929606 w 2333625"/>
                <a:gd name="connsiteY90" fmla="*/ 6444457 h 6456362"/>
                <a:gd name="connsiteX91" fmla="*/ 1915319 w 2333625"/>
                <a:gd name="connsiteY91" fmla="*/ 6439696 h 6456362"/>
                <a:gd name="connsiteX92" fmla="*/ 1901825 w 2333625"/>
                <a:gd name="connsiteY92" fmla="*/ 6434141 h 6456362"/>
                <a:gd name="connsiteX93" fmla="*/ 1875631 w 2333625"/>
                <a:gd name="connsiteY93" fmla="*/ 6423029 h 6456362"/>
                <a:gd name="connsiteX94" fmla="*/ 1850231 w 2333625"/>
                <a:gd name="connsiteY94" fmla="*/ 6408745 h 6456362"/>
                <a:gd name="connsiteX95" fmla="*/ 1827213 w 2333625"/>
                <a:gd name="connsiteY95" fmla="*/ 6392871 h 6456362"/>
                <a:gd name="connsiteX96" fmla="*/ 1804988 w 2333625"/>
                <a:gd name="connsiteY96" fmla="*/ 6375412 h 6456362"/>
                <a:gd name="connsiteX97" fmla="*/ 1784350 w 2333625"/>
                <a:gd name="connsiteY97" fmla="*/ 6355571 h 6456362"/>
                <a:gd name="connsiteX98" fmla="*/ 1766094 w 2333625"/>
                <a:gd name="connsiteY98" fmla="*/ 6333349 h 6456362"/>
                <a:gd name="connsiteX99" fmla="*/ 1749425 w 2333625"/>
                <a:gd name="connsiteY99" fmla="*/ 6309541 h 6456362"/>
                <a:gd name="connsiteX100" fmla="*/ 1735138 w 2333625"/>
                <a:gd name="connsiteY100" fmla="*/ 6284939 h 6456362"/>
                <a:gd name="connsiteX101" fmla="*/ 1729581 w 2333625"/>
                <a:gd name="connsiteY101" fmla="*/ 6271447 h 6456362"/>
                <a:gd name="connsiteX102" fmla="*/ 1723231 w 2333625"/>
                <a:gd name="connsiteY102" fmla="*/ 6258749 h 6456362"/>
                <a:gd name="connsiteX103" fmla="*/ 1718469 w 2333625"/>
                <a:gd name="connsiteY103" fmla="*/ 6244463 h 6456362"/>
                <a:gd name="connsiteX104" fmla="*/ 1714500 w 2333625"/>
                <a:gd name="connsiteY104" fmla="*/ 6230971 h 6456362"/>
                <a:gd name="connsiteX105" fmla="*/ 1709738 w 2333625"/>
                <a:gd name="connsiteY105" fmla="*/ 6216687 h 6456362"/>
                <a:gd name="connsiteX106" fmla="*/ 1706563 w 2333625"/>
                <a:gd name="connsiteY106" fmla="*/ 6202401 h 6456362"/>
                <a:gd name="connsiteX107" fmla="*/ 1704181 w 2333625"/>
                <a:gd name="connsiteY107" fmla="*/ 6187322 h 6456362"/>
                <a:gd name="connsiteX108" fmla="*/ 1701800 w 2333625"/>
                <a:gd name="connsiteY108" fmla="*/ 6171449 h 6456362"/>
                <a:gd name="connsiteX109" fmla="*/ 1458119 w 2333625"/>
                <a:gd name="connsiteY109" fmla="*/ 3814374 h 6456362"/>
                <a:gd name="connsiteX110" fmla="*/ 1212850 w 2333625"/>
                <a:gd name="connsiteY110" fmla="*/ 6171449 h 6456362"/>
                <a:gd name="connsiteX111" fmla="*/ 1212056 w 2333625"/>
                <a:gd name="connsiteY111" fmla="*/ 6187322 h 6456362"/>
                <a:gd name="connsiteX112" fmla="*/ 1208881 w 2333625"/>
                <a:gd name="connsiteY112" fmla="*/ 6202401 h 6456362"/>
                <a:gd name="connsiteX113" fmla="*/ 1205706 w 2333625"/>
                <a:gd name="connsiteY113" fmla="*/ 6216687 h 6456362"/>
                <a:gd name="connsiteX114" fmla="*/ 1201738 w 2333625"/>
                <a:gd name="connsiteY114" fmla="*/ 6230971 h 6456362"/>
                <a:gd name="connsiteX115" fmla="*/ 1197769 w 2333625"/>
                <a:gd name="connsiteY115" fmla="*/ 6244463 h 6456362"/>
                <a:gd name="connsiteX116" fmla="*/ 1192213 w 2333625"/>
                <a:gd name="connsiteY116" fmla="*/ 6258749 h 6456362"/>
                <a:gd name="connsiteX117" fmla="*/ 1186656 w 2333625"/>
                <a:gd name="connsiteY117" fmla="*/ 6271447 h 6456362"/>
                <a:gd name="connsiteX118" fmla="*/ 1180306 w 2333625"/>
                <a:gd name="connsiteY118" fmla="*/ 6284939 h 6456362"/>
                <a:gd name="connsiteX119" fmla="*/ 1166019 w 2333625"/>
                <a:gd name="connsiteY119" fmla="*/ 6309541 h 6456362"/>
                <a:gd name="connsiteX120" fmla="*/ 1149350 w 2333625"/>
                <a:gd name="connsiteY120" fmla="*/ 6333349 h 6456362"/>
                <a:gd name="connsiteX121" fmla="*/ 1130300 w 2333625"/>
                <a:gd name="connsiteY121" fmla="*/ 6355571 h 6456362"/>
                <a:gd name="connsiteX122" fmla="*/ 1111250 w 2333625"/>
                <a:gd name="connsiteY122" fmla="*/ 6375412 h 6456362"/>
                <a:gd name="connsiteX123" fmla="*/ 1089025 w 2333625"/>
                <a:gd name="connsiteY123" fmla="*/ 6392871 h 6456362"/>
                <a:gd name="connsiteX124" fmla="*/ 1064419 w 2333625"/>
                <a:gd name="connsiteY124" fmla="*/ 6408745 h 6456362"/>
                <a:gd name="connsiteX125" fmla="*/ 1040606 w 2333625"/>
                <a:gd name="connsiteY125" fmla="*/ 6423029 h 6456362"/>
                <a:gd name="connsiteX126" fmla="*/ 1014413 w 2333625"/>
                <a:gd name="connsiteY126" fmla="*/ 6434141 h 6456362"/>
                <a:gd name="connsiteX127" fmla="*/ 1000125 w 2333625"/>
                <a:gd name="connsiteY127" fmla="*/ 6439696 h 6456362"/>
                <a:gd name="connsiteX128" fmla="*/ 986631 w 2333625"/>
                <a:gd name="connsiteY128" fmla="*/ 6444457 h 6456362"/>
                <a:gd name="connsiteX129" fmla="*/ 972344 w 2333625"/>
                <a:gd name="connsiteY129" fmla="*/ 6447632 h 6456362"/>
                <a:gd name="connsiteX130" fmla="*/ 958056 w 2333625"/>
                <a:gd name="connsiteY130" fmla="*/ 6450807 h 6456362"/>
                <a:gd name="connsiteX131" fmla="*/ 943769 w 2333625"/>
                <a:gd name="connsiteY131" fmla="*/ 6453187 h 6456362"/>
                <a:gd name="connsiteX132" fmla="*/ 928688 w 2333625"/>
                <a:gd name="connsiteY132" fmla="*/ 6455569 h 6456362"/>
                <a:gd name="connsiteX133" fmla="*/ 914400 w 2333625"/>
                <a:gd name="connsiteY133" fmla="*/ 6456362 h 6456362"/>
                <a:gd name="connsiteX134" fmla="*/ 898525 w 2333625"/>
                <a:gd name="connsiteY134" fmla="*/ 6456362 h 6456362"/>
                <a:gd name="connsiteX135" fmla="*/ 881063 w 2333625"/>
                <a:gd name="connsiteY135" fmla="*/ 6455569 h 6456362"/>
                <a:gd name="connsiteX136" fmla="*/ 864394 w 2333625"/>
                <a:gd name="connsiteY136" fmla="*/ 6453981 h 6456362"/>
                <a:gd name="connsiteX137" fmla="*/ 848519 w 2333625"/>
                <a:gd name="connsiteY137" fmla="*/ 6451600 h 6456362"/>
                <a:gd name="connsiteX138" fmla="*/ 831850 w 2333625"/>
                <a:gd name="connsiteY138" fmla="*/ 6450013 h 6456362"/>
                <a:gd name="connsiteX139" fmla="*/ 816769 w 2333625"/>
                <a:gd name="connsiteY139" fmla="*/ 6445251 h 6456362"/>
                <a:gd name="connsiteX140" fmla="*/ 800894 w 2333625"/>
                <a:gd name="connsiteY140" fmla="*/ 6441283 h 6456362"/>
                <a:gd name="connsiteX141" fmla="*/ 785813 w 2333625"/>
                <a:gd name="connsiteY141" fmla="*/ 6435727 h 6456362"/>
                <a:gd name="connsiteX142" fmla="*/ 769938 w 2333625"/>
                <a:gd name="connsiteY142" fmla="*/ 6428585 h 6456362"/>
                <a:gd name="connsiteX143" fmla="*/ 755650 w 2333625"/>
                <a:gd name="connsiteY143" fmla="*/ 6422236 h 6456362"/>
                <a:gd name="connsiteX144" fmla="*/ 741363 w 2333625"/>
                <a:gd name="connsiteY144" fmla="*/ 6414299 h 6456362"/>
                <a:gd name="connsiteX145" fmla="*/ 728663 w 2333625"/>
                <a:gd name="connsiteY145" fmla="*/ 6407157 h 6456362"/>
                <a:gd name="connsiteX146" fmla="*/ 715169 w 2333625"/>
                <a:gd name="connsiteY146" fmla="*/ 6398427 h 6456362"/>
                <a:gd name="connsiteX147" fmla="*/ 702469 w 2333625"/>
                <a:gd name="connsiteY147" fmla="*/ 6388110 h 6456362"/>
                <a:gd name="connsiteX148" fmla="*/ 689769 w 2333625"/>
                <a:gd name="connsiteY148" fmla="*/ 6378587 h 6456362"/>
                <a:gd name="connsiteX149" fmla="*/ 679450 w 2333625"/>
                <a:gd name="connsiteY149" fmla="*/ 6367475 h 6456362"/>
                <a:gd name="connsiteX150" fmla="*/ 668338 w 2333625"/>
                <a:gd name="connsiteY150" fmla="*/ 6356365 h 6456362"/>
                <a:gd name="connsiteX151" fmla="*/ 657225 w 2333625"/>
                <a:gd name="connsiteY151" fmla="*/ 6344461 h 6456362"/>
                <a:gd name="connsiteX152" fmla="*/ 646906 w 2333625"/>
                <a:gd name="connsiteY152" fmla="*/ 6332556 h 6456362"/>
                <a:gd name="connsiteX153" fmla="*/ 638175 w 2333625"/>
                <a:gd name="connsiteY153" fmla="*/ 6319065 h 6456362"/>
                <a:gd name="connsiteX154" fmla="*/ 629444 w 2333625"/>
                <a:gd name="connsiteY154" fmla="*/ 6305573 h 6456362"/>
                <a:gd name="connsiteX155" fmla="*/ 622300 w 2333625"/>
                <a:gd name="connsiteY155" fmla="*/ 6292875 h 6456362"/>
                <a:gd name="connsiteX156" fmla="*/ 614363 w 2333625"/>
                <a:gd name="connsiteY156" fmla="*/ 6278589 h 6456362"/>
                <a:gd name="connsiteX157" fmla="*/ 608012 w 2333625"/>
                <a:gd name="connsiteY157" fmla="*/ 6264304 h 6456362"/>
                <a:gd name="connsiteX158" fmla="*/ 600869 w 2333625"/>
                <a:gd name="connsiteY158" fmla="*/ 6248431 h 6456362"/>
                <a:gd name="connsiteX159" fmla="*/ 596900 w 2333625"/>
                <a:gd name="connsiteY159" fmla="*/ 6234146 h 6456362"/>
                <a:gd name="connsiteX160" fmla="*/ 592137 w 2333625"/>
                <a:gd name="connsiteY160" fmla="*/ 6218273 h 6456362"/>
                <a:gd name="connsiteX161" fmla="*/ 588169 w 2333625"/>
                <a:gd name="connsiteY161" fmla="*/ 6202401 h 6456362"/>
                <a:gd name="connsiteX162" fmla="*/ 585788 w 2333625"/>
                <a:gd name="connsiteY162" fmla="*/ 6185735 h 6456362"/>
                <a:gd name="connsiteX163" fmla="*/ 583406 w 2333625"/>
                <a:gd name="connsiteY163" fmla="*/ 6169862 h 6456362"/>
                <a:gd name="connsiteX164" fmla="*/ 582613 w 2333625"/>
                <a:gd name="connsiteY164" fmla="*/ 6153196 h 6456362"/>
                <a:gd name="connsiteX165" fmla="*/ 582613 w 2333625"/>
                <a:gd name="connsiteY165" fmla="*/ 6136530 h 6456362"/>
                <a:gd name="connsiteX166" fmla="*/ 582613 w 2333625"/>
                <a:gd name="connsiteY166" fmla="*/ 6119070 h 6456362"/>
                <a:gd name="connsiteX167" fmla="*/ 746125 w 2333625"/>
                <a:gd name="connsiteY167" fmla="*/ 3549302 h 6456362"/>
                <a:gd name="connsiteX168" fmla="*/ 749300 w 2333625"/>
                <a:gd name="connsiteY168" fmla="*/ 3496129 h 6456362"/>
                <a:gd name="connsiteX169" fmla="*/ 750888 w 2333625"/>
                <a:gd name="connsiteY169" fmla="*/ 3440575 h 6456362"/>
                <a:gd name="connsiteX170" fmla="*/ 750888 w 2333625"/>
                <a:gd name="connsiteY170" fmla="*/ 3387402 h 6456362"/>
                <a:gd name="connsiteX171" fmla="*/ 749300 w 2333625"/>
                <a:gd name="connsiteY171" fmla="*/ 3331848 h 6456362"/>
                <a:gd name="connsiteX172" fmla="*/ 723900 w 2333625"/>
                <a:gd name="connsiteY172" fmla="*/ 2545363 h 6456362"/>
                <a:gd name="connsiteX173" fmla="*/ 500063 w 2333625"/>
                <a:gd name="connsiteY173" fmla="*/ 3781835 h 6456362"/>
                <a:gd name="connsiteX174" fmla="*/ 496888 w 2333625"/>
                <a:gd name="connsiteY174" fmla="*/ 3794533 h 6456362"/>
                <a:gd name="connsiteX175" fmla="*/ 493713 w 2333625"/>
                <a:gd name="connsiteY175" fmla="*/ 3808025 h 6456362"/>
                <a:gd name="connsiteX176" fmla="*/ 488950 w 2333625"/>
                <a:gd name="connsiteY176" fmla="*/ 3820723 h 6456362"/>
                <a:gd name="connsiteX177" fmla="*/ 484188 w 2333625"/>
                <a:gd name="connsiteY177" fmla="*/ 3833421 h 6456362"/>
                <a:gd name="connsiteX178" fmla="*/ 479425 w 2333625"/>
                <a:gd name="connsiteY178" fmla="*/ 3845326 h 6456362"/>
                <a:gd name="connsiteX179" fmla="*/ 473869 w 2333625"/>
                <a:gd name="connsiteY179" fmla="*/ 3857230 h 6456362"/>
                <a:gd name="connsiteX180" fmla="*/ 466725 w 2333625"/>
                <a:gd name="connsiteY180" fmla="*/ 3868341 h 6456362"/>
                <a:gd name="connsiteX181" fmla="*/ 459581 w 2333625"/>
                <a:gd name="connsiteY181" fmla="*/ 3879452 h 6456362"/>
                <a:gd name="connsiteX182" fmla="*/ 451644 w 2333625"/>
                <a:gd name="connsiteY182" fmla="*/ 3888975 h 6456362"/>
                <a:gd name="connsiteX183" fmla="*/ 443706 w 2333625"/>
                <a:gd name="connsiteY183" fmla="*/ 3900086 h 6456362"/>
                <a:gd name="connsiteX184" fmla="*/ 426244 w 2333625"/>
                <a:gd name="connsiteY184" fmla="*/ 3917546 h 6456362"/>
                <a:gd name="connsiteX185" fmla="*/ 406400 w 2333625"/>
                <a:gd name="connsiteY185" fmla="*/ 3935006 h 6456362"/>
                <a:gd name="connsiteX186" fmla="*/ 385763 w 2333625"/>
                <a:gd name="connsiteY186" fmla="*/ 3949291 h 6456362"/>
                <a:gd name="connsiteX187" fmla="*/ 363538 w 2333625"/>
                <a:gd name="connsiteY187" fmla="*/ 3961989 h 6456362"/>
                <a:gd name="connsiteX188" fmla="*/ 340519 w 2333625"/>
                <a:gd name="connsiteY188" fmla="*/ 3972306 h 6456362"/>
                <a:gd name="connsiteX189" fmla="*/ 315119 w 2333625"/>
                <a:gd name="connsiteY189" fmla="*/ 3980242 h 6456362"/>
                <a:gd name="connsiteX190" fmla="*/ 303213 w 2333625"/>
                <a:gd name="connsiteY190" fmla="*/ 3982623 h 6456362"/>
                <a:gd name="connsiteX191" fmla="*/ 289719 w 2333625"/>
                <a:gd name="connsiteY191" fmla="*/ 3985004 h 6456362"/>
                <a:gd name="connsiteX192" fmla="*/ 277812 w 2333625"/>
                <a:gd name="connsiteY192" fmla="*/ 3986591 h 6456362"/>
                <a:gd name="connsiteX193" fmla="*/ 265112 w 2333625"/>
                <a:gd name="connsiteY193" fmla="*/ 3988179 h 6456362"/>
                <a:gd name="connsiteX194" fmla="*/ 251619 w 2333625"/>
                <a:gd name="connsiteY194" fmla="*/ 3988179 h 6456362"/>
                <a:gd name="connsiteX195" fmla="*/ 238125 w 2333625"/>
                <a:gd name="connsiteY195" fmla="*/ 3988179 h 6456362"/>
                <a:gd name="connsiteX196" fmla="*/ 225425 w 2333625"/>
                <a:gd name="connsiteY196" fmla="*/ 3986591 h 6456362"/>
                <a:gd name="connsiteX197" fmla="*/ 211931 w 2333625"/>
                <a:gd name="connsiteY197" fmla="*/ 3985004 h 6456362"/>
                <a:gd name="connsiteX198" fmla="*/ 197644 w 2333625"/>
                <a:gd name="connsiteY198" fmla="*/ 3982623 h 6456362"/>
                <a:gd name="connsiteX199" fmla="*/ 184944 w 2333625"/>
                <a:gd name="connsiteY199" fmla="*/ 3979449 h 6456362"/>
                <a:gd name="connsiteX200" fmla="*/ 162719 w 2333625"/>
                <a:gd name="connsiteY200" fmla="*/ 3971512 h 6456362"/>
                <a:gd name="connsiteX201" fmla="*/ 140494 w 2333625"/>
                <a:gd name="connsiteY201" fmla="*/ 3961989 h 6456362"/>
                <a:gd name="connsiteX202" fmla="*/ 120650 w 2333625"/>
                <a:gd name="connsiteY202" fmla="*/ 3950878 h 6456362"/>
                <a:gd name="connsiteX203" fmla="*/ 100806 w 2333625"/>
                <a:gd name="connsiteY203" fmla="*/ 3938180 h 6456362"/>
                <a:gd name="connsiteX204" fmla="*/ 83344 w 2333625"/>
                <a:gd name="connsiteY204" fmla="*/ 3923101 h 6456362"/>
                <a:gd name="connsiteX205" fmla="*/ 68262 w 2333625"/>
                <a:gd name="connsiteY205" fmla="*/ 3908022 h 6456362"/>
                <a:gd name="connsiteX206" fmla="*/ 52387 w 2333625"/>
                <a:gd name="connsiteY206" fmla="*/ 3890562 h 6456362"/>
                <a:gd name="connsiteX207" fmla="*/ 39687 w 2333625"/>
                <a:gd name="connsiteY207" fmla="*/ 3872309 h 6456362"/>
                <a:gd name="connsiteX208" fmla="*/ 28575 w 2333625"/>
                <a:gd name="connsiteY208" fmla="*/ 3853262 h 6456362"/>
                <a:gd name="connsiteX209" fmla="*/ 19050 w 2333625"/>
                <a:gd name="connsiteY209" fmla="*/ 3831834 h 6456362"/>
                <a:gd name="connsiteX210" fmla="*/ 11112 w 2333625"/>
                <a:gd name="connsiteY210" fmla="*/ 3811200 h 6456362"/>
                <a:gd name="connsiteX211" fmla="*/ 5556 w 2333625"/>
                <a:gd name="connsiteY211" fmla="*/ 3788978 h 6456362"/>
                <a:gd name="connsiteX212" fmla="*/ 2381 w 2333625"/>
                <a:gd name="connsiteY212" fmla="*/ 3765963 h 6456362"/>
                <a:gd name="connsiteX213" fmla="*/ 0 w 2333625"/>
                <a:gd name="connsiteY213" fmla="*/ 3742948 h 6456362"/>
                <a:gd name="connsiteX214" fmla="*/ 794 w 2333625"/>
                <a:gd name="connsiteY214" fmla="*/ 3719932 h 6456362"/>
                <a:gd name="connsiteX215" fmla="*/ 3175 w 2333625"/>
                <a:gd name="connsiteY215" fmla="*/ 3696123 h 6456362"/>
                <a:gd name="connsiteX216" fmla="*/ 304006 w 2333625"/>
                <a:gd name="connsiteY216" fmla="*/ 1830304 h 6456362"/>
                <a:gd name="connsiteX217" fmla="*/ 308769 w 2333625"/>
                <a:gd name="connsiteY217" fmla="*/ 1807289 h 6456362"/>
                <a:gd name="connsiteX218" fmla="*/ 313531 w 2333625"/>
                <a:gd name="connsiteY218" fmla="*/ 1785861 h 6456362"/>
                <a:gd name="connsiteX219" fmla="*/ 318294 w 2333625"/>
                <a:gd name="connsiteY219" fmla="*/ 1764433 h 6456362"/>
                <a:gd name="connsiteX220" fmla="*/ 325437 w 2333625"/>
                <a:gd name="connsiteY220" fmla="*/ 1743005 h 6456362"/>
                <a:gd name="connsiteX221" fmla="*/ 332581 w 2333625"/>
                <a:gd name="connsiteY221" fmla="*/ 1721577 h 6456362"/>
                <a:gd name="connsiteX222" fmla="*/ 340519 w 2333625"/>
                <a:gd name="connsiteY222" fmla="*/ 1700942 h 6456362"/>
                <a:gd name="connsiteX223" fmla="*/ 349250 w 2333625"/>
                <a:gd name="connsiteY223" fmla="*/ 1681102 h 6456362"/>
                <a:gd name="connsiteX224" fmla="*/ 359569 w 2333625"/>
                <a:gd name="connsiteY224" fmla="*/ 1661261 h 6456362"/>
                <a:gd name="connsiteX225" fmla="*/ 369094 w 2333625"/>
                <a:gd name="connsiteY225" fmla="*/ 1641420 h 6456362"/>
                <a:gd name="connsiteX226" fmla="*/ 380206 w 2333625"/>
                <a:gd name="connsiteY226" fmla="*/ 1623167 h 6456362"/>
                <a:gd name="connsiteX227" fmla="*/ 391319 w 2333625"/>
                <a:gd name="connsiteY227" fmla="*/ 1604120 h 6456362"/>
                <a:gd name="connsiteX228" fmla="*/ 403225 w 2333625"/>
                <a:gd name="connsiteY228" fmla="*/ 1585866 h 6456362"/>
                <a:gd name="connsiteX229" fmla="*/ 416719 w 2333625"/>
                <a:gd name="connsiteY229" fmla="*/ 1567613 h 6456362"/>
                <a:gd name="connsiteX230" fmla="*/ 429419 w 2333625"/>
                <a:gd name="connsiteY230" fmla="*/ 1551740 h 6456362"/>
                <a:gd name="connsiteX231" fmla="*/ 443706 w 2333625"/>
                <a:gd name="connsiteY231" fmla="*/ 1535074 h 6456362"/>
                <a:gd name="connsiteX232" fmla="*/ 459581 w 2333625"/>
                <a:gd name="connsiteY232" fmla="*/ 1518408 h 6456362"/>
                <a:gd name="connsiteX233" fmla="*/ 474663 w 2333625"/>
                <a:gd name="connsiteY233" fmla="*/ 1503329 h 6456362"/>
                <a:gd name="connsiteX234" fmla="*/ 489744 w 2333625"/>
                <a:gd name="connsiteY234" fmla="*/ 1487457 h 6456362"/>
                <a:gd name="connsiteX235" fmla="*/ 506413 w 2333625"/>
                <a:gd name="connsiteY235" fmla="*/ 1473171 h 6456362"/>
                <a:gd name="connsiteX236" fmla="*/ 523081 w 2333625"/>
                <a:gd name="connsiteY236" fmla="*/ 1460473 h 6456362"/>
                <a:gd name="connsiteX237" fmla="*/ 540544 w 2333625"/>
                <a:gd name="connsiteY237" fmla="*/ 1446981 h 6456362"/>
                <a:gd name="connsiteX238" fmla="*/ 558006 w 2333625"/>
                <a:gd name="connsiteY238" fmla="*/ 1435077 h 6456362"/>
                <a:gd name="connsiteX239" fmla="*/ 577056 w 2333625"/>
                <a:gd name="connsiteY239" fmla="*/ 1423173 h 6456362"/>
                <a:gd name="connsiteX240" fmla="*/ 595313 w 2333625"/>
                <a:gd name="connsiteY240" fmla="*/ 1412062 h 6456362"/>
                <a:gd name="connsiteX241" fmla="*/ 615156 w 2333625"/>
                <a:gd name="connsiteY241" fmla="*/ 1400951 h 6456362"/>
                <a:gd name="connsiteX242" fmla="*/ 635000 w 2333625"/>
                <a:gd name="connsiteY242" fmla="*/ 1391428 h 6456362"/>
                <a:gd name="connsiteX243" fmla="*/ 654844 w 2333625"/>
                <a:gd name="connsiteY243" fmla="*/ 1382698 h 6456362"/>
                <a:gd name="connsiteX244" fmla="*/ 675481 w 2333625"/>
                <a:gd name="connsiteY244" fmla="*/ 1373174 h 6456362"/>
                <a:gd name="connsiteX245" fmla="*/ 696913 w 2333625"/>
                <a:gd name="connsiteY245" fmla="*/ 1366825 h 6456362"/>
                <a:gd name="connsiteX246" fmla="*/ 718344 w 2333625"/>
                <a:gd name="connsiteY246" fmla="*/ 1358889 h 6456362"/>
                <a:gd name="connsiteX247" fmla="*/ 740569 w 2333625"/>
                <a:gd name="connsiteY247" fmla="*/ 1354127 h 6456362"/>
                <a:gd name="connsiteX248" fmla="*/ 762794 w 2333625"/>
                <a:gd name="connsiteY248" fmla="*/ 1348572 h 6456362"/>
                <a:gd name="connsiteX249" fmla="*/ 1457276 w 2333625"/>
                <a:gd name="connsiteY249" fmla="*/ 0 h 6456362"/>
                <a:gd name="connsiteX250" fmla="*/ 2022476 w 2333625"/>
                <a:gd name="connsiteY250" fmla="*/ 565200 h 6456362"/>
                <a:gd name="connsiteX251" fmla="*/ 1457276 w 2333625"/>
                <a:gd name="connsiteY251" fmla="*/ 1130400 h 6456362"/>
                <a:gd name="connsiteX252" fmla="*/ 892076 w 2333625"/>
                <a:gd name="connsiteY252" fmla="*/ 565200 h 6456362"/>
                <a:gd name="connsiteX253" fmla="*/ 1457276 w 2333625"/>
                <a:gd name="connsiteY253" fmla="*/ 0 h 6456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Lst>
              <a:rect l="l" t="t" r="r" b="b"/>
              <a:pathLst>
                <a:path w="2333625" h="6456362">
                  <a:moveTo>
                    <a:pt x="1045369" y="1287462"/>
                  </a:moveTo>
                  <a:lnTo>
                    <a:pt x="1260475" y="2108074"/>
                  </a:lnTo>
                  <a:lnTo>
                    <a:pt x="1377156" y="1538249"/>
                  </a:lnTo>
                  <a:lnTo>
                    <a:pt x="1262856" y="1424760"/>
                  </a:lnTo>
                  <a:lnTo>
                    <a:pt x="1391444" y="1296986"/>
                  </a:lnTo>
                  <a:lnTo>
                    <a:pt x="1458119" y="1296986"/>
                  </a:lnTo>
                  <a:lnTo>
                    <a:pt x="1524794" y="1296986"/>
                  </a:lnTo>
                  <a:lnTo>
                    <a:pt x="1652588" y="1424760"/>
                  </a:lnTo>
                  <a:lnTo>
                    <a:pt x="1539081" y="1538249"/>
                  </a:lnTo>
                  <a:lnTo>
                    <a:pt x="1655763" y="2108074"/>
                  </a:lnTo>
                  <a:lnTo>
                    <a:pt x="1871663" y="1287462"/>
                  </a:lnTo>
                  <a:lnTo>
                    <a:pt x="2153444" y="1348572"/>
                  </a:lnTo>
                  <a:lnTo>
                    <a:pt x="2170113" y="1354127"/>
                  </a:lnTo>
                  <a:lnTo>
                    <a:pt x="2186781" y="1358095"/>
                  </a:lnTo>
                  <a:lnTo>
                    <a:pt x="2175669" y="1393015"/>
                  </a:lnTo>
                  <a:lnTo>
                    <a:pt x="2166144" y="1429522"/>
                  </a:lnTo>
                  <a:lnTo>
                    <a:pt x="2156619" y="1466029"/>
                  </a:lnTo>
                  <a:lnTo>
                    <a:pt x="2150269" y="1501742"/>
                  </a:lnTo>
                  <a:lnTo>
                    <a:pt x="1829594" y="3485018"/>
                  </a:lnTo>
                  <a:lnTo>
                    <a:pt x="1826419" y="3508827"/>
                  </a:lnTo>
                  <a:lnTo>
                    <a:pt x="1824038" y="3533430"/>
                  </a:lnTo>
                  <a:lnTo>
                    <a:pt x="1824038" y="3557239"/>
                  </a:lnTo>
                  <a:lnTo>
                    <a:pt x="1824038" y="3581841"/>
                  </a:lnTo>
                  <a:lnTo>
                    <a:pt x="1824831" y="3604856"/>
                  </a:lnTo>
                  <a:lnTo>
                    <a:pt x="1827213" y="3628665"/>
                  </a:lnTo>
                  <a:lnTo>
                    <a:pt x="1830388" y="3651680"/>
                  </a:lnTo>
                  <a:lnTo>
                    <a:pt x="1835150" y="3674696"/>
                  </a:lnTo>
                  <a:lnTo>
                    <a:pt x="1840706" y="3696917"/>
                  </a:lnTo>
                  <a:lnTo>
                    <a:pt x="1846263" y="3719932"/>
                  </a:lnTo>
                  <a:lnTo>
                    <a:pt x="1853406" y="3742154"/>
                  </a:lnTo>
                  <a:lnTo>
                    <a:pt x="1862138" y="3762788"/>
                  </a:lnTo>
                  <a:lnTo>
                    <a:pt x="1871663" y="3783423"/>
                  </a:lnTo>
                  <a:lnTo>
                    <a:pt x="1881188" y="3804851"/>
                  </a:lnTo>
                  <a:lnTo>
                    <a:pt x="1893094" y="3825485"/>
                  </a:lnTo>
                  <a:lnTo>
                    <a:pt x="1904206" y="3845326"/>
                  </a:lnTo>
                  <a:lnTo>
                    <a:pt x="1917700" y="3863579"/>
                  </a:lnTo>
                  <a:lnTo>
                    <a:pt x="1931988" y="3882626"/>
                  </a:lnTo>
                  <a:lnTo>
                    <a:pt x="1946275" y="3900086"/>
                  </a:lnTo>
                  <a:lnTo>
                    <a:pt x="1961356" y="3917546"/>
                  </a:lnTo>
                  <a:lnTo>
                    <a:pt x="1976438" y="3934212"/>
                  </a:lnTo>
                  <a:lnTo>
                    <a:pt x="1994694" y="3949291"/>
                  </a:lnTo>
                  <a:lnTo>
                    <a:pt x="2012156" y="3965163"/>
                  </a:lnTo>
                  <a:lnTo>
                    <a:pt x="2030413" y="3979449"/>
                  </a:lnTo>
                  <a:lnTo>
                    <a:pt x="2049463" y="3992147"/>
                  </a:lnTo>
                  <a:lnTo>
                    <a:pt x="2069306" y="4005638"/>
                  </a:lnTo>
                  <a:lnTo>
                    <a:pt x="2089944" y="4017543"/>
                  </a:lnTo>
                  <a:lnTo>
                    <a:pt x="2110581" y="4028654"/>
                  </a:lnTo>
                  <a:lnTo>
                    <a:pt x="2132013" y="4038177"/>
                  </a:lnTo>
                  <a:lnTo>
                    <a:pt x="2155031" y="4047701"/>
                  </a:lnTo>
                  <a:lnTo>
                    <a:pt x="2178050" y="4056431"/>
                  </a:lnTo>
                  <a:lnTo>
                    <a:pt x="2201069" y="4062780"/>
                  </a:lnTo>
                  <a:lnTo>
                    <a:pt x="2201863" y="4062780"/>
                  </a:lnTo>
                  <a:lnTo>
                    <a:pt x="2332831" y="6119070"/>
                  </a:lnTo>
                  <a:lnTo>
                    <a:pt x="2333625" y="6136530"/>
                  </a:lnTo>
                  <a:lnTo>
                    <a:pt x="2332831" y="6153196"/>
                  </a:lnTo>
                  <a:lnTo>
                    <a:pt x="2332038" y="6169862"/>
                  </a:lnTo>
                  <a:lnTo>
                    <a:pt x="2330450" y="6185735"/>
                  </a:lnTo>
                  <a:lnTo>
                    <a:pt x="2327275" y="6202401"/>
                  </a:lnTo>
                  <a:lnTo>
                    <a:pt x="2324100" y="6218273"/>
                  </a:lnTo>
                  <a:lnTo>
                    <a:pt x="2319338" y="6234146"/>
                  </a:lnTo>
                  <a:lnTo>
                    <a:pt x="2313781" y="6248431"/>
                  </a:lnTo>
                  <a:lnTo>
                    <a:pt x="2308225" y="6264304"/>
                  </a:lnTo>
                  <a:lnTo>
                    <a:pt x="2301875" y="6278589"/>
                  </a:lnTo>
                  <a:lnTo>
                    <a:pt x="2293938" y="6292875"/>
                  </a:lnTo>
                  <a:lnTo>
                    <a:pt x="2286794" y="6305573"/>
                  </a:lnTo>
                  <a:lnTo>
                    <a:pt x="2278063" y="6319065"/>
                  </a:lnTo>
                  <a:lnTo>
                    <a:pt x="2267744" y="6332556"/>
                  </a:lnTo>
                  <a:lnTo>
                    <a:pt x="2258219" y="6344461"/>
                  </a:lnTo>
                  <a:lnTo>
                    <a:pt x="2247900" y="6356365"/>
                  </a:lnTo>
                  <a:lnTo>
                    <a:pt x="2237581" y="6367475"/>
                  </a:lnTo>
                  <a:lnTo>
                    <a:pt x="2224881" y="6378587"/>
                  </a:lnTo>
                  <a:lnTo>
                    <a:pt x="2212975" y="6388110"/>
                  </a:lnTo>
                  <a:lnTo>
                    <a:pt x="2199481" y="6398427"/>
                  </a:lnTo>
                  <a:lnTo>
                    <a:pt x="2186781" y="6407157"/>
                  </a:lnTo>
                  <a:lnTo>
                    <a:pt x="2173288" y="6414299"/>
                  </a:lnTo>
                  <a:lnTo>
                    <a:pt x="2159000" y="6422236"/>
                  </a:lnTo>
                  <a:lnTo>
                    <a:pt x="2144713" y="6428585"/>
                  </a:lnTo>
                  <a:lnTo>
                    <a:pt x="2130425" y="6435727"/>
                  </a:lnTo>
                  <a:lnTo>
                    <a:pt x="2115344" y="6441283"/>
                  </a:lnTo>
                  <a:lnTo>
                    <a:pt x="2099469" y="6445251"/>
                  </a:lnTo>
                  <a:lnTo>
                    <a:pt x="2083594" y="6450013"/>
                  </a:lnTo>
                  <a:lnTo>
                    <a:pt x="2066925" y="6451600"/>
                  </a:lnTo>
                  <a:lnTo>
                    <a:pt x="2050256" y="6453981"/>
                  </a:lnTo>
                  <a:lnTo>
                    <a:pt x="2033588" y="6455569"/>
                  </a:lnTo>
                  <a:lnTo>
                    <a:pt x="2017713" y="6456362"/>
                  </a:lnTo>
                  <a:lnTo>
                    <a:pt x="2001838" y="6456362"/>
                  </a:lnTo>
                  <a:lnTo>
                    <a:pt x="1986756" y="6455569"/>
                  </a:lnTo>
                  <a:lnTo>
                    <a:pt x="1972469" y="6453187"/>
                  </a:lnTo>
                  <a:lnTo>
                    <a:pt x="1957388" y="6450807"/>
                  </a:lnTo>
                  <a:lnTo>
                    <a:pt x="1943100" y="6447632"/>
                  </a:lnTo>
                  <a:lnTo>
                    <a:pt x="1929606" y="6444457"/>
                  </a:lnTo>
                  <a:lnTo>
                    <a:pt x="1915319" y="6439696"/>
                  </a:lnTo>
                  <a:lnTo>
                    <a:pt x="1901825" y="6434141"/>
                  </a:lnTo>
                  <a:lnTo>
                    <a:pt x="1875631" y="6423029"/>
                  </a:lnTo>
                  <a:lnTo>
                    <a:pt x="1850231" y="6408745"/>
                  </a:lnTo>
                  <a:lnTo>
                    <a:pt x="1827213" y="6392871"/>
                  </a:lnTo>
                  <a:lnTo>
                    <a:pt x="1804988" y="6375412"/>
                  </a:lnTo>
                  <a:lnTo>
                    <a:pt x="1784350" y="6355571"/>
                  </a:lnTo>
                  <a:lnTo>
                    <a:pt x="1766094" y="6333349"/>
                  </a:lnTo>
                  <a:lnTo>
                    <a:pt x="1749425" y="6309541"/>
                  </a:lnTo>
                  <a:lnTo>
                    <a:pt x="1735138" y="6284939"/>
                  </a:lnTo>
                  <a:lnTo>
                    <a:pt x="1729581" y="6271447"/>
                  </a:lnTo>
                  <a:lnTo>
                    <a:pt x="1723231" y="6258749"/>
                  </a:lnTo>
                  <a:lnTo>
                    <a:pt x="1718469" y="6244463"/>
                  </a:lnTo>
                  <a:lnTo>
                    <a:pt x="1714500" y="6230971"/>
                  </a:lnTo>
                  <a:lnTo>
                    <a:pt x="1709738" y="6216687"/>
                  </a:lnTo>
                  <a:lnTo>
                    <a:pt x="1706563" y="6202401"/>
                  </a:lnTo>
                  <a:lnTo>
                    <a:pt x="1704181" y="6187322"/>
                  </a:lnTo>
                  <a:lnTo>
                    <a:pt x="1701800" y="6171449"/>
                  </a:lnTo>
                  <a:lnTo>
                    <a:pt x="1458119" y="3814374"/>
                  </a:lnTo>
                  <a:lnTo>
                    <a:pt x="1212850" y="6171449"/>
                  </a:lnTo>
                  <a:lnTo>
                    <a:pt x="1212056" y="6187322"/>
                  </a:lnTo>
                  <a:lnTo>
                    <a:pt x="1208881" y="6202401"/>
                  </a:lnTo>
                  <a:lnTo>
                    <a:pt x="1205706" y="6216687"/>
                  </a:lnTo>
                  <a:lnTo>
                    <a:pt x="1201738" y="6230971"/>
                  </a:lnTo>
                  <a:lnTo>
                    <a:pt x="1197769" y="6244463"/>
                  </a:lnTo>
                  <a:lnTo>
                    <a:pt x="1192213" y="6258749"/>
                  </a:lnTo>
                  <a:lnTo>
                    <a:pt x="1186656" y="6271447"/>
                  </a:lnTo>
                  <a:lnTo>
                    <a:pt x="1180306" y="6284939"/>
                  </a:lnTo>
                  <a:lnTo>
                    <a:pt x="1166019" y="6309541"/>
                  </a:lnTo>
                  <a:lnTo>
                    <a:pt x="1149350" y="6333349"/>
                  </a:lnTo>
                  <a:lnTo>
                    <a:pt x="1130300" y="6355571"/>
                  </a:lnTo>
                  <a:lnTo>
                    <a:pt x="1111250" y="6375412"/>
                  </a:lnTo>
                  <a:lnTo>
                    <a:pt x="1089025" y="6392871"/>
                  </a:lnTo>
                  <a:lnTo>
                    <a:pt x="1064419" y="6408745"/>
                  </a:lnTo>
                  <a:lnTo>
                    <a:pt x="1040606" y="6423029"/>
                  </a:lnTo>
                  <a:lnTo>
                    <a:pt x="1014413" y="6434141"/>
                  </a:lnTo>
                  <a:lnTo>
                    <a:pt x="1000125" y="6439696"/>
                  </a:lnTo>
                  <a:lnTo>
                    <a:pt x="986631" y="6444457"/>
                  </a:lnTo>
                  <a:lnTo>
                    <a:pt x="972344" y="6447632"/>
                  </a:lnTo>
                  <a:lnTo>
                    <a:pt x="958056" y="6450807"/>
                  </a:lnTo>
                  <a:lnTo>
                    <a:pt x="943769" y="6453187"/>
                  </a:lnTo>
                  <a:lnTo>
                    <a:pt x="928688" y="6455569"/>
                  </a:lnTo>
                  <a:lnTo>
                    <a:pt x="914400" y="6456362"/>
                  </a:lnTo>
                  <a:lnTo>
                    <a:pt x="898525" y="6456362"/>
                  </a:lnTo>
                  <a:lnTo>
                    <a:pt x="881063" y="6455569"/>
                  </a:lnTo>
                  <a:lnTo>
                    <a:pt x="864394" y="6453981"/>
                  </a:lnTo>
                  <a:lnTo>
                    <a:pt x="848519" y="6451600"/>
                  </a:lnTo>
                  <a:lnTo>
                    <a:pt x="831850" y="6450013"/>
                  </a:lnTo>
                  <a:lnTo>
                    <a:pt x="816769" y="6445251"/>
                  </a:lnTo>
                  <a:lnTo>
                    <a:pt x="800894" y="6441283"/>
                  </a:lnTo>
                  <a:lnTo>
                    <a:pt x="785813" y="6435727"/>
                  </a:lnTo>
                  <a:lnTo>
                    <a:pt x="769938" y="6428585"/>
                  </a:lnTo>
                  <a:lnTo>
                    <a:pt x="755650" y="6422236"/>
                  </a:lnTo>
                  <a:lnTo>
                    <a:pt x="741363" y="6414299"/>
                  </a:lnTo>
                  <a:lnTo>
                    <a:pt x="728663" y="6407157"/>
                  </a:lnTo>
                  <a:lnTo>
                    <a:pt x="715169" y="6398427"/>
                  </a:lnTo>
                  <a:lnTo>
                    <a:pt x="702469" y="6388110"/>
                  </a:lnTo>
                  <a:lnTo>
                    <a:pt x="689769" y="6378587"/>
                  </a:lnTo>
                  <a:lnTo>
                    <a:pt x="679450" y="6367475"/>
                  </a:lnTo>
                  <a:lnTo>
                    <a:pt x="668338" y="6356365"/>
                  </a:lnTo>
                  <a:lnTo>
                    <a:pt x="657225" y="6344461"/>
                  </a:lnTo>
                  <a:lnTo>
                    <a:pt x="646906" y="6332556"/>
                  </a:lnTo>
                  <a:lnTo>
                    <a:pt x="638175" y="6319065"/>
                  </a:lnTo>
                  <a:lnTo>
                    <a:pt x="629444" y="6305573"/>
                  </a:lnTo>
                  <a:lnTo>
                    <a:pt x="622300" y="6292875"/>
                  </a:lnTo>
                  <a:lnTo>
                    <a:pt x="614363" y="6278589"/>
                  </a:lnTo>
                  <a:lnTo>
                    <a:pt x="608012" y="6264304"/>
                  </a:lnTo>
                  <a:lnTo>
                    <a:pt x="600869" y="6248431"/>
                  </a:lnTo>
                  <a:lnTo>
                    <a:pt x="596900" y="6234146"/>
                  </a:lnTo>
                  <a:lnTo>
                    <a:pt x="592137" y="6218273"/>
                  </a:lnTo>
                  <a:lnTo>
                    <a:pt x="588169" y="6202401"/>
                  </a:lnTo>
                  <a:lnTo>
                    <a:pt x="585788" y="6185735"/>
                  </a:lnTo>
                  <a:lnTo>
                    <a:pt x="583406" y="6169862"/>
                  </a:lnTo>
                  <a:lnTo>
                    <a:pt x="582613" y="6153196"/>
                  </a:lnTo>
                  <a:lnTo>
                    <a:pt x="582613" y="6136530"/>
                  </a:lnTo>
                  <a:lnTo>
                    <a:pt x="582613" y="6119070"/>
                  </a:lnTo>
                  <a:lnTo>
                    <a:pt x="746125" y="3549302"/>
                  </a:lnTo>
                  <a:lnTo>
                    <a:pt x="749300" y="3496129"/>
                  </a:lnTo>
                  <a:lnTo>
                    <a:pt x="750888" y="3440575"/>
                  </a:lnTo>
                  <a:lnTo>
                    <a:pt x="750888" y="3387402"/>
                  </a:lnTo>
                  <a:lnTo>
                    <a:pt x="749300" y="3331848"/>
                  </a:lnTo>
                  <a:lnTo>
                    <a:pt x="723900" y="2545363"/>
                  </a:lnTo>
                  <a:lnTo>
                    <a:pt x="500063" y="3781835"/>
                  </a:lnTo>
                  <a:lnTo>
                    <a:pt x="496888" y="3794533"/>
                  </a:lnTo>
                  <a:lnTo>
                    <a:pt x="493713" y="3808025"/>
                  </a:lnTo>
                  <a:lnTo>
                    <a:pt x="488950" y="3820723"/>
                  </a:lnTo>
                  <a:lnTo>
                    <a:pt x="484188" y="3833421"/>
                  </a:lnTo>
                  <a:lnTo>
                    <a:pt x="479425" y="3845326"/>
                  </a:lnTo>
                  <a:lnTo>
                    <a:pt x="473869" y="3857230"/>
                  </a:lnTo>
                  <a:lnTo>
                    <a:pt x="466725" y="3868341"/>
                  </a:lnTo>
                  <a:lnTo>
                    <a:pt x="459581" y="3879452"/>
                  </a:lnTo>
                  <a:lnTo>
                    <a:pt x="451644" y="3888975"/>
                  </a:lnTo>
                  <a:lnTo>
                    <a:pt x="443706" y="3900086"/>
                  </a:lnTo>
                  <a:lnTo>
                    <a:pt x="426244" y="3917546"/>
                  </a:lnTo>
                  <a:lnTo>
                    <a:pt x="406400" y="3935006"/>
                  </a:lnTo>
                  <a:lnTo>
                    <a:pt x="385763" y="3949291"/>
                  </a:lnTo>
                  <a:lnTo>
                    <a:pt x="363538" y="3961989"/>
                  </a:lnTo>
                  <a:lnTo>
                    <a:pt x="340519" y="3972306"/>
                  </a:lnTo>
                  <a:lnTo>
                    <a:pt x="315119" y="3980242"/>
                  </a:lnTo>
                  <a:lnTo>
                    <a:pt x="303213" y="3982623"/>
                  </a:lnTo>
                  <a:lnTo>
                    <a:pt x="289719" y="3985004"/>
                  </a:lnTo>
                  <a:lnTo>
                    <a:pt x="277812" y="3986591"/>
                  </a:lnTo>
                  <a:lnTo>
                    <a:pt x="265112" y="3988179"/>
                  </a:lnTo>
                  <a:lnTo>
                    <a:pt x="251619" y="3988179"/>
                  </a:lnTo>
                  <a:lnTo>
                    <a:pt x="238125" y="3988179"/>
                  </a:lnTo>
                  <a:lnTo>
                    <a:pt x="225425" y="3986591"/>
                  </a:lnTo>
                  <a:lnTo>
                    <a:pt x="211931" y="3985004"/>
                  </a:lnTo>
                  <a:lnTo>
                    <a:pt x="197644" y="3982623"/>
                  </a:lnTo>
                  <a:lnTo>
                    <a:pt x="184944" y="3979449"/>
                  </a:lnTo>
                  <a:lnTo>
                    <a:pt x="162719" y="3971512"/>
                  </a:lnTo>
                  <a:lnTo>
                    <a:pt x="140494" y="3961989"/>
                  </a:lnTo>
                  <a:lnTo>
                    <a:pt x="120650" y="3950878"/>
                  </a:lnTo>
                  <a:lnTo>
                    <a:pt x="100806" y="3938180"/>
                  </a:lnTo>
                  <a:lnTo>
                    <a:pt x="83344" y="3923101"/>
                  </a:lnTo>
                  <a:lnTo>
                    <a:pt x="68262" y="3908022"/>
                  </a:lnTo>
                  <a:lnTo>
                    <a:pt x="52387" y="3890562"/>
                  </a:lnTo>
                  <a:lnTo>
                    <a:pt x="39687" y="3872309"/>
                  </a:lnTo>
                  <a:lnTo>
                    <a:pt x="28575" y="3853262"/>
                  </a:lnTo>
                  <a:lnTo>
                    <a:pt x="19050" y="3831834"/>
                  </a:lnTo>
                  <a:lnTo>
                    <a:pt x="11112" y="3811200"/>
                  </a:lnTo>
                  <a:lnTo>
                    <a:pt x="5556" y="3788978"/>
                  </a:lnTo>
                  <a:lnTo>
                    <a:pt x="2381" y="3765963"/>
                  </a:lnTo>
                  <a:lnTo>
                    <a:pt x="0" y="3742948"/>
                  </a:lnTo>
                  <a:lnTo>
                    <a:pt x="794" y="3719932"/>
                  </a:lnTo>
                  <a:lnTo>
                    <a:pt x="3175" y="3696123"/>
                  </a:lnTo>
                  <a:lnTo>
                    <a:pt x="304006" y="1830304"/>
                  </a:lnTo>
                  <a:lnTo>
                    <a:pt x="308769" y="1807289"/>
                  </a:lnTo>
                  <a:lnTo>
                    <a:pt x="313531" y="1785861"/>
                  </a:lnTo>
                  <a:lnTo>
                    <a:pt x="318294" y="1764433"/>
                  </a:lnTo>
                  <a:lnTo>
                    <a:pt x="325437" y="1743005"/>
                  </a:lnTo>
                  <a:lnTo>
                    <a:pt x="332581" y="1721577"/>
                  </a:lnTo>
                  <a:lnTo>
                    <a:pt x="340519" y="1700942"/>
                  </a:lnTo>
                  <a:lnTo>
                    <a:pt x="349250" y="1681102"/>
                  </a:lnTo>
                  <a:lnTo>
                    <a:pt x="359569" y="1661261"/>
                  </a:lnTo>
                  <a:lnTo>
                    <a:pt x="369094" y="1641420"/>
                  </a:lnTo>
                  <a:lnTo>
                    <a:pt x="380206" y="1623167"/>
                  </a:lnTo>
                  <a:lnTo>
                    <a:pt x="391319" y="1604120"/>
                  </a:lnTo>
                  <a:lnTo>
                    <a:pt x="403225" y="1585866"/>
                  </a:lnTo>
                  <a:lnTo>
                    <a:pt x="416719" y="1567613"/>
                  </a:lnTo>
                  <a:lnTo>
                    <a:pt x="429419" y="1551740"/>
                  </a:lnTo>
                  <a:lnTo>
                    <a:pt x="443706" y="1535074"/>
                  </a:lnTo>
                  <a:lnTo>
                    <a:pt x="459581" y="1518408"/>
                  </a:lnTo>
                  <a:lnTo>
                    <a:pt x="474663" y="1503329"/>
                  </a:lnTo>
                  <a:lnTo>
                    <a:pt x="489744" y="1487457"/>
                  </a:lnTo>
                  <a:lnTo>
                    <a:pt x="506413" y="1473171"/>
                  </a:lnTo>
                  <a:lnTo>
                    <a:pt x="523081" y="1460473"/>
                  </a:lnTo>
                  <a:lnTo>
                    <a:pt x="540544" y="1446981"/>
                  </a:lnTo>
                  <a:lnTo>
                    <a:pt x="558006" y="1435077"/>
                  </a:lnTo>
                  <a:lnTo>
                    <a:pt x="577056" y="1423173"/>
                  </a:lnTo>
                  <a:lnTo>
                    <a:pt x="595313" y="1412062"/>
                  </a:lnTo>
                  <a:lnTo>
                    <a:pt x="615156" y="1400951"/>
                  </a:lnTo>
                  <a:lnTo>
                    <a:pt x="635000" y="1391428"/>
                  </a:lnTo>
                  <a:lnTo>
                    <a:pt x="654844" y="1382698"/>
                  </a:lnTo>
                  <a:lnTo>
                    <a:pt x="675481" y="1373174"/>
                  </a:lnTo>
                  <a:lnTo>
                    <a:pt x="696913" y="1366825"/>
                  </a:lnTo>
                  <a:lnTo>
                    <a:pt x="718344" y="1358889"/>
                  </a:lnTo>
                  <a:lnTo>
                    <a:pt x="740569" y="1354127"/>
                  </a:lnTo>
                  <a:lnTo>
                    <a:pt x="762794" y="1348572"/>
                  </a:lnTo>
                  <a:close/>
                  <a:moveTo>
                    <a:pt x="1457276" y="0"/>
                  </a:moveTo>
                  <a:cubicBezTo>
                    <a:pt x="1769427" y="0"/>
                    <a:pt x="2022476" y="253049"/>
                    <a:pt x="2022476" y="565200"/>
                  </a:cubicBezTo>
                  <a:cubicBezTo>
                    <a:pt x="2022476" y="877351"/>
                    <a:pt x="1769427" y="1130400"/>
                    <a:pt x="1457276" y="1130400"/>
                  </a:cubicBezTo>
                  <a:cubicBezTo>
                    <a:pt x="1145125" y="1130400"/>
                    <a:pt x="892076" y="877351"/>
                    <a:pt x="892076" y="565200"/>
                  </a:cubicBezTo>
                  <a:cubicBezTo>
                    <a:pt x="892076" y="253049"/>
                    <a:pt x="1145125" y="0"/>
                    <a:pt x="1457276"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任意多边形 9"/>
            <p:cNvSpPr/>
            <p:nvPr/>
          </p:nvSpPr>
          <p:spPr>
            <a:xfrm>
              <a:off x="12316201" y="3128963"/>
              <a:ext cx="2332038" cy="6456362"/>
            </a:xfrm>
            <a:custGeom>
              <a:avLst/>
              <a:gdLst>
                <a:gd name="connsiteX0" fmla="*/ 461806 w 2332038"/>
                <a:gd name="connsiteY0" fmla="*/ 1287462 h 6456362"/>
                <a:gd name="connsiteX1" fmla="*/ 677632 w 2332038"/>
                <a:gd name="connsiteY1" fmla="*/ 2108074 h 6456362"/>
                <a:gd name="connsiteX2" fmla="*/ 794274 w 2332038"/>
                <a:gd name="connsiteY2" fmla="*/ 1538249 h 6456362"/>
                <a:gd name="connsiteX3" fmla="*/ 680013 w 2332038"/>
                <a:gd name="connsiteY3" fmla="*/ 1424760 h 6456362"/>
                <a:gd name="connsiteX4" fmla="*/ 808556 w 2332038"/>
                <a:gd name="connsiteY4" fmla="*/ 1296986 h 6456362"/>
                <a:gd name="connsiteX5" fmla="*/ 875209 w 2332038"/>
                <a:gd name="connsiteY5" fmla="*/ 1296986 h 6456362"/>
                <a:gd name="connsiteX6" fmla="*/ 941861 w 2332038"/>
                <a:gd name="connsiteY6" fmla="*/ 1296986 h 6456362"/>
                <a:gd name="connsiteX7" fmla="*/ 1069611 w 2332038"/>
                <a:gd name="connsiteY7" fmla="*/ 1424760 h 6456362"/>
                <a:gd name="connsiteX8" fmla="*/ 956144 w 2332038"/>
                <a:gd name="connsiteY8" fmla="*/ 1538249 h 6456362"/>
                <a:gd name="connsiteX9" fmla="*/ 1072785 w 2332038"/>
                <a:gd name="connsiteY9" fmla="*/ 2108074 h 6456362"/>
                <a:gd name="connsiteX10" fmla="*/ 1287818 w 2332038"/>
                <a:gd name="connsiteY10" fmla="*/ 1287462 h 6456362"/>
                <a:gd name="connsiteX11" fmla="*/ 1570297 w 2332038"/>
                <a:gd name="connsiteY11" fmla="*/ 1348572 h 6456362"/>
                <a:gd name="connsiteX12" fmla="*/ 1592515 w 2332038"/>
                <a:gd name="connsiteY12" fmla="*/ 1354127 h 6456362"/>
                <a:gd name="connsiteX13" fmla="*/ 1614732 w 2332038"/>
                <a:gd name="connsiteY13" fmla="*/ 1358889 h 6456362"/>
                <a:gd name="connsiteX14" fmla="*/ 1635363 w 2332038"/>
                <a:gd name="connsiteY14" fmla="*/ 1366825 h 6456362"/>
                <a:gd name="connsiteX15" fmla="*/ 1657580 w 2332038"/>
                <a:gd name="connsiteY15" fmla="*/ 1373174 h 6456362"/>
                <a:gd name="connsiteX16" fmla="*/ 1677417 w 2332038"/>
                <a:gd name="connsiteY16" fmla="*/ 1382698 h 6456362"/>
                <a:gd name="connsiteX17" fmla="*/ 1698048 w 2332038"/>
                <a:gd name="connsiteY17" fmla="*/ 1391428 h 6456362"/>
                <a:gd name="connsiteX18" fmla="*/ 1717885 w 2332038"/>
                <a:gd name="connsiteY18" fmla="*/ 1400951 h 6456362"/>
                <a:gd name="connsiteX19" fmla="*/ 1736135 w 2332038"/>
                <a:gd name="connsiteY19" fmla="*/ 1412062 h 6456362"/>
                <a:gd name="connsiteX20" fmla="*/ 1755178 w 2332038"/>
                <a:gd name="connsiteY20" fmla="*/ 1423173 h 6456362"/>
                <a:gd name="connsiteX21" fmla="*/ 1773428 w 2332038"/>
                <a:gd name="connsiteY21" fmla="*/ 1435077 h 6456362"/>
                <a:gd name="connsiteX22" fmla="*/ 1792472 w 2332038"/>
                <a:gd name="connsiteY22" fmla="*/ 1446981 h 6456362"/>
                <a:gd name="connsiteX23" fmla="*/ 1809135 w 2332038"/>
                <a:gd name="connsiteY23" fmla="*/ 1460473 h 6456362"/>
                <a:gd name="connsiteX24" fmla="*/ 1826591 w 2332038"/>
                <a:gd name="connsiteY24" fmla="*/ 1473171 h 6456362"/>
                <a:gd name="connsiteX25" fmla="*/ 1843254 w 2332038"/>
                <a:gd name="connsiteY25" fmla="*/ 1487457 h 6456362"/>
                <a:gd name="connsiteX26" fmla="*/ 1858331 w 2332038"/>
                <a:gd name="connsiteY26" fmla="*/ 1503329 h 6456362"/>
                <a:gd name="connsiteX27" fmla="*/ 1873407 w 2332038"/>
                <a:gd name="connsiteY27" fmla="*/ 1518408 h 6456362"/>
                <a:gd name="connsiteX28" fmla="*/ 1887689 w 2332038"/>
                <a:gd name="connsiteY28" fmla="*/ 1535074 h 6456362"/>
                <a:gd name="connsiteX29" fmla="*/ 1901972 w 2332038"/>
                <a:gd name="connsiteY29" fmla="*/ 1551740 h 6456362"/>
                <a:gd name="connsiteX30" fmla="*/ 1916255 w 2332038"/>
                <a:gd name="connsiteY30" fmla="*/ 1567613 h 6456362"/>
                <a:gd name="connsiteX31" fmla="*/ 1928950 w 2332038"/>
                <a:gd name="connsiteY31" fmla="*/ 1585866 h 6456362"/>
                <a:gd name="connsiteX32" fmla="*/ 1940853 w 2332038"/>
                <a:gd name="connsiteY32" fmla="*/ 1604120 h 6456362"/>
                <a:gd name="connsiteX33" fmla="*/ 1952755 w 2332038"/>
                <a:gd name="connsiteY33" fmla="*/ 1623167 h 6456362"/>
                <a:gd name="connsiteX34" fmla="*/ 1963863 w 2332038"/>
                <a:gd name="connsiteY34" fmla="*/ 1641420 h 6456362"/>
                <a:gd name="connsiteX35" fmla="*/ 1973385 w 2332038"/>
                <a:gd name="connsiteY35" fmla="*/ 1661261 h 6456362"/>
                <a:gd name="connsiteX36" fmla="*/ 1983700 w 2332038"/>
                <a:gd name="connsiteY36" fmla="*/ 1681102 h 6456362"/>
                <a:gd name="connsiteX37" fmla="*/ 1990842 w 2332038"/>
                <a:gd name="connsiteY37" fmla="*/ 1700942 h 6456362"/>
                <a:gd name="connsiteX38" fmla="*/ 2000364 w 2332038"/>
                <a:gd name="connsiteY38" fmla="*/ 1721577 h 6456362"/>
                <a:gd name="connsiteX39" fmla="*/ 2006711 w 2332038"/>
                <a:gd name="connsiteY39" fmla="*/ 1743005 h 6456362"/>
                <a:gd name="connsiteX40" fmla="*/ 2013059 w 2332038"/>
                <a:gd name="connsiteY40" fmla="*/ 1764433 h 6456362"/>
                <a:gd name="connsiteX41" fmla="*/ 2018614 w 2332038"/>
                <a:gd name="connsiteY41" fmla="*/ 1785861 h 6456362"/>
                <a:gd name="connsiteX42" fmla="*/ 2024168 w 2332038"/>
                <a:gd name="connsiteY42" fmla="*/ 1807289 h 6456362"/>
                <a:gd name="connsiteX43" fmla="*/ 2027342 w 2332038"/>
                <a:gd name="connsiteY43" fmla="*/ 1830304 h 6456362"/>
                <a:gd name="connsiteX44" fmla="*/ 2329658 w 2332038"/>
                <a:gd name="connsiteY44" fmla="*/ 3696123 h 6456362"/>
                <a:gd name="connsiteX45" fmla="*/ 2332038 w 2332038"/>
                <a:gd name="connsiteY45" fmla="*/ 3719932 h 6456362"/>
                <a:gd name="connsiteX46" fmla="*/ 2332038 w 2332038"/>
                <a:gd name="connsiteY46" fmla="*/ 3742948 h 6456362"/>
                <a:gd name="connsiteX47" fmla="*/ 2330451 w 2332038"/>
                <a:gd name="connsiteY47" fmla="*/ 3765963 h 6456362"/>
                <a:gd name="connsiteX48" fmla="*/ 2326484 w 2332038"/>
                <a:gd name="connsiteY48" fmla="*/ 3788978 h 6456362"/>
                <a:gd name="connsiteX49" fmla="*/ 2320929 w 2332038"/>
                <a:gd name="connsiteY49" fmla="*/ 3811200 h 6456362"/>
                <a:gd name="connsiteX50" fmla="*/ 2312995 w 2332038"/>
                <a:gd name="connsiteY50" fmla="*/ 3831834 h 6456362"/>
                <a:gd name="connsiteX51" fmla="*/ 2304266 w 2332038"/>
                <a:gd name="connsiteY51" fmla="*/ 3853262 h 6456362"/>
                <a:gd name="connsiteX52" fmla="*/ 2292364 w 2332038"/>
                <a:gd name="connsiteY52" fmla="*/ 3872309 h 6456362"/>
                <a:gd name="connsiteX53" fmla="*/ 2278875 w 2332038"/>
                <a:gd name="connsiteY53" fmla="*/ 3890562 h 6456362"/>
                <a:gd name="connsiteX54" fmla="*/ 2264592 w 2332038"/>
                <a:gd name="connsiteY54" fmla="*/ 3908022 h 6456362"/>
                <a:gd name="connsiteX55" fmla="*/ 2247929 w 2332038"/>
                <a:gd name="connsiteY55" fmla="*/ 3923101 h 6456362"/>
                <a:gd name="connsiteX56" fmla="*/ 2230473 w 2332038"/>
                <a:gd name="connsiteY56" fmla="*/ 3938180 h 6456362"/>
                <a:gd name="connsiteX57" fmla="*/ 2212223 w 2332038"/>
                <a:gd name="connsiteY57" fmla="*/ 3950878 h 6456362"/>
                <a:gd name="connsiteX58" fmla="*/ 2192386 w 2332038"/>
                <a:gd name="connsiteY58" fmla="*/ 3961989 h 6456362"/>
                <a:gd name="connsiteX59" fmla="*/ 2170168 w 2332038"/>
                <a:gd name="connsiteY59" fmla="*/ 3971512 h 6456362"/>
                <a:gd name="connsiteX60" fmla="*/ 2147157 w 2332038"/>
                <a:gd name="connsiteY60" fmla="*/ 3979449 h 6456362"/>
                <a:gd name="connsiteX61" fmla="*/ 2133668 w 2332038"/>
                <a:gd name="connsiteY61" fmla="*/ 3982623 h 6456362"/>
                <a:gd name="connsiteX62" fmla="*/ 2120972 w 2332038"/>
                <a:gd name="connsiteY62" fmla="*/ 3985004 h 6456362"/>
                <a:gd name="connsiteX63" fmla="*/ 2107483 w 2332038"/>
                <a:gd name="connsiteY63" fmla="*/ 3986591 h 6456362"/>
                <a:gd name="connsiteX64" fmla="*/ 2094788 w 2332038"/>
                <a:gd name="connsiteY64" fmla="*/ 3988179 h 6456362"/>
                <a:gd name="connsiteX65" fmla="*/ 2081298 w 2332038"/>
                <a:gd name="connsiteY65" fmla="*/ 3988179 h 6456362"/>
                <a:gd name="connsiteX66" fmla="*/ 2067809 w 2332038"/>
                <a:gd name="connsiteY66" fmla="*/ 3988179 h 6456362"/>
                <a:gd name="connsiteX67" fmla="*/ 2055114 w 2332038"/>
                <a:gd name="connsiteY67" fmla="*/ 3986591 h 6456362"/>
                <a:gd name="connsiteX68" fmla="*/ 2041624 w 2332038"/>
                <a:gd name="connsiteY68" fmla="*/ 3985004 h 6456362"/>
                <a:gd name="connsiteX69" fmla="*/ 2029722 w 2332038"/>
                <a:gd name="connsiteY69" fmla="*/ 3982623 h 6456362"/>
                <a:gd name="connsiteX70" fmla="*/ 2016233 w 2332038"/>
                <a:gd name="connsiteY70" fmla="*/ 3980242 h 6456362"/>
                <a:gd name="connsiteX71" fmla="*/ 1992429 w 2332038"/>
                <a:gd name="connsiteY71" fmla="*/ 3972306 h 6456362"/>
                <a:gd name="connsiteX72" fmla="*/ 1969418 w 2332038"/>
                <a:gd name="connsiteY72" fmla="*/ 3961989 h 6456362"/>
                <a:gd name="connsiteX73" fmla="*/ 1946407 w 2332038"/>
                <a:gd name="connsiteY73" fmla="*/ 3949291 h 6456362"/>
                <a:gd name="connsiteX74" fmla="*/ 1924983 w 2332038"/>
                <a:gd name="connsiteY74" fmla="*/ 3935006 h 6456362"/>
                <a:gd name="connsiteX75" fmla="*/ 1906733 w 2332038"/>
                <a:gd name="connsiteY75" fmla="*/ 3917546 h 6456362"/>
                <a:gd name="connsiteX76" fmla="*/ 1889276 w 2332038"/>
                <a:gd name="connsiteY76" fmla="*/ 3900086 h 6456362"/>
                <a:gd name="connsiteX77" fmla="*/ 1880548 w 2332038"/>
                <a:gd name="connsiteY77" fmla="*/ 3888975 h 6456362"/>
                <a:gd name="connsiteX78" fmla="*/ 1872613 w 2332038"/>
                <a:gd name="connsiteY78" fmla="*/ 3879452 h 6456362"/>
                <a:gd name="connsiteX79" fmla="*/ 1866265 w 2332038"/>
                <a:gd name="connsiteY79" fmla="*/ 3868341 h 6456362"/>
                <a:gd name="connsiteX80" fmla="*/ 1859124 w 2332038"/>
                <a:gd name="connsiteY80" fmla="*/ 3857230 h 6456362"/>
                <a:gd name="connsiteX81" fmla="*/ 1853570 w 2332038"/>
                <a:gd name="connsiteY81" fmla="*/ 3845326 h 6456362"/>
                <a:gd name="connsiteX82" fmla="*/ 1848809 w 2332038"/>
                <a:gd name="connsiteY82" fmla="*/ 3833421 h 6456362"/>
                <a:gd name="connsiteX83" fmla="*/ 1843254 w 2332038"/>
                <a:gd name="connsiteY83" fmla="*/ 3820723 h 6456362"/>
                <a:gd name="connsiteX84" fmla="*/ 1838494 w 2332038"/>
                <a:gd name="connsiteY84" fmla="*/ 3808025 h 6456362"/>
                <a:gd name="connsiteX85" fmla="*/ 1835320 w 2332038"/>
                <a:gd name="connsiteY85" fmla="*/ 3794533 h 6456362"/>
                <a:gd name="connsiteX86" fmla="*/ 1832939 w 2332038"/>
                <a:gd name="connsiteY86" fmla="*/ 3781835 h 6456362"/>
                <a:gd name="connsiteX87" fmla="*/ 1609178 w 2332038"/>
                <a:gd name="connsiteY87" fmla="*/ 2545363 h 6456362"/>
                <a:gd name="connsiteX88" fmla="*/ 1582199 w 2332038"/>
                <a:gd name="connsiteY88" fmla="*/ 3331848 h 6456362"/>
                <a:gd name="connsiteX89" fmla="*/ 1581406 w 2332038"/>
                <a:gd name="connsiteY89" fmla="*/ 3387402 h 6456362"/>
                <a:gd name="connsiteX90" fmla="*/ 1581406 w 2332038"/>
                <a:gd name="connsiteY90" fmla="*/ 3440575 h 6456362"/>
                <a:gd name="connsiteX91" fmla="*/ 1583786 w 2332038"/>
                <a:gd name="connsiteY91" fmla="*/ 3496129 h 6456362"/>
                <a:gd name="connsiteX92" fmla="*/ 1586167 w 2332038"/>
                <a:gd name="connsiteY92" fmla="*/ 3549302 h 6456362"/>
                <a:gd name="connsiteX93" fmla="*/ 1749624 w 2332038"/>
                <a:gd name="connsiteY93" fmla="*/ 6119070 h 6456362"/>
                <a:gd name="connsiteX94" fmla="*/ 1750417 w 2332038"/>
                <a:gd name="connsiteY94" fmla="*/ 6136530 h 6456362"/>
                <a:gd name="connsiteX95" fmla="*/ 1750417 w 2332038"/>
                <a:gd name="connsiteY95" fmla="*/ 6153196 h 6456362"/>
                <a:gd name="connsiteX96" fmla="*/ 1749624 w 2332038"/>
                <a:gd name="connsiteY96" fmla="*/ 6169862 h 6456362"/>
                <a:gd name="connsiteX97" fmla="*/ 1747243 w 2332038"/>
                <a:gd name="connsiteY97" fmla="*/ 6185735 h 6456362"/>
                <a:gd name="connsiteX98" fmla="*/ 1744069 w 2332038"/>
                <a:gd name="connsiteY98" fmla="*/ 6202401 h 6456362"/>
                <a:gd name="connsiteX99" fmla="*/ 1740896 w 2332038"/>
                <a:gd name="connsiteY99" fmla="*/ 6218273 h 6456362"/>
                <a:gd name="connsiteX100" fmla="*/ 1736135 w 2332038"/>
                <a:gd name="connsiteY100" fmla="*/ 6234146 h 6456362"/>
                <a:gd name="connsiteX101" fmla="*/ 1730580 w 2332038"/>
                <a:gd name="connsiteY101" fmla="*/ 6248431 h 6456362"/>
                <a:gd name="connsiteX102" fmla="*/ 1725026 w 2332038"/>
                <a:gd name="connsiteY102" fmla="*/ 6264304 h 6456362"/>
                <a:gd name="connsiteX103" fmla="*/ 1718678 w 2332038"/>
                <a:gd name="connsiteY103" fmla="*/ 6278589 h 6456362"/>
                <a:gd name="connsiteX104" fmla="*/ 1710743 w 2332038"/>
                <a:gd name="connsiteY104" fmla="*/ 6292875 h 6456362"/>
                <a:gd name="connsiteX105" fmla="*/ 1703602 w 2332038"/>
                <a:gd name="connsiteY105" fmla="*/ 6305573 h 6456362"/>
                <a:gd name="connsiteX106" fmla="*/ 1694874 w 2332038"/>
                <a:gd name="connsiteY106" fmla="*/ 6319065 h 6456362"/>
                <a:gd name="connsiteX107" fmla="*/ 1686145 w 2332038"/>
                <a:gd name="connsiteY107" fmla="*/ 6332556 h 6456362"/>
                <a:gd name="connsiteX108" fmla="*/ 1675037 w 2332038"/>
                <a:gd name="connsiteY108" fmla="*/ 6344461 h 6456362"/>
                <a:gd name="connsiteX109" fmla="*/ 1664721 w 2332038"/>
                <a:gd name="connsiteY109" fmla="*/ 6356365 h 6456362"/>
                <a:gd name="connsiteX110" fmla="*/ 1653613 w 2332038"/>
                <a:gd name="connsiteY110" fmla="*/ 6367475 h 6456362"/>
                <a:gd name="connsiteX111" fmla="*/ 1641711 w 2332038"/>
                <a:gd name="connsiteY111" fmla="*/ 6378587 h 6456362"/>
                <a:gd name="connsiteX112" fmla="*/ 1629808 w 2332038"/>
                <a:gd name="connsiteY112" fmla="*/ 6388110 h 6456362"/>
                <a:gd name="connsiteX113" fmla="*/ 1617906 w 2332038"/>
                <a:gd name="connsiteY113" fmla="*/ 6398427 h 6456362"/>
                <a:gd name="connsiteX114" fmla="*/ 1604417 w 2332038"/>
                <a:gd name="connsiteY114" fmla="*/ 6407157 h 6456362"/>
                <a:gd name="connsiteX115" fmla="*/ 1590134 w 2332038"/>
                <a:gd name="connsiteY115" fmla="*/ 6414299 h 6456362"/>
                <a:gd name="connsiteX116" fmla="*/ 1577439 w 2332038"/>
                <a:gd name="connsiteY116" fmla="*/ 6422236 h 6456362"/>
                <a:gd name="connsiteX117" fmla="*/ 1561569 w 2332038"/>
                <a:gd name="connsiteY117" fmla="*/ 6428585 h 6456362"/>
                <a:gd name="connsiteX118" fmla="*/ 1547286 w 2332038"/>
                <a:gd name="connsiteY118" fmla="*/ 6435727 h 6456362"/>
                <a:gd name="connsiteX119" fmla="*/ 1532210 w 2332038"/>
                <a:gd name="connsiteY119" fmla="*/ 6441283 h 6456362"/>
                <a:gd name="connsiteX120" fmla="*/ 1516341 w 2332038"/>
                <a:gd name="connsiteY120" fmla="*/ 6445251 h 6456362"/>
                <a:gd name="connsiteX121" fmla="*/ 1500471 w 2332038"/>
                <a:gd name="connsiteY121" fmla="*/ 6450013 h 6456362"/>
                <a:gd name="connsiteX122" fmla="*/ 1484601 w 2332038"/>
                <a:gd name="connsiteY122" fmla="*/ 6451600 h 6456362"/>
                <a:gd name="connsiteX123" fmla="*/ 1468732 w 2332038"/>
                <a:gd name="connsiteY123" fmla="*/ 6453981 h 6456362"/>
                <a:gd name="connsiteX124" fmla="*/ 1450482 w 2332038"/>
                <a:gd name="connsiteY124" fmla="*/ 6455569 h 6456362"/>
                <a:gd name="connsiteX125" fmla="*/ 1434612 w 2332038"/>
                <a:gd name="connsiteY125" fmla="*/ 6456362 h 6456362"/>
                <a:gd name="connsiteX126" fmla="*/ 1418743 w 2332038"/>
                <a:gd name="connsiteY126" fmla="*/ 6456362 h 6456362"/>
                <a:gd name="connsiteX127" fmla="*/ 1403666 w 2332038"/>
                <a:gd name="connsiteY127" fmla="*/ 6455569 h 6456362"/>
                <a:gd name="connsiteX128" fmla="*/ 1389384 w 2332038"/>
                <a:gd name="connsiteY128" fmla="*/ 6453187 h 6456362"/>
                <a:gd name="connsiteX129" fmla="*/ 1375101 w 2332038"/>
                <a:gd name="connsiteY129" fmla="*/ 6450807 h 6456362"/>
                <a:gd name="connsiteX130" fmla="*/ 1360819 w 2332038"/>
                <a:gd name="connsiteY130" fmla="*/ 6447632 h 6456362"/>
                <a:gd name="connsiteX131" fmla="*/ 1346536 w 2332038"/>
                <a:gd name="connsiteY131" fmla="*/ 6444457 h 6456362"/>
                <a:gd name="connsiteX132" fmla="*/ 1332253 w 2332038"/>
                <a:gd name="connsiteY132" fmla="*/ 6439696 h 6456362"/>
                <a:gd name="connsiteX133" fmla="*/ 1318764 w 2332038"/>
                <a:gd name="connsiteY133" fmla="*/ 6434141 h 6456362"/>
                <a:gd name="connsiteX134" fmla="*/ 1292579 w 2332038"/>
                <a:gd name="connsiteY134" fmla="*/ 6423029 h 6456362"/>
                <a:gd name="connsiteX135" fmla="*/ 1267188 w 2332038"/>
                <a:gd name="connsiteY135" fmla="*/ 6408745 h 6456362"/>
                <a:gd name="connsiteX136" fmla="*/ 1244177 w 2332038"/>
                <a:gd name="connsiteY136" fmla="*/ 6392871 h 6456362"/>
                <a:gd name="connsiteX137" fmla="*/ 1221960 w 2332038"/>
                <a:gd name="connsiteY137" fmla="*/ 6375412 h 6456362"/>
                <a:gd name="connsiteX138" fmla="*/ 1201329 w 2332038"/>
                <a:gd name="connsiteY138" fmla="*/ 6355571 h 6456362"/>
                <a:gd name="connsiteX139" fmla="*/ 1183872 w 2332038"/>
                <a:gd name="connsiteY139" fmla="*/ 6333349 h 6456362"/>
                <a:gd name="connsiteX140" fmla="*/ 1167209 w 2332038"/>
                <a:gd name="connsiteY140" fmla="*/ 6309541 h 6456362"/>
                <a:gd name="connsiteX141" fmla="*/ 1152927 w 2332038"/>
                <a:gd name="connsiteY141" fmla="*/ 6284939 h 6456362"/>
                <a:gd name="connsiteX142" fmla="*/ 1146579 w 2332038"/>
                <a:gd name="connsiteY142" fmla="*/ 6271447 h 6456362"/>
                <a:gd name="connsiteX143" fmla="*/ 1141025 w 2332038"/>
                <a:gd name="connsiteY143" fmla="*/ 6258749 h 6456362"/>
                <a:gd name="connsiteX144" fmla="*/ 1135470 w 2332038"/>
                <a:gd name="connsiteY144" fmla="*/ 6244463 h 6456362"/>
                <a:gd name="connsiteX145" fmla="*/ 1131503 w 2332038"/>
                <a:gd name="connsiteY145" fmla="*/ 6230971 h 6456362"/>
                <a:gd name="connsiteX146" fmla="*/ 1126742 w 2332038"/>
                <a:gd name="connsiteY146" fmla="*/ 6216687 h 6456362"/>
                <a:gd name="connsiteX147" fmla="*/ 1123568 w 2332038"/>
                <a:gd name="connsiteY147" fmla="*/ 6202401 h 6456362"/>
                <a:gd name="connsiteX148" fmla="*/ 1121188 w 2332038"/>
                <a:gd name="connsiteY148" fmla="*/ 6187322 h 6456362"/>
                <a:gd name="connsiteX149" fmla="*/ 1118807 w 2332038"/>
                <a:gd name="connsiteY149" fmla="*/ 6171449 h 6456362"/>
                <a:gd name="connsiteX150" fmla="*/ 875209 w 2332038"/>
                <a:gd name="connsiteY150" fmla="*/ 3814374 h 6456362"/>
                <a:gd name="connsiteX151" fmla="*/ 631610 w 2332038"/>
                <a:gd name="connsiteY151" fmla="*/ 6171449 h 6456362"/>
                <a:gd name="connsiteX152" fmla="*/ 629230 w 2332038"/>
                <a:gd name="connsiteY152" fmla="*/ 6187322 h 6456362"/>
                <a:gd name="connsiteX153" fmla="*/ 626849 w 2332038"/>
                <a:gd name="connsiteY153" fmla="*/ 6202401 h 6456362"/>
                <a:gd name="connsiteX154" fmla="*/ 623676 w 2332038"/>
                <a:gd name="connsiteY154" fmla="*/ 6216687 h 6456362"/>
                <a:gd name="connsiteX155" fmla="*/ 618915 w 2332038"/>
                <a:gd name="connsiteY155" fmla="*/ 6230971 h 6456362"/>
                <a:gd name="connsiteX156" fmla="*/ 614947 w 2332038"/>
                <a:gd name="connsiteY156" fmla="*/ 6244463 h 6456362"/>
                <a:gd name="connsiteX157" fmla="*/ 609393 w 2332038"/>
                <a:gd name="connsiteY157" fmla="*/ 6258749 h 6456362"/>
                <a:gd name="connsiteX158" fmla="*/ 603839 w 2332038"/>
                <a:gd name="connsiteY158" fmla="*/ 6271447 h 6456362"/>
                <a:gd name="connsiteX159" fmla="*/ 597491 w 2332038"/>
                <a:gd name="connsiteY159" fmla="*/ 6284939 h 6456362"/>
                <a:gd name="connsiteX160" fmla="*/ 583208 w 2332038"/>
                <a:gd name="connsiteY160" fmla="*/ 6309541 h 6456362"/>
                <a:gd name="connsiteX161" fmla="*/ 566545 w 2332038"/>
                <a:gd name="connsiteY161" fmla="*/ 6333349 h 6456362"/>
                <a:gd name="connsiteX162" fmla="*/ 549088 w 2332038"/>
                <a:gd name="connsiteY162" fmla="*/ 6355571 h 6456362"/>
                <a:gd name="connsiteX163" fmla="*/ 528458 w 2332038"/>
                <a:gd name="connsiteY163" fmla="*/ 6375412 h 6456362"/>
                <a:gd name="connsiteX164" fmla="*/ 506241 w 2332038"/>
                <a:gd name="connsiteY164" fmla="*/ 6392871 h 6456362"/>
                <a:gd name="connsiteX165" fmla="*/ 483230 w 2332038"/>
                <a:gd name="connsiteY165" fmla="*/ 6408745 h 6456362"/>
                <a:gd name="connsiteX166" fmla="*/ 457838 w 2332038"/>
                <a:gd name="connsiteY166" fmla="*/ 6423029 h 6456362"/>
                <a:gd name="connsiteX167" fmla="*/ 431653 w 2332038"/>
                <a:gd name="connsiteY167" fmla="*/ 6434141 h 6456362"/>
                <a:gd name="connsiteX168" fmla="*/ 418164 w 2332038"/>
                <a:gd name="connsiteY168" fmla="*/ 6439696 h 6456362"/>
                <a:gd name="connsiteX169" fmla="*/ 403882 w 2332038"/>
                <a:gd name="connsiteY169" fmla="*/ 6444457 h 6456362"/>
                <a:gd name="connsiteX170" fmla="*/ 389599 w 2332038"/>
                <a:gd name="connsiteY170" fmla="*/ 6447632 h 6456362"/>
                <a:gd name="connsiteX171" fmla="*/ 375316 w 2332038"/>
                <a:gd name="connsiteY171" fmla="*/ 6450807 h 6456362"/>
                <a:gd name="connsiteX172" fmla="*/ 361034 w 2332038"/>
                <a:gd name="connsiteY172" fmla="*/ 6453187 h 6456362"/>
                <a:gd name="connsiteX173" fmla="*/ 346751 w 2332038"/>
                <a:gd name="connsiteY173" fmla="*/ 6455569 h 6456362"/>
                <a:gd name="connsiteX174" fmla="*/ 331675 w 2332038"/>
                <a:gd name="connsiteY174" fmla="*/ 6456362 h 6456362"/>
                <a:gd name="connsiteX175" fmla="*/ 315805 w 2332038"/>
                <a:gd name="connsiteY175" fmla="*/ 6456362 h 6456362"/>
                <a:gd name="connsiteX176" fmla="*/ 299935 w 2332038"/>
                <a:gd name="connsiteY176" fmla="*/ 6455569 h 6456362"/>
                <a:gd name="connsiteX177" fmla="*/ 281685 w 2332038"/>
                <a:gd name="connsiteY177" fmla="*/ 6453981 h 6456362"/>
                <a:gd name="connsiteX178" fmla="*/ 265816 w 2332038"/>
                <a:gd name="connsiteY178" fmla="*/ 6451600 h 6456362"/>
                <a:gd name="connsiteX179" fmla="*/ 249946 w 2332038"/>
                <a:gd name="connsiteY179" fmla="*/ 6450013 h 6456362"/>
                <a:gd name="connsiteX180" fmla="*/ 234076 w 2332038"/>
                <a:gd name="connsiteY180" fmla="*/ 6445251 h 6456362"/>
                <a:gd name="connsiteX181" fmla="*/ 218207 w 2332038"/>
                <a:gd name="connsiteY181" fmla="*/ 6441283 h 6456362"/>
                <a:gd name="connsiteX182" fmla="*/ 203131 w 2332038"/>
                <a:gd name="connsiteY182" fmla="*/ 6435727 h 6456362"/>
                <a:gd name="connsiteX183" fmla="*/ 188848 w 2332038"/>
                <a:gd name="connsiteY183" fmla="*/ 6428585 h 6456362"/>
                <a:gd name="connsiteX184" fmla="*/ 172978 w 2332038"/>
                <a:gd name="connsiteY184" fmla="*/ 6422236 h 6456362"/>
                <a:gd name="connsiteX185" fmla="*/ 160283 w 2332038"/>
                <a:gd name="connsiteY185" fmla="*/ 6414299 h 6456362"/>
                <a:gd name="connsiteX186" fmla="*/ 146000 w 2332038"/>
                <a:gd name="connsiteY186" fmla="*/ 6407157 h 6456362"/>
                <a:gd name="connsiteX187" fmla="*/ 132511 w 2332038"/>
                <a:gd name="connsiteY187" fmla="*/ 6398427 h 6456362"/>
                <a:gd name="connsiteX188" fmla="*/ 120609 w 2332038"/>
                <a:gd name="connsiteY188" fmla="*/ 6388110 h 6456362"/>
                <a:gd name="connsiteX189" fmla="*/ 108707 w 2332038"/>
                <a:gd name="connsiteY189" fmla="*/ 6378587 h 6456362"/>
                <a:gd name="connsiteX190" fmla="*/ 96011 w 2332038"/>
                <a:gd name="connsiteY190" fmla="*/ 6367475 h 6456362"/>
                <a:gd name="connsiteX191" fmla="*/ 85696 w 2332038"/>
                <a:gd name="connsiteY191" fmla="*/ 6356365 h 6456362"/>
                <a:gd name="connsiteX192" fmla="*/ 74587 w 2332038"/>
                <a:gd name="connsiteY192" fmla="*/ 6344461 h 6456362"/>
                <a:gd name="connsiteX193" fmla="*/ 64272 w 2332038"/>
                <a:gd name="connsiteY193" fmla="*/ 6332556 h 6456362"/>
                <a:gd name="connsiteX194" fmla="*/ 55543 w 2332038"/>
                <a:gd name="connsiteY194" fmla="*/ 6319065 h 6456362"/>
                <a:gd name="connsiteX195" fmla="*/ 46815 w 2332038"/>
                <a:gd name="connsiteY195" fmla="*/ 6305573 h 6456362"/>
                <a:gd name="connsiteX196" fmla="*/ 39674 w 2332038"/>
                <a:gd name="connsiteY196" fmla="*/ 6292875 h 6456362"/>
                <a:gd name="connsiteX197" fmla="*/ 31739 w 2332038"/>
                <a:gd name="connsiteY197" fmla="*/ 6278589 h 6456362"/>
                <a:gd name="connsiteX198" fmla="*/ 25391 w 2332038"/>
                <a:gd name="connsiteY198" fmla="*/ 6264304 h 6456362"/>
                <a:gd name="connsiteX199" fmla="*/ 19837 w 2332038"/>
                <a:gd name="connsiteY199" fmla="*/ 6248431 h 6456362"/>
                <a:gd name="connsiteX200" fmla="*/ 14282 w 2332038"/>
                <a:gd name="connsiteY200" fmla="*/ 6234146 h 6456362"/>
                <a:gd name="connsiteX201" fmla="*/ 9522 w 2332038"/>
                <a:gd name="connsiteY201" fmla="*/ 6218273 h 6456362"/>
                <a:gd name="connsiteX202" fmla="*/ 6348 w 2332038"/>
                <a:gd name="connsiteY202" fmla="*/ 6202401 h 6456362"/>
                <a:gd name="connsiteX203" fmla="*/ 3174 w 2332038"/>
                <a:gd name="connsiteY203" fmla="*/ 6185735 h 6456362"/>
                <a:gd name="connsiteX204" fmla="*/ 793 w 2332038"/>
                <a:gd name="connsiteY204" fmla="*/ 6169862 h 6456362"/>
                <a:gd name="connsiteX205" fmla="*/ 0 w 2332038"/>
                <a:gd name="connsiteY205" fmla="*/ 6153196 h 6456362"/>
                <a:gd name="connsiteX206" fmla="*/ 0 w 2332038"/>
                <a:gd name="connsiteY206" fmla="*/ 6136530 h 6456362"/>
                <a:gd name="connsiteX207" fmla="*/ 793 w 2332038"/>
                <a:gd name="connsiteY207" fmla="*/ 6119070 h 6456362"/>
                <a:gd name="connsiteX208" fmla="*/ 131717 w 2332038"/>
                <a:gd name="connsiteY208" fmla="*/ 4062780 h 6456362"/>
                <a:gd name="connsiteX209" fmla="*/ 132511 w 2332038"/>
                <a:gd name="connsiteY209" fmla="*/ 4062780 h 6456362"/>
                <a:gd name="connsiteX210" fmla="*/ 155522 w 2332038"/>
                <a:gd name="connsiteY210" fmla="*/ 4056431 h 6456362"/>
                <a:gd name="connsiteX211" fmla="*/ 178533 w 2332038"/>
                <a:gd name="connsiteY211" fmla="*/ 4047701 h 6456362"/>
                <a:gd name="connsiteX212" fmla="*/ 200750 w 2332038"/>
                <a:gd name="connsiteY212" fmla="*/ 4038177 h 6456362"/>
                <a:gd name="connsiteX213" fmla="*/ 222968 w 2332038"/>
                <a:gd name="connsiteY213" fmla="*/ 4028654 h 6456362"/>
                <a:gd name="connsiteX214" fmla="*/ 243598 w 2332038"/>
                <a:gd name="connsiteY214" fmla="*/ 4017543 h 6456362"/>
                <a:gd name="connsiteX215" fmla="*/ 264229 w 2332038"/>
                <a:gd name="connsiteY215" fmla="*/ 4005638 h 6456362"/>
                <a:gd name="connsiteX216" fmla="*/ 284066 w 2332038"/>
                <a:gd name="connsiteY216" fmla="*/ 3992147 h 6456362"/>
                <a:gd name="connsiteX217" fmla="*/ 303109 w 2332038"/>
                <a:gd name="connsiteY217" fmla="*/ 3979449 h 6456362"/>
                <a:gd name="connsiteX218" fmla="*/ 321360 w 2332038"/>
                <a:gd name="connsiteY218" fmla="*/ 3965163 h 6456362"/>
                <a:gd name="connsiteX219" fmla="*/ 338816 w 2332038"/>
                <a:gd name="connsiteY219" fmla="*/ 3949291 h 6456362"/>
                <a:gd name="connsiteX220" fmla="*/ 355479 w 2332038"/>
                <a:gd name="connsiteY220" fmla="*/ 3934212 h 6456362"/>
                <a:gd name="connsiteX221" fmla="*/ 372142 w 2332038"/>
                <a:gd name="connsiteY221" fmla="*/ 3917546 h 6456362"/>
                <a:gd name="connsiteX222" fmla="*/ 387219 w 2332038"/>
                <a:gd name="connsiteY222" fmla="*/ 3900086 h 6456362"/>
                <a:gd name="connsiteX223" fmla="*/ 401501 w 2332038"/>
                <a:gd name="connsiteY223" fmla="*/ 3882626 h 6456362"/>
                <a:gd name="connsiteX224" fmla="*/ 415784 w 2332038"/>
                <a:gd name="connsiteY224" fmla="*/ 3863579 h 6456362"/>
                <a:gd name="connsiteX225" fmla="*/ 428479 w 2332038"/>
                <a:gd name="connsiteY225" fmla="*/ 3845326 h 6456362"/>
                <a:gd name="connsiteX226" fmla="*/ 440382 w 2332038"/>
                <a:gd name="connsiteY226" fmla="*/ 3825485 h 6456362"/>
                <a:gd name="connsiteX227" fmla="*/ 451490 w 2332038"/>
                <a:gd name="connsiteY227" fmla="*/ 3804851 h 6456362"/>
                <a:gd name="connsiteX228" fmla="*/ 461806 w 2332038"/>
                <a:gd name="connsiteY228" fmla="*/ 3783423 h 6456362"/>
                <a:gd name="connsiteX229" fmla="*/ 471327 w 2332038"/>
                <a:gd name="connsiteY229" fmla="*/ 3762788 h 6456362"/>
                <a:gd name="connsiteX230" fmla="*/ 480056 w 2332038"/>
                <a:gd name="connsiteY230" fmla="*/ 3742154 h 6456362"/>
                <a:gd name="connsiteX231" fmla="*/ 486404 w 2332038"/>
                <a:gd name="connsiteY231" fmla="*/ 3719932 h 6456362"/>
                <a:gd name="connsiteX232" fmla="*/ 492751 w 2332038"/>
                <a:gd name="connsiteY232" fmla="*/ 3696917 h 6456362"/>
                <a:gd name="connsiteX233" fmla="*/ 498306 w 2332038"/>
                <a:gd name="connsiteY233" fmla="*/ 3674696 h 6456362"/>
                <a:gd name="connsiteX234" fmla="*/ 503067 w 2332038"/>
                <a:gd name="connsiteY234" fmla="*/ 3651680 h 6456362"/>
                <a:gd name="connsiteX235" fmla="*/ 506241 w 2332038"/>
                <a:gd name="connsiteY235" fmla="*/ 3628665 h 6456362"/>
                <a:gd name="connsiteX236" fmla="*/ 508621 w 2332038"/>
                <a:gd name="connsiteY236" fmla="*/ 3604856 h 6456362"/>
                <a:gd name="connsiteX237" fmla="*/ 509414 w 2332038"/>
                <a:gd name="connsiteY237" fmla="*/ 3581841 h 6456362"/>
                <a:gd name="connsiteX238" fmla="*/ 509414 w 2332038"/>
                <a:gd name="connsiteY238" fmla="*/ 3557239 h 6456362"/>
                <a:gd name="connsiteX239" fmla="*/ 508621 w 2332038"/>
                <a:gd name="connsiteY239" fmla="*/ 3533430 h 6456362"/>
                <a:gd name="connsiteX240" fmla="*/ 506241 w 2332038"/>
                <a:gd name="connsiteY240" fmla="*/ 3508827 h 6456362"/>
                <a:gd name="connsiteX241" fmla="*/ 503067 w 2332038"/>
                <a:gd name="connsiteY241" fmla="*/ 3485018 h 6456362"/>
                <a:gd name="connsiteX242" fmla="*/ 183294 w 2332038"/>
                <a:gd name="connsiteY242" fmla="*/ 1501742 h 6456362"/>
                <a:gd name="connsiteX243" fmla="*/ 176946 w 2332038"/>
                <a:gd name="connsiteY243" fmla="*/ 1466029 h 6456362"/>
                <a:gd name="connsiteX244" fmla="*/ 167424 w 2332038"/>
                <a:gd name="connsiteY244" fmla="*/ 1429522 h 6456362"/>
                <a:gd name="connsiteX245" fmla="*/ 157902 w 2332038"/>
                <a:gd name="connsiteY245" fmla="*/ 1393015 h 6456362"/>
                <a:gd name="connsiteX246" fmla="*/ 146794 w 2332038"/>
                <a:gd name="connsiteY246" fmla="*/ 1358095 h 6456362"/>
                <a:gd name="connsiteX247" fmla="*/ 163457 w 2332038"/>
                <a:gd name="connsiteY247" fmla="*/ 1354127 h 6456362"/>
                <a:gd name="connsiteX248" fmla="*/ 180120 w 2332038"/>
                <a:gd name="connsiteY248" fmla="*/ 1348572 h 6456362"/>
                <a:gd name="connsiteX249" fmla="*/ 874663 w 2332038"/>
                <a:gd name="connsiteY249" fmla="*/ 0 h 6456362"/>
                <a:gd name="connsiteX250" fmla="*/ 1439863 w 2332038"/>
                <a:gd name="connsiteY250" fmla="*/ 565200 h 6456362"/>
                <a:gd name="connsiteX251" fmla="*/ 874663 w 2332038"/>
                <a:gd name="connsiteY251" fmla="*/ 1130400 h 6456362"/>
                <a:gd name="connsiteX252" fmla="*/ 309463 w 2332038"/>
                <a:gd name="connsiteY252" fmla="*/ 565200 h 6456362"/>
                <a:gd name="connsiteX253" fmla="*/ 874663 w 2332038"/>
                <a:gd name="connsiteY253" fmla="*/ 0 h 6456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Lst>
              <a:rect l="l" t="t" r="r" b="b"/>
              <a:pathLst>
                <a:path w="2332038" h="6456362">
                  <a:moveTo>
                    <a:pt x="461806" y="1287462"/>
                  </a:moveTo>
                  <a:lnTo>
                    <a:pt x="677632" y="2108074"/>
                  </a:lnTo>
                  <a:lnTo>
                    <a:pt x="794274" y="1538249"/>
                  </a:lnTo>
                  <a:lnTo>
                    <a:pt x="680013" y="1424760"/>
                  </a:lnTo>
                  <a:lnTo>
                    <a:pt x="808556" y="1296986"/>
                  </a:lnTo>
                  <a:lnTo>
                    <a:pt x="875209" y="1296986"/>
                  </a:lnTo>
                  <a:lnTo>
                    <a:pt x="941861" y="1296986"/>
                  </a:lnTo>
                  <a:lnTo>
                    <a:pt x="1069611" y="1424760"/>
                  </a:lnTo>
                  <a:lnTo>
                    <a:pt x="956144" y="1538249"/>
                  </a:lnTo>
                  <a:lnTo>
                    <a:pt x="1072785" y="2108074"/>
                  </a:lnTo>
                  <a:lnTo>
                    <a:pt x="1287818" y="1287462"/>
                  </a:lnTo>
                  <a:lnTo>
                    <a:pt x="1570297" y="1348572"/>
                  </a:lnTo>
                  <a:lnTo>
                    <a:pt x="1592515" y="1354127"/>
                  </a:lnTo>
                  <a:lnTo>
                    <a:pt x="1614732" y="1358889"/>
                  </a:lnTo>
                  <a:lnTo>
                    <a:pt x="1635363" y="1366825"/>
                  </a:lnTo>
                  <a:lnTo>
                    <a:pt x="1657580" y="1373174"/>
                  </a:lnTo>
                  <a:lnTo>
                    <a:pt x="1677417" y="1382698"/>
                  </a:lnTo>
                  <a:lnTo>
                    <a:pt x="1698048" y="1391428"/>
                  </a:lnTo>
                  <a:lnTo>
                    <a:pt x="1717885" y="1400951"/>
                  </a:lnTo>
                  <a:lnTo>
                    <a:pt x="1736135" y="1412062"/>
                  </a:lnTo>
                  <a:lnTo>
                    <a:pt x="1755178" y="1423173"/>
                  </a:lnTo>
                  <a:lnTo>
                    <a:pt x="1773428" y="1435077"/>
                  </a:lnTo>
                  <a:lnTo>
                    <a:pt x="1792472" y="1446981"/>
                  </a:lnTo>
                  <a:lnTo>
                    <a:pt x="1809135" y="1460473"/>
                  </a:lnTo>
                  <a:lnTo>
                    <a:pt x="1826591" y="1473171"/>
                  </a:lnTo>
                  <a:lnTo>
                    <a:pt x="1843254" y="1487457"/>
                  </a:lnTo>
                  <a:lnTo>
                    <a:pt x="1858331" y="1503329"/>
                  </a:lnTo>
                  <a:lnTo>
                    <a:pt x="1873407" y="1518408"/>
                  </a:lnTo>
                  <a:lnTo>
                    <a:pt x="1887689" y="1535074"/>
                  </a:lnTo>
                  <a:lnTo>
                    <a:pt x="1901972" y="1551740"/>
                  </a:lnTo>
                  <a:lnTo>
                    <a:pt x="1916255" y="1567613"/>
                  </a:lnTo>
                  <a:lnTo>
                    <a:pt x="1928950" y="1585866"/>
                  </a:lnTo>
                  <a:lnTo>
                    <a:pt x="1940853" y="1604120"/>
                  </a:lnTo>
                  <a:lnTo>
                    <a:pt x="1952755" y="1623167"/>
                  </a:lnTo>
                  <a:lnTo>
                    <a:pt x="1963863" y="1641420"/>
                  </a:lnTo>
                  <a:lnTo>
                    <a:pt x="1973385" y="1661261"/>
                  </a:lnTo>
                  <a:lnTo>
                    <a:pt x="1983700" y="1681102"/>
                  </a:lnTo>
                  <a:lnTo>
                    <a:pt x="1990842" y="1700942"/>
                  </a:lnTo>
                  <a:lnTo>
                    <a:pt x="2000364" y="1721577"/>
                  </a:lnTo>
                  <a:lnTo>
                    <a:pt x="2006711" y="1743005"/>
                  </a:lnTo>
                  <a:lnTo>
                    <a:pt x="2013059" y="1764433"/>
                  </a:lnTo>
                  <a:lnTo>
                    <a:pt x="2018614" y="1785861"/>
                  </a:lnTo>
                  <a:lnTo>
                    <a:pt x="2024168" y="1807289"/>
                  </a:lnTo>
                  <a:lnTo>
                    <a:pt x="2027342" y="1830304"/>
                  </a:lnTo>
                  <a:lnTo>
                    <a:pt x="2329658" y="3696123"/>
                  </a:lnTo>
                  <a:lnTo>
                    <a:pt x="2332038" y="3719932"/>
                  </a:lnTo>
                  <a:lnTo>
                    <a:pt x="2332038" y="3742948"/>
                  </a:lnTo>
                  <a:lnTo>
                    <a:pt x="2330451" y="3765963"/>
                  </a:lnTo>
                  <a:lnTo>
                    <a:pt x="2326484" y="3788978"/>
                  </a:lnTo>
                  <a:lnTo>
                    <a:pt x="2320929" y="3811200"/>
                  </a:lnTo>
                  <a:lnTo>
                    <a:pt x="2312995" y="3831834"/>
                  </a:lnTo>
                  <a:lnTo>
                    <a:pt x="2304266" y="3853262"/>
                  </a:lnTo>
                  <a:lnTo>
                    <a:pt x="2292364" y="3872309"/>
                  </a:lnTo>
                  <a:lnTo>
                    <a:pt x="2278875" y="3890562"/>
                  </a:lnTo>
                  <a:lnTo>
                    <a:pt x="2264592" y="3908022"/>
                  </a:lnTo>
                  <a:lnTo>
                    <a:pt x="2247929" y="3923101"/>
                  </a:lnTo>
                  <a:lnTo>
                    <a:pt x="2230473" y="3938180"/>
                  </a:lnTo>
                  <a:lnTo>
                    <a:pt x="2212223" y="3950878"/>
                  </a:lnTo>
                  <a:lnTo>
                    <a:pt x="2192386" y="3961989"/>
                  </a:lnTo>
                  <a:lnTo>
                    <a:pt x="2170168" y="3971512"/>
                  </a:lnTo>
                  <a:lnTo>
                    <a:pt x="2147157" y="3979449"/>
                  </a:lnTo>
                  <a:lnTo>
                    <a:pt x="2133668" y="3982623"/>
                  </a:lnTo>
                  <a:lnTo>
                    <a:pt x="2120972" y="3985004"/>
                  </a:lnTo>
                  <a:lnTo>
                    <a:pt x="2107483" y="3986591"/>
                  </a:lnTo>
                  <a:lnTo>
                    <a:pt x="2094788" y="3988179"/>
                  </a:lnTo>
                  <a:lnTo>
                    <a:pt x="2081298" y="3988179"/>
                  </a:lnTo>
                  <a:lnTo>
                    <a:pt x="2067809" y="3988179"/>
                  </a:lnTo>
                  <a:lnTo>
                    <a:pt x="2055114" y="3986591"/>
                  </a:lnTo>
                  <a:lnTo>
                    <a:pt x="2041624" y="3985004"/>
                  </a:lnTo>
                  <a:lnTo>
                    <a:pt x="2029722" y="3982623"/>
                  </a:lnTo>
                  <a:lnTo>
                    <a:pt x="2016233" y="3980242"/>
                  </a:lnTo>
                  <a:lnTo>
                    <a:pt x="1992429" y="3972306"/>
                  </a:lnTo>
                  <a:lnTo>
                    <a:pt x="1969418" y="3961989"/>
                  </a:lnTo>
                  <a:lnTo>
                    <a:pt x="1946407" y="3949291"/>
                  </a:lnTo>
                  <a:lnTo>
                    <a:pt x="1924983" y="3935006"/>
                  </a:lnTo>
                  <a:lnTo>
                    <a:pt x="1906733" y="3917546"/>
                  </a:lnTo>
                  <a:lnTo>
                    <a:pt x="1889276" y="3900086"/>
                  </a:lnTo>
                  <a:lnTo>
                    <a:pt x="1880548" y="3888975"/>
                  </a:lnTo>
                  <a:lnTo>
                    <a:pt x="1872613" y="3879452"/>
                  </a:lnTo>
                  <a:lnTo>
                    <a:pt x="1866265" y="3868341"/>
                  </a:lnTo>
                  <a:lnTo>
                    <a:pt x="1859124" y="3857230"/>
                  </a:lnTo>
                  <a:lnTo>
                    <a:pt x="1853570" y="3845326"/>
                  </a:lnTo>
                  <a:lnTo>
                    <a:pt x="1848809" y="3833421"/>
                  </a:lnTo>
                  <a:lnTo>
                    <a:pt x="1843254" y="3820723"/>
                  </a:lnTo>
                  <a:lnTo>
                    <a:pt x="1838494" y="3808025"/>
                  </a:lnTo>
                  <a:lnTo>
                    <a:pt x="1835320" y="3794533"/>
                  </a:lnTo>
                  <a:lnTo>
                    <a:pt x="1832939" y="3781835"/>
                  </a:lnTo>
                  <a:lnTo>
                    <a:pt x="1609178" y="2545363"/>
                  </a:lnTo>
                  <a:lnTo>
                    <a:pt x="1582199" y="3331848"/>
                  </a:lnTo>
                  <a:lnTo>
                    <a:pt x="1581406" y="3387402"/>
                  </a:lnTo>
                  <a:lnTo>
                    <a:pt x="1581406" y="3440575"/>
                  </a:lnTo>
                  <a:lnTo>
                    <a:pt x="1583786" y="3496129"/>
                  </a:lnTo>
                  <a:lnTo>
                    <a:pt x="1586167" y="3549302"/>
                  </a:lnTo>
                  <a:lnTo>
                    <a:pt x="1749624" y="6119070"/>
                  </a:lnTo>
                  <a:lnTo>
                    <a:pt x="1750417" y="6136530"/>
                  </a:lnTo>
                  <a:lnTo>
                    <a:pt x="1750417" y="6153196"/>
                  </a:lnTo>
                  <a:lnTo>
                    <a:pt x="1749624" y="6169862"/>
                  </a:lnTo>
                  <a:lnTo>
                    <a:pt x="1747243" y="6185735"/>
                  </a:lnTo>
                  <a:lnTo>
                    <a:pt x="1744069" y="6202401"/>
                  </a:lnTo>
                  <a:lnTo>
                    <a:pt x="1740896" y="6218273"/>
                  </a:lnTo>
                  <a:lnTo>
                    <a:pt x="1736135" y="6234146"/>
                  </a:lnTo>
                  <a:lnTo>
                    <a:pt x="1730580" y="6248431"/>
                  </a:lnTo>
                  <a:lnTo>
                    <a:pt x="1725026" y="6264304"/>
                  </a:lnTo>
                  <a:lnTo>
                    <a:pt x="1718678" y="6278589"/>
                  </a:lnTo>
                  <a:lnTo>
                    <a:pt x="1710743" y="6292875"/>
                  </a:lnTo>
                  <a:lnTo>
                    <a:pt x="1703602" y="6305573"/>
                  </a:lnTo>
                  <a:lnTo>
                    <a:pt x="1694874" y="6319065"/>
                  </a:lnTo>
                  <a:lnTo>
                    <a:pt x="1686145" y="6332556"/>
                  </a:lnTo>
                  <a:lnTo>
                    <a:pt x="1675037" y="6344461"/>
                  </a:lnTo>
                  <a:lnTo>
                    <a:pt x="1664721" y="6356365"/>
                  </a:lnTo>
                  <a:lnTo>
                    <a:pt x="1653613" y="6367475"/>
                  </a:lnTo>
                  <a:lnTo>
                    <a:pt x="1641711" y="6378587"/>
                  </a:lnTo>
                  <a:lnTo>
                    <a:pt x="1629808" y="6388110"/>
                  </a:lnTo>
                  <a:lnTo>
                    <a:pt x="1617906" y="6398427"/>
                  </a:lnTo>
                  <a:lnTo>
                    <a:pt x="1604417" y="6407157"/>
                  </a:lnTo>
                  <a:lnTo>
                    <a:pt x="1590134" y="6414299"/>
                  </a:lnTo>
                  <a:lnTo>
                    <a:pt x="1577439" y="6422236"/>
                  </a:lnTo>
                  <a:lnTo>
                    <a:pt x="1561569" y="6428585"/>
                  </a:lnTo>
                  <a:lnTo>
                    <a:pt x="1547286" y="6435727"/>
                  </a:lnTo>
                  <a:lnTo>
                    <a:pt x="1532210" y="6441283"/>
                  </a:lnTo>
                  <a:lnTo>
                    <a:pt x="1516341" y="6445251"/>
                  </a:lnTo>
                  <a:lnTo>
                    <a:pt x="1500471" y="6450013"/>
                  </a:lnTo>
                  <a:lnTo>
                    <a:pt x="1484601" y="6451600"/>
                  </a:lnTo>
                  <a:lnTo>
                    <a:pt x="1468732" y="6453981"/>
                  </a:lnTo>
                  <a:lnTo>
                    <a:pt x="1450482" y="6455569"/>
                  </a:lnTo>
                  <a:lnTo>
                    <a:pt x="1434612" y="6456362"/>
                  </a:lnTo>
                  <a:lnTo>
                    <a:pt x="1418743" y="6456362"/>
                  </a:lnTo>
                  <a:lnTo>
                    <a:pt x="1403666" y="6455569"/>
                  </a:lnTo>
                  <a:lnTo>
                    <a:pt x="1389384" y="6453187"/>
                  </a:lnTo>
                  <a:lnTo>
                    <a:pt x="1375101" y="6450807"/>
                  </a:lnTo>
                  <a:lnTo>
                    <a:pt x="1360819" y="6447632"/>
                  </a:lnTo>
                  <a:lnTo>
                    <a:pt x="1346536" y="6444457"/>
                  </a:lnTo>
                  <a:lnTo>
                    <a:pt x="1332253" y="6439696"/>
                  </a:lnTo>
                  <a:lnTo>
                    <a:pt x="1318764" y="6434141"/>
                  </a:lnTo>
                  <a:lnTo>
                    <a:pt x="1292579" y="6423029"/>
                  </a:lnTo>
                  <a:lnTo>
                    <a:pt x="1267188" y="6408745"/>
                  </a:lnTo>
                  <a:lnTo>
                    <a:pt x="1244177" y="6392871"/>
                  </a:lnTo>
                  <a:lnTo>
                    <a:pt x="1221960" y="6375412"/>
                  </a:lnTo>
                  <a:lnTo>
                    <a:pt x="1201329" y="6355571"/>
                  </a:lnTo>
                  <a:lnTo>
                    <a:pt x="1183872" y="6333349"/>
                  </a:lnTo>
                  <a:lnTo>
                    <a:pt x="1167209" y="6309541"/>
                  </a:lnTo>
                  <a:lnTo>
                    <a:pt x="1152927" y="6284939"/>
                  </a:lnTo>
                  <a:lnTo>
                    <a:pt x="1146579" y="6271447"/>
                  </a:lnTo>
                  <a:lnTo>
                    <a:pt x="1141025" y="6258749"/>
                  </a:lnTo>
                  <a:lnTo>
                    <a:pt x="1135470" y="6244463"/>
                  </a:lnTo>
                  <a:lnTo>
                    <a:pt x="1131503" y="6230971"/>
                  </a:lnTo>
                  <a:lnTo>
                    <a:pt x="1126742" y="6216687"/>
                  </a:lnTo>
                  <a:lnTo>
                    <a:pt x="1123568" y="6202401"/>
                  </a:lnTo>
                  <a:lnTo>
                    <a:pt x="1121188" y="6187322"/>
                  </a:lnTo>
                  <a:lnTo>
                    <a:pt x="1118807" y="6171449"/>
                  </a:lnTo>
                  <a:lnTo>
                    <a:pt x="875209" y="3814374"/>
                  </a:lnTo>
                  <a:lnTo>
                    <a:pt x="631610" y="6171449"/>
                  </a:lnTo>
                  <a:lnTo>
                    <a:pt x="629230" y="6187322"/>
                  </a:lnTo>
                  <a:lnTo>
                    <a:pt x="626849" y="6202401"/>
                  </a:lnTo>
                  <a:lnTo>
                    <a:pt x="623676" y="6216687"/>
                  </a:lnTo>
                  <a:lnTo>
                    <a:pt x="618915" y="6230971"/>
                  </a:lnTo>
                  <a:lnTo>
                    <a:pt x="614947" y="6244463"/>
                  </a:lnTo>
                  <a:lnTo>
                    <a:pt x="609393" y="6258749"/>
                  </a:lnTo>
                  <a:lnTo>
                    <a:pt x="603839" y="6271447"/>
                  </a:lnTo>
                  <a:lnTo>
                    <a:pt x="597491" y="6284939"/>
                  </a:lnTo>
                  <a:lnTo>
                    <a:pt x="583208" y="6309541"/>
                  </a:lnTo>
                  <a:lnTo>
                    <a:pt x="566545" y="6333349"/>
                  </a:lnTo>
                  <a:lnTo>
                    <a:pt x="549088" y="6355571"/>
                  </a:lnTo>
                  <a:lnTo>
                    <a:pt x="528458" y="6375412"/>
                  </a:lnTo>
                  <a:lnTo>
                    <a:pt x="506241" y="6392871"/>
                  </a:lnTo>
                  <a:lnTo>
                    <a:pt x="483230" y="6408745"/>
                  </a:lnTo>
                  <a:lnTo>
                    <a:pt x="457838" y="6423029"/>
                  </a:lnTo>
                  <a:lnTo>
                    <a:pt x="431653" y="6434141"/>
                  </a:lnTo>
                  <a:lnTo>
                    <a:pt x="418164" y="6439696"/>
                  </a:lnTo>
                  <a:lnTo>
                    <a:pt x="403882" y="6444457"/>
                  </a:lnTo>
                  <a:lnTo>
                    <a:pt x="389599" y="6447632"/>
                  </a:lnTo>
                  <a:lnTo>
                    <a:pt x="375316" y="6450807"/>
                  </a:lnTo>
                  <a:lnTo>
                    <a:pt x="361034" y="6453187"/>
                  </a:lnTo>
                  <a:lnTo>
                    <a:pt x="346751" y="6455569"/>
                  </a:lnTo>
                  <a:lnTo>
                    <a:pt x="331675" y="6456362"/>
                  </a:lnTo>
                  <a:lnTo>
                    <a:pt x="315805" y="6456362"/>
                  </a:lnTo>
                  <a:lnTo>
                    <a:pt x="299935" y="6455569"/>
                  </a:lnTo>
                  <a:lnTo>
                    <a:pt x="281685" y="6453981"/>
                  </a:lnTo>
                  <a:lnTo>
                    <a:pt x="265816" y="6451600"/>
                  </a:lnTo>
                  <a:lnTo>
                    <a:pt x="249946" y="6450013"/>
                  </a:lnTo>
                  <a:lnTo>
                    <a:pt x="234076" y="6445251"/>
                  </a:lnTo>
                  <a:lnTo>
                    <a:pt x="218207" y="6441283"/>
                  </a:lnTo>
                  <a:lnTo>
                    <a:pt x="203131" y="6435727"/>
                  </a:lnTo>
                  <a:lnTo>
                    <a:pt x="188848" y="6428585"/>
                  </a:lnTo>
                  <a:lnTo>
                    <a:pt x="172978" y="6422236"/>
                  </a:lnTo>
                  <a:lnTo>
                    <a:pt x="160283" y="6414299"/>
                  </a:lnTo>
                  <a:lnTo>
                    <a:pt x="146000" y="6407157"/>
                  </a:lnTo>
                  <a:lnTo>
                    <a:pt x="132511" y="6398427"/>
                  </a:lnTo>
                  <a:lnTo>
                    <a:pt x="120609" y="6388110"/>
                  </a:lnTo>
                  <a:lnTo>
                    <a:pt x="108707" y="6378587"/>
                  </a:lnTo>
                  <a:lnTo>
                    <a:pt x="96011" y="6367475"/>
                  </a:lnTo>
                  <a:lnTo>
                    <a:pt x="85696" y="6356365"/>
                  </a:lnTo>
                  <a:lnTo>
                    <a:pt x="74587" y="6344461"/>
                  </a:lnTo>
                  <a:lnTo>
                    <a:pt x="64272" y="6332556"/>
                  </a:lnTo>
                  <a:lnTo>
                    <a:pt x="55543" y="6319065"/>
                  </a:lnTo>
                  <a:lnTo>
                    <a:pt x="46815" y="6305573"/>
                  </a:lnTo>
                  <a:lnTo>
                    <a:pt x="39674" y="6292875"/>
                  </a:lnTo>
                  <a:lnTo>
                    <a:pt x="31739" y="6278589"/>
                  </a:lnTo>
                  <a:lnTo>
                    <a:pt x="25391" y="6264304"/>
                  </a:lnTo>
                  <a:lnTo>
                    <a:pt x="19837" y="6248431"/>
                  </a:lnTo>
                  <a:lnTo>
                    <a:pt x="14282" y="6234146"/>
                  </a:lnTo>
                  <a:lnTo>
                    <a:pt x="9522" y="6218273"/>
                  </a:lnTo>
                  <a:lnTo>
                    <a:pt x="6348" y="6202401"/>
                  </a:lnTo>
                  <a:lnTo>
                    <a:pt x="3174" y="6185735"/>
                  </a:lnTo>
                  <a:lnTo>
                    <a:pt x="793" y="6169862"/>
                  </a:lnTo>
                  <a:lnTo>
                    <a:pt x="0" y="6153196"/>
                  </a:lnTo>
                  <a:lnTo>
                    <a:pt x="0" y="6136530"/>
                  </a:lnTo>
                  <a:lnTo>
                    <a:pt x="793" y="6119070"/>
                  </a:lnTo>
                  <a:lnTo>
                    <a:pt x="131717" y="4062780"/>
                  </a:lnTo>
                  <a:lnTo>
                    <a:pt x="132511" y="4062780"/>
                  </a:lnTo>
                  <a:lnTo>
                    <a:pt x="155522" y="4056431"/>
                  </a:lnTo>
                  <a:lnTo>
                    <a:pt x="178533" y="4047701"/>
                  </a:lnTo>
                  <a:lnTo>
                    <a:pt x="200750" y="4038177"/>
                  </a:lnTo>
                  <a:lnTo>
                    <a:pt x="222968" y="4028654"/>
                  </a:lnTo>
                  <a:lnTo>
                    <a:pt x="243598" y="4017543"/>
                  </a:lnTo>
                  <a:lnTo>
                    <a:pt x="264229" y="4005638"/>
                  </a:lnTo>
                  <a:lnTo>
                    <a:pt x="284066" y="3992147"/>
                  </a:lnTo>
                  <a:lnTo>
                    <a:pt x="303109" y="3979449"/>
                  </a:lnTo>
                  <a:lnTo>
                    <a:pt x="321360" y="3965163"/>
                  </a:lnTo>
                  <a:lnTo>
                    <a:pt x="338816" y="3949291"/>
                  </a:lnTo>
                  <a:lnTo>
                    <a:pt x="355479" y="3934212"/>
                  </a:lnTo>
                  <a:lnTo>
                    <a:pt x="372142" y="3917546"/>
                  </a:lnTo>
                  <a:lnTo>
                    <a:pt x="387219" y="3900086"/>
                  </a:lnTo>
                  <a:lnTo>
                    <a:pt x="401501" y="3882626"/>
                  </a:lnTo>
                  <a:lnTo>
                    <a:pt x="415784" y="3863579"/>
                  </a:lnTo>
                  <a:lnTo>
                    <a:pt x="428479" y="3845326"/>
                  </a:lnTo>
                  <a:lnTo>
                    <a:pt x="440382" y="3825485"/>
                  </a:lnTo>
                  <a:lnTo>
                    <a:pt x="451490" y="3804851"/>
                  </a:lnTo>
                  <a:lnTo>
                    <a:pt x="461806" y="3783423"/>
                  </a:lnTo>
                  <a:lnTo>
                    <a:pt x="471327" y="3762788"/>
                  </a:lnTo>
                  <a:lnTo>
                    <a:pt x="480056" y="3742154"/>
                  </a:lnTo>
                  <a:lnTo>
                    <a:pt x="486404" y="3719932"/>
                  </a:lnTo>
                  <a:lnTo>
                    <a:pt x="492751" y="3696917"/>
                  </a:lnTo>
                  <a:lnTo>
                    <a:pt x="498306" y="3674696"/>
                  </a:lnTo>
                  <a:lnTo>
                    <a:pt x="503067" y="3651680"/>
                  </a:lnTo>
                  <a:lnTo>
                    <a:pt x="506241" y="3628665"/>
                  </a:lnTo>
                  <a:lnTo>
                    <a:pt x="508621" y="3604856"/>
                  </a:lnTo>
                  <a:lnTo>
                    <a:pt x="509414" y="3581841"/>
                  </a:lnTo>
                  <a:lnTo>
                    <a:pt x="509414" y="3557239"/>
                  </a:lnTo>
                  <a:lnTo>
                    <a:pt x="508621" y="3533430"/>
                  </a:lnTo>
                  <a:lnTo>
                    <a:pt x="506241" y="3508827"/>
                  </a:lnTo>
                  <a:lnTo>
                    <a:pt x="503067" y="3485018"/>
                  </a:lnTo>
                  <a:lnTo>
                    <a:pt x="183294" y="1501742"/>
                  </a:lnTo>
                  <a:lnTo>
                    <a:pt x="176946" y="1466029"/>
                  </a:lnTo>
                  <a:lnTo>
                    <a:pt x="167424" y="1429522"/>
                  </a:lnTo>
                  <a:lnTo>
                    <a:pt x="157902" y="1393015"/>
                  </a:lnTo>
                  <a:lnTo>
                    <a:pt x="146794" y="1358095"/>
                  </a:lnTo>
                  <a:lnTo>
                    <a:pt x="163457" y="1354127"/>
                  </a:lnTo>
                  <a:lnTo>
                    <a:pt x="180120" y="1348572"/>
                  </a:lnTo>
                  <a:close/>
                  <a:moveTo>
                    <a:pt x="874663" y="0"/>
                  </a:moveTo>
                  <a:cubicBezTo>
                    <a:pt x="1186814" y="0"/>
                    <a:pt x="1439863" y="253049"/>
                    <a:pt x="1439863" y="565200"/>
                  </a:cubicBezTo>
                  <a:cubicBezTo>
                    <a:pt x="1439863" y="877351"/>
                    <a:pt x="1186814" y="1130400"/>
                    <a:pt x="874663" y="1130400"/>
                  </a:cubicBezTo>
                  <a:cubicBezTo>
                    <a:pt x="562512" y="1130400"/>
                    <a:pt x="309463" y="877351"/>
                    <a:pt x="309463" y="565200"/>
                  </a:cubicBezTo>
                  <a:cubicBezTo>
                    <a:pt x="309463" y="253049"/>
                    <a:pt x="562512" y="0"/>
                    <a:pt x="874663"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任意多边形 10"/>
            <p:cNvSpPr/>
            <p:nvPr/>
          </p:nvSpPr>
          <p:spPr>
            <a:xfrm>
              <a:off x="9482513" y="2727325"/>
              <a:ext cx="3095625" cy="6858001"/>
            </a:xfrm>
            <a:custGeom>
              <a:avLst/>
              <a:gdLst>
                <a:gd name="connsiteX0" fmla="*/ 1108301 w 3095625"/>
                <a:gd name="connsiteY0" fmla="*/ 1366838 h 6858001"/>
                <a:gd name="connsiteX1" fmla="*/ 1336783 w 3095625"/>
                <a:gd name="connsiteY1" fmla="*/ 2238376 h 6858001"/>
                <a:gd name="connsiteX2" fmla="*/ 1461338 w 3095625"/>
                <a:gd name="connsiteY2" fmla="*/ 1632745 h 6858001"/>
                <a:gd name="connsiteX3" fmla="*/ 1339957 w 3095625"/>
                <a:gd name="connsiteY3" fmla="*/ 1512095 h 6858001"/>
                <a:gd name="connsiteX4" fmla="*/ 1476412 w 3095625"/>
                <a:gd name="connsiteY4" fmla="*/ 1375569 h 6858001"/>
                <a:gd name="connsiteX5" fmla="*/ 1547813 w 3095625"/>
                <a:gd name="connsiteY5" fmla="*/ 1375569 h 6858001"/>
                <a:gd name="connsiteX6" fmla="*/ 1619214 w 3095625"/>
                <a:gd name="connsiteY6" fmla="*/ 1375569 h 6858001"/>
                <a:gd name="connsiteX7" fmla="*/ 1754082 w 3095625"/>
                <a:gd name="connsiteY7" fmla="*/ 1512095 h 6858001"/>
                <a:gd name="connsiteX8" fmla="*/ 1634287 w 3095625"/>
                <a:gd name="connsiteY8" fmla="*/ 1632745 h 6858001"/>
                <a:gd name="connsiteX9" fmla="*/ 1757255 w 3095625"/>
                <a:gd name="connsiteY9" fmla="*/ 2238376 h 6858001"/>
                <a:gd name="connsiteX10" fmla="*/ 1985738 w 3095625"/>
                <a:gd name="connsiteY10" fmla="*/ 1366838 h 6858001"/>
                <a:gd name="connsiteX11" fmla="*/ 2285622 w 3095625"/>
                <a:gd name="connsiteY11" fmla="*/ 1430338 h 6858001"/>
                <a:gd name="connsiteX12" fmla="*/ 2310215 w 3095625"/>
                <a:gd name="connsiteY12" fmla="*/ 1435894 h 6858001"/>
                <a:gd name="connsiteX13" fmla="*/ 2333222 w 3095625"/>
                <a:gd name="connsiteY13" fmla="*/ 1442244 h 6858001"/>
                <a:gd name="connsiteX14" fmla="*/ 2354643 w 3095625"/>
                <a:gd name="connsiteY14" fmla="*/ 1450182 h 6858001"/>
                <a:gd name="connsiteX15" fmla="*/ 2378443 w 3095625"/>
                <a:gd name="connsiteY15" fmla="*/ 1458120 h 6858001"/>
                <a:gd name="connsiteX16" fmla="*/ 2399863 w 3095625"/>
                <a:gd name="connsiteY16" fmla="*/ 1466851 h 6858001"/>
                <a:gd name="connsiteX17" fmla="*/ 2421283 w 3095625"/>
                <a:gd name="connsiteY17" fmla="*/ 1476376 h 6858001"/>
                <a:gd name="connsiteX18" fmla="*/ 2441910 w 3095625"/>
                <a:gd name="connsiteY18" fmla="*/ 1486695 h 6858001"/>
                <a:gd name="connsiteX19" fmla="*/ 2462537 w 3095625"/>
                <a:gd name="connsiteY19" fmla="*/ 1497807 h 6858001"/>
                <a:gd name="connsiteX20" fmla="*/ 2482371 w 3095625"/>
                <a:gd name="connsiteY20" fmla="*/ 1509713 h 6858001"/>
                <a:gd name="connsiteX21" fmla="*/ 2502204 w 3095625"/>
                <a:gd name="connsiteY21" fmla="*/ 1522413 h 6858001"/>
                <a:gd name="connsiteX22" fmla="*/ 2521245 w 3095625"/>
                <a:gd name="connsiteY22" fmla="*/ 1535907 h 6858001"/>
                <a:gd name="connsiteX23" fmla="*/ 2539492 w 3095625"/>
                <a:gd name="connsiteY23" fmla="*/ 1549401 h 6858001"/>
                <a:gd name="connsiteX24" fmla="*/ 2558532 w 3095625"/>
                <a:gd name="connsiteY24" fmla="*/ 1564482 h 6858001"/>
                <a:gd name="connsiteX25" fmla="*/ 2575985 w 3095625"/>
                <a:gd name="connsiteY25" fmla="*/ 1578770 h 6858001"/>
                <a:gd name="connsiteX26" fmla="*/ 2592646 w 3095625"/>
                <a:gd name="connsiteY26" fmla="*/ 1595438 h 6858001"/>
                <a:gd name="connsiteX27" fmla="*/ 2608512 w 3095625"/>
                <a:gd name="connsiteY27" fmla="*/ 1612107 h 6858001"/>
                <a:gd name="connsiteX28" fmla="*/ 2624379 w 3095625"/>
                <a:gd name="connsiteY28" fmla="*/ 1627982 h 6858001"/>
                <a:gd name="connsiteX29" fmla="*/ 2638659 w 3095625"/>
                <a:gd name="connsiteY29" fmla="*/ 1645445 h 6858001"/>
                <a:gd name="connsiteX30" fmla="*/ 2652940 w 3095625"/>
                <a:gd name="connsiteY30" fmla="*/ 1664495 h 6858001"/>
                <a:gd name="connsiteX31" fmla="*/ 2667220 w 3095625"/>
                <a:gd name="connsiteY31" fmla="*/ 1683545 h 6858001"/>
                <a:gd name="connsiteX32" fmla="*/ 2679913 w 3095625"/>
                <a:gd name="connsiteY32" fmla="*/ 1701801 h 6858001"/>
                <a:gd name="connsiteX33" fmla="*/ 2691813 w 3095625"/>
                <a:gd name="connsiteY33" fmla="*/ 1721645 h 6858001"/>
                <a:gd name="connsiteX34" fmla="*/ 2702920 w 3095625"/>
                <a:gd name="connsiteY34" fmla="*/ 1742282 h 6858001"/>
                <a:gd name="connsiteX35" fmla="*/ 2714027 w 3095625"/>
                <a:gd name="connsiteY35" fmla="*/ 1763713 h 6858001"/>
                <a:gd name="connsiteX36" fmla="*/ 2724341 w 3095625"/>
                <a:gd name="connsiteY36" fmla="*/ 1784351 h 6858001"/>
                <a:gd name="connsiteX37" fmla="*/ 2733861 w 3095625"/>
                <a:gd name="connsiteY37" fmla="*/ 1804988 h 6858001"/>
                <a:gd name="connsiteX38" fmla="*/ 2741794 w 3095625"/>
                <a:gd name="connsiteY38" fmla="*/ 1827213 h 6858001"/>
                <a:gd name="connsiteX39" fmla="*/ 2748934 w 3095625"/>
                <a:gd name="connsiteY39" fmla="*/ 1850232 h 6858001"/>
                <a:gd name="connsiteX40" fmla="*/ 2756868 w 3095625"/>
                <a:gd name="connsiteY40" fmla="*/ 1872457 h 6858001"/>
                <a:gd name="connsiteX41" fmla="*/ 2762421 w 3095625"/>
                <a:gd name="connsiteY41" fmla="*/ 1895476 h 6858001"/>
                <a:gd name="connsiteX42" fmla="*/ 2767974 w 3095625"/>
                <a:gd name="connsiteY42" fmla="*/ 1919288 h 6858001"/>
                <a:gd name="connsiteX43" fmla="*/ 2772734 w 3095625"/>
                <a:gd name="connsiteY43" fmla="*/ 1942307 h 6858001"/>
                <a:gd name="connsiteX44" fmla="*/ 3091658 w 3095625"/>
                <a:gd name="connsiteY44" fmla="*/ 3925888 h 6858001"/>
                <a:gd name="connsiteX45" fmla="*/ 3095625 w 3095625"/>
                <a:gd name="connsiteY45" fmla="*/ 3950495 h 6858001"/>
                <a:gd name="connsiteX46" fmla="*/ 3095625 w 3095625"/>
                <a:gd name="connsiteY46" fmla="*/ 3975101 h 6858001"/>
                <a:gd name="connsiteX47" fmla="*/ 3093245 w 3095625"/>
                <a:gd name="connsiteY47" fmla="*/ 4000501 h 6858001"/>
                <a:gd name="connsiteX48" fmla="*/ 3090072 w 3095625"/>
                <a:gd name="connsiteY48" fmla="*/ 4023520 h 6858001"/>
                <a:gd name="connsiteX49" fmla="*/ 3082932 w 3095625"/>
                <a:gd name="connsiteY49" fmla="*/ 4047332 h 6858001"/>
                <a:gd name="connsiteX50" fmla="*/ 3075792 w 3095625"/>
                <a:gd name="connsiteY50" fmla="*/ 4069557 h 6858001"/>
                <a:gd name="connsiteX51" fmla="*/ 3064685 w 3095625"/>
                <a:gd name="connsiteY51" fmla="*/ 4091782 h 6858001"/>
                <a:gd name="connsiteX52" fmla="*/ 3053578 w 3095625"/>
                <a:gd name="connsiteY52" fmla="*/ 4112420 h 6858001"/>
                <a:gd name="connsiteX53" fmla="*/ 3039298 w 3095625"/>
                <a:gd name="connsiteY53" fmla="*/ 4132263 h 6858001"/>
                <a:gd name="connsiteX54" fmla="*/ 3024224 w 3095625"/>
                <a:gd name="connsiteY54" fmla="*/ 4149726 h 6858001"/>
                <a:gd name="connsiteX55" fmla="*/ 3005977 w 3095625"/>
                <a:gd name="connsiteY55" fmla="*/ 4167188 h 6858001"/>
                <a:gd name="connsiteX56" fmla="*/ 2987730 w 3095625"/>
                <a:gd name="connsiteY56" fmla="*/ 4183063 h 6858001"/>
                <a:gd name="connsiteX57" fmla="*/ 2967897 w 3095625"/>
                <a:gd name="connsiteY57" fmla="*/ 4195763 h 6858001"/>
                <a:gd name="connsiteX58" fmla="*/ 2945683 w 3095625"/>
                <a:gd name="connsiteY58" fmla="*/ 4207670 h 6858001"/>
                <a:gd name="connsiteX59" fmla="*/ 2922676 w 3095625"/>
                <a:gd name="connsiteY59" fmla="*/ 4217988 h 6858001"/>
                <a:gd name="connsiteX60" fmla="*/ 2899669 w 3095625"/>
                <a:gd name="connsiteY60" fmla="*/ 4225926 h 6858001"/>
                <a:gd name="connsiteX61" fmla="*/ 2885389 w 3095625"/>
                <a:gd name="connsiteY61" fmla="*/ 4229101 h 6858001"/>
                <a:gd name="connsiteX62" fmla="*/ 2871109 w 3095625"/>
                <a:gd name="connsiteY62" fmla="*/ 4232276 h 6858001"/>
                <a:gd name="connsiteX63" fmla="*/ 2856829 w 3095625"/>
                <a:gd name="connsiteY63" fmla="*/ 4234657 h 6858001"/>
                <a:gd name="connsiteX64" fmla="*/ 2842549 w 3095625"/>
                <a:gd name="connsiteY64" fmla="*/ 4235451 h 6858001"/>
                <a:gd name="connsiteX65" fmla="*/ 2828268 w 3095625"/>
                <a:gd name="connsiteY65" fmla="*/ 4235451 h 6858001"/>
                <a:gd name="connsiteX66" fmla="*/ 2813988 w 3095625"/>
                <a:gd name="connsiteY66" fmla="*/ 4235451 h 6858001"/>
                <a:gd name="connsiteX67" fmla="*/ 2801295 w 3095625"/>
                <a:gd name="connsiteY67" fmla="*/ 4234657 h 6858001"/>
                <a:gd name="connsiteX68" fmla="*/ 2787015 w 3095625"/>
                <a:gd name="connsiteY68" fmla="*/ 4232276 h 6858001"/>
                <a:gd name="connsiteX69" fmla="*/ 2773528 w 3095625"/>
                <a:gd name="connsiteY69" fmla="*/ 4229895 h 6858001"/>
                <a:gd name="connsiteX70" fmla="*/ 2760041 w 3095625"/>
                <a:gd name="connsiteY70" fmla="*/ 4226720 h 6858001"/>
                <a:gd name="connsiteX71" fmla="*/ 2747347 w 3095625"/>
                <a:gd name="connsiteY71" fmla="*/ 4223545 h 6858001"/>
                <a:gd name="connsiteX72" fmla="*/ 2733861 w 3095625"/>
                <a:gd name="connsiteY72" fmla="*/ 4218782 h 6858001"/>
                <a:gd name="connsiteX73" fmla="*/ 2721960 w 3095625"/>
                <a:gd name="connsiteY73" fmla="*/ 4213226 h 6858001"/>
                <a:gd name="connsiteX74" fmla="*/ 2710060 w 3095625"/>
                <a:gd name="connsiteY74" fmla="*/ 4207670 h 6858001"/>
                <a:gd name="connsiteX75" fmla="*/ 2697367 w 3095625"/>
                <a:gd name="connsiteY75" fmla="*/ 4201320 h 6858001"/>
                <a:gd name="connsiteX76" fmla="*/ 2685467 w 3095625"/>
                <a:gd name="connsiteY76" fmla="*/ 4194970 h 6858001"/>
                <a:gd name="connsiteX77" fmla="*/ 2674360 w 3095625"/>
                <a:gd name="connsiteY77" fmla="*/ 4187032 h 6858001"/>
                <a:gd name="connsiteX78" fmla="*/ 2663253 w 3095625"/>
                <a:gd name="connsiteY78" fmla="*/ 4179095 h 6858001"/>
                <a:gd name="connsiteX79" fmla="*/ 2652940 w 3095625"/>
                <a:gd name="connsiteY79" fmla="*/ 4170363 h 6858001"/>
                <a:gd name="connsiteX80" fmla="*/ 2642626 w 3095625"/>
                <a:gd name="connsiteY80" fmla="*/ 4160838 h 6858001"/>
                <a:gd name="connsiteX81" fmla="*/ 2633106 w 3095625"/>
                <a:gd name="connsiteY81" fmla="*/ 4152107 h 6858001"/>
                <a:gd name="connsiteX82" fmla="*/ 2624379 w 3095625"/>
                <a:gd name="connsiteY82" fmla="*/ 4140995 h 6858001"/>
                <a:gd name="connsiteX83" fmla="*/ 2615653 w 3095625"/>
                <a:gd name="connsiteY83" fmla="*/ 4130676 h 6858001"/>
                <a:gd name="connsiteX84" fmla="*/ 2607719 w 3095625"/>
                <a:gd name="connsiteY84" fmla="*/ 4120357 h 6858001"/>
                <a:gd name="connsiteX85" fmla="*/ 2599786 w 3095625"/>
                <a:gd name="connsiteY85" fmla="*/ 4107657 h 6858001"/>
                <a:gd name="connsiteX86" fmla="*/ 2593439 w 3095625"/>
                <a:gd name="connsiteY86" fmla="*/ 4095751 h 6858001"/>
                <a:gd name="connsiteX87" fmla="*/ 2587092 w 3095625"/>
                <a:gd name="connsiteY87" fmla="*/ 4083845 h 6858001"/>
                <a:gd name="connsiteX88" fmla="*/ 2581539 w 3095625"/>
                <a:gd name="connsiteY88" fmla="*/ 4070351 h 6858001"/>
                <a:gd name="connsiteX89" fmla="*/ 2575985 w 3095625"/>
                <a:gd name="connsiteY89" fmla="*/ 4057651 h 6858001"/>
                <a:gd name="connsiteX90" fmla="*/ 2571225 w 3095625"/>
                <a:gd name="connsiteY90" fmla="*/ 4044157 h 6858001"/>
                <a:gd name="connsiteX91" fmla="*/ 2568052 w 3095625"/>
                <a:gd name="connsiteY91" fmla="*/ 4029870 h 6858001"/>
                <a:gd name="connsiteX92" fmla="*/ 2564879 w 3095625"/>
                <a:gd name="connsiteY92" fmla="*/ 4015582 h 6858001"/>
                <a:gd name="connsiteX93" fmla="*/ 2326082 w 3095625"/>
                <a:gd name="connsiteY93" fmla="*/ 2702720 h 6858001"/>
                <a:gd name="connsiteX94" fmla="*/ 2299109 w 3095625"/>
                <a:gd name="connsiteY94" fmla="*/ 3538538 h 6858001"/>
                <a:gd name="connsiteX95" fmla="*/ 2298315 w 3095625"/>
                <a:gd name="connsiteY95" fmla="*/ 3597276 h 6858001"/>
                <a:gd name="connsiteX96" fmla="*/ 2298315 w 3095625"/>
                <a:gd name="connsiteY96" fmla="*/ 3654426 h 6858001"/>
                <a:gd name="connsiteX97" fmla="*/ 2299902 w 3095625"/>
                <a:gd name="connsiteY97" fmla="*/ 3712370 h 6858001"/>
                <a:gd name="connsiteX98" fmla="*/ 2303075 w 3095625"/>
                <a:gd name="connsiteY98" fmla="*/ 3769520 h 6858001"/>
                <a:gd name="connsiteX99" fmla="*/ 2476817 w 3095625"/>
                <a:gd name="connsiteY99" fmla="*/ 6500019 h 6858001"/>
                <a:gd name="connsiteX100" fmla="*/ 2476817 w 3095625"/>
                <a:gd name="connsiteY100" fmla="*/ 6518276 h 6858001"/>
                <a:gd name="connsiteX101" fmla="*/ 2476817 w 3095625"/>
                <a:gd name="connsiteY101" fmla="*/ 6535739 h 6858001"/>
                <a:gd name="connsiteX102" fmla="*/ 2476024 w 3095625"/>
                <a:gd name="connsiteY102" fmla="*/ 6553995 h 6858001"/>
                <a:gd name="connsiteX103" fmla="*/ 2473644 w 3095625"/>
                <a:gd name="connsiteY103" fmla="*/ 6571457 h 6858001"/>
                <a:gd name="connsiteX104" fmla="*/ 2471264 w 3095625"/>
                <a:gd name="connsiteY104" fmla="*/ 6588919 h 6858001"/>
                <a:gd name="connsiteX105" fmla="*/ 2467297 w 3095625"/>
                <a:gd name="connsiteY105" fmla="*/ 6605589 h 6858001"/>
                <a:gd name="connsiteX106" fmla="*/ 2462537 w 3095625"/>
                <a:gd name="connsiteY106" fmla="*/ 6621463 h 6858001"/>
                <a:gd name="connsiteX107" fmla="*/ 2456984 w 3095625"/>
                <a:gd name="connsiteY107" fmla="*/ 6638132 h 6858001"/>
                <a:gd name="connsiteX108" fmla="*/ 2450637 w 3095625"/>
                <a:gd name="connsiteY108" fmla="*/ 6654007 h 6858001"/>
                <a:gd name="connsiteX109" fmla="*/ 2444290 w 3095625"/>
                <a:gd name="connsiteY109" fmla="*/ 6669089 h 6858001"/>
                <a:gd name="connsiteX110" fmla="*/ 2436357 w 3095625"/>
                <a:gd name="connsiteY110" fmla="*/ 6684169 h 6858001"/>
                <a:gd name="connsiteX111" fmla="*/ 2427630 w 3095625"/>
                <a:gd name="connsiteY111" fmla="*/ 6698457 h 6858001"/>
                <a:gd name="connsiteX112" fmla="*/ 2417317 w 3095625"/>
                <a:gd name="connsiteY112" fmla="*/ 6712745 h 6858001"/>
                <a:gd name="connsiteX113" fmla="*/ 2407797 w 3095625"/>
                <a:gd name="connsiteY113" fmla="*/ 6726239 h 6858001"/>
                <a:gd name="connsiteX114" fmla="*/ 2397483 w 3095625"/>
                <a:gd name="connsiteY114" fmla="*/ 6739732 h 6858001"/>
                <a:gd name="connsiteX115" fmla="*/ 2387170 w 3095625"/>
                <a:gd name="connsiteY115" fmla="*/ 6751639 h 6858001"/>
                <a:gd name="connsiteX116" fmla="*/ 2374476 w 3095625"/>
                <a:gd name="connsiteY116" fmla="*/ 6763545 h 6858001"/>
                <a:gd name="connsiteX117" fmla="*/ 2362576 w 3095625"/>
                <a:gd name="connsiteY117" fmla="*/ 6774657 h 6858001"/>
                <a:gd name="connsiteX118" fmla="*/ 2349883 w 3095625"/>
                <a:gd name="connsiteY118" fmla="*/ 6785769 h 6858001"/>
                <a:gd name="connsiteX119" fmla="*/ 2336396 w 3095625"/>
                <a:gd name="connsiteY119" fmla="*/ 6795295 h 6858001"/>
                <a:gd name="connsiteX120" fmla="*/ 2322116 w 3095625"/>
                <a:gd name="connsiteY120" fmla="*/ 6805613 h 6858001"/>
                <a:gd name="connsiteX121" fmla="*/ 2307835 w 3095625"/>
                <a:gd name="connsiteY121" fmla="*/ 6814345 h 6858001"/>
                <a:gd name="connsiteX122" fmla="*/ 2292762 w 3095625"/>
                <a:gd name="connsiteY122" fmla="*/ 6821489 h 6858001"/>
                <a:gd name="connsiteX123" fmla="*/ 2276895 w 3095625"/>
                <a:gd name="connsiteY123" fmla="*/ 6829426 h 6858001"/>
                <a:gd name="connsiteX124" fmla="*/ 2261821 w 3095625"/>
                <a:gd name="connsiteY124" fmla="*/ 6835776 h 6858001"/>
                <a:gd name="connsiteX125" fmla="*/ 2245161 w 3095625"/>
                <a:gd name="connsiteY125" fmla="*/ 6841332 h 6858001"/>
                <a:gd name="connsiteX126" fmla="*/ 2228501 w 3095625"/>
                <a:gd name="connsiteY126" fmla="*/ 6846095 h 6858001"/>
                <a:gd name="connsiteX127" fmla="*/ 2212634 w 3095625"/>
                <a:gd name="connsiteY127" fmla="*/ 6850063 h 6858001"/>
                <a:gd name="connsiteX128" fmla="*/ 2194387 w 3095625"/>
                <a:gd name="connsiteY128" fmla="*/ 6853239 h 6858001"/>
                <a:gd name="connsiteX129" fmla="*/ 2176934 w 3095625"/>
                <a:gd name="connsiteY129" fmla="*/ 6855619 h 6858001"/>
                <a:gd name="connsiteX130" fmla="*/ 2159480 w 3095625"/>
                <a:gd name="connsiteY130" fmla="*/ 6857207 h 6858001"/>
                <a:gd name="connsiteX131" fmla="*/ 2141233 w 3095625"/>
                <a:gd name="connsiteY131" fmla="*/ 6858001 h 6858001"/>
                <a:gd name="connsiteX132" fmla="*/ 2125366 w 3095625"/>
                <a:gd name="connsiteY132" fmla="*/ 6858001 h 6858001"/>
                <a:gd name="connsiteX133" fmla="*/ 2108706 w 3095625"/>
                <a:gd name="connsiteY133" fmla="*/ 6857207 h 6858001"/>
                <a:gd name="connsiteX134" fmla="*/ 2093633 w 3095625"/>
                <a:gd name="connsiteY134" fmla="*/ 6854826 h 6858001"/>
                <a:gd name="connsiteX135" fmla="*/ 2078559 w 3095625"/>
                <a:gd name="connsiteY135" fmla="*/ 6851651 h 6858001"/>
                <a:gd name="connsiteX136" fmla="*/ 2062692 w 3095625"/>
                <a:gd name="connsiteY136" fmla="*/ 6849269 h 6858001"/>
                <a:gd name="connsiteX137" fmla="*/ 2047619 w 3095625"/>
                <a:gd name="connsiteY137" fmla="*/ 6844507 h 6858001"/>
                <a:gd name="connsiteX138" fmla="*/ 2033339 w 3095625"/>
                <a:gd name="connsiteY138" fmla="*/ 6840539 h 6858001"/>
                <a:gd name="connsiteX139" fmla="*/ 2019059 w 3095625"/>
                <a:gd name="connsiteY139" fmla="*/ 6834982 h 6858001"/>
                <a:gd name="connsiteX140" fmla="*/ 2004778 w 3095625"/>
                <a:gd name="connsiteY140" fmla="*/ 6829426 h 6858001"/>
                <a:gd name="connsiteX141" fmla="*/ 1991292 w 3095625"/>
                <a:gd name="connsiteY141" fmla="*/ 6823076 h 6858001"/>
                <a:gd name="connsiteX142" fmla="*/ 1977011 w 3095625"/>
                <a:gd name="connsiteY142" fmla="*/ 6815139 h 6858001"/>
                <a:gd name="connsiteX143" fmla="*/ 1964318 w 3095625"/>
                <a:gd name="connsiteY143" fmla="*/ 6807201 h 6858001"/>
                <a:gd name="connsiteX144" fmla="*/ 1951624 w 3095625"/>
                <a:gd name="connsiteY144" fmla="*/ 6800057 h 6858001"/>
                <a:gd name="connsiteX145" fmla="*/ 1939724 w 3095625"/>
                <a:gd name="connsiteY145" fmla="*/ 6791326 h 6858001"/>
                <a:gd name="connsiteX146" fmla="*/ 1927824 w 3095625"/>
                <a:gd name="connsiteY146" fmla="*/ 6781007 h 6858001"/>
                <a:gd name="connsiteX147" fmla="*/ 1915924 w 3095625"/>
                <a:gd name="connsiteY147" fmla="*/ 6771482 h 6858001"/>
                <a:gd name="connsiteX148" fmla="*/ 1904817 w 3095625"/>
                <a:gd name="connsiteY148" fmla="*/ 6761163 h 6858001"/>
                <a:gd name="connsiteX149" fmla="*/ 1894504 w 3095625"/>
                <a:gd name="connsiteY149" fmla="*/ 6750051 h 6858001"/>
                <a:gd name="connsiteX150" fmla="*/ 1884984 w 3095625"/>
                <a:gd name="connsiteY150" fmla="*/ 6738145 h 6858001"/>
                <a:gd name="connsiteX151" fmla="*/ 1875463 w 3095625"/>
                <a:gd name="connsiteY151" fmla="*/ 6727032 h 6858001"/>
                <a:gd name="connsiteX152" fmla="*/ 1865943 w 3095625"/>
                <a:gd name="connsiteY152" fmla="*/ 6715126 h 6858001"/>
                <a:gd name="connsiteX153" fmla="*/ 1857217 w 3095625"/>
                <a:gd name="connsiteY153" fmla="*/ 6701632 h 6858001"/>
                <a:gd name="connsiteX154" fmla="*/ 1850076 w 3095625"/>
                <a:gd name="connsiteY154" fmla="*/ 6688932 h 6858001"/>
                <a:gd name="connsiteX155" fmla="*/ 1842143 w 3095625"/>
                <a:gd name="connsiteY155" fmla="*/ 6675439 h 6858001"/>
                <a:gd name="connsiteX156" fmla="*/ 1835796 w 3095625"/>
                <a:gd name="connsiteY156" fmla="*/ 6661151 h 6858001"/>
                <a:gd name="connsiteX157" fmla="*/ 1830243 w 3095625"/>
                <a:gd name="connsiteY157" fmla="*/ 6648451 h 6858001"/>
                <a:gd name="connsiteX158" fmla="*/ 1824689 w 3095625"/>
                <a:gd name="connsiteY158" fmla="*/ 6632576 h 6858001"/>
                <a:gd name="connsiteX159" fmla="*/ 1819136 w 3095625"/>
                <a:gd name="connsiteY159" fmla="*/ 6618289 h 6858001"/>
                <a:gd name="connsiteX160" fmla="*/ 1814376 w 3095625"/>
                <a:gd name="connsiteY160" fmla="*/ 6603207 h 6858001"/>
                <a:gd name="connsiteX161" fmla="*/ 1811203 w 3095625"/>
                <a:gd name="connsiteY161" fmla="*/ 6587332 h 6858001"/>
                <a:gd name="connsiteX162" fmla="*/ 1808823 w 3095625"/>
                <a:gd name="connsiteY162" fmla="*/ 6572251 h 6858001"/>
                <a:gd name="connsiteX163" fmla="*/ 1807236 w 3095625"/>
                <a:gd name="connsiteY163" fmla="*/ 6555582 h 6858001"/>
                <a:gd name="connsiteX164" fmla="*/ 1547813 w 3095625"/>
                <a:gd name="connsiteY164" fmla="*/ 4050507 h 6858001"/>
                <a:gd name="connsiteX165" fmla="*/ 1288389 w 3095625"/>
                <a:gd name="connsiteY165" fmla="*/ 6555582 h 6858001"/>
                <a:gd name="connsiteX166" fmla="*/ 1286803 w 3095625"/>
                <a:gd name="connsiteY166" fmla="*/ 6572251 h 6858001"/>
                <a:gd name="connsiteX167" fmla="*/ 1282836 w 3095625"/>
                <a:gd name="connsiteY167" fmla="*/ 6587332 h 6858001"/>
                <a:gd name="connsiteX168" fmla="*/ 1279663 w 3095625"/>
                <a:gd name="connsiteY168" fmla="*/ 6603207 h 6858001"/>
                <a:gd name="connsiteX169" fmla="*/ 1275696 w 3095625"/>
                <a:gd name="connsiteY169" fmla="*/ 6618289 h 6858001"/>
                <a:gd name="connsiteX170" fmla="*/ 1270936 w 3095625"/>
                <a:gd name="connsiteY170" fmla="*/ 6632576 h 6858001"/>
                <a:gd name="connsiteX171" fmla="*/ 1265383 w 3095625"/>
                <a:gd name="connsiteY171" fmla="*/ 6648451 h 6858001"/>
                <a:gd name="connsiteX172" fmla="*/ 1259829 w 3095625"/>
                <a:gd name="connsiteY172" fmla="*/ 6661151 h 6858001"/>
                <a:gd name="connsiteX173" fmla="*/ 1252689 w 3095625"/>
                <a:gd name="connsiteY173" fmla="*/ 6675439 h 6858001"/>
                <a:gd name="connsiteX174" fmla="*/ 1245549 w 3095625"/>
                <a:gd name="connsiteY174" fmla="*/ 6688932 h 6858001"/>
                <a:gd name="connsiteX175" fmla="*/ 1238409 w 3095625"/>
                <a:gd name="connsiteY175" fmla="*/ 6701632 h 6858001"/>
                <a:gd name="connsiteX176" fmla="*/ 1229682 w 3095625"/>
                <a:gd name="connsiteY176" fmla="*/ 6715126 h 6858001"/>
                <a:gd name="connsiteX177" fmla="*/ 1220162 w 3095625"/>
                <a:gd name="connsiteY177" fmla="*/ 6727032 h 6858001"/>
                <a:gd name="connsiteX178" fmla="*/ 1210642 w 3095625"/>
                <a:gd name="connsiteY178" fmla="*/ 6738145 h 6858001"/>
                <a:gd name="connsiteX179" fmla="*/ 1201122 w 3095625"/>
                <a:gd name="connsiteY179" fmla="*/ 6750051 h 6858001"/>
                <a:gd name="connsiteX180" fmla="*/ 1190015 w 3095625"/>
                <a:gd name="connsiteY180" fmla="*/ 6761163 h 6858001"/>
                <a:gd name="connsiteX181" fmla="*/ 1178908 w 3095625"/>
                <a:gd name="connsiteY181" fmla="*/ 6771482 h 6858001"/>
                <a:gd name="connsiteX182" fmla="*/ 1167801 w 3095625"/>
                <a:gd name="connsiteY182" fmla="*/ 6781007 h 6858001"/>
                <a:gd name="connsiteX183" fmla="*/ 1155901 w 3095625"/>
                <a:gd name="connsiteY183" fmla="*/ 6791326 h 6858001"/>
                <a:gd name="connsiteX184" fmla="*/ 1144001 w 3095625"/>
                <a:gd name="connsiteY184" fmla="*/ 6800057 h 6858001"/>
                <a:gd name="connsiteX185" fmla="*/ 1130514 w 3095625"/>
                <a:gd name="connsiteY185" fmla="*/ 6807201 h 6858001"/>
                <a:gd name="connsiteX186" fmla="*/ 1117027 w 3095625"/>
                <a:gd name="connsiteY186" fmla="*/ 6815139 h 6858001"/>
                <a:gd name="connsiteX187" fmla="*/ 1104334 w 3095625"/>
                <a:gd name="connsiteY187" fmla="*/ 6823076 h 6858001"/>
                <a:gd name="connsiteX188" fmla="*/ 1090847 w 3095625"/>
                <a:gd name="connsiteY188" fmla="*/ 6829426 h 6858001"/>
                <a:gd name="connsiteX189" fmla="*/ 1076567 w 3095625"/>
                <a:gd name="connsiteY189" fmla="*/ 6834982 h 6858001"/>
                <a:gd name="connsiteX190" fmla="*/ 1062287 w 3095625"/>
                <a:gd name="connsiteY190" fmla="*/ 6840539 h 6858001"/>
                <a:gd name="connsiteX191" fmla="*/ 1047213 w 3095625"/>
                <a:gd name="connsiteY191" fmla="*/ 6844507 h 6858001"/>
                <a:gd name="connsiteX192" fmla="*/ 1032933 w 3095625"/>
                <a:gd name="connsiteY192" fmla="*/ 6849269 h 6858001"/>
                <a:gd name="connsiteX193" fmla="*/ 1017066 w 3095625"/>
                <a:gd name="connsiteY193" fmla="*/ 6851651 h 6858001"/>
                <a:gd name="connsiteX194" fmla="*/ 1001993 w 3095625"/>
                <a:gd name="connsiteY194" fmla="*/ 6854826 h 6858001"/>
                <a:gd name="connsiteX195" fmla="*/ 985332 w 3095625"/>
                <a:gd name="connsiteY195" fmla="*/ 6857207 h 6858001"/>
                <a:gd name="connsiteX196" fmla="*/ 970259 w 3095625"/>
                <a:gd name="connsiteY196" fmla="*/ 6858001 h 6858001"/>
                <a:gd name="connsiteX197" fmla="*/ 953599 w 3095625"/>
                <a:gd name="connsiteY197" fmla="*/ 6858001 h 6858001"/>
                <a:gd name="connsiteX198" fmla="*/ 936145 w 3095625"/>
                <a:gd name="connsiteY198" fmla="*/ 6857207 h 6858001"/>
                <a:gd name="connsiteX199" fmla="*/ 918691 w 3095625"/>
                <a:gd name="connsiteY199" fmla="*/ 6855619 h 6858001"/>
                <a:gd name="connsiteX200" fmla="*/ 901238 w 3095625"/>
                <a:gd name="connsiteY200" fmla="*/ 6853239 h 6858001"/>
                <a:gd name="connsiteX201" fmla="*/ 882991 w 3095625"/>
                <a:gd name="connsiteY201" fmla="*/ 6850063 h 6858001"/>
                <a:gd name="connsiteX202" fmla="*/ 867124 w 3095625"/>
                <a:gd name="connsiteY202" fmla="*/ 6846095 h 6858001"/>
                <a:gd name="connsiteX203" fmla="*/ 850464 w 3095625"/>
                <a:gd name="connsiteY203" fmla="*/ 6841332 h 6858001"/>
                <a:gd name="connsiteX204" fmla="*/ 833804 w 3095625"/>
                <a:gd name="connsiteY204" fmla="*/ 6835776 h 6858001"/>
                <a:gd name="connsiteX205" fmla="*/ 817143 w 3095625"/>
                <a:gd name="connsiteY205" fmla="*/ 6829426 h 6858001"/>
                <a:gd name="connsiteX206" fmla="*/ 802070 w 3095625"/>
                <a:gd name="connsiteY206" fmla="*/ 6821489 h 6858001"/>
                <a:gd name="connsiteX207" fmla="*/ 787790 w 3095625"/>
                <a:gd name="connsiteY207" fmla="*/ 6814345 h 6858001"/>
                <a:gd name="connsiteX208" fmla="*/ 773509 w 3095625"/>
                <a:gd name="connsiteY208" fmla="*/ 6805613 h 6858001"/>
                <a:gd name="connsiteX209" fmla="*/ 759229 w 3095625"/>
                <a:gd name="connsiteY209" fmla="*/ 6795295 h 6858001"/>
                <a:gd name="connsiteX210" fmla="*/ 745742 w 3095625"/>
                <a:gd name="connsiteY210" fmla="*/ 6785769 h 6858001"/>
                <a:gd name="connsiteX211" fmla="*/ 733049 w 3095625"/>
                <a:gd name="connsiteY211" fmla="*/ 6774657 h 6858001"/>
                <a:gd name="connsiteX212" fmla="*/ 721149 w 3095625"/>
                <a:gd name="connsiteY212" fmla="*/ 6763545 h 6858001"/>
                <a:gd name="connsiteX213" fmla="*/ 708455 w 3095625"/>
                <a:gd name="connsiteY213" fmla="*/ 6751639 h 6858001"/>
                <a:gd name="connsiteX214" fmla="*/ 698142 w 3095625"/>
                <a:gd name="connsiteY214" fmla="*/ 6739732 h 6858001"/>
                <a:gd name="connsiteX215" fmla="*/ 687035 w 3095625"/>
                <a:gd name="connsiteY215" fmla="*/ 6726239 h 6858001"/>
                <a:gd name="connsiteX216" fmla="*/ 676722 w 3095625"/>
                <a:gd name="connsiteY216" fmla="*/ 6712745 h 6858001"/>
                <a:gd name="connsiteX217" fmla="*/ 667995 w 3095625"/>
                <a:gd name="connsiteY217" fmla="*/ 6698457 h 6858001"/>
                <a:gd name="connsiteX218" fmla="*/ 659268 w 3095625"/>
                <a:gd name="connsiteY218" fmla="*/ 6684169 h 6858001"/>
                <a:gd name="connsiteX219" fmla="*/ 651335 w 3095625"/>
                <a:gd name="connsiteY219" fmla="*/ 6669089 h 6858001"/>
                <a:gd name="connsiteX220" fmla="*/ 644988 w 3095625"/>
                <a:gd name="connsiteY220" fmla="*/ 6654007 h 6858001"/>
                <a:gd name="connsiteX221" fmla="*/ 638641 w 3095625"/>
                <a:gd name="connsiteY221" fmla="*/ 6638132 h 6858001"/>
                <a:gd name="connsiteX222" fmla="*/ 633088 w 3095625"/>
                <a:gd name="connsiteY222" fmla="*/ 6621463 h 6858001"/>
                <a:gd name="connsiteX223" fmla="*/ 628328 w 3095625"/>
                <a:gd name="connsiteY223" fmla="*/ 6605589 h 6858001"/>
                <a:gd name="connsiteX224" fmla="*/ 624361 w 3095625"/>
                <a:gd name="connsiteY224" fmla="*/ 6588919 h 6858001"/>
                <a:gd name="connsiteX225" fmla="*/ 621188 w 3095625"/>
                <a:gd name="connsiteY225" fmla="*/ 6571457 h 6858001"/>
                <a:gd name="connsiteX226" fmla="*/ 619601 w 3095625"/>
                <a:gd name="connsiteY226" fmla="*/ 6553995 h 6858001"/>
                <a:gd name="connsiteX227" fmla="*/ 617221 w 3095625"/>
                <a:gd name="connsiteY227" fmla="*/ 6535739 h 6858001"/>
                <a:gd name="connsiteX228" fmla="*/ 617221 w 3095625"/>
                <a:gd name="connsiteY228" fmla="*/ 6518276 h 6858001"/>
                <a:gd name="connsiteX229" fmla="*/ 618808 w 3095625"/>
                <a:gd name="connsiteY229" fmla="*/ 6500019 h 6858001"/>
                <a:gd name="connsiteX230" fmla="*/ 792550 w 3095625"/>
                <a:gd name="connsiteY230" fmla="*/ 3769520 h 6858001"/>
                <a:gd name="connsiteX231" fmla="*/ 795723 w 3095625"/>
                <a:gd name="connsiteY231" fmla="*/ 3712370 h 6858001"/>
                <a:gd name="connsiteX232" fmla="*/ 796516 w 3095625"/>
                <a:gd name="connsiteY232" fmla="*/ 3654426 h 6858001"/>
                <a:gd name="connsiteX233" fmla="*/ 796516 w 3095625"/>
                <a:gd name="connsiteY233" fmla="*/ 3597276 h 6858001"/>
                <a:gd name="connsiteX234" fmla="*/ 795723 w 3095625"/>
                <a:gd name="connsiteY234" fmla="*/ 3538538 h 6858001"/>
                <a:gd name="connsiteX235" fmla="*/ 769543 w 3095625"/>
                <a:gd name="connsiteY235" fmla="*/ 2702720 h 6858001"/>
                <a:gd name="connsiteX236" fmla="*/ 530746 w 3095625"/>
                <a:gd name="connsiteY236" fmla="*/ 4015582 h 6858001"/>
                <a:gd name="connsiteX237" fmla="*/ 527573 w 3095625"/>
                <a:gd name="connsiteY237" fmla="*/ 4029870 h 6858001"/>
                <a:gd name="connsiteX238" fmla="*/ 524400 w 3095625"/>
                <a:gd name="connsiteY238" fmla="*/ 4044157 h 6858001"/>
                <a:gd name="connsiteX239" fmla="*/ 519640 w 3095625"/>
                <a:gd name="connsiteY239" fmla="*/ 4057651 h 6858001"/>
                <a:gd name="connsiteX240" fmla="*/ 514086 w 3095625"/>
                <a:gd name="connsiteY240" fmla="*/ 4070351 h 6858001"/>
                <a:gd name="connsiteX241" fmla="*/ 508533 w 3095625"/>
                <a:gd name="connsiteY241" fmla="*/ 4083845 h 6858001"/>
                <a:gd name="connsiteX242" fmla="*/ 502186 w 3095625"/>
                <a:gd name="connsiteY242" fmla="*/ 4095751 h 6858001"/>
                <a:gd name="connsiteX243" fmla="*/ 495839 w 3095625"/>
                <a:gd name="connsiteY243" fmla="*/ 4107657 h 6858001"/>
                <a:gd name="connsiteX244" fmla="*/ 487906 w 3095625"/>
                <a:gd name="connsiteY244" fmla="*/ 4120357 h 6858001"/>
                <a:gd name="connsiteX245" fmla="*/ 479179 w 3095625"/>
                <a:gd name="connsiteY245" fmla="*/ 4130676 h 6858001"/>
                <a:gd name="connsiteX246" fmla="*/ 471246 w 3095625"/>
                <a:gd name="connsiteY246" fmla="*/ 4140995 h 6858001"/>
                <a:gd name="connsiteX247" fmla="*/ 461726 w 3095625"/>
                <a:gd name="connsiteY247" fmla="*/ 4152107 h 6858001"/>
                <a:gd name="connsiteX248" fmla="*/ 452999 w 3095625"/>
                <a:gd name="connsiteY248" fmla="*/ 4160838 h 6858001"/>
                <a:gd name="connsiteX249" fmla="*/ 441892 w 3095625"/>
                <a:gd name="connsiteY249" fmla="*/ 4170363 h 6858001"/>
                <a:gd name="connsiteX250" fmla="*/ 432372 w 3095625"/>
                <a:gd name="connsiteY250" fmla="*/ 4179095 h 6858001"/>
                <a:gd name="connsiteX251" fmla="*/ 421265 w 3095625"/>
                <a:gd name="connsiteY251" fmla="*/ 4187032 h 6858001"/>
                <a:gd name="connsiteX252" fmla="*/ 410158 w 3095625"/>
                <a:gd name="connsiteY252" fmla="*/ 4194970 h 6858001"/>
                <a:gd name="connsiteX253" fmla="*/ 398258 w 3095625"/>
                <a:gd name="connsiteY253" fmla="*/ 4201320 h 6858001"/>
                <a:gd name="connsiteX254" fmla="*/ 385565 w 3095625"/>
                <a:gd name="connsiteY254" fmla="*/ 4207670 h 6858001"/>
                <a:gd name="connsiteX255" fmla="*/ 373665 w 3095625"/>
                <a:gd name="connsiteY255" fmla="*/ 4213226 h 6858001"/>
                <a:gd name="connsiteX256" fmla="*/ 360971 w 3095625"/>
                <a:gd name="connsiteY256" fmla="*/ 4218782 h 6858001"/>
                <a:gd name="connsiteX257" fmla="*/ 348278 w 3095625"/>
                <a:gd name="connsiteY257" fmla="*/ 4223545 h 6858001"/>
                <a:gd name="connsiteX258" fmla="*/ 335584 w 3095625"/>
                <a:gd name="connsiteY258" fmla="*/ 4226720 h 6858001"/>
                <a:gd name="connsiteX259" fmla="*/ 322097 w 3095625"/>
                <a:gd name="connsiteY259" fmla="*/ 4229895 h 6858001"/>
                <a:gd name="connsiteX260" fmla="*/ 307817 w 3095625"/>
                <a:gd name="connsiteY260" fmla="*/ 4232276 h 6858001"/>
                <a:gd name="connsiteX261" fmla="*/ 294330 w 3095625"/>
                <a:gd name="connsiteY261" fmla="*/ 4234657 h 6858001"/>
                <a:gd name="connsiteX262" fmla="*/ 280050 w 3095625"/>
                <a:gd name="connsiteY262" fmla="*/ 4235451 h 6858001"/>
                <a:gd name="connsiteX263" fmla="*/ 267357 w 3095625"/>
                <a:gd name="connsiteY263" fmla="*/ 4235451 h 6858001"/>
                <a:gd name="connsiteX264" fmla="*/ 253076 w 3095625"/>
                <a:gd name="connsiteY264" fmla="*/ 4235451 h 6858001"/>
                <a:gd name="connsiteX265" fmla="*/ 238796 w 3095625"/>
                <a:gd name="connsiteY265" fmla="*/ 4234657 h 6858001"/>
                <a:gd name="connsiteX266" fmla="*/ 224516 w 3095625"/>
                <a:gd name="connsiteY266" fmla="*/ 4232276 h 6858001"/>
                <a:gd name="connsiteX267" fmla="*/ 210236 w 3095625"/>
                <a:gd name="connsiteY267" fmla="*/ 4229101 h 6858001"/>
                <a:gd name="connsiteX268" fmla="*/ 195956 w 3095625"/>
                <a:gd name="connsiteY268" fmla="*/ 4225926 h 6858001"/>
                <a:gd name="connsiteX269" fmla="*/ 171362 w 3095625"/>
                <a:gd name="connsiteY269" fmla="*/ 4217988 h 6858001"/>
                <a:gd name="connsiteX270" fmla="*/ 148355 w 3095625"/>
                <a:gd name="connsiteY270" fmla="*/ 4207670 h 6858001"/>
                <a:gd name="connsiteX271" fmla="*/ 127728 w 3095625"/>
                <a:gd name="connsiteY271" fmla="*/ 4195763 h 6858001"/>
                <a:gd name="connsiteX272" fmla="*/ 107101 w 3095625"/>
                <a:gd name="connsiteY272" fmla="*/ 4183063 h 6858001"/>
                <a:gd name="connsiteX273" fmla="*/ 88061 w 3095625"/>
                <a:gd name="connsiteY273" fmla="*/ 4167188 h 6858001"/>
                <a:gd name="connsiteX274" fmla="*/ 71401 w 3095625"/>
                <a:gd name="connsiteY274" fmla="*/ 4149726 h 6858001"/>
                <a:gd name="connsiteX275" fmla="*/ 56327 w 3095625"/>
                <a:gd name="connsiteY275" fmla="*/ 4132263 h 6858001"/>
                <a:gd name="connsiteX276" fmla="*/ 42047 w 3095625"/>
                <a:gd name="connsiteY276" fmla="*/ 4112420 h 6858001"/>
                <a:gd name="connsiteX277" fmla="*/ 30147 w 3095625"/>
                <a:gd name="connsiteY277" fmla="*/ 4091782 h 6858001"/>
                <a:gd name="connsiteX278" fmla="*/ 19834 w 3095625"/>
                <a:gd name="connsiteY278" fmla="*/ 4069557 h 6858001"/>
                <a:gd name="connsiteX279" fmla="*/ 12693 w 3095625"/>
                <a:gd name="connsiteY279" fmla="*/ 4047332 h 6858001"/>
                <a:gd name="connsiteX280" fmla="*/ 5553 w 3095625"/>
                <a:gd name="connsiteY280" fmla="*/ 4023520 h 6858001"/>
                <a:gd name="connsiteX281" fmla="*/ 1587 w 3095625"/>
                <a:gd name="connsiteY281" fmla="*/ 4000501 h 6858001"/>
                <a:gd name="connsiteX282" fmla="*/ 0 w 3095625"/>
                <a:gd name="connsiteY282" fmla="*/ 3975101 h 6858001"/>
                <a:gd name="connsiteX283" fmla="*/ 0 w 3095625"/>
                <a:gd name="connsiteY283" fmla="*/ 3950495 h 6858001"/>
                <a:gd name="connsiteX284" fmla="*/ 3967 w 3095625"/>
                <a:gd name="connsiteY284" fmla="*/ 3925888 h 6858001"/>
                <a:gd name="connsiteX285" fmla="*/ 322891 w 3095625"/>
                <a:gd name="connsiteY285" fmla="*/ 1942307 h 6858001"/>
                <a:gd name="connsiteX286" fmla="*/ 327651 w 3095625"/>
                <a:gd name="connsiteY286" fmla="*/ 1919288 h 6858001"/>
                <a:gd name="connsiteX287" fmla="*/ 332411 w 3095625"/>
                <a:gd name="connsiteY287" fmla="*/ 1895476 h 6858001"/>
                <a:gd name="connsiteX288" fmla="*/ 338757 w 3095625"/>
                <a:gd name="connsiteY288" fmla="*/ 1872457 h 6858001"/>
                <a:gd name="connsiteX289" fmla="*/ 345104 w 3095625"/>
                <a:gd name="connsiteY289" fmla="*/ 1850232 h 6858001"/>
                <a:gd name="connsiteX290" fmla="*/ 353038 w 3095625"/>
                <a:gd name="connsiteY290" fmla="*/ 1827213 h 6858001"/>
                <a:gd name="connsiteX291" fmla="*/ 361764 w 3095625"/>
                <a:gd name="connsiteY291" fmla="*/ 1804988 h 6858001"/>
                <a:gd name="connsiteX292" fmla="*/ 370491 w 3095625"/>
                <a:gd name="connsiteY292" fmla="*/ 1784351 h 6858001"/>
                <a:gd name="connsiteX293" fmla="*/ 381598 w 3095625"/>
                <a:gd name="connsiteY293" fmla="*/ 1763713 h 6858001"/>
                <a:gd name="connsiteX294" fmla="*/ 391118 w 3095625"/>
                <a:gd name="connsiteY294" fmla="*/ 1742282 h 6858001"/>
                <a:gd name="connsiteX295" fmla="*/ 403812 w 3095625"/>
                <a:gd name="connsiteY295" fmla="*/ 1721645 h 6858001"/>
                <a:gd name="connsiteX296" fmla="*/ 415712 w 3095625"/>
                <a:gd name="connsiteY296" fmla="*/ 1701801 h 6858001"/>
                <a:gd name="connsiteX297" fmla="*/ 428405 w 3095625"/>
                <a:gd name="connsiteY297" fmla="*/ 1683545 h 6858001"/>
                <a:gd name="connsiteX298" fmla="*/ 441892 w 3095625"/>
                <a:gd name="connsiteY298" fmla="*/ 1664495 h 6858001"/>
                <a:gd name="connsiteX299" fmla="*/ 456172 w 3095625"/>
                <a:gd name="connsiteY299" fmla="*/ 1645445 h 6858001"/>
                <a:gd name="connsiteX300" fmla="*/ 471246 w 3095625"/>
                <a:gd name="connsiteY300" fmla="*/ 1627982 h 6858001"/>
                <a:gd name="connsiteX301" fmla="*/ 487113 w 3095625"/>
                <a:gd name="connsiteY301" fmla="*/ 1612107 h 6858001"/>
                <a:gd name="connsiteX302" fmla="*/ 502979 w 3095625"/>
                <a:gd name="connsiteY302" fmla="*/ 1595438 h 6858001"/>
                <a:gd name="connsiteX303" fmla="*/ 519640 w 3095625"/>
                <a:gd name="connsiteY303" fmla="*/ 1578770 h 6858001"/>
                <a:gd name="connsiteX304" fmla="*/ 537093 w 3095625"/>
                <a:gd name="connsiteY304" fmla="*/ 1564482 h 6858001"/>
                <a:gd name="connsiteX305" fmla="*/ 555340 w 3095625"/>
                <a:gd name="connsiteY305" fmla="*/ 1549401 h 6858001"/>
                <a:gd name="connsiteX306" fmla="*/ 573587 w 3095625"/>
                <a:gd name="connsiteY306" fmla="*/ 1535907 h 6858001"/>
                <a:gd name="connsiteX307" fmla="*/ 593421 w 3095625"/>
                <a:gd name="connsiteY307" fmla="*/ 1522413 h 6858001"/>
                <a:gd name="connsiteX308" fmla="*/ 612461 w 3095625"/>
                <a:gd name="connsiteY308" fmla="*/ 1509713 h 6858001"/>
                <a:gd name="connsiteX309" fmla="*/ 633088 w 3095625"/>
                <a:gd name="connsiteY309" fmla="*/ 1497807 h 6858001"/>
                <a:gd name="connsiteX310" fmla="*/ 652921 w 3095625"/>
                <a:gd name="connsiteY310" fmla="*/ 1486695 h 6858001"/>
                <a:gd name="connsiteX311" fmla="*/ 673548 w 3095625"/>
                <a:gd name="connsiteY311" fmla="*/ 1476376 h 6858001"/>
                <a:gd name="connsiteX312" fmla="*/ 695762 w 3095625"/>
                <a:gd name="connsiteY312" fmla="*/ 1466851 h 6858001"/>
                <a:gd name="connsiteX313" fmla="*/ 717182 w 3095625"/>
                <a:gd name="connsiteY313" fmla="*/ 1458120 h 6858001"/>
                <a:gd name="connsiteX314" fmla="*/ 739396 w 3095625"/>
                <a:gd name="connsiteY314" fmla="*/ 1450182 h 6858001"/>
                <a:gd name="connsiteX315" fmla="*/ 762403 w 3095625"/>
                <a:gd name="connsiteY315" fmla="*/ 1442244 h 6858001"/>
                <a:gd name="connsiteX316" fmla="*/ 785410 w 3095625"/>
                <a:gd name="connsiteY316" fmla="*/ 1435894 h 6858001"/>
                <a:gd name="connsiteX317" fmla="*/ 808417 w 3095625"/>
                <a:gd name="connsiteY317" fmla="*/ 1430338 h 6858001"/>
                <a:gd name="connsiteX318" fmla="*/ 1547137 w 3095625"/>
                <a:gd name="connsiteY318" fmla="*/ 0 h 6858001"/>
                <a:gd name="connsiteX319" fmla="*/ 2146537 w 3095625"/>
                <a:gd name="connsiteY319" fmla="*/ 599400 h 6858001"/>
                <a:gd name="connsiteX320" fmla="*/ 1547137 w 3095625"/>
                <a:gd name="connsiteY320" fmla="*/ 1198800 h 6858001"/>
                <a:gd name="connsiteX321" fmla="*/ 947737 w 3095625"/>
                <a:gd name="connsiteY321" fmla="*/ 599400 h 6858001"/>
                <a:gd name="connsiteX322" fmla="*/ 1547137 w 3095625"/>
                <a:gd name="connsiteY322" fmla="*/ 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Lst>
              <a:rect l="l" t="t" r="r" b="b"/>
              <a:pathLst>
                <a:path w="3095625" h="6858001">
                  <a:moveTo>
                    <a:pt x="1108301" y="1366838"/>
                  </a:moveTo>
                  <a:lnTo>
                    <a:pt x="1336783" y="2238376"/>
                  </a:lnTo>
                  <a:lnTo>
                    <a:pt x="1461338" y="1632745"/>
                  </a:lnTo>
                  <a:lnTo>
                    <a:pt x="1339957" y="1512095"/>
                  </a:lnTo>
                  <a:lnTo>
                    <a:pt x="1476412" y="1375569"/>
                  </a:lnTo>
                  <a:lnTo>
                    <a:pt x="1547813" y="1375569"/>
                  </a:lnTo>
                  <a:lnTo>
                    <a:pt x="1619214" y="1375569"/>
                  </a:lnTo>
                  <a:lnTo>
                    <a:pt x="1754082" y="1512095"/>
                  </a:lnTo>
                  <a:lnTo>
                    <a:pt x="1634287" y="1632745"/>
                  </a:lnTo>
                  <a:lnTo>
                    <a:pt x="1757255" y="2238376"/>
                  </a:lnTo>
                  <a:lnTo>
                    <a:pt x="1985738" y="1366838"/>
                  </a:lnTo>
                  <a:lnTo>
                    <a:pt x="2285622" y="1430338"/>
                  </a:lnTo>
                  <a:lnTo>
                    <a:pt x="2310215" y="1435894"/>
                  </a:lnTo>
                  <a:lnTo>
                    <a:pt x="2333222" y="1442244"/>
                  </a:lnTo>
                  <a:lnTo>
                    <a:pt x="2354643" y="1450182"/>
                  </a:lnTo>
                  <a:lnTo>
                    <a:pt x="2378443" y="1458120"/>
                  </a:lnTo>
                  <a:lnTo>
                    <a:pt x="2399863" y="1466851"/>
                  </a:lnTo>
                  <a:lnTo>
                    <a:pt x="2421283" y="1476376"/>
                  </a:lnTo>
                  <a:lnTo>
                    <a:pt x="2441910" y="1486695"/>
                  </a:lnTo>
                  <a:lnTo>
                    <a:pt x="2462537" y="1497807"/>
                  </a:lnTo>
                  <a:lnTo>
                    <a:pt x="2482371" y="1509713"/>
                  </a:lnTo>
                  <a:lnTo>
                    <a:pt x="2502204" y="1522413"/>
                  </a:lnTo>
                  <a:lnTo>
                    <a:pt x="2521245" y="1535907"/>
                  </a:lnTo>
                  <a:lnTo>
                    <a:pt x="2539492" y="1549401"/>
                  </a:lnTo>
                  <a:lnTo>
                    <a:pt x="2558532" y="1564482"/>
                  </a:lnTo>
                  <a:lnTo>
                    <a:pt x="2575985" y="1578770"/>
                  </a:lnTo>
                  <a:lnTo>
                    <a:pt x="2592646" y="1595438"/>
                  </a:lnTo>
                  <a:lnTo>
                    <a:pt x="2608512" y="1612107"/>
                  </a:lnTo>
                  <a:lnTo>
                    <a:pt x="2624379" y="1627982"/>
                  </a:lnTo>
                  <a:lnTo>
                    <a:pt x="2638659" y="1645445"/>
                  </a:lnTo>
                  <a:lnTo>
                    <a:pt x="2652940" y="1664495"/>
                  </a:lnTo>
                  <a:lnTo>
                    <a:pt x="2667220" y="1683545"/>
                  </a:lnTo>
                  <a:lnTo>
                    <a:pt x="2679913" y="1701801"/>
                  </a:lnTo>
                  <a:lnTo>
                    <a:pt x="2691813" y="1721645"/>
                  </a:lnTo>
                  <a:lnTo>
                    <a:pt x="2702920" y="1742282"/>
                  </a:lnTo>
                  <a:lnTo>
                    <a:pt x="2714027" y="1763713"/>
                  </a:lnTo>
                  <a:lnTo>
                    <a:pt x="2724341" y="1784351"/>
                  </a:lnTo>
                  <a:lnTo>
                    <a:pt x="2733861" y="1804988"/>
                  </a:lnTo>
                  <a:lnTo>
                    <a:pt x="2741794" y="1827213"/>
                  </a:lnTo>
                  <a:lnTo>
                    <a:pt x="2748934" y="1850232"/>
                  </a:lnTo>
                  <a:lnTo>
                    <a:pt x="2756868" y="1872457"/>
                  </a:lnTo>
                  <a:lnTo>
                    <a:pt x="2762421" y="1895476"/>
                  </a:lnTo>
                  <a:lnTo>
                    <a:pt x="2767974" y="1919288"/>
                  </a:lnTo>
                  <a:lnTo>
                    <a:pt x="2772734" y="1942307"/>
                  </a:lnTo>
                  <a:lnTo>
                    <a:pt x="3091658" y="3925888"/>
                  </a:lnTo>
                  <a:lnTo>
                    <a:pt x="3095625" y="3950495"/>
                  </a:lnTo>
                  <a:lnTo>
                    <a:pt x="3095625" y="3975101"/>
                  </a:lnTo>
                  <a:lnTo>
                    <a:pt x="3093245" y="4000501"/>
                  </a:lnTo>
                  <a:lnTo>
                    <a:pt x="3090072" y="4023520"/>
                  </a:lnTo>
                  <a:lnTo>
                    <a:pt x="3082932" y="4047332"/>
                  </a:lnTo>
                  <a:lnTo>
                    <a:pt x="3075792" y="4069557"/>
                  </a:lnTo>
                  <a:lnTo>
                    <a:pt x="3064685" y="4091782"/>
                  </a:lnTo>
                  <a:lnTo>
                    <a:pt x="3053578" y="4112420"/>
                  </a:lnTo>
                  <a:lnTo>
                    <a:pt x="3039298" y="4132263"/>
                  </a:lnTo>
                  <a:lnTo>
                    <a:pt x="3024224" y="4149726"/>
                  </a:lnTo>
                  <a:lnTo>
                    <a:pt x="3005977" y="4167188"/>
                  </a:lnTo>
                  <a:lnTo>
                    <a:pt x="2987730" y="4183063"/>
                  </a:lnTo>
                  <a:lnTo>
                    <a:pt x="2967897" y="4195763"/>
                  </a:lnTo>
                  <a:lnTo>
                    <a:pt x="2945683" y="4207670"/>
                  </a:lnTo>
                  <a:lnTo>
                    <a:pt x="2922676" y="4217988"/>
                  </a:lnTo>
                  <a:lnTo>
                    <a:pt x="2899669" y="4225926"/>
                  </a:lnTo>
                  <a:lnTo>
                    <a:pt x="2885389" y="4229101"/>
                  </a:lnTo>
                  <a:lnTo>
                    <a:pt x="2871109" y="4232276"/>
                  </a:lnTo>
                  <a:lnTo>
                    <a:pt x="2856829" y="4234657"/>
                  </a:lnTo>
                  <a:lnTo>
                    <a:pt x="2842549" y="4235451"/>
                  </a:lnTo>
                  <a:lnTo>
                    <a:pt x="2828268" y="4235451"/>
                  </a:lnTo>
                  <a:lnTo>
                    <a:pt x="2813988" y="4235451"/>
                  </a:lnTo>
                  <a:lnTo>
                    <a:pt x="2801295" y="4234657"/>
                  </a:lnTo>
                  <a:lnTo>
                    <a:pt x="2787015" y="4232276"/>
                  </a:lnTo>
                  <a:lnTo>
                    <a:pt x="2773528" y="4229895"/>
                  </a:lnTo>
                  <a:lnTo>
                    <a:pt x="2760041" y="4226720"/>
                  </a:lnTo>
                  <a:lnTo>
                    <a:pt x="2747347" y="4223545"/>
                  </a:lnTo>
                  <a:lnTo>
                    <a:pt x="2733861" y="4218782"/>
                  </a:lnTo>
                  <a:lnTo>
                    <a:pt x="2721960" y="4213226"/>
                  </a:lnTo>
                  <a:lnTo>
                    <a:pt x="2710060" y="4207670"/>
                  </a:lnTo>
                  <a:lnTo>
                    <a:pt x="2697367" y="4201320"/>
                  </a:lnTo>
                  <a:lnTo>
                    <a:pt x="2685467" y="4194970"/>
                  </a:lnTo>
                  <a:lnTo>
                    <a:pt x="2674360" y="4187032"/>
                  </a:lnTo>
                  <a:lnTo>
                    <a:pt x="2663253" y="4179095"/>
                  </a:lnTo>
                  <a:lnTo>
                    <a:pt x="2652940" y="4170363"/>
                  </a:lnTo>
                  <a:lnTo>
                    <a:pt x="2642626" y="4160838"/>
                  </a:lnTo>
                  <a:lnTo>
                    <a:pt x="2633106" y="4152107"/>
                  </a:lnTo>
                  <a:lnTo>
                    <a:pt x="2624379" y="4140995"/>
                  </a:lnTo>
                  <a:lnTo>
                    <a:pt x="2615653" y="4130676"/>
                  </a:lnTo>
                  <a:lnTo>
                    <a:pt x="2607719" y="4120357"/>
                  </a:lnTo>
                  <a:lnTo>
                    <a:pt x="2599786" y="4107657"/>
                  </a:lnTo>
                  <a:lnTo>
                    <a:pt x="2593439" y="4095751"/>
                  </a:lnTo>
                  <a:lnTo>
                    <a:pt x="2587092" y="4083845"/>
                  </a:lnTo>
                  <a:lnTo>
                    <a:pt x="2581539" y="4070351"/>
                  </a:lnTo>
                  <a:lnTo>
                    <a:pt x="2575985" y="4057651"/>
                  </a:lnTo>
                  <a:lnTo>
                    <a:pt x="2571225" y="4044157"/>
                  </a:lnTo>
                  <a:lnTo>
                    <a:pt x="2568052" y="4029870"/>
                  </a:lnTo>
                  <a:lnTo>
                    <a:pt x="2564879" y="4015582"/>
                  </a:lnTo>
                  <a:lnTo>
                    <a:pt x="2326082" y="2702720"/>
                  </a:lnTo>
                  <a:lnTo>
                    <a:pt x="2299109" y="3538538"/>
                  </a:lnTo>
                  <a:lnTo>
                    <a:pt x="2298315" y="3597276"/>
                  </a:lnTo>
                  <a:lnTo>
                    <a:pt x="2298315" y="3654426"/>
                  </a:lnTo>
                  <a:lnTo>
                    <a:pt x="2299902" y="3712370"/>
                  </a:lnTo>
                  <a:lnTo>
                    <a:pt x="2303075" y="3769520"/>
                  </a:lnTo>
                  <a:lnTo>
                    <a:pt x="2476817" y="6500019"/>
                  </a:lnTo>
                  <a:lnTo>
                    <a:pt x="2476817" y="6518276"/>
                  </a:lnTo>
                  <a:lnTo>
                    <a:pt x="2476817" y="6535739"/>
                  </a:lnTo>
                  <a:lnTo>
                    <a:pt x="2476024" y="6553995"/>
                  </a:lnTo>
                  <a:lnTo>
                    <a:pt x="2473644" y="6571457"/>
                  </a:lnTo>
                  <a:lnTo>
                    <a:pt x="2471264" y="6588919"/>
                  </a:lnTo>
                  <a:lnTo>
                    <a:pt x="2467297" y="6605589"/>
                  </a:lnTo>
                  <a:lnTo>
                    <a:pt x="2462537" y="6621463"/>
                  </a:lnTo>
                  <a:lnTo>
                    <a:pt x="2456984" y="6638132"/>
                  </a:lnTo>
                  <a:lnTo>
                    <a:pt x="2450637" y="6654007"/>
                  </a:lnTo>
                  <a:lnTo>
                    <a:pt x="2444290" y="6669089"/>
                  </a:lnTo>
                  <a:lnTo>
                    <a:pt x="2436357" y="6684169"/>
                  </a:lnTo>
                  <a:lnTo>
                    <a:pt x="2427630" y="6698457"/>
                  </a:lnTo>
                  <a:lnTo>
                    <a:pt x="2417317" y="6712745"/>
                  </a:lnTo>
                  <a:lnTo>
                    <a:pt x="2407797" y="6726239"/>
                  </a:lnTo>
                  <a:lnTo>
                    <a:pt x="2397483" y="6739732"/>
                  </a:lnTo>
                  <a:lnTo>
                    <a:pt x="2387170" y="6751639"/>
                  </a:lnTo>
                  <a:lnTo>
                    <a:pt x="2374476" y="6763545"/>
                  </a:lnTo>
                  <a:lnTo>
                    <a:pt x="2362576" y="6774657"/>
                  </a:lnTo>
                  <a:lnTo>
                    <a:pt x="2349883" y="6785769"/>
                  </a:lnTo>
                  <a:lnTo>
                    <a:pt x="2336396" y="6795295"/>
                  </a:lnTo>
                  <a:lnTo>
                    <a:pt x="2322116" y="6805613"/>
                  </a:lnTo>
                  <a:lnTo>
                    <a:pt x="2307835" y="6814345"/>
                  </a:lnTo>
                  <a:lnTo>
                    <a:pt x="2292762" y="6821489"/>
                  </a:lnTo>
                  <a:lnTo>
                    <a:pt x="2276895" y="6829426"/>
                  </a:lnTo>
                  <a:lnTo>
                    <a:pt x="2261821" y="6835776"/>
                  </a:lnTo>
                  <a:lnTo>
                    <a:pt x="2245161" y="6841332"/>
                  </a:lnTo>
                  <a:lnTo>
                    <a:pt x="2228501" y="6846095"/>
                  </a:lnTo>
                  <a:lnTo>
                    <a:pt x="2212634" y="6850063"/>
                  </a:lnTo>
                  <a:lnTo>
                    <a:pt x="2194387" y="6853239"/>
                  </a:lnTo>
                  <a:lnTo>
                    <a:pt x="2176934" y="6855619"/>
                  </a:lnTo>
                  <a:lnTo>
                    <a:pt x="2159480" y="6857207"/>
                  </a:lnTo>
                  <a:lnTo>
                    <a:pt x="2141233" y="6858001"/>
                  </a:lnTo>
                  <a:lnTo>
                    <a:pt x="2125366" y="6858001"/>
                  </a:lnTo>
                  <a:lnTo>
                    <a:pt x="2108706" y="6857207"/>
                  </a:lnTo>
                  <a:lnTo>
                    <a:pt x="2093633" y="6854826"/>
                  </a:lnTo>
                  <a:lnTo>
                    <a:pt x="2078559" y="6851651"/>
                  </a:lnTo>
                  <a:lnTo>
                    <a:pt x="2062692" y="6849269"/>
                  </a:lnTo>
                  <a:lnTo>
                    <a:pt x="2047619" y="6844507"/>
                  </a:lnTo>
                  <a:lnTo>
                    <a:pt x="2033339" y="6840539"/>
                  </a:lnTo>
                  <a:lnTo>
                    <a:pt x="2019059" y="6834982"/>
                  </a:lnTo>
                  <a:lnTo>
                    <a:pt x="2004778" y="6829426"/>
                  </a:lnTo>
                  <a:lnTo>
                    <a:pt x="1991292" y="6823076"/>
                  </a:lnTo>
                  <a:lnTo>
                    <a:pt x="1977011" y="6815139"/>
                  </a:lnTo>
                  <a:lnTo>
                    <a:pt x="1964318" y="6807201"/>
                  </a:lnTo>
                  <a:lnTo>
                    <a:pt x="1951624" y="6800057"/>
                  </a:lnTo>
                  <a:lnTo>
                    <a:pt x="1939724" y="6791326"/>
                  </a:lnTo>
                  <a:lnTo>
                    <a:pt x="1927824" y="6781007"/>
                  </a:lnTo>
                  <a:lnTo>
                    <a:pt x="1915924" y="6771482"/>
                  </a:lnTo>
                  <a:lnTo>
                    <a:pt x="1904817" y="6761163"/>
                  </a:lnTo>
                  <a:lnTo>
                    <a:pt x="1894504" y="6750051"/>
                  </a:lnTo>
                  <a:lnTo>
                    <a:pt x="1884984" y="6738145"/>
                  </a:lnTo>
                  <a:lnTo>
                    <a:pt x="1875463" y="6727032"/>
                  </a:lnTo>
                  <a:lnTo>
                    <a:pt x="1865943" y="6715126"/>
                  </a:lnTo>
                  <a:lnTo>
                    <a:pt x="1857217" y="6701632"/>
                  </a:lnTo>
                  <a:lnTo>
                    <a:pt x="1850076" y="6688932"/>
                  </a:lnTo>
                  <a:lnTo>
                    <a:pt x="1842143" y="6675439"/>
                  </a:lnTo>
                  <a:lnTo>
                    <a:pt x="1835796" y="6661151"/>
                  </a:lnTo>
                  <a:lnTo>
                    <a:pt x="1830243" y="6648451"/>
                  </a:lnTo>
                  <a:lnTo>
                    <a:pt x="1824689" y="6632576"/>
                  </a:lnTo>
                  <a:lnTo>
                    <a:pt x="1819136" y="6618289"/>
                  </a:lnTo>
                  <a:lnTo>
                    <a:pt x="1814376" y="6603207"/>
                  </a:lnTo>
                  <a:lnTo>
                    <a:pt x="1811203" y="6587332"/>
                  </a:lnTo>
                  <a:lnTo>
                    <a:pt x="1808823" y="6572251"/>
                  </a:lnTo>
                  <a:lnTo>
                    <a:pt x="1807236" y="6555582"/>
                  </a:lnTo>
                  <a:lnTo>
                    <a:pt x="1547813" y="4050507"/>
                  </a:lnTo>
                  <a:lnTo>
                    <a:pt x="1288389" y="6555582"/>
                  </a:lnTo>
                  <a:lnTo>
                    <a:pt x="1286803" y="6572251"/>
                  </a:lnTo>
                  <a:lnTo>
                    <a:pt x="1282836" y="6587332"/>
                  </a:lnTo>
                  <a:lnTo>
                    <a:pt x="1279663" y="6603207"/>
                  </a:lnTo>
                  <a:lnTo>
                    <a:pt x="1275696" y="6618289"/>
                  </a:lnTo>
                  <a:lnTo>
                    <a:pt x="1270936" y="6632576"/>
                  </a:lnTo>
                  <a:lnTo>
                    <a:pt x="1265383" y="6648451"/>
                  </a:lnTo>
                  <a:lnTo>
                    <a:pt x="1259829" y="6661151"/>
                  </a:lnTo>
                  <a:lnTo>
                    <a:pt x="1252689" y="6675439"/>
                  </a:lnTo>
                  <a:lnTo>
                    <a:pt x="1245549" y="6688932"/>
                  </a:lnTo>
                  <a:lnTo>
                    <a:pt x="1238409" y="6701632"/>
                  </a:lnTo>
                  <a:lnTo>
                    <a:pt x="1229682" y="6715126"/>
                  </a:lnTo>
                  <a:lnTo>
                    <a:pt x="1220162" y="6727032"/>
                  </a:lnTo>
                  <a:lnTo>
                    <a:pt x="1210642" y="6738145"/>
                  </a:lnTo>
                  <a:lnTo>
                    <a:pt x="1201122" y="6750051"/>
                  </a:lnTo>
                  <a:lnTo>
                    <a:pt x="1190015" y="6761163"/>
                  </a:lnTo>
                  <a:lnTo>
                    <a:pt x="1178908" y="6771482"/>
                  </a:lnTo>
                  <a:lnTo>
                    <a:pt x="1167801" y="6781007"/>
                  </a:lnTo>
                  <a:lnTo>
                    <a:pt x="1155901" y="6791326"/>
                  </a:lnTo>
                  <a:lnTo>
                    <a:pt x="1144001" y="6800057"/>
                  </a:lnTo>
                  <a:lnTo>
                    <a:pt x="1130514" y="6807201"/>
                  </a:lnTo>
                  <a:lnTo>
                    <a:pt x="1117027" y="6815139"/>
                  </a:lnTo>
                  <a:lnTo>
                    <a:pt x="1104334" y="6823076"/>
                  </a:lnTo>
                  <a:lnTo>
                    <a:pt x="1090847" y="6829426"/>
                  </a:lnTo>
                  <a:lnTo>
                    <a:pt x="1076567" y="6834982"/>
                  </a:lnTo>
                  <a:lnTo>
                    <a:pt x="1062287" y="6840539"/>
                  </a:lnTo>
                  <a:lnTo>
                    <a:pt x="1047213" y="6844507"/>
                  </a:lnTo>
                  <a:lnTo>
                    <a:pt x="1032933" y="6849269"/>
                  </a:lnTo>
                  <a:lnTo>
                    <a:pt x="1017066" y="6851651"/>
                  </a:lnTo>
                  <a:lnTo>
                    <a:pt x="1001993" y="6854826"/>
                  </a:lnTo>
                  <a:lnTo>
                    <a:pt x="985332" y="6857207"/>
                  </a:lnTo>
                  <a:lnTo>
                    <a:pt x="970259" y="6858001"/>
                  </a:lnTo>
                  <a:lnTo>
                    <a:pt x="953599" y="6858001"/>
                  </a:lnTo>
                  <a:lnTo>
                    <a:pt x="936145" y="6857207"/>
                  </a:lnTo>
                  <a:lnTo>
                    <a:pt x="918691" y="6855619"/>
                  </a:lnTo>
                  <a:lnTo>
                    <a:pt x="901238" y="6853239"/>
                  </a:lnTo>
                  <a:lnTo>
                    <a:pt x="882991" y="6850063"/>
                  </a:lnTo>
                  <a:lnTo>
                    <a:pt x="867124" y="6846095"/>
                  </a:lnTo>
                  <a:lnTo>
                    <a:pt x="850464" y="6841332"/>
                  </a:lnTo>
                  <a:lnTo>
                    <a:pt x="833804" y="6835776"/>
                  </a:lnTo>
                  <a:lnTo>
                    <a:pt x="817143" y="6829426"/>
                  </a:lnTo>
                  <a:lnTo>
                    <a:pt x="802070" y="6821489"/>
                  </a:lnTo>
                  <a:lnTo>
                    <a:pt x="787790" y="6814345"/>
                  </a:lnTo>
                  <a:lnTo>
                    <a:pt x="773509" y="6805613"/>
                  </a:lnTo>
                  <a:lnTo>
                    <a:pt x="759229" y="6795295"/>
                  </a:lnTo>
                  <a:lnTo>
                    <a:pt x="745742" y="6785769"/>
                  </a:lnTo>
                  <a:lnTo>
                    <a:pt x="733049" y="6774657"/>
                  </a:lnTo>
                  <a:lnTo>
                    <a:pt x="721149" y="6763545"/>
                  </a:lnTo>
                  <a:lnTo>
                    <a:pt x="708455" y="6751639"/>
                  </a:lnTo>
                  <a:lnTo>
                    <a:pt x="698142" y="6739732"/>
                  </a:lnTo>
                  <a:lnTo>
                    <a:pt x="687035" y="6726239"/>
                  </a:lnTo>
                  <a:lnTo>
                    <a:pt x="676722" y="6712745"/>
                  </a:lnTo>
                  <a:lnTo>
                    <a:pt x="667995" y="6698457"/>
                  </a:lnTo>
                  <a:lnTo>
                    <a:pt x="659268" y="6684169"/>
                  </a:lnTo>
                  <a:lnTo>
                    <a:pt x="651335" y="6669089"/>
                  </a:lnTo>
                  <a:lnTo>
                    <a:pt x="644988" y="6654007"/>
                  </a:lnTo>
                  <a:lnTo>
                    <a:pt x="638641" y="6638132"/>
                  </a:lnTo>
                  <a:lnTo>
                    <a:pt x="633088" y="6621463"/>
                  </a:lnTo>
                  <a:lnTo>
                    <a:pt x="628328" y="6605589"/>
                  </a:lnTo>
                  <a:lnTo>
                    <a:pt x="624361" y="6588919"/>
                  </a:lnTo>
                  <a:lnTo>
                    <a:pt x="621188" y="6571457"/>
                  </a:lnTo>
                  <a:lnTo>
                    <a:pt x="619601" y="6553995"/>
                  </a:lnTo>
                  <a:lnTo>
                    <a:pt x="617221" y="6535739"/>
                  </a:lnTo>
                  <a:lnTo>
                    <a:pt x="617221" y="6518276"/>
                  </a:lnTo>
                  <a:lnTo>
                    <a:pt x="618808" y="6500019"/>
                  </a:lnTo>
                  <a:lnTo>
                    <a:pt x="792550" y="3769520"/>
                  </a:lnTo>
                  <a:lnTo>
                    <a:pt x="795723" y="3712370"/>
                  </a:lnTo>
                  <a:lnTo>
                    <a:pt x="796516" y="3654426"/>
                  </a:lnTo>
                  <a:lnTo>
                    <a:pt x="796516" y="3597276"/>
                  </a:lnTo>
                  <a:lnTo>
                    <a:pt x="795723" y="3538538"/>
                  </a:lnTo>
                  <a:lnTo>
                    <a:pt x="769543" y="2702720"/>
                  </a:lnTo>
                  <a:lnTo>
                    <a:pt x="530746" y="4015582"/>
                  </a:lnTo>
                  <a:lnTo>
                    <a:pt x="527573" y="4029870"/>
                  </a:lnTo>
                  <a:lnTo>
                    <a:pt x="524400" y="4044157"/>
                  </a:lnTo>
                  <a:lnTo>
                    <a:pt x="519640" y="4057651"/>
                  </a:lnTo>
                  <a:lnTo>
                    <a:pt x="514086" y="4070351"/>
                  </a:lnTo>
                  <a:lnTo>
                    <a:pt x="508533" y="4083845"/>
                  </a:lnTo>
                  <a:lnTo>
                    <a:pt x="502186" y="4095751"/>
                  </a:lnTo>
                  <a:lnTo>
                    <a:pt x="495839" y="4107657"/>
                  </a:lnTo>
                  <a:lnTo>
                    <a:pt x="487906" y="4120357"/>
                  </a:lnTo>
                  <a:lnTo>
                    <a:pt x="479179" y="4130676"/>
                  </a:lnTo>
                  <a:lnTo>
                    <a:pt x="471246" y="4140995"/>
                  </a:lnTo>
                  <a:lnTo>
                    <a:pt x="461726" y="4152107"/>
                  </a:lnTo>
                  <a:lnTo>
                    <a:pt x="452999" y="4160838"/>
                  </a:lnTo>
                  <a:lnTo>
                    <a:pt x="441892" y="4170363"/>
                  </a:lnTo>
                  <a:lnTo>
                    <a:pt x="432372" y="4179095"/>
                  </a:lnTo>
                  <a:lnTo>
                    <a:pt x="421265" y="4187032"/>
                  </a:lnTo>
                  <a:lnTo>
                    <a:pt x="410158" y="4194970"/>
                  </a:lnTo>
                  <a:lnTo>
                    <a:pt x="398258" y="4201320"/>
                  </a:lnTo>
                  <a:lnTo>
                    <a:pt x="385565" y="4207670"/>
                  </a:lnTo>
                  <a:lnTo>
                    <a:pt x="373665" y="4213226"/>
                  </a:lnTo>
                  <a:lnTo>
                    <a:pt x="360971" y="4218782"/>
                  </a:lnTo>
                  <a:lnTo>
                    <a:pt x="348278" y="4223545"/>
                  </a:lnTo>
                  <a:lnTo>
                    <a:pt x="335584" y="4226720"/>
                  </a:lnTo>
                  <a:lnTo>
                    <a:pt x="322097" y="4229895"/>
                  </a:lnTo>
                  <a:lnTo>
                    <a:pt x="307817" y="4232276"/>
                  </a:lnTo>
                  <a:lnTo>
                    <a:pt x="294330" y="4234657"/>
                  </a:lnTo>
                  <a:lnTo>
                    <a:pt x="280050" y="4235451"/>
                  </a:lnTo>
                  <a:lnTo>
                    <a:pt x="267357" y="4235451"/>
                  </a:lnTo>
                  <a:lnTo>
                    <a:pt x="253076" y="4235451"/>
                  </a:lnTo>
                  <a:lnTo>
                    <a:pt x="238796" y="4234657"/>
                  </a:lnTo>
                  <a:lnTo>
                    <a:pt x="224516" y="4232276"/>
                  </a:lnTo>
                  <a:lnTo>
                    <a:pt x="210236" y="4229101"/>
                  </a:lnTo>
                  <a:lnTo>
                    <a:pt x="195956" y="4225926"/>
                  </a:lnTo>
                  <a:lnTo>
                    <a:pt x="171362" y="4217988"/>
                  </a:lnTo>
                  <a:lnTo>
                    <a:pt x="148355" y="4207670"/>
                  </a:lnTo>
                  <a:lnTo>
                    <a:pt x="127728" y="4195763"/>
                  </a:lnTo>
                  <a:lnTo>
                    <a:pt x="107101" y="4183063"/>
                  </a:lnTo>
                  <a:lnTo>
                    <a:pt x="88061" y="4167188"/>
                  </a:lnTo>
                  <a:lnTo>
                    <a:pt x="71401" y="4149726"/>
                  </a:lnTo>
                  <a:lnTo>
                    <a:pt x="56327" y="4132263"/>
                  </a:lnTo>
                  <a:lnTo>
                    <a:pt x="42047" y="4112420"/>
                  </a:lnTo>
                  <a:lnTo>
                    <a:pt x="30147" y="4091782"/>
                  </a:lnTo>
                  <a:lnTo>
                    <a:pt x="19834" y="4069557"/>
                  </a:lnTo>
                  <a:lnTo>
                    <a:pt x="12693" y="4047332"/>
                  </a:lnTo>
                  <a:lnTo>
                    <a:pt x="5553" y="4023520"/>
                  </a:lnTo>
                  <a:lnTo>
                    <a:pt x="1587" y="4000501"/>
                  </a:lnTo>
                  <a:lnTo>
                    <a:pt x="0" y="3975101"/>
                  </a:lnTo>
                  <a:lnTo>
                    <a:pt x="0" y="3950495"/>
                  </a:lnTo>
                  <a:lnTo>
                    <a:pt x="3967" y="3925888"/>
                  </a:lnTo>
                  <a:lnTo>
                    <a:pt x="322891" y="1942307"/>
                  </a:lnTo>
                  <a:lnTo>
                    <a:pt x="327651" y="1919288"/>
                  </a:lnTo>
                  <a:lnTo>
                    <a:pt x="332411" y="1895476"/>
                  </a:lnTo>
                  <a:lnTo>
                    <a:pt x="338757" y="1872457"/>
                  </a:lnTo>
                  <a:lnTo>
                    <a:pt x="345104" y="1850232"/>
                  </a:lnTo>
                  <a:lnTo>
                    <a:pt x="353038" y="1827213"/>
                  </a:lnTo>
                  <a:lnTo>
                    <a:pt x="361764" y="1804988"/>
                  </a:lnTo>
                  <a:lnTo>
                    <a:pt x="370491" y="1784351"/>
                  </a:lnTo>
                  <a:lnTo>
                    <a:pt x="381598" y="1763713"/>
                  </a:lnTo>
                  <a:lnTo>
                    <a:pt x="391118" y="1742282"/>
                  </a:lnTo>
                  <a:lnTo>
                    <a:pt x="403812" y="1721645"/>
                  </a:lnTo>
                  <a:lnTo>
                    <a:pt x="415712" y="1701801"/>
                  </a:lnTo>
                  <a:lnTo>
                    <a:pt x="428405" y="1683545"/>
                  </a:lnTo>
                  <a:lnTo>
                    <a:pt x="441892" y="1664495"/>
                  </a:lnTo>
                  <a:lnTo>
                    <a:pt x="456172" y="1645445"/>
                  </a:lnTo>
                  <a:lnTo>
                    <a:pt x="471246" y="1627982"/>
                  </a:lnTo>
                  <a:lnTo>
                    <a:pt x="487113" y="1612107"/>
                  </a:lnTo>
                  <a:lnTo>
                    <a:pt x="502979" y="1595438"/>
                  </a:lnTo>
                  <a:lnTo>
                    <a:pt x="519640" y="1578770"/>
                  </a:lnTo>
                  <a:lnTo>
                    <a:pt x="537093" y="1564482"/>
                  </a:lnTo>
                  <a:lnTo>
                    <a:pt x="555340" y="1549401"/>
                  </a:lnTo>
                  <a:lnTo>
                    <a:pt x="573587" y="1535907"/>
                  </a:lnTo>
                  <a:lnTo>
                    <a:pt x="593421" y="1522413"/>
                  </a:lnTo>
                  <a:lnTo>
                    <a:pt x="612461" y="1509713"/>
                  </a:lnTo>
                  <a:lnTo>
                    <a:pt x="633088" y="1497807"/>
                  </a:lnTo>
                  <a:lnTo>
                    <a:pt x="652921" y="1486695"/>
                  </a:lnTo>
                  <a:lnTo>
                    <a:pt x="673548" y="1476376"/>
                  </a:lnTo>
                  <a:lnTo>
                    <a:pt x="695762" y="1466851"/>
                  </a:lnTo>
                  <a:lnTo>
                    <a:pt x="717182" y="1458120"/>
                  </a:lnTo>
                  <a:lnTo>
                    <a:pt x="739396" y="1450182"/>
                  </a:lnTo>
                  <a:lnTo>
                    <a:pt x="762403" y="1442244"/>
                  </a:lnTo>
                  <a:lnTo>
                    <a:pt x="785410" y="1435894"/>
                  </a:lnTo>
                  <a:lnTo>
                    <a:pt x="808417" y="1430338"/>
                  </a:lnTo>
                  <a:close/>
                  <a:moveTo>
                    <a:pt x="1547137" y="0"/>
                  </a:moveTo>
                  <a:cubicBezTo>
                    <a:pt x="1878176" y="0"/>
                    <a:pt x="2146537" y="268361"/>
                    <a:pt x="2146537" y="599400"/>
                  </a:cubicBezTo>
                  <a:cubicBezTo>
                    <a:pt x="2146537" y="930439"/>
                    <a:pt x="1878176" y="1198800"/>
                    <a:pt x="1547137" y="1198800"/>
                  </a:cubicBezTo>
                  <a:cubicBezTo>
                    <a:pt x="1216098" y="1198800"/>
                    <a:pt x="947737" y="930439"/>
                    <a:pt x="947737" y="599400"/>
                  </a:cubicBezTo>
                  <a:cubicBezTo>
                    <a:pt x="947737" y="268361"/>
                    <a:pt x="1216098" y="0"/>
                    <a:pt x="154713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3" name="TextBox 42"/>
          <p:cNvSpPr txBox="1">
            <a:spLocks noChangeArrowheads="1"/>
          </p:cNvSpPr>
          <p:nvPr/>
        </p:nvSpPr>
        <p:spPr bwMode="auto">
          <a:xfrm>
            <a:off x="1077803" y="1312910"/>
            <a:ext cx="2126602" cy="202630"/>
          </a:xfrm>
          <a:prstGeom prst="rect">
            <a:avLst/>
          </a:prstGeom>
          <a:noFill/>
          <a:ln w="9525">
            <a:noFill/>
            <a:miter lim="800000"/>
            <a:headEnd/>
            <a:tailEnd/>
          </a:ln>
        </p:spPr>
        <p:txBody>
          <a:bodyPr lIns="0" tIns="0" rIns="0" bIns="0">
            <a:spAutoFit/>
          </a:bodyPr>
          <a:lstStyle/>
          <a:p>
            <a:r>
              <a:rPr lang="zh-CN" altLang="en-US" sz="1300" dirty="0">
                <a:solidFill>
                  <a:schemeClr val="tx2"/>
                </a:solidFill>
                <a:latin typeface="微软雅黑" pitchFamily="34" charset="-122"/>
              </a:rPr>
              <a:t>Please add text</a:t>
            </a:r>
          </a:p>
        </p:txBody>
      </p:sp>
      <p:sp>
        <p:nvSpPr>
          <p:cNvPr id="46" name="TextBox 45"/>
          <p:cNvSpPr txBox="1">
            <a:spLocks noChangeArrowheads="1"/>
          </p:cNvSpPr>
          <p:nvPr/>
        </p:nvSpPr>
        <p:spPr bwMode="auto">
          <a:xfrm>
            <a:off x="1077802" y="1621392"/>
            <a:ext cx="2087774" cy="415570"/>
          </a:xfrm>
          <a:prstGeom prst="rect">
            <a:avLst/>
          </a:prstGeom>
          <a:noFill/>
          <a:ln w="9525">
            <a:noFill/>
            <a:miter lim="800000"/>
            <a:headEnd/>
            <a:tailEnd/>
          </a:ln>
        </p:spPr>
        <p:txBody>
          <a:bodyPr lIns="0" tIns="0" rIns="0" bIns="0">
            <a:spAutoFit/>
          </a:bodyPr>
          <a:lstStyle/>
          <a:p>
            <a:pPr algn="just"/>
            <a:r>
              <a:rPr lang="zh-CN" altLang="en-US" sz="900" dirty="0">
                <a:solidFill>
                  <a:srgbClr val="808080"/>
                </a:solidFill>
              </a:rPr>
              <a:t>Insert the text you need here, insert what you need here, insert the text you need here</a:t>
            </a:r>
            <a:endParaRPr lang="en-US" altLang="zh-CN" sz="900" dirty="0">
              <a:solidFill>
                <a:srgbClr val="808080"/>
              </a:solidFill>
            </a:endParaRPr>
          </a:p>
        </p:txBody>
      </p:sp>
      <p:sp>
        <p:nvSpPr>
          <p:cNvPr id="49" name="TextBox 48"/>
          <p:cNvSpPr txBox="1">
            <a:spLocks noChangeArrowheads="1"/>
          </p:cNvSpPr>
          <p:nvPr/>
        </p:nvSpPr>
        <p:spPr bwMode="auto">
          <a:xfrm>
            <a:off x="1077803" y="2375963"/>
            <a:ext cx="2126602" cy="405261"/>
          </a:xfrm>
          <a:prstGeom prst="rect">
            <a:avLst/>
          </a:prstGeom>
          <a:noFill/>
          <a:ln w="9525">
            <a:noFill/>
            <a:miter lim="800000"/>
            <a:headEnd/>
            <a:tailEnd/>
          </a:ln>
        </p:spPr>
        <p:txBody>
          <a:bodyPr lIns="0" tIns="0" rIns="0" bIns="0">
            <a:spAutoFit/>
          </a:bodyPr>
          <a:lstStyle/>
          <a:p>
            <a:r>
              <a:rPr lang="zh-CN" altLang="en-US" sz="1300" dirty="0">
                <a:solidFill>
                  <a:schemeClr val="tx2"/>
                </a:solidFill>
              </a:rPr>
              <a:t>Please add text</a:t>
            </a:r>
          </a:p>
          <a:p>
            <a:endParaRPr lang="zh-CN" altLang="en-US" sz="1300" dirty="0">
              <a:solidFill>
                <a:schemeClr val="tx2"/>
              </a:solidFill>
              <a:latin typeface="微软雅黑" pitchFamily="34" charset="-122"/>
            </a:endParaRPr>
          </a:p>
        </p:txBody>
      </p:sp>
      <p:sp>
        <p:nvSpPr>
          <p:cNvPr id="52" name="TextBox 51"/>
          <p:cNvSpPr txBox="1">
            <a:spLocks noChangeArrowheads="1"/>
          </p:cNvSpPr>
          <p:nvPr/>
        </p:nvSpPr>
        <p:spPr bwMode="auto">
          <a:xfrm>
            <a:off x="1077802" y="2684446"/>
            <a:ext cx="2087774" cy="554094"/>
          </a:xfrm>
          <a:prstGeom prst="rect">
            <a:avLst/>
          </a:prstGeom>
          <a:noFill/>
          <a:ln w="9525">
            <a:noFill/>
            <a:miter lim="800000"/>
            <a:headEnd/>
            <a:tailEnd/>
          </a:ln>
        </p:spPr>
        <p:txBody>
          <a:bodyPr lIns="0" tIns="0" rIns="0" bIns="0">
            <a:spAutoFit/>
          </a:bodyPr>
          <a:lstStyle/>
          <a:p>
            <a:pPr algn="just"/>
            <a:r>
              <a:rPr lang="zh-CN" altLang="en-US" sz="900" dirty="0">
                <a:solidFill>
                  <a:srgbClr val="808080"/>
                </a:solidFill>
              </a:rPr>
              <a:t>Insert the text you need here, insert what you need here, insert the text you need here</a:t>
            </a:r>
            <a:endParaRPr lang="en-US" altLang="zh-CN" sz="900" dirty="0">
              <a:solidFill>
                <a:srgbClr val="808080"/>
              </a:solidFill>
            </a:endParaRPr>
          </a:p>
          <a:p>
            <a:pPr algn="just"/>
            <a:endParaRPr lang="en-US" altLang="zh-CN" sz="900" dirty="0">
              <a:solidFill>
                <a:srgbClr val="808080"/>
              </a:solidFill>
              <a:latin typeface="微软雅黑" pitchFamily="34" charset="-122"/>
            </a:endParaRPr>
          </a:p>
        </p:txBody>
      </p:sp>
      <p:sp>
        <p:nvSpPr>
          <p:cNvPr id="53" name="TextBox 52"/>
          <p:cNvSpPr txBox="1">
            <a:spLocks noChangeArrowheads="1"/>
          </p:cNvSpPr>
          <p:nvPr/>
        </p:nvSpPr>
        <p:spPr bwMode="auto">
          <a:xfrm>
            <a:off x="1077803" y="3485893"/>
            <a:ext cx="2126602" cy="405261"/>
          </a:xfrm>
          <a:prstGeom prst="rect">
            <a:avLst/>
          </a:prstGeom>
          <a:noFill/>
          <a:ln w="9525">
            <a:noFill/>
            <a:miter lim="800000"/>
            <a:headEnd/>
            <a:tailEnd/>
          </a:ln>
        </p:spPr>
        <p:txBody>
          <a:bodyPr lIns="0" tIns="0" rIns="0" bIns="0">
            <a:spAutoFit/>
          </a:bodyPr>
          <a:lstStyle/>
          <a:p>
            <a:r>
              <a:rPr lang="zh-CN" altLang="en-US" sz="1300" dirty="0">
                <a:solidFill>
                  <a:schemeClr val="tx2"/>
                </a:solidFill>
              </a:rPr>
              <a:t>Please add text</a:t>
            </a:r>
          </a:p>
          <a:p>
            <a:endParaRPr lang="zh-CN" altLang="en-US" sz="1300" dirty="0">
              <a:solidFill>
                <a:schemeClr val="tx2"/>
              </a:solidFill>
              <a:latin typeface="微软雅黑" pitchFamily="34" charset="-122"/>
            </a:endParaRPr>
          </a:p>
        </p:txBody>
      </p:sp>
      <p:sp>
        <p:nvSpPr>
          <p:cNvPr id="54" name="TextBox 53"/>
          <p:cNvSpPr txBox="1">
            <a:spLocks noChangeArrowheads="1"/>
          </p:cNvSpPr>
          <p:nvPr/>
        </p:nvSpPr>
        <p:spPr bwMode="auto">
          <a:xfrm>
            <a:off x="1077802" y="3792864"/>
            <a:ext cx="2087774" cy="415570"/>
          </a:xfrm>
          <a:prstGeom prst="rect">
            <a:avLst/>
          </a:prstGeom>
          <a:noFill/>
          <a:ln w="9525">
            <a:noFill/>
            <a:miter lim="800000"/>
            <a:headEnd/>
            <a:tailEnd/>
          </a:ln>
        </p:spPr>
        <p:txBody>
          <a:bodyPr lIns="0" tIns="0" rIns="0" bIns="0">
            <a:spAutoFit/>
          </a:bodyPr>
          <a:lstStyle/>
          <a:p>
            <a:pPr algn="just"/>
            <a:r>
              <a:rPr lang="zh-CN" altLang="en-US" sz="900" dirty="0">
                <a:solidFill>
                  <a:srgbClr val="808080"/>
                </a:solidFill>
              </a:rPr>
              <a:t>Insert the text you need here, insert what you need here, insert the text you need here</a:t>
            </a:r>
            <a:endParaRPr lang="en-US" altLang="zh-CN" sz="900" dirty="0">
              <a:solidFill>
                <a:srgbClr val="808080"/>
              </a:solidFill>
            </a:endParaRPr>
          </a:p>
        </p:txBody>
      </p:sp>
      <p:sp>
        <p:nvSpPr>
          <p:cNvPr id="55" name="TextBox 54"/>
          <p:cNvSpPr txBox="1">
            <a:spLocks noChangeArrowheads="1"/>
          </p:cNvSpPr>
          <p:nvPr/>
        </p:nvSpPr>
        <p:spPr bwMode="auto">
          <a:xfrm>
            <a:off x="6047218" y="1348196"/>
            <a:ext cx="2126602" cy="202630"/>
          </a:xfrm>
          <a:prstGeom prst="rect">
            <a:avLst/>
          </a:prstGeom>
          <a:noFill/>
          <a:ln w="9525">
            <a:noFill/>
            <a:miter lim="800000"/>
            <a:headEnd/>
            <a:tailEnd/>
          </a:ln>
        </p:spPr>
        <p:txBody>
          <a:bodyPr lIns="0" tIns="0" rIns="0" bIns="0">
            <a:spAutoFit/>
          </a:bodyPr>
          <a:lstStyle/>
          <a:p>
            <a:r>
              <a:rPr lang="zh-CN" altLang="en-US" sz="1300" dirty="0">
                <a:solidFill>
                  <a:schemeClr val="tx2"/>
                </a:solidFill>
                <a:latin typeface="微软雅黑" pitchFamily="34" charset="-122"/>
              </a:rPr>
              <a:t>Please add text</a:t>
            </a:r>
          </a:p>
        </p:txBody>
      </p:sp>
      <p:sp>
        <p:nvSpPr>
          <p:cNvPr id="56" name="TextBox 55"/>
          <p:cNvSpPr txBox="1">
            <a:spLocks noChangeArrowheads="1"/>
          </p:cNvSpPr>
          <p:nvPr/>
        </p:nvSpPr>
        <p:spPr bwMode="auto">
          <a:xfrm>
            <a:off x="6047216" y="1656678"/>
            <a:ext cx="2087774" cy="415570"/>
          </a:xfrm>
          <a:prstGeom prst="rect">
            <a:avLst/>
          </a:prstGeom>
          <a:noFill/>
          <a:ln w="9525">
            <a:noFill/>
            <a:miter lim="800000"/>
            <a:headEnd/>
            <a:tailEnd/>
          </a:ln>
        </p:spPr>
        <p:txBody>
          <a:bodyPr lIns="0" tIns="0" rIns="0" bIns="0">
            <a:spAutoFit/>
          </a:bodyPr>
          <a:lstStyle/>
          <a:p>
            <a:pPr algn="just"/>
            <a:r>
              <a:rPr lang="zh-CN" altLang="en-US" sz="900" dirty="0">
                <a:solidFill>
                  <a:srgbClr val="808080"/>
                </a:solidFill>
              </a:rPr>
              <a:t>Insert the text you need here, insert what you need here, insert the text you need here</a:t>
            </a:r>
            <a:endParaRPr lang="en-US" altLang="zh-CN" sz="900" dirty="0">
              <a:solidFill>
                <a:srgbClr val="808080"/>
              </a:solidFill>
            </a:endParaRPr>
          </a:p>
        </p:txBody>
      </p:sp>
      <p:sp>
        <p:nvSpPr>
          <p:cNvPr id="57" name="TextBox 56"/>
          <p:cNvSpPr txBox="1">
            <a:spLocks noChangeArrowheads="1"/>
          </p:cNvSpPr>
          <p:nvPr/>
        </p:nvSpPr>
        <p:spPr bwMode="auto">
          <a:xfrm>
            <a:off x="6047218" y="2411249"/>
            <a:ext cx="2126602" cy="405261"/>
          </a:xfrm>
          <a:prstGeom prst="rect">
            <a:avLst/>
          </a:prstGeom>
          <a:noFill/>
          <a:ln w="9525">
            <a:noFill/>
            <a:miter lim="800000"/>
            <a:headEnd/>
            <a:tailEnd/>
          </a:ln>
        </p:spPr>
        <p:txBody>
          <a:bodyPr lIns="0" tIns="0" rIns="0" bIns="0">
            <a:spAutoFit/>
          </a:bodyPr>
          <a:lstStyle/>
          <a:p>
            <a:r>
              <a:rPr lang="zh-CN" altLang="en-US" sz="1300" dirty="0">
                <a:solidFill>
                  <a:schemeClr val="tx2"/>
                </a:solidFill>
              </a:rPr>
              <a:t>Please add text</a:t>
            </a:r>
          </a:p>
          <a:p>
            <a:endParaRPr lang="zh-CN" altLang="en-US" sz="1300" dirty="0">
              <a:solidFill>
                <a:schemeClr val="tx2"/>
              </a:solidFill>
              <a:latin typeface="微软雅黑" pitchFamily="34" charset="-122"/>
            </a:endParaRPr>
          </a:p>
        </p:txBody>
      </p:sp>
      <p:sp>
        <p:nvSpPr>
          <p:cNvPr id="58" name="TextBox 57"/>
          <p:cNvSpPr txBox="1">
            <a:spLocks noChangeArrowheads="1"/>
          </p:cNvSpPr>
          <p:nvPr/>
        </p:nvSpPr>
        <p:spPr bwMode="auto">
          <a:xfrm>
            <a:off x="6047216" y="2719732"/>
            <a:ext cx="2087774" cy="554094"/>
          </a:xfrm>
          <a:prstGeom prst="rect">
            <a:avLst/>
          </a:prstGeom>
          <a:noFill/>
          <a:ln w="9525">
            <a:noFill/>
            <a:miter lim="800000"/>
            <a:headEnd/>
            <a:tailEnd/>
          </a:ln>
        </p:spPr>
        <p:txBody>
          <a:bodyPr lIns="0" tIns="0" rIns="0" bIns="0">
            <a:spAutoFit/>
          </a:bodyPr>
          <a:lstStyle/>
          <a:p>
            <a:pPr algn="just"/>
            <a:r>
              <a:rPr lang="zh-CN" altLang="en-US" sz="900" dirty="0">
                <a:solidFill>
                  <a:srgbClr val="808080"/>
                </a:solidFill>
              </a:rPr>
              <a:t>Insert the text you need here, insert what you need here, insert the text you need here</a:t>
            </a:r>
            <a:endParaRPr lang="en-US" altLang="zh-CN" sz="900" dirty="0">
              <a:solidFill>
                <a:srgbClr val="808080"/>
              </a:solidFill>
            </a:endParaRPr>
          </a:p>
          <a:p>
            <a:pPr algn="just"/>
            <a:endParaRPr lang="en-US" altLang="zh-CN" sz="900" dirty="0">
              <a:solidFill>
                <a:srgbClr val="808080"/>
              </a:solidFill>
              <a:latin typeface="微软雅黑" pitchFamily="34" charset="-122"/>
            </a:endParaRPr>
          </a:p>
        </p:txBody>
      </p:sp>
      <p:sp>
        <p:nvSpPr>
          <p:cNvPr id="59" name="TextBox 58"/>
          <p:cNvSpPr txBox="1">
            <a:spLocks noChangeArrowheads="1"/>
          </p:cNvSpPr>
          <p:nvPr/>
        </p:nvSpPr>
        <p:spPr bwMode="auto">
          <a:xfrm>
            <a:off x="6047218" y="3521179"/>
            <a:ext cx="2126602" cy="405261"/>
          </a:xfrm>
          <a:prstGeom prst="rect">
            <a:avLst/>
          </a:prstGeom>
          <a:noFill/>
          <a:ln w="9525">
            <a:noFill/>
            <a:miter lim="800000"/>
            <a:headEnd/>
            <a:tailEnd/>
          </a:ln>
        </p:spPr>
        <p:txBody>
          <a:bodyPr lIns="0" tIns="0" rIns="0" bIns="0">
            <a:spAutoFit/>
          </a:bodyPr>
          <a:lstStyle/>
          <a:p>
            <a:r>
              <a:rPr lang="zh-CN" altLang="en-US" sz="1300" dirty="0">
                <a:solidFill>
                  <a:schemeClr val="tx2"/>
                </a:solidFill>
              </a:rPr>
              <a:t>Please add text</a:t>
            </a:r>
          </a:p>
          <a:p>
            <a:endParaRPr lang="zh-CN" altLang="en-US" sz="1300" dirty="0">
              <a:solidFill>
                <a:schemeClr val="tx2"/>
              </a:solidFill>
              <a:latin typeface="微软雅黑" pitchFamily="34" charset="-122"/>
            </a:endParaRPr>
          </a:p>
        </p:txBody>
      </p:sp>
      <p:sp>
        <p:nvSpPr>
          <p:cNvPr id="60" name="TextBox 59"/>
          <p:cNvSpPr txBox="1">
            <a:spLocks noChangeArrowheads="1"/>
          </p:cNvSpPr>
          <p:nvPr/>
        </p:nvSpPr>
        <p:spPr bwMode="auto">
          <a:xfrm>
            <a:off x="6047216" y="3828150"/>
            <a:ext cx="2087774" cy="415570"/>
          </a:xfrm>
          <a:prstGeom prst="rect">
            <a:avLst/>
          </a:prstGeom>
          <a:noFill/>
          <a:ln w="9525">
            <a:noFill/>
            <a:miter lim="800000"/>
            <a:headEnd/>
            <a:tailEnd/>
          </a:ln>
        </p:spPr>
        <p:txBody>
          <a:bodyPr lIns="0" tIns="0" rIns="0" bIns="0">
            <a:spAutoFit/>
          </a:bodyPr>
          <a:lstStyle/>
          <a:p>
            <a:pPr algn="just"/>
            <a:r>
              <a:rPr lang="zh-CN" altLang="en-US" sz="900" dirty="0">
                <a:solidFill>
                  <a:srgbClr val="808080"/>
                </a:solidFill>
              </a:rPr>
              <a:t>Insert the text you need here, insert what you need here, insert the text you need here</a:t>
            </a:r>
            <a:endParaRPr lang="en-US" altLang="zh-CN" sz="900" dirty="0">
              <a:solidFill>
                <a:srgbClr val="808080"/>
              </a:solidFill>
            </a:endParaRPr>
          </a:p>
        </p:txBody>
      </p:sp>
    </p:spTree>
    <p:extLst>
      <p:ext uri="{BB962C8B-B14F-4D97-AF65-F5344CB8AC3E}">
        <p14:creationId xmlns:p14="http://schemas.microsoft.com/office/powerpoint/2010/main" val="365700166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11" presetID="10" presetClass="entr" presetSubtype="0" fill="hold" grpId="0" nodeType="withEffect">
                                  <p:stCondLst>
                                    <p:cond delay="5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wipe(right)">
                                      <p:cBhvr>
                                        <p:cTn id="16" dur="500"/>
                                        <p:tgtEl>
                                          <p:spTgt spid="43"/>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wipe(right)">
                                      <p:cBhvr>
                                        <p:cTn id="19" dur="500"/>
                                        <p:tgtEl>
                                          <p:spTgt spid="46"/>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wipe(right)">
                                      <p:cBhvr>
                                        <p:cTn id="22" dur="500"/>
                                        <p:tgtEl>
                                          <p:spTgt spid="49"/>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wipe(right)">
                                      <p:cBhvr>
                                        <p:cTn id="25" dur="500"/>
                                        <p:tgtEl>
                                          <p:spTgt spid="52"/>
                                        </p:tgtEl>
                                      </p:cBhvr>
                                    </p:animEffect>
                                  </p:childTnLst>
                                </p:cTn>
                              </p:par>
                              <p:par>
                                <p:cTn id="26" presetID="22" presetClass="entr" presetSubtype="2" fill="hold" grpId="0"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wipe(right)">
                                      <p:cBhvr>
                                        <p:cTn id="28" dur="500"/>
                                        <p:tgtEl>
                                          <p:spTgt spid="53"/>
                                        </p:tgtEl>
                                      </p:cBhvr>
                                    </p:animEffect>
                                  </p:childTnLst>
                                </p:cTn>
                              </p:par>
                              <p:par>
                                <p:cTn id="29" presetID="22" presetClass="entr" presetSubtype="2" fill="hold" grpId="0" nodeType="with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wipe(right)">
                                      <p:cBhvr>
                                        <p:cTn id="31" dur="500"/>
                                        <p:tgtEl>
                                          <p:spTgt spid="54"/>
                                        </p:tgtEl>
                                      </p:cBhvr>
                                    </p:animEffect>
                                  </p:childTnLst>
                                </p:cTn>
                              </p:par>
                              <p:par>
                                <p:cTn id="32" presetID="22" presetClass="entr" presetSubtype="2" fill="hold" grpId="0" nodeType="with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wipe(right)">
                                      <p:cBhvr>
                                        <p:cTn id="34" dur="500"/>
                                        <p:tgtEl>
                                          <p:spTgt spid="55"/>
                                        </p:tgtEl>
                                      </p:cBhvr>
                                    </p:animEffect>
                                  </p:childTnLst>
                                </p:cTn>
                              </p:par>
                              <p:par>
                                <p:cTn id="35" presetID="22" presetClass="entr" presetSubtype="2" fill="hold" grpId="0" nodeType="withEffect">
                                  <p:stCondLst>
                                    <p:cond delay="0"/>
                                  </p:stCondLst>
                                  <p:childTnLst>
                                    <p:set>
                                      <p:cBhvr>
                                        <p:cTn id="36" dur="1" fill="hold">
                                          <p:stCondLst>
                                            <p:cond delay="0"/>
                                          </p:stCondLst>
                                        </p:cTn>
                                        <p:tgtEl>
                                          <p:spTgt spid="56"/>
                                        </p:tgtEl>
                                        <p:attrNameLst>
                                          <p:attrName>style.visibility</p:attrName>
                                        </p:attrNameLst>
                                      </p:cBhvr>
                                      <p:to>
                                        <p:strVal val="visible"/>
                                      </p:to>
                                    </p:set>
                                    <p:animEffect transition="in" filter="wipe(right)">
                                      <p:cBhvr>
                                        <p:cTn id="37" dur="500"/>
                                        <p:tgtEl>
                                          <p:spTgt spid="56"/>
                                        </p:tgtEl>
                                      </p:cBhvr>
                                    </p:animEffect>
                                  </p:childTnLst>
                                </p:cTn>
                              </p:par>
                              <p:par>
                                <p:cTn id="38" presetID="22" presetClass="entr" presetSubtype="2" fill="hold" grpId="0" nodeType="withEffect">
                                  <p:stCondLst>
                                    <p:cond delay="0"/>
                                  </p:stCondLst>
                                  <p:childTnLst>
                                    <p:set>
                                      <p:cBhvr>
                                        <p:cTn id="39" dur="1" fill="hold">
                                          <p:stCondLst>
                                            <p:cond delay="0"/>
                                          </p:stCondLst>
                                        </p:cTn>
                                        <p:tgtEl>
                                          <p:spTgt spid="57"/>
                                        </p:tgtEl>
                                        <p:attrNameLst>
                                          <p:attrName>style.visibility</p:attrName>
                                        </p:attrNameLst>
                                      </p:cBhvr>
                                      <p:to>
                                        <p:strVal val="visible"/>
                                      </p:to>
                                    </p:set>
                                    <p:animEffect transition="in" filter="wipe(right)">
                                      <p:cBhvr>
                                        <p:cTn id="40" dur="500"/>
                                        <p:tgtEl>
                                          <p:spTgt spid="57"/>
                                        </p:tgtEl>
                                      </p:cBhvr>
                                    </p:animEffect>
                                  </p:childTnLst>
                                </p:cTn>
                              </p:par>
                              <p:par>
                                <p:cTn id="41" presetID="22" presetClass="entr" presetSubtype="2" fill="hold" grpId="0" nodeType="withEffect">
                                  <p:stCondLst>
                                    <p:cond delay="0"/>
                                  </p:stCondLst>
                                  <p:childTnLst>
                                    <p:set>
                                      <p:cBhvr>
                                        <p:cTn id="42" dur="1" fill="hold">
                                          <p:stCondLst>
                                            <p:cond delay="0"/>
                                          </p:stCondLst>
                                        </p:cTn>
                                        <p:tgtEl>
                                          <p:spTgt spid="58"/>
                                        </p:tgtEl>
                                        <p:attrNameLst>
                                          <p:attrName>style.visibility</p:attrName>
                                        </p:attrNameLst>
                                      </p:cBhvr>
                                      <p:to>
                                        <p:strVal val="visible"/>
                                      </p:to>
                                    </p:set>
                                    <p:animEffect transition="in" filter="wipe(right)">
                                      <p:cBhvr>
                                        <p:cTn id="43" dur="500"/>
                                        <p:tgtEl>
                                          <p:spTgt spid="58"/>
                                        </p:tgtEl>
                                      </p:cBhvr>
                                    </p:animEffect>
                                  </p:childTnLst>
                                </p:cTn>
                              </p:par>
                              <p:par>
                                <p:cTn id="44" presetID="22" presetClass="entr" presetSubtype="2" fill="hold" grpId="0" nodeType="withEffect">
                                  <p:stCondLst>
                                    <p:cond delay="0"/>
                                  </p:stCondLst>
                                  <p:childTnLst>
                                    <p:set>
                                      <p:cBhvr>
                                        <p:cTn id="45" dur="1" fill="hold">
                                          <p:stCondLst>
                                            <p:cond delay="0"/>
                                          </p:stCondLst>
                                        </p:cTn>
                                        <p:tgtEl>
                                          <p:spTgt spid="59"/>
                                        </p:tgtEl>
                                        <p:attrNameLst>
                                          <p:attrName>style.visibility</p:attrName>
                                        </p:attrNameLst>
                                      </p:cBhvr>
                                      <p:to>
                                        <p:strVal val="visible"/>
                                      </p:to>
                                    </p:set>
                                    <p:animEffect transition="in" filter="wipe(right)">
                                      <p:cBhvr>
                                        <p:cTn id="46" dur="500"/>
                                        <p:tgtEl>
                                          <p:spTgt spid="59"/>
                                        </p:tgtEl>
                                      </p:cBhvr>
                                    </p:animEffect>
                                  </p:childTnLst>
                                </p:cTn>
                              </p:par>
                              <p:par>
                                <p:cTn id="47" presetID="22" presetClass="entr" presetSubtype="2" fill="hold" grpId="0" nodeType="withEffect">
                                  <p:stCondLst>
                                    <p:cond delay="0"/>
                                  </p:stCondLst>
                                  <p:childTnLst>
                                    <p:set>
                                      <p:cBhvr>
                                        <p:cTn id="48" dur="1" fill="hold">
                                          <p:stCondLst>
                                            <p:cond delay="0"/>
                                          </p:stCondLst>
                                        </p:cTn>
                                        <p:tgtEl>
                                          <p:spTgt spid="60"/>
                                        </p:tgtEl>
                                        <p:attrNameLst>
                                          <p:attrName>style.visibility</p:attrName>
                                        </p:attrNameLst>
                                      </p:cBhvr>
                                      <p:to>
                                        <p:strVal val="visible"/>
                                      </p:to>
                                    </p:set>
                                    <p:animEffect transition="in" filter="wipe(right)">
                                      <p:cBhvr>
                                        <p:cTn id="49"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3" grpId="0"/>
      <p:bldP spid="46" grpId="0"/>
      <p:bldP spid="49" grpId="0"/>
      <p:bldP spid="52" grpId="0"/>
      <p:bldP spid="53" grpId="0"/>
      <p:bldP spid="54" grpId="0"/>
      <p:bldP spid="55" grpId="0"/>
      <p:bldP spid="56" grpId="0"/>
      <p:bldP spid="57" grpId="0"/>
      <p:bldP spid="58" grpId="0"/>
      <p:bldP spid="59" grpId="0"/>
      <p:bldP spid="6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图片 4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0547" y="1276400"/>
            <a:ext cx="4061075" cy="2876594"/>
          </a:xfrm>
          <a:custGeom>
            <a:avLst/>
            <a:gdLst>
              <a:gd name="connsiteX0" fmla="*/ 0 w 5413827"/>
              <a:gd name="connsiteY0" fmla="*/ 0 h 5768771"/>
              <a:gd name="connsiteX1" fmla="*/ 5413827 w 5413827"/>
              <a:gd name="connsiteY1" fmla="*/ 0 h 5768771"/>
              <a:gd name="connsiteX2" fmla="*/ 5413827 w 5413827"/>
              <a:gd name="connsiteY2" fmla="*/ 5768771 h 5768771"/>
              <a:gd name="connsiteX3" fmla="*/ 0 w 5413827"/>
              <a:gd name="connsiteY3" fmla="*/ 5768771 h 5768771"/>
            </a:gdLst>
            <a:ahLst/>
            <a:cxnLst>
              <a:cxn ang="0">
                <a:pos x="connsiteX0" y="connsiteY0"/>
              </a:cxn>
              <a:cxn ang="0">
                <a:pos x="connsiteX1" y="connsiteY1"/>
              </a:cxn>
              <a:cxn ang="0">
                <a:pos x="connsiteX2" y="connsiteY2"/>
              </a:cxn>
              <a:cxn ang="0">
                <a:pos x="connsiteX3" y="connsiteY3"/>
              </a:cxn>
            </a:cxnLst>
            <a:rect l="l" t="t" r="r" b="b"/>
            <a:pathLst>
              <a:path w="5413827" h="5768771">
                <a:moveTo>
                  <a:pt x="0" y="0"/>
                </a:moveTo>
                <a:lnTo>
                  <a:pt x="5413827" y="0"/>
                </a:lnTo>
                <a:lnTo>
                  <a:pt x="5413827" y="5768771"/>
                </a:lnTo>
                <a:lnTo>
                  <a:pt x="0" y="5768771"/>
                </a:lnTo>
                <a:close/>
              </a:path>
            </a:pathLst>
          </a:custGeom>
        </p:spPr>
      </p:pic>
      <p:pic>
        <p:nvPicPr>
          <p:cNvPr id="28" name="图片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30114" y="2896088"/>
            <a:ext cx="1485155" cy="1113866"/>
          </a:xfrm>
          <a:custGeom>
            <a:avLst/>
            <a:gdLst>
              <a:gd name="connsiteX0" fmla="*/ 0 w 1979862"/>
              <a:gd name="connsiteY0" fmla="*/ 0 h 1866271"/>
              <a:gd name="connsiteX1" fmla="*/ 1979862 w 1979862"/>
              <a:gd name="connsiteY1" fmla="*/ 0 h 1866271"/>
              <a:gd name="connsiteX2" fmla="*/ 1979862 w 1979862"/>
              <a:gd name="connsiteY2" fmla="*/ 1866271 h 1866271"/>
              <a:gd name="connsiteX3" fmla="*/ 0 w 1979862"/>
              <a:gd name="connsiteY3" fmla="*/ 1866271 h 1866271"/>
            </a:gdLst>
            <a:ahLst/>
            <a:cxnLst>
              <a:cxn ang="0">
                <a:pos x="connsiteX0" y="connsiteY0"/>
              </a:cxn>
              <a:cxn ang="0">
                <a:pos x="connsiteX1" y="connsiteY1"/>
              </a:cxn>
              <a:cxn ang="0">
                <a:pos x="connsiteX2" y="connsiteY2"/>
              </a:cxn>
              <a:cxn ang="0">
                <a:pos x="connsiteX3" y="connsiteY3"/>
              </a:cxn>
            </a:cxnLst>
            <a:rect l="l" t="t" r="r" b="b"/>
            <a:pathLst>
              <a:path w="1979862" h="1866271">
                <a:moveTo>
                  <a:pt x="0" y="0"/>
                </a:moveTo>
                <a:lnTo>
                  <a:pt x="1979862" y="0"/>
                </a:lnTo>
                <a:lnTo>
                  <a:pt x="1979862" y="1866271"/>
                </a:lnTo>
                <a:lnTo>
                  <a:pt x="0" y="1866271"/>
                </a:lnTo>
                <a:close/>
              </a:path>
            </a:pathLst>
          </a:custGeom>
        </p:spPr>
      </p:pic>
      <p:pic>
        <p:nvPicPr>
          <p:cNvPr id="27" name="图片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9246" y="1446111"/>
            <a:ext cx="1485155" cy="1017690"/>
          </a:xfrm>
          <a:custGeom>
            <a:avLst/>
            <a:gdLst>
              <a:gd name="connsiteX0" fmla="*/ 0 w 1979862"/>
              <a:gd name="connsiteY0" fmla="*/ 0 h 1866271"/>
              <a:gd name="connsiteX1" fmla="*/ 1979862 w 1979862"/>
              <a:gd name="connsiteY1" fmla="*/ 0 h 1866271"/>
              <a:gd name="connsiteX2" fmla="*/ 1979862 w 1979862"/>
              <a:gd name="connsiteY2" fmla="*/ 1866271 h 1866271"/>
              <a:gd name="connsiteX3" fmla="*/ 0 w 1979862"/>
              <a:gd name="connsiteY3" fmla="*/ 1866271 h 1866271"/>
            </a:gdLst>
            <a:ahLst/>
            <a:cxnLst>
              <a:cxn ang="0">
                <a:pos x="connsiteX0" y="connsiteY0"/>
              </a:cxn>
              <a:cxn ang="0">
                <a:pos x="connsiteX1" y="connsiteY1"/>
              </a:cxn>
              <a:cxn ang="0">
                <a:pos x="connsiteX2" y="connsiteY2"/>
              </a:cxn>
              <a:cxn ang="0">
                <a:pos x="connsiteX3" y="connsiteY3"/>
              </a:cxn>
            </a:cxnLst>
            <a:rect l="l" t="t" r="r" b="b"/>
            <a:pathLst>
              <a:path w="1979862" h="1866271">
                <a:moveTo>
                  <a:pt x="0" y="0"/>
                </a:moveTo>
                <a:lnTo>
                  <a:pt x="1979862" y="0"/>
                </a:lnTo>
                <a:lnTo>
                  <a:pt x="1979862" y="1866271"/>
                </a:lnTo>
                <a:lnTo>
                  <a:pt x="0" y="1866271"/>
                </a:lnTo>
                <a:close/>
              </a:path>
            </a:pathLst>
          </a:custGeom>
        </p:spPr>
      </p:pic>
      <p:sp>
        <p:nvSpPr>
          <p:cNvPr id="19" name="Slide Number Placeholder 1"/>
          <p:cNvSpPr>
            <a:spLocks noGrp="1"/>
          </p:cNvSpPr>
          <p:nvPr>
            <p:ph type="sldNum" sz="quarter" idx="4294967295"/>
          </p:nvPr>
        </p:nvSpPr>
        <p:spPr>
          <a:xfrm>
            <a:off x="7011988" y="4184650"/>
            <a:ext cx="2133600" cy="274638"/>
          </a:xfrm>
        </p:spPr>
        <p:txBody>
          <a:bodyPr/>
          <a:lstStyle/>
          <a:p>
            <a:r>
              <a:rPr lang="en-US" dirty="0">
                <a:latin typeface="+mn-ea"/>
                <a:ea typeface="+mn-ea"/>
              </a:rPr>
              <a:t>27</a:t>
            </a:r>
          </a:p>
        </p:txBody>
      </p:sp>
      <p:grpSp>
        <p:nvGrpSpPr>
          <p:cNvPr id="9" name="组合 40"/>
          <p:cNvGrpSpPr/>
          <p:nvPr/>
        </p:nvGrpSpPr>
        <p:grpSpPr>
          <a:xfrm>
            <a:off x="269248" y="2753048"/>
            <a:ext cx="3015588" cy="1399946"/>
            <a:chOff x="358933" y="4447115"/>
            <a:chExt cx="4020086" cy="1866271"/>
          </a:xfrm>
        </p:grpSpPr>
        <p:sp>
          <p:nvSpPr>
            <p:cNvPr id="4" name="Rectangle 57"/>
            <p:cNvSpPr/>
            <p:nvPr/>
          </p:nvSpPr>
          <p:spPr>
            <a:xfrm>
              <a:off x="358933" y="4447115"/>
              <a:ext cx="4020086" cy="186627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grpSp>
          <p:nvGrpSpPr>
            <p:cNvPr id="10" name="Group 82"/>
            <p:cNvGrpSpPr/>
            <p:nvPr/>
          </p:nvGrpSpPr>
          <p:grpSpPr>
            <a:xfrm>
              <a:off x="511586" y="4678777"/>
              <a:ext cx="3714780" cy="1248940"/>
              <a:chOff x="522312" y="776799"/>
              <a:chExt cx="3817459" cy="1248940"/>
            </a:xfrm>
          </p:grpSpPr>
          <p:sp>
            <p:nvSpPr>
              <p:cNvPr id="36" name="Rectangle 80"/>
              <p:cNvSpPr/>
              <p:nvPr/>
            </p:nvSpPr>
            <p:spPr>
              <a:xfrm>
                <a:off x="522312" y="776799"/>
                <a:ext cx="3715859" cy="651471"/>
              </a:xfrm>
              <a:prstGeom prst="rect">
                <a:avLst/>
              </a:prstGeom>
            </p:spPr>
            <p:txBody>
              <a:bodyPr vert="horz" lIns="91456" tIns="45728" rIns="91456" bIns="45728" rtlCol="0" anchor="ctr">
                <a:noAutofit/>
              </a:bodyPr>
              <a:lstStyle/>
              <a:p>
                <a:pPr defTabSz="685699"/>
                <a:r>
                  <a:rPr lang="zh-CN" altLang="en-US" b="1" noProof="1">
                    <a:solidFill>
                      <a:schemeClr val="bg1">
                        <a:lumMod val="95000"/>
                      </a:schemeClr>
                    </a:solidFill>
                    <a:latin typeface="+mn-ea"/>
                    <a:cs typeface="Lato Light" panose="020F0402020204030203" pitchFamily="34" charset="0"/>
                  </a:rPr>
                  <a:t>Click here to enter the title</a:t>
                </a:r>
              </a:p>
            </p:txBody>
          </p:sp>
          <p:sp>
            <p:nvSpPr>
              <p:cNvPr id="37" name="Rectangle 81"/>
              <p:cNvSpPr/>
              <p:nvPr/>
            </p:nvSpPr>
            <p:spPr>
              <a:xfrm>
                <a:off x="522312" y="1348748"/>
                <a:ext cx="3817459" cy="676991"/>
              </a:xfrm>
              <a:prstGeom prst="rect">
                <a:avLst/>
              </a:prstGeom>
            </p:spPr>
            <p:txBody>
              <a:bodyPr wrap="square">
                <a:spAutoFit/>
              </a:bodyPr>
              <a:lstStyle/>
              <a:p>
                <a:pPr algn="just"/>
                <a:r>
                  <a:rPr lang="zh-CN" altLang="en-US" sz="900" noProof="1">
                    <a:solidFill>
                      <a:schemeClr val="bg1">
                        <a:lumMod val="95000"/>
                      </a:schemeClr>
                    </a:solidFill>
                    <a:latin typeface="+mn-ea"/>
                  </a:rPr>
                  <a:t>Edit content here, it is recommended to use Microsoft Yahe, the size can be adjusted appropriately, all the pictures in the template can be replaced editing.</a:t>
                </a:r>
              </a:p>
            </p:txBody>
          </p:sp>
        </p:grpSp>
      </p:grpSp>
      <p:grpSp>
        <p:nvGrpSpPr>
          <p:cNvPr id="11" name="组合 41"/>
          <p:cNvGrpSpPr/>
          <p:nvPr/>
        </p:nvGrpSpPr>
        <p:grpSpPr>
          <a:xfrm>
            <a:off x="1799680" y="1289356"/>
            <a:ext cx="3015588" cy="1399946"/>
            <a:chOff x="2399156" y="2495865"/>
            <a:chExt cx="4020086" cy="1866271"/>
          </a:xfrm>
        </p:grpSpPr>
        <p:sp>
          <p:nvSpPr>
            <p:cNvPr id="3" name="Rectangle 54"/>
            <p:cNvSpPr/>
            <p:nvPr/>
          </p:nvSpPr>
          <p:spPr>
            <a:xfrm>
              <a:off x="2399156" y="2495865"/>
              <a:ext cx="4020086" cy="18662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grpSp>
          <p:nvGrpSpPr>
            <p:cNvPr id="12" name="Group 82"/>
            <p:cNvGrpSpPr/>
            <p:nvPr/>
          </p:nvGrpSpPr>
          <p:grpSpPr>
            <a:xfrm>
              <a:off x="2551809" y="2727527"/>
              <a:ext cx="3714780" cy="1248940"/>
              <a:chOff x="522312" y="776799"/>
              <a:chExt cx="3817459" cy="1248940"/>
            </a:xfrm>
          </p:grpSpPr>
          <p:sp>
            <p:nvSpPr>
              <p:cNvPr id="39" name="Rectangle 80"/>
              <p:cNvSpPr/>
              <p:nvPr/>
            </p:nvSpPr>
            <p:spPr>
              <a:xfrm>
                <a:off x="522312" y="776799"/>
                <a:ext cx="3715859" cy="651471"/>
              </a:xfrm>
              <a:prstGeom prst="rect">
                <a:avLst/>
              </a:prstGeom>
            </p:spPr>
            <p:txBody>
              <a:bodyPr vert="horz" lIns="91456" tIns="45728" rIns="91456" bIns="45728" rtlCol="0" anchor="ctr">
                <a:noAutofit/>
              </a:bodyPr>
              <a:lstStyle/>
              <a:p>
                <a:pPr defTabSz="685699"/>
                <a:r>
                  <a:rPr lang="zh-CN" altLang="en-US" b="1" noProof="1">
                    <a:solidFill>
                      <a:schemeClr val="bg1">
                        <a:lumMod val="95000"/>
                      </a:schemeClr>
                    </a:solidFill>
                    <a:latin typeface="+mn-ea"/>
                    <a:cs typeface="Lato Light" panose="020F0402020204030203" pitchFamily="34" charset="0"/>
                  </a:rPr>
                  <a:t>Click here to enter the title</a:t>
                </a:r>
              </a:p>
            </p:txBody>
          </p:sp>
          <p:sp>
            <p:nvSpPr>
              <p:cNvPr id="40" name="Rectangle 81"/>
              <p:cNvSpPr/>
              <p:nvPr/>
            </p:nvSpPr>
            <p:spPr>
              <a:xfrm>
                <a:off x="522312" y="1348748"/>
                <a:ext cx="3817459" cy="676991"/>
              </a:xfrm>
              <a:prstGeom prst="rect">
                <a:avLst/>
              </a:prstGeom>
            </p:spPr>
            <p:txBody>
              <a:bodyPr wrap="square">
                <a:spAutoFit/>
              </a:bodyPr>
              <a:lstStyle/>
              <a:p>
                <a:pPr algn="just"/>
                <a:r>
                  <a:rPr lang="zh-CN" altLang="en-US" sz="900" noProof="1">
                    <a:solidFill>
                      <a:schemeClr val="bg1">
                        <a:lumMod val="95000"/>
                      </a:schemeClr>
                    </a:solidFill>
                    <a:latin typeface="+mn-ea"/>
                  </a:rPr>
                  <a:t>Edit content here, it is recommended to use Microsoft Yahe, the size can be adjusted appropriately, all the pictures in the template can be replaced editing.</a:t>
                </a:r>
              </a:p>
            </p:txBody>
          </p:sp>
        </p:grpSp>
      </p:grpSp>
    </p:spTree>
    <p:extLst>
      <p:ext uri="{BB962C8B-B14F-4D97-AF65-F5344CB8AC3E}">
        <p14:creationId xmlns:p14="http://schemas.microsoft.com/office/powerpoint/2010/main" val="296088809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animEffect transition="in" filter="fade">
                                      <p:cBhvr>
                                        <p:cTn id="9" dur="500"/>
                                        <p:tgtEl>
                                          <p:spTgt spid="4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ppt_w</p:attrName>
                                        </p:attrNameLst>
                                      </p:cBhvr>
                                      <p:tavLst>
                                        <p:tav tm="0">
                                          <p:val>
                                            <p:fltVal val="0"/>
                                          </p:val>
                                        </p:tav>
                                        <p:tav tm="100000">
                                          <p:val>
                                            <p:strVal val="#ppt_w"/>
                                          </p:val>
                                        </p:tav>
                                      </p:tavLst>
                                    </p:anim>
                                    <p:anim calcmode="lin" valueType="num">
                                      <p:cBhvr>
                                        <p:cTn id="14" dur="500" fill="hold"/>
                                        <p:tgtEl>
                                          <p:spTgt spid="27"/>
                                        </p:tgtEl>
                                        <p:attrNameLst>
                                          <p:attrName>ppt_h</p:attrName>
                                        </p:attrNameLst>
                                      </p:cBhvr>
                                      <p:tavLst>
                                        <p:tav tm="0">
                                          <p:val>
                                            <p:fltVal val="0"/>
                                          </p:val>
                                        </p:tav>
                                        <p:tav tm="100000">
                                          <p:val>
                                            <p:strVal val="#ppt_h"/>
                                          </p:val>
                                        </p:tav>
                                      </p:tavLst>
                                    </p:anim>
                                    <p:animEffect transition="in" filter="fade">
                                      <p:cBhvr>
                                        <p:cTn id="15" dur="500"/>
                                        <p:tgtEl>
                                          <p:spTgt spid="27"/>
                                        </p:tgtEl>
                                      </p:cBhvr>
                                    </p:animEffect>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p:cTn id="23" dur="500" fill="hold"/>
                                        <p:tgtEl>
                                          <p:spTgt spid="28"/>
                                        </p:tgtEl>
                                        <p:attrNameLst>
                                          <p:attrName>ppt_w</p:attrName>
                                        </p:attrNameLst>
                                      </p:cBhvr>
                                      <p:tavLst>
                                        <p:tav tm="0">
                                          <p:val>
                                            <p:fltVal val="0"/>
                                          </p:val>
                                        </p:tav>
                                        <p:tav tm="100000">
                                          <p:val>
                                            <p:strVal val="#ppt_w"/>
                                          </p:val>
                                        </p:tav>
                                      </p:tavLst>
                                    </p:anim>
                                    <p:anim calcmode="lin" valueType="num">
                                      <p:cBhvr>
                                        <p:cTn id="24" dur="500" fill="hold"/>
                                        <p:tgtEl>
                                          <p:spTgt spid="28"/>
                                        </p:tgtEl>
                                        <p:attrNameLst>
                                          <p:attrName>ppt_h</p:attrName>
                                        </p:attrNameLst>
                                      </p:cBhvr>
                                      <p:tavLst>
                                        <p:tav tm="0">
                                          <p:val>
                                            <p:fltVal val="0"/>
                                          </p:val>
                                        </p:tav>
                                        <p:tav tm="100000">
                                          <p:val>
                                            <p:strVal val="#ppt_h"/>
                                          </p:val>
                                        </p:tav>
                                      </p:tavLst>
                                    </p:anim>
                                    <p:animEffect transition="in" filter="fade">
                                      <p:cBhvr>
                                        <p:cTn id="25" dur="500"/>
                                        <p:tgtEl>
                                          <p:spTgt spid="28"/>
                                        </p:tgtEl>
                                      </p:cBhvr>
                                    </p:animEffect>
                                  </p:childTnLst>
                                </p:cTn>
                              </p:par>
                            </p:childTnLst>
                          </p:cTn>
                        </p:par>
                        <p:par>
                          <p:cTn id="26" fill="hold">
                            <p:stCondLst>
                              <p:cond delay="2000"/>
                            </p:stCondLst>
                            <p:childTnLst>
                              <p:par>
                                <p:cTn id="27" presetID="22" presetClass="entr" presetSubtype="2"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right)">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968381" y="1322887"/>
            <a:ext cx="1792187" cy="2500245"/>
            <a:chOff x="1290951" y="1763078"/>
            <a:chExt cx="2389168" cy="3333082"/>
          </a:xfrm>
        </p:grpSpPr>
        <p:cxnSp>
          <p:nvCxnSpPr>
            <p:cNvPr id="50" name="直接连接符 49"/>
            <p:cNvCxnSpPr/>
            <p:nvPr/>
          </p:nvCxnSpPr>
          <p:spPr>
            <a:xfrm>
              <a:off x="2876092" y="2669410"/>
              <a:ext cx="701749" cy="0"/>
            </a:xfrm>
            <a:prstGeom prst="line">
              <a:avLst/>
            </a:prstGeom>
            <a:ln w="3175">
              <a:solidFill>
                <a:schemeClr val="tx1">
                  <a:lumMod val="50000"/>
                  <a:lumOff val="50000"/>
                </a:schemeClr>
              </a:solidFill>
              <a:prstDash val="dash"/>
              <a:tailEnd type="oval"/>
            </a:ln>
          </p:spPr>
          <p:style>
            <a:lnRef idx="1">
              <a:schemeClr val="accent1"/>
            </a:lnRef>
            <a:fillRef idx="0">
              <a:schemeClr val="accent1"/>
            </a:fillRef>
            <a:effectRef idx="0">
              <a:schemeClr val="accent1"/>
            </a:effectRef>
            <a:fontRef idx="minor">
              <a:schemeClr val="tx1"/>
            </a:fontRef>
          </p:style>
        </p:cxnSp>
        <p:sp>
          <p:nvSpPr>
            <p:cNvPr id="51" name="文本框 31"/>
            <p:cNvSpPr txBox="1"/>
            <p:nvPr/>
          </p:nvSpPr>
          <p:spPr>
            <a:xfrm>
              <a:off x="2876092" y="2797000"/>
              <a:ext cx="756938" cy="369332"/>
            </a:xfrm>
            <a:prstGeom prst="rect">
              <a:avLst/>
            </a:prstGeom>
            <a:noFill/>
          </p:spPr>
          <p:txBody>
            <a:bodyPr wrap="none">
              <a:normAutofit fontScale="85000" lnSpcReduction="20000"/>
            </a:bodyPr>
            <a:lstStyle/>
            <a:p>
              <a:r>
                <a:rPr lang="en-US">
                  <a:solidFill>
                    <a:schemeClr val="bg1">
                      <a:lumMod val="50000"/>
                    </a:schemeClr>
                  </a:solidFill>
                  <a:latin typeface="微软雅黑" panose="020B0503020204020204" pitchFamily="34" charset="-122"/>
                  <a:ea typeface="微软雅黑" panose="020B0503020204020204" pitchFamily="34" charset="-122"/>
                </a:rPr>
                <a:t>0.53%</a:t>
              </a:r>
            </a:p>
          </p:txBody>
        </p:sp>
        <p:grpSp>
          <p:nvGrpSpPr>
            <p:cNvPr id="52" name="组合 51"/>
            <p:cNvGrpSpPr/>
            <p:nvPr/>
          </p:nvGrpSpPr>
          <p:grpSpPr>
            <a:xfrm>
              <a:off x="2105864" y="1763078"/>
              <a:ext cx="759342" cy="1802032"/>
              <a:chOff x="2087765" y="1763078"/>
              <a:chExt cx="759342" cy="1802032"/>
            </a:xfrm>
          </p:grpSpPr>
          <p:sp>
            <p:nvSpPr>
              <p:cNvPr id="62" name="任意多边形: 形状 61"/>
              <p:cNvSpPr>
                <a:spLocks/>
              </p:cNvSpPr>
              <p:nvPr/>
            </p:nvSpPr>
            <p:spPr bwMode="auto">
              <a:xfrm>
                <a:off x="2087765" y="1763078"/>
                <a:ext cx="759342" cy="1791399"/>
              </a:xfrm>
              <a:custGeom>
                <a:avLst/>
                <a:gdLst>
                  <a:gd name="connsiteX0" fmla="*/ 370873 w 1290638"/>
                  <a:gd name="connsiteY0" fmla="*/ 598487 h 3044825"/>
                  <a:gd name="connsiteX1" fmla="*/ 519222 w 1290638"/>
                  <a:gd name="connsiteY1" fmla="*/ 598487 h 3044825"/>
                  <a:gd name="connsiteX2" fmla="*/ 548892 w 1290638"/>
                  <a:gd name="connsiteY2" fmla="*/ 598487 h 3044825"/>
                  <a:gd name="connsiteX3" fmla="*/ 919765 w 1290638"/>
                  <a:gd name="connsiteY3" fmla="*/ 598487 h 3044825"/>
                  <a:gd name="connsiteX4" fmla="*/ 1290638 w 1290638"/>
                  <a:gd name="connsiteY4" fmla="*/ 962526 h 3044825"/>
                  <a:gd name="connsiteX5" fmla="*/ 1290638 w 1290638"/>
                  <a:gd name="connsiteY5" fmla="*/ 1661479 h 3044825"/>
                  <a:gd name="connsiteX6" fmla="*/ 1171959 w 1290638"/>
                  <a:gd name="connsiteY6" fmla="*/ 1777972 h 3044825"/>
                  <a:gd name="connsiteX7" fmla="*/ 1053279 w 1290638"/>
                  <a:gd name="connsiteY7" fmla="*/ 1661479 h 3044825"/>
                  <a:gd name="connsiteX8" fmla="*/ 1053279 w 1290638"/>
                  <a:gd name="connsiteY8" fmla="*/ 1253756 h 3044825"/>
                  <a:gd name="connsiteX9" fmla="*/ 1053279 w 1290638"/>
                  <a:gd name="connsiteY9" fmla="*/ 1006210 h 3044825"/>
                  <a:gd name="connsiteX10" fmla="*/ 993940 w 1290638"/>
                  <a:gd name="connsiteY10" fmla="*/ 1006210 h 3044825"/>
                  <a:gd name="connsiteX11" fmla="*/ 993940 w 1290638"/>
                  <a:gd name="connsiteY11" fmla="*/ 1268318 h 3044825"/>
                  <a:gd name="connsiteX12" fmla="*/ 993940 w 1290638"/>
                  <a:gd name="connsiteY12" fmla="*/ 1719725 h 3044825"/>
                  <a:gd name="connsiteX13" fmla="*/ 993940 w 1290638"/>
                  <a:gd name="connsiteY13" fmla="*/ 1777972 h 3044825"/>
                  <a:gd name="connsiteX14" fmla="*/ 993940 w 1290638"/>
                  <a:gd name="connsiteY14" fmla="*/ 2884648 h 3044825"/>
                  <a:gd name="connsiteX15" fmla="*/ 830756 w 1290638"/>
                  <a:gd name="connsiteY15" fmla="*/ 3044825 h 3044825"/>
                  <a:gd name="connsiteX16" fmla="*/ 667572 w 1290638"/>
                  <a:gd name="connsiteY16" fmla="*/ 2884648 h 3044825"/>
                  <a:gd name="connsiteX17" fmla="*/ 667572 w 1290638"/>
                  <a:gd name="connsiteY17" fmla="*/ 1777972 h 3044825"/>
                  <a:gd name="connsiteX18" fmla="*/ 608232 w 1290638"/>
                  <a:gd name="connsiteY18" fmla="*/ 1777972 h 3044825"/>
                  <a:gd name="connsiteX19" fmla="*/ 608232 w 1290638"/>
                  <a:gd name="connsiteY19" fmla="*/ 2884648 h 3044825"/>
                  <a:gd name="connsiteX20" fmla="*/ 459883 w 1290638"/>
                  <a:gd name="connsiteY20" fmla="*/ 3044825 h 3044825"/>
                  <a:gd name="connsiteX21" fmla="*/ 296698 w 1290638"/>
                  <a:gd name="connsiteY21" fmla="*/ 2884648 h 3044825"/>
                  <a:gd name="connsiteX22" fmla="*/ 296698 w 1290638"/>
                  <a:gd name="connsiteY22" fmla="*/ 1777972 h 3044825"/>
                  <a:gd name="connsiteX23" fmla="*/ 296698 w 1290638"/>
                  <a:gd name="connsiteY23" fmla="*/ 1719725 h 3044825"/>
                  <a:gd name="connsiteX24" fmla="*/ 296698 w 1290638"/>
                  <a:gd name="connsiteY24" fmla="*/ 1268318 h 3044825"/>
                  <a:gd name="connsiteX25" fmla="*/ 296698 w 1290638"/>
                  <a:gd name="connsiteY25" fmla="*/ 1006210 h 3044825"/>
                  <a:gd name="connsiteX26" fmla="*/ 237358 w 1290638"/>
                  <a:gd name="connsiteY26" fmla="*/ 1006210 h 3044825"/>
                  <a:gd name="connsiteX27" fmla="*/ 237358 w 1290638"/>
                  <a:gd name="connsiteY27" fmla="*/ 1253756 h 3044825"/>
                  <a:gd name="connsiteX28" fmla="*/ 237358 w 1290638"/>
                  <a:gd name="connsiteY28" fmla="*/ 1661479 h 3044825"/>
                  <a:gd name="connsiteX29" fmla="*/ 118679 w 1290638"/>
                  <a:gd name="connsiteY29" fmla="*/ 1777972 h 3044825"/>
                  <a:gd name="connsiteX30" fmla="*/ 0 w 1290638"/>
                  <a:gd name="connsiteY30" fmla="*/ 1661479 h 3044825"/>
                  <a:gd name="connsiteX31" fmla="*/ 0 w 1290638"/>
                  <a:gd name="connsiteY31" fmla="*/ 962526 h 3044825"/>
                  <a:gd name="connsiteX32" fmla="*/ 370873 w 1290638"/>
                  <a:gd name="connsiteY32" fmla="*/ 598487 h 3044825"/>
                  <a:gd name="connsiteX33" fmla="*/ 646113 w 1290638"/>
                  <a:gd name="connsiteY33" fmla="*/ 0 h 3044825"/>
                  <a:gd name="connsiteX34" fmla="*/ 920751 w 1290638"/>
                  <a:gd name="connsiteY34" fmla="*/ 269875 h 3044825"/>
                  <a:gd name="connsiteX35" fmla="*/ 646113 w 1290638"/>
                  <a:gd name="connsiteY35" fmla="*/ 539750 h 3044825"/>
                  <a:gd name="connsiteX36" fmla="*/ 371475 w 1290638"/>
                  <a:gd name="connsiteY36" fmla="*/ 269875 h 3044825"/>
                  <a:gd name="connsiteX37" fmla="*/ 646113 w 1290638"/>
                  <a:gd name="connsiteY37" fmla="*/ 0 h 304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90638" h="3044825">
                    <a:moveTo>
                      <a:pt x="370873" y="598487"/>
                    </a:moveTo>
                    <a:cubicBezTo>
                      <a:pt x="370873" y="598487"/>
                      <a:pt x="370873" y="598487"/>
                      <a:pt x="519222" y="598487"/>
                    </a:cubicBezTo>
                    <a:cubicBezTo>
                      <a:pt x="519222" y="598487"/>
                      <a:pt x="519222" y="598487"/>
                      <a:pt x="548892" y="598487"/>
                    </a:cubicBezTo>
                    <a:cubicBezTo>
                      <a:pt x="548892" y="598487"/>
                      <a:pt x="548892" y="598487"/>
                      <a:pt x="919765" y="598487"/>
                    </a:cubicBezTo>
                    <a:cubicBezTo>
                      <a:pt x="1112619" y="598487"/>
                      <a:pt x="1275803" y="758664"/>
                      <a:pt x="1290638" y="962526"/>
                    </a:cubicBezTo>
                    <a:cubicBezTo>
                      <a:pt x="1290638" y="962526"/>
                      <a:pt x="1290638" y="962526"/>
                      <a:pt x="1290638" y="1661479"/>
                    </a:cubicBezTo>
                    <a:cubicBezTo>
                      <a:pt x="1290638" y="1734287"/>
                      <a:pt x="1231299" y="1777972"/>
                      <a:pt x="1171959" y="1777972"/>
                    </a:cubicBezTo>
                    <a:cubicBezTo>
                      <a:pt x="1097784" y="1777972"/>
                      <a:pt x="1053279" y="1734287"/>
                      <a:pt x="1053279" y="1661479"/>
                    </a:cubicBezTo>
                    <a:cubicBezTo>
                      <a:pt x="1053279" y="1661479"/>
                      <a:pt x="1053279" y="1661479"/>
                      <a:pt x="1053279" y="1253756"/>
                    </a:cubicBezTo>
                    <a:cubicBezTo>
                      <a:pt x="1053279" y="1253756"/>
                      <a:pt x="1053279" y="1253756"/>
                      <a:pt x="1053279" y="1006210"/>
                    </a:cubicBezTo>
                    <a:cubicBezTo>
                      <a:pt x="1053279" y="1006210"/>
                      <a:pt x="1053279" y="1006210"/>
                      <a:pt x="993940" y="1006210"/>
                    </a:cubicBezTo>
                    <a:cubicBezTo>
                      <a:pt x="993940" y="1006210"/>
                      <a:pt x="993940" y="1006210"/>
                      <a:pt x="993940" y="1268318"/>
                    </a:cubicBezTo>
                    <a:cubicBezTo>
                      <a:pt x="993940" y="1268318"/>
                      <a:pt x="993940" y="1268318"/>
                      <a:pt x="993940" y="1719725"/>
                    </a:cubicBezTo>
                    <a:cubicBezTo>
                      <a:pt x="993940" y="1719725"/>
                      <a:pt x="993940" y="1719725"/>
                      <a:pt x="993940" y="1777972"/>
                    </a:cubicBezTo>
                    <a:cubicBezTo>
                      <a:pt x="993940" y="1777972"/>
                      <a:pt x="993940" y="1777972"/>
                      <a:pt x="993940" y="2884648"/>
                    </a:cubicBezTo>
                    <a:cubicBezTo>
                      <a:pt x="993940" y="2972017"/>
                      <a:pt x="919765" y="3044825"/>
                      <a:pt x="830756" y="3044825"/>
                    </a:cubicBezTo>
                    <a:cubicBezTo>
                      <a:pt x="741746" y="3044825"/>
                      <a:pt x="667572" y="2972017"/>
                      <a:pt x="667572" y="2884648"/>
                    </a:cubicBezTo>
                    <a:cubicBezTo>
                      <a:pt x="667572" y="2884648"/>
                      <a:pt x="667572" y="2884648"/>
                      <a:pt x="667572" y="1777972"/>
                    </a:cubicBezTo>
                    <a:cubicBezTo>
                      <a:pt x="667572" y="1777972"/>
                      <a:pt x="667572" y="1777972"/>
                      <a:pt x="608232" y="1777972"/>
                    </a:cubicBezTo>
                    <a:cubicBezTo>
                      <a:pt x="608232" y="1777972"/>
                      <a:pt x="608232" y="1777972"/>
                      <a:pt x="608232" y="2884648"/>
                    </a:cubicBezTo>
                    <a:cubicBezTo>
                      <a:pt x="608232" y="2972017"/>
                      <a:pt x="548892" y="3044825"/>
                      <a:pt x="459883" y="3044825"/>
                    </a:cubicBezTo>
                    <a:cubicBezTo>
                      <a:pt x="370873" y="3044825"/>
                      <a:pt x="296698" y="2972017"/>
                      <a:pt x="296698" y="2884648"/>
                    </a:cubicBezTo>
                    <a:cubicBezTo>
                      <a:pt x="296698" y="2884648"/>
                      <a:pt x="296698" y="2884648"/>
                      <a:pt x="296698" y="1777972"/>
                    </a:cubicBezTo>
                    <a:cubicBezTo>
                      <a:pt x="296698" y="1777972"/>
                      <a:pt x="296698" y="1777972"/>
                      <a:pt x="296698" y="1719725"/>
                    </a:cubicBezTo>
                    <a:cubicBezTo>
                      <a:pt x="296698" y="1719725"/>
                      <a:pt x="296698" y="1719725"/>
                      <a:pt x="296698" y="1268318"/>
                    </a:cubicBezTo>
                    <a:cubicBezTo>
                      <a:pt x="296698" y="1268318"/>
                      <a:pt x="296698" y="1268318"/>
                      <a:pt x="296698" y="1006210"/>
                    </a:cubicBezTo>
                    <a:cubicBezTo>
                      <a:pt x="296698" y="1006210"/>
                      <a:pt x="296698" y="1006210"/>
                      <a:pt x="237358" y="1006210"/>
                    </a:cubicBezTo>
                    <a:cubicBezTo>
                      <a:pt x="237358" y="1006210"/>
                      <a:pt x="237358" y="1006210"/>
                      <a:pt x="237358" y="1253756"/>
                    </a:cubicBezTo>
                    <a:cubicBezTo>
                      <a:pt x="237358" y="1253756"/>
                      <a:pt x="237358" y="1253756"/>
                      <a:pt x="237358" y="1661479"/>
                    </a:cubicBezTo>
                    <a:cubicBezTo>
                      <a:pt x="237358" y="1734287"/>
                      <a:pt x="192854" y="1777972"/>
                      <a:pt x="118679" y="1777972"/>
                    </a:cubicBezTo>
                    <a:cubicBezTo>
                      <a:pt x="59340" y="1777972"/>
                      <a:pt x="0" y="1734287"/>
                      <a:pt x="0" y="1661479"/>
                    </a:cubicBezTo>
                    <a:cubicBezTo>
                      <a:pt x="0" y="1661479"/>
                      <a:pt x="0" y="1661479"/>
                      <a:pt x="0" y="962526"/>
                    </a:cubicBezTo>
                    <a:cubicBezTo>
                      <a:pt x="0" y="758664"/>
                      <a:pt x="178019" y="598487"/>
                      <a:pt x="370873" y="598487"/>
                    </a:cubicBezTo>
                    <a:close/>
                    <a:moveTo>
                      <a:pt x="646113" y="0"/>
                    </a:moveTo>
                    <a:cubicBezTo>
                      <a:pt x="797791" y="0"/>
                      <a:pt x="920751" y="120827"/>
                      <a:pt x="920751" y="269875"/>
                    </a:cubicBezTo>
                    <a:cubicBezTo>
                      <a:pt x="920751" y="418923"/>
                      <a:pt x="797791" y="539750"/>
                      <a:pt x="646113" y="539750"/>
                    </a:cubicBezTo>
                    <a:cubicBezTo>
                      <a:pt x="494435" y="539750"/>
                      <a:pt x="371475" y="418923"/>
                      <a:pt x="371475" y="269875"/>
                    </a:cubicBezTo>
                    <a:cubicBezTo>
                      <a:pt x="371475" y="120827"/>
                      <a:pt x="494435" y="0"/>
                      <a:pt x="646113" y="0"/>
                    </a:cubicBezTo>
                    <a:close/>
                  </a:path>
                </a:pathLst>
              </a:custGeom>
              <a:noFill/>
              <a:ln w="3175">
                <a:solidFill>
                  <a:schemeClr val="accent1"/>
                </a:solidFill>
              </a:ln>
            </p:spPr>
            <p:txBody>
              <a:bodyPr anchor="ctr"/>
              <a:lstStyle/>
              <a:p>
                <a:pPr algn="ctr"/>
                <a:endParaRPr>
                  <a:solidFill>
                    <a:schemeClr val="bg1">
                      <a:lumMod val="50000"/>
                    </a:schemeClr>
                  </a:solidFill>
                  <a:latin typeface="微软雅黑" panose="020B0503020204020204" pitchFamily="34" charset="-122"/>
                  <a:ea typeface="微软雅黑" panose="020B0503020204020204" pitchFamily="34" charset="-122"/>
                </a:endParaRPr>
              </a:p>
            </p:txBody>
          </p:sp>
          <p:sp>
            <p:nvSpPr>
              <p:cNvPr id="63" name="任意多边形: 形状 62"/>
              <p:cNvSpPr>
                <a:spLocks/>
              </p:cNvSpPr>
              <p:nvPr/>
            </p:nvSpPr>
            <p:spPr bwMode="auto">
              <a:xfrm>
                <a:off x="2087765" y="2669410"/>
                <a:ext cx="759342" cy="895700"/>
              </a:xfrm>
              <a:custGeom>
                <a:avLst/>
                <a:gdLst>
                  <a:gd name="connsiteX0" fmla="*/ 619693 w 759342"/>
                  <a:gd name="connsiteY0" fmla="*/ 0 h 895700"/>
                  <a:gd name="connsiteX1" fmla="*/ 759342 w 759342"/>
                  <a:gd name="connsiteY1" fmla="*/ 0 h 895700"/>
                  <a:gd name="connsiteX2" fmla="*/ 759342 w 759342"/>
                  <a:gd name="connsiteY2" fmla="*/ 9434 h 895700"/>
                  <a:gd name="connsiteX3" fmla="*/ 759342 w 759342"/>
                  <a:gd name="connsiteY3" fmla="*/ 81819 h 895700"/>
                  <a:gd name="connsiteX4" fmla="*/ 689518 w 759342"/>
                  <a:gd name="connsiteY4" fmla="*/ 150357 h 895700"/>
                  <a:gd name="connsiteX5" fmla="*/ 619693 w 759342"/>
                  <a:gd name="connsiteY5" fmla="*/ 81819 h 895700"/>
                  <a:gd name="connsiteX6" fmla="*/ 619693 w 759342"/>
                  <a:gd name="connsiteY6" fmla="*/ 23255 h 895700"/>
                  <a:gd name="connsiteX7" fmla="*/ 174561 w 759342"/>
                  <a:gd name="connsiteY7" fmla="*/ 0 h 895700"/>
                  <a:gd name="connsiteX8" fmla="*/ 584781 w 759342"/>
                  <a:gd name="connsiteY8" fmla="*/ 0 h 895700"/>
                  <a:gd name="connsiteX9" fmla="*/ 584781 w 759342"/>
                  <a:gd name="connsiteY9" fmla="*/ 28425 h 895700"/>
                  <a:gd name="connsiteX10" fmla="*/ 584781 w 759342"/>
                  <a:gd name="connsiteY10" fmla="*/ 116088 h 895700"/>
                  <a:gd name="connsiteX11" fmla="*/ 584781 w 759342"/>
                  <a:gd name="connsiteY11" fmla="*/ 150357 h 895700"/>
                  <a:gd name="connsiteX12" fmla="*/ 584781 w 759342"/>
                  <a:gd name="connsiteY12" fmla="*/ 801461 h 895700"/>
                  <a:gd name="connsiteX13" fmla="*/ 488772 w 759342"/>
                  <a:gd name="connsiteY13" fmla="*/ 895700 h 895700"/>
                  <a:gd name="connsiteX14" fmla="*/ 392764 w 759342"/>
                  <a:gd name="connsiteY14" fmla="*/ 801461 h 895700"/>
                  <a:gd name="connsiteX15" fmla="*/ 392764 w 759342"/>
                  <a:gd name="connsiteY15" fmla="*/ 150357 h 895700"/>
                  <a:gd name="connsiteX16" fmla="*/ 357851 w 759342"/>
                  <a:gd name="connsiteY16" fmla="*/ 150357 h 895700"/>
                  <a:gd name="connsiteX17" fmla="*/ 357851 w 759342"/>
                  <a:gd name="connsiteY17" fmla="*/ 801461 h 895700"/>
                  <a:gd name="connsiteX18" fmla="*/ 270571 w 759342"/>
                  <a:gd name="connsiteY18" fmla="*/ 895700 h 895700"/>
                  <a:gd name="connsiteX19" fmla="*/ 174561 w 759342"/>
                  <a:gd name="connsiteY19" fmla="*/ 801461 h 895700"/>
                  <a:gd name="connsiteX20" fmla="*/ 174561 w 759342"/>
                  <a:gd name="connsiteY20" fmla="*/ 150357 h 895700"/>
                  <a:gd name="connsiteX21" fmla="*/ 174561 w 759342"/>
                  <a:gd name="connsiteY21" fmla="*/ 116088 h 895700"/>
                  <a:gd name="connsiteX22" fmla="*/ 174561 w 759342"/>
                  <a:gd name="connsiteY22" fmla="*/ 4046 h 895700"/>
                  <a:gd name="connsiteX23" fmla="*/ 0 w 759342"/>
                  <a:gd name="connsiteY23" fmla="*/ 0 h 895700"/>
                  <a:gd name="connsiteX24" fmla="*/ 139649 w 759342"/>
                  <a:gd name="connsiteY24" fmla="*/ 0 h 895700"/>
                  <a:gd name="connsiteX25" fmla="*/ 139649 w 759342"/>
                  <a:gd name="connsiteY25" fmla="*/ 2640 h 895700"/>
                  <a:gd name="connsiteX26" fmla="*/ 139649 w 759342"/>
                  <a:gd name="connsiteY26" fmla="*/ 81819 h 895700"/>
                  <a:gd name="connsiteX27" fmla="*/ 69824 w 759342"/>
                  <a:gd name="connsiteY27" fmla="*/ 150357 h 895700"/>
                  <a:gd name="connsiteX28" fmla="*/ 0 w 759342"/>
                  <a:gd name="connsiteY28" fmla="*/ 81819 h 895700"/>
                  <a:gd name="connsiteX29" fmla="*/ 0 w 759342"/>
                  <a:gd name="connsiteY29" fmla="*/ 30416 h 89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59342" h="895700">
                    <a:moveTo>
                      <a:pt x="619693" y="0"/>
                    </a:moveTo>
                    <a:lnTo>
                      <a:pt x="759342" y="0"/>
                    </a:lnTo>
                    <a:lnTo>
                      <a:pt x="759342" y="9434"/>
                    </a:lnTo>
                    <a:cubicBezTo>
                      <a:pt x="759342" y="32023"/>
                      <a:pt x="759342" y="56118"/>
                      <a:pt x="759342" y="81819"/>
                    </a:cubicBezTo>
                    <a:cubicBezTo>
                      <a:pt x="759342" y="124655"/>
                      <a:pt x="724430" y="150357"/>
                      <a:pt x="689518" y="150357"/>
                    </a:cubicBezTo>
                    <a:cubicBezTo>
                      <a:pt x="645877" y="150357"/>
                      <a:pt x="619693" y="124655"/>
                      <a:pt x="619693" y="81819"/>
                    </a:cubicBezTo>
                    <a:cubicBezTo>
                      <a:pt x="619693" y="81819"/>
                      <a:pt x="619693" y="81819"/>
                      <a:pt x="619693" y="23255"/>
                    </a:cubicBezTo>
                    <a:close/>
                    <a:moveTo>
                      <a:pt x="174561" y="0"/>
                    </a:moveTo>
                    <a:lnTo>
                      <a:pt x="584781" y="0"/>
                    </a:lnTo>
                    <a:lnTo>
                      <a:pt x="584781" y="28425"/>
                    </a:lnTo>
                    <a:cubicBezTo>
                      <a:pt x="584781" y="53842"/>
                      <a:pt x="584781" y="82890"/>
                      <a:pt x="584781" y="116088"/>
                    </a:cubicBezTo>
                    <a:cubicBezTo>
                      <a:pt x="584781" y="116088"/>
                      <a:pt x="584781" y="116088"/>
                      <a:pt x="584781" y="150357"/>
                    </a:cubicBezTo>
                    <a:cubicBezTo>
                      <a:pt x="584781" y="150357"/>
                      <a:pt x="584781" y="150357"/>
                      <a:pt x="584781" y="801461"/>
                    </a:cubicBezTo>
                    <a:cubicBezTo>
                      <a:pt x="584781" y="852864"/>
                      <a:pt x="541140" y="895700"/>
                      <a:pt x="488772" y="895700"/>
                    </a:cubicBezTo>
                    <a:cubicBezTo>
                      <a:pt x="436404" y="895700"/>
                      <a:pt x="392764" y="852864"/>
                      <a:pt x="392764" y="801461"/>
                    </a:cubicBezTo>
                    <a:cubicBezTo>
                      <a:pt x="392764" y="801461"/>
                      <a:pt x="392764" y="801461"/>
                      <a:pt x="392764" y="150357"/>
                    </a:cubicBezTo>
                    <a:cubicBezTo>
                      <a:pt x="392764" y="150357"/>
                      <a:pt x="392764" y="150357"/>
                      <a:pt x="357851" y="150357"/>
                    </a:cubicBezTo>
                    <a:cubicBezTo>
                      <a:pt x="357851" y="150357"/>
                      <a:pt x="357851" y="150357"/>
                      <a:pt x="357851" y="801461"/>
                    </a:cubicBezTo>
                    <a:cubicBezTo>
                      <a:pt x="357851" y="852864"/>
                      <a:pt x="322939" y="895700"/>
                      <a:pt x="270571" y="895700"/>
                    </a:cubicBezTo>
                    <a:cubicBezTo>
                      <a:pt x="218202" y="895700"/>
                      <a:pt x="174561" y="852864"/>
                      <a:pt x="174561" y="801461"/>
                    </a:cubicBezTo>
                    <a:cubicBezTo>
                      <a:pt x="174561" y="801461"/>
                      <a:pt x="174561" y="801461"/>
                      <a:pt x="174561" y="150357"/>
                    </a:cubicBezTo>
                    <a:cubicBezTo>
                      <a:pt x="174561" y="150357"/>
                      <a:pt x="174561" y="150357"/>
                      <a:pt x="174561" y="116088"/>
                    </a:cubicBezTo>
                    <a:cubicBezTo>
                      <a:pt x="174561" y="116088"/>
                      <a:pt x="174561" y="116088"/>
                      <a:pt x="174561" y="4046"/>
                    </a:cubicBezTo>
                    <a:close/>
                    <a:moveTo>
                      <a:pt x="0" y="0"/>
                    </a:moveTo>
                    <a:lnTo>
                      <a:pt x="139649" y="0"/>
                    </a:lnTo>
                    <a:lnTo>
                      <a:pt x="139649" y="2640"/>
                    </a:lnTo>
                    <a:cubicBezTo>
                      <a:pt x="139649" y="25597"/>
                      <a:pt x="139649" y="51834"/>
                      <a:pt x="139649" y="81819"/>
                    </a:cubicBezTo>
                    <a:cubicBezTo>
                      <a:pt x="139649" y="124655"/>
                      <a:pt x="113465" y="150357"/>
                      <a:pt x="69824" y="150357"/>
                    </a:cubicBezTo>
                    <a:cubicBezTo>
                      <a:pt x="34913" y="150357"/>
                      <a:pt x="0" y="124655"/>
                      <a:pt x="0" y="81819"/>
                    </a:cubicBezTo>
                    <a:cubicBezTo>
                      <a:pt x="0" y="81819"/>
                      <a:pt x="0" y="81819"/>
                      <a:pt x="0" y="30416"/>
                    </a:cubicBezTo>
                    <a:close/>
                  </a:path>
                </a:pathLst>
              </a:custGeom>
              <a:solidFill>
                <a:schemeClr val="accent1">
                  <a:lumMod val="100000"/>
                </a:schemeClr>
              </a:solidFill>
              <a:ln>
                <a:noFill/>
              </a:ln>
            </p:spPr>
            <p:txBody>
              <a:bodyPr anchor="ctr"/>
              <a:lstStyle/>
              <a:p>
                <a:pPr algn="ctr"/>
                <a:endParaRPr>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53" name="组合 52"/>
            <p:cNvGrpSpPr/>
            <p:nvPr/>
          </p:nvGrpSpPr>
          <p:grpSpPr>
            <a:xfrm>
              <a:off x="1908154" y="4899188"/>
              <a:ext cx="1154762" cy="196972"/>
              <a:chOff x="1890055" y="5414727"/>
              <a:chExt cx="1154762" cy="196972"/>
            </a:xfrm>
          </p:grpSpPr>
          <p:sp>
            <p:nvSpPr>
              <p:cNvPr id="57" name="任意多边形: 形状 56"/>
              <p:cNvSpPr/>
              <p:nvPr/>
            </p:nvSpPr>
            <p:spPr>
              <a:xfrm>
                <a:off x="1890055" y="5414727"/>
                <a:ext cx="206530" cy="196972"/>
              </a:xfrm>
              <a:custGeom>
                <a:avLst/>
                <a:gdLst/>
                <a:ahLst/>
                <a:cxnLst/>
                <a:rect l="l" t="t" r="r" b="b"/>
                <a:pathLst>
                  <a:path w="212272" h="202448">
                    <a:moveTo>
                      <a:pt x="106136" y="0"/>
                    </a:moveTo>
                    <a:cubicBezTo>
                      <a:pt x="108687" y="0"/>
                      <a:pt x="110771" y="1743"/>
                      <a:pt x="112387" y="5230"/>
                    </a:cubicBezTo>
                    <a:lnTo>
                      <a:pt x="141089" y="63273"/>
                    </a:lnTo>
                    <a:lnTo>
                      <a:pt x="205128" y="72585"/>
                    </a:lnTo>
                    <a:cubicBezTo>
                      <a:pt x="209890" y="73351"/>
                      <a:pt x="212272" y="75307"/>
                      <a:pt x="212272" y="78453"/>
                    </a:cubicBezTo>
                    <a:cubicBezTo>
                      <a:pt x="212272" y="80324"/>
                      <a:pt x="211166" y="82365"/>
                      <a:pt x="208955" y="84576"/>
                    </a:cubicBezTo>
                    <a:lnTo>
                      <a:pt x="162648" y="129735"/>
                    </a:lnTo>
                    <a:lnTo>
                      <a:pt x="173619" y="193519"/>
                    </a:lnTo>
                    <a:cubicBezTo>
                      <a:pt x="173704" y="194114"/>
                      <a:pt x="173746" y="194964"/>
                      <a:pt x="173746" y="196070"/>
                    </a:cubicBezTo>
                    <a:cubicBezTo>
                      <a:pt x="173746" y="197856"/>
                      <a:pt x="173300" y="199365"/>
                      <a:pt x="172407" y="200599"/>
                    </a:cubicBezTo>
                    <a:cubicBezTo>
                      <a:pt x="171514" y="201832"/>
                      <a:pt x="170217" y="202448"/>
                      <a:pt x="168516" y="202448"/>
                    </a:cubicBezTo>
                    <a:cubicBezTo>
                      <a:pt x="166900" y="202448"/>
                      <a:pt x="165199" y="201938"/>
                      <a:pt x="163413" y="200917"/>
                    </a:cubicBezTo>
                    <a:lnTo>
                      <a:pt x="106136" y="170812"/>
                    </a:lnTo>
                    <a:lnTo>
                      <a:pt x="48858" y="200917"/>
                    </a:lnTo>
                    <a:cubicBezTo>
                      <a:pt x="46987" y="201938"/>
                      <a:pt x="45286" y="202448"/>
                      <a:pt x="43756" y="202448"/>
                    </a:cubicBezTo>
                    <a:cubicBezTo>
                      <a:pt x="41970" y="202448"/>
                      <a:pt x="40630" y="201832"/>
                      <a:pt x="39737" y="200599"/>
                    </a:cubicBezTo>
                    <a:cubicBezTo>
                      <a:pt x="38844" y="199365"/>
                      <a:pt x="38398" y="197856"/>
                      <a:pt x="38398" y="196070"/>
                    </a:cubicBezTo>
                    <a:cubicBezTo>
                      <a:pt x="38398" y="195560"/>
                      <a:pt x="38483" y="194709"/>
                      <a:pt x="38653" y="193519"/>
                    </a:cubicBezTo>
                    <a:lnTo>
                      <a:pt x="49624" y="129735"/>
                    </a:lnTo>
                    <a:lnTo>
                      <a:pt x="3189" y="84576"/>
                    </a:lnTo>
                    <a:cubicBezTo>
                      <a:pt x="1063" y="82280"/>
                      <a:pt x="0" y="80239"/>
                      <a:pt x="0" y="78453"/>
                    </a:cubicBezTo>
                    <a:cubicBezTo>
                      <a:pt x="0" y="75307"/>
                      <a:pt x="2381" y="73351"/>
                      <a:pt x="7144" y="72585"/>
                    </a:cubicBezTo>
                    <a:lnTo>
                      <a:pt x="71182" y="63273"/>
                    </a:lnTo>
                    <a:lnTo>
                      <a:pt x="99885" y="5230"/>
                    </a:lnTo>
                    <a:cubicBezTo>
                      <a:pt x="101501" y="1743"/>
                      <a:pt x="103584" y="0"/>
                      <a:pt x="106136" y="0"/>
                    </a:cubicBezTo>
                    <a:close/>
                  </a:path>
                </a:pathLst>
              </a:custGeom>
              <a:solidFill>
                <a:schemeClr val="accent1"/>
              </a:solidFill>
              <a:ln>
                <a:noFill/>
              </a:ln>
              <a:effectLst/>
            </p:spPr>
            <p:txBody>
              <a:bodyPr anchor="ctr"/>
              <a:lstStyle/>
              <a:p>
                <a:pPr algn="ctr"/>
                <a:endParaRPr>
                  <a:solidFill>
                    <a:schemeClr val="bg1">
                      <a:lumMod val="50000"/>
                    </a:schemeClr>
                  </a:solidFill>
                  <a:latin typeface="微软雅黑" panose="020B0503020204020204" pitchFamily="34" charset="-122"/>
                  <a:ea typeface="微软雅黑" panose="020B0503020204020204" pitchFamily="34" charset="-122"/>
                </a:endParaRPr>
              </a:p>
            </p:txBody>
          </p:sp>
          <p:sp>
            <p:nvSpPr>
              <p:cNvPr id="58" name="任意多边形: 形状 57"/>
              <p:cNvSpPr/>
              <p:nvPr/>
            </p:nvSpPr>
            <p:spPr>
              <a:xfrm>
                <a:off x="2127113" y="5414727"/>
                <a:ext cx="206530" cy="196972"/>
              </a:xfrm>
              <a:custGeom>
                <a:avLst/>
                <a:gdLst/>
                <a:ahLst/>
                <a:cxnLst/>
                <a:rect l="l" t="t" r="r" b="b"/>
                <a:pathLst>
                  <a:path w="212272" h="202448">
                    <a:moveTo>
                      <a:pt x="106136" y="0"/>
                    </a:moveTo>
                    <a:cubicBezTo>
                      <a:pt x="108687" y="0"/>
                      <a:pt x="110771" y="1743"/>
                      <a:pt x="112387" y="5230"/>
                    </a:cubicBezTo>
                    <a:lnTo>
                      <a:pt x="141089" y="63273"/>
                    </a:lnTo>
                    <a:lnTo>
                      <a:pt x="205128" y="72585"/>
                    </a:lnTo>
                    <a:cubicBezTo>
                      <a:pt x="209890" y="73351"/>
                      <a:pt x="212272" y="75307"/>
                      <a:pt x="212272" y="78453"/>
                    </a:cubicBezTo>
                    <a:cubicBezTo>
                      <a:pt x="212272" y="80324"/>
                      <a:pt x="211166" y="82365"/>
                      <a:pt x="208955" y="84576"/>
                    </a:cubicBezTo>
                    <a:lnTo>
                      <a:pt x="162648" y="129735"/>
                    </a:lnTo>
                    <a:lnTo>
                      <a:pt x="173619" y="193519"/>
                    </a:lnTo>
                    <a:cubicBezTo>
                      <a:pt x="173704" y="194114"/>
                      <a:pt x="173746" y="194964"/>
                      <a:pt x="173746" y="196070"/>
                    </a:cubicBezTo>
                    <a:cubicBezTo>
                      <a:pt x="173746" y="197856"/>
                      <a:pt x="173300" y="199365"/>
                      <a:pt x="172407" y="200599"/>
                    </a:cubicBezTo>
                    <a:cubicBezTo>
                      <a:pt x="171514" y="201832"/>
                      <a:pt x="170217" y="202448"/>
                      <a:pt x="168516" y="202448"/>
                    </a:cubicBezTo>
                    <a:cubicBezTo>
                      <a:pt x="166900" y="202448"/>
                      <a:pt x="165199" y="201938"/>
                      <a:pt x="163413" y="200917"/>
                    </a:cubicBezTo>
                    <a:lnTo>
                      <a:pt x="106136" y="170812"/>
                    </a:lnTo>
                    <a:lnTo>
                      <a:pt x="48858" y="200917"/>
                    </a:lnTo>
                    <a:cubicBezTo>
                      <a:pt x="46987" y="201938"/>
                      <a:pt x="45286" y="202448"/>
                      <a:pt x="43756" y="202448"/>
                    </a:cubicBezTo>
                    <a:cubicBezTo>
                      <a:pt x="41970" y="202448"/>
                      <a:pt x="40630" y="201832"/>
                      <a:pt x="39737" y="200599"/>
                    </a:cubicBezTo>
                    <a:cubicBezTo>
                      <a:pt x="38844" y="199365"/>
                      <a:pt x="38398" y="197856"/>
                      <a:pt x="38398" y="196070"/>
                    </a:cubicBezTo>
                    <a:cubicBezTo>
                      <a:pt x="38398" y="195560"/>
                      <a:pt x="38483" y="194709"/>
                      <a:pt x="38653" y="193519"/>
                    </a:cubicBezTo>
                    <a:lnTo>
                      <a:pt x="49624" y="129735"/>
                    </a:lnTo>
                    <a:lnTo>
                      <a:pt x="3189" y="84576"/>
                    </a:lnTo>
                    <a:cubicBezTo>
                      <a:pt x="1063" y="82280"/>
                      <a:pt x="0" y="80239"/>
                      <a:pt x="0" y="78453"/>
                    </a:cubicBezTo>
                    <a:cubicBezTo>
                      <a:pt x="0" y="75307"/>
                      <a:pt x="2381" y="73351"/>
                      <a:pt x="7144" y="72585"/>
                    </a:cubicBezTo>
                    <a:lnTo>
                      <a:pt x="71182" y="63273"/>
                    </a:lnTo>
                    <a:lnTo>
                      <a:pt x="99885" y="5230"/>
                    </a:lnTo>
                    <a:cubicBezTo>
                      <a:pt x="101501" y="1743"/>
                      <a:pt x="103584" y="0"/>
                      <a:pt x="106136" y="0"/>
                    </a:cubicBezTo>
                    <a:close/>
                  </a:path>
                </a:pathLst>
              </a:custGeom>
              <a:solidFill>
                <a:schemeClr val="accent1"/>
              </a:solidFill>
              <a:ln>
                <a:noFill/>
              </a:ln>
              <a:effectLst/>
            </p:spPr>
            <p:txBody>
              <a:bodyPr anchor="ctr"/>
              <a:lstStyle/>
              <a:p>
                <a:pPr algn="ctr"/>
                <a:endParaRPr>
                  <a:solidFill>
                    <a:schemeClr val="bg1">
                      <a:lumMod val="50000"/>
                    </a:schemeClr>
                  </a:solidFill>
                  <a:latin typeface="微软雅黑" panose="020B0503020204020204" pitchFamily="34" charset="-122"/>
                  <a:ea typeface="微软雅黑" panose="020B0503020204020204" pitchFamily="34" charset="-122"/>
                </a:endParaRPr>
              </a:p>
            </p:txBody>
          </p:sp>
          <p:sp>
            <p:nvSpPr>
              <p:cNvPr id="59" name="任意多边形: 形状 58"/>
              <p:cNvSpPr/>
              <p:nvPr/>
            </p:nvSpPr>
            <p:spPr>
              <a:xfrm>
                <a:off x="2364171" y="5414727"/>
                <a:ext cx="206530" cy="196972"/>
              </a:xfrm>
              <a:custGeom>
                <a:avLst/>
                <a:gdLst/>
                <a:ahLst/>
                <a:cxnLst/>
                <a:rect l="l" t="t" r="r" b="b"/>
                <a:pathLst>
                  <a:path w="212272" h="202448">
                    <a:moveTo>
                      <a:pt x="106136" y="0"/>
                    </a:moveTo>
                    <a:cubicBezTo>
                      <a:pt x="108687" y="0"/>
                      <a:pt x="110771" y="1743"/>
                      <a:pt x="112387" y="5230"/>
                    </a:cubicBezTo>
                    <a:lnTo>
                      <a:pt x="141089" y="63273"/>
                    </a:lnTo>
                    <a:lnTo>
                      <a:pt x="205128" y="72585"/>
                    </a:lnTo>
                    <a:cubicBezTo>
                      <a:pt x="209890" y="73351"/>
                      <a:pt x="212272" y="75307"/>
                      <a:pt x="212272" y="78453"/>
                    </a:cubicBezTo>
                    <a:cubicBezTo>
                      <a:pt x="212272" y="80324"/>
                      <a:pt x="211166" y="82365"/>
                      <a:pt x="208955" y="84576"/>
                    </a:cubicBezTo>
                    <a:lnTo>
                      <a:pt x="162648" y="129735"/>
                    </a:lnTo>
                    <a:lnTo>
                      <a:pt x="173619" y="193519"/>
                    </a:lnTo>
                    <a:cubicBezTo>
                      <a:pt x="173704" y="194114"/>
                      <a:pt x="173746" y="194964"/>
                      <a:pt x="173746" y="196070"/>
                    </a:cubicBezTo>
                    <a:cubicBezTo>
                      <a:pt x="173746" y="197856"/>
                      <a:pt x="173300" y="199365"/>
                      <a:pt x="172407" y="200599"/>
                    </a:cubicBezTo>
                    <a:cubicBezTo>
                      <a:pt x="171514" y="201832"/>
                      <a:pt x="170217" y="202448"/>
                      <a:pt x="168516" y="202448"/>
                    </a:cubicBezTo>
                    <a:cubicBezTo>
                      <a:pt x="166900" y="202448"/>
                      <a:pt x="165199" y="201938"/>
                      <a:pt x="163413" y="200917"/>
                    </a:cubicBezTo>
                    <a:lnTo>
                      <a:pt x="106136" y="170812"/>
                    </a:lnTo>
                    <a:lnTo>
                      <a:pt x="48858" y="200917"/>
                    </a:lnTo>
                    <a:cubicBezTo>
                      <a:pt x="46987" y="201938"/>
                      <a:pt x="45286" y="202448"/>
                      <a:pt x="43756" y="202448"/>
                    </a:cubicBezTo>
                    <a:cubicBezTo>
                      <a:pt x="41970" y="202448"/>
                      <a:pt x="40630" y="201832"/>
                      <a:pt x="39737" y="200599"/>
                    </a:cubicBezTo>
                    <a:cubicBezTo>
                      <a:pt x="38844" y="199365"/>
                      <a:pt x="38398" y="197856"/>
                      <a:pt x="38398" y="196070"/>
                    </a:cubicBezTo>
                    <a:cubicBezTo>
                      <a:pt x="38398" y="195560"/>
                      <a:pt x="38483" y="194709"/>
                      <a:pt x="38653" y="193519"/>
                    </a:cubicBezTo>
                    <a:lnTo>
                      <a:pt x="49624" y="129735"/>
                    </a:lnTo>
                    <a:lnTo>
                      <a:pt x="3189" y="84576"/>
                    </a:lnTo>
                    <a:cubicBezTo>
                      <a:pt x="1063" y="82280"/>
                      <a:pt x="0" y="80239"/>
                      <a:pt x="0" y="78453"/>
                    </a:cubicBezTo>
                    <a:cubicBezTo>
                      <a:pt x="0" y="75307"/>
                      <a:pt x="2381" y="73351"/>
                      <a:pt x="7144" y="72585"/>
                    </a:cubicBezTo>
                    <a:lnTo>
                      <a:pt x="71182" y="63273"/>
                    </a:lnTo>
                    <a:lnTo>
                      <a:pt x="99885" y="5230"/>
                    </a:lnTo>
                    <a:cubicBezTo>
                      <a:pt x="101501" y="1743"/>
                      <a:pt x="103584" y="0"/>
                      <a:pt x="106136" y="0"/>
                    </a:cubicBezTo>
                    <a:close/>
                  </a:path>
                </a:pathLst>
              </a:custGeom>
              <a:solidFill>
                <a:schemeClr val="accent1"/>
              </a:solidFill>
              <a:ln>
                <a:noFill/>
              </a:ln>
              <a:effectLst/>
            </p:spPr>
            <p:txBody>
              <a:bodyPr anchor="ctr"/>
              <a:lstStyle/>
              <a:p>
                <a:pPr algn="ctr"/>
                <a:endParaRPr>
                  <a:solidFill>
                    <a:schemeClr val="bg1">
                      <a:lumMod val="50000"/>
                    </a:schemeClr>
                  </a:solidFill>
                  <a:latin typeface="微软雅黑" panose="020B0503020204020204" pitchFamily="34" charset="-122"/>
                  <a:ea typeface="微软雅黑" panose="020B0503020204020204" pitchFamily="34" charset="-122"/>
                </a:endParaRPr>
              </a:p>
            </p:txBody>
          </p:sp>
          <p:sp>
            <p:nvSpPr>
              <p:cNvPr id="60" name="任意多边形: 形状 59"/>
              <p:cNvSpPr/>
              <p:nvPr/>
            </p:nvSpPr>
            <p:spPr>
              <a:xfrm>
                <a:off x="2601229" y="5414727"/>
                <a:ext cx="206530" cy="196972"/>
              </a:xfrm>
              <a:custGeom>
                <a:avLst/>
                <a:gdLst/>
                <a:ahLst/>
                <a:cxnLst/>
                <a:rect l="l" t="t" r="r" b="b"/>
                <a:pathLst>
                  <a:path w="212272" h="202448">
                    <a:moveTo>
                      <a:pt x="106136" y="0"/>
                    </a:moveTo>
                    <a:cubicBezTo>
                      <a:pt x="108687" y="0"/>
                      <a:pt x="110771" y="1743"/>
                      <a:pt x="112387" y="5230"/>
                    </a:cubicBezTo>
                    <a:lnTo>
                      <a:pt x="141089" y="63273"/>
                    </a:lnTo>
                    <a:lnTo>
                      <a:pt x="205128" y="72585"/>
                    </a:lnTo>
                    <a:cubicBezTo>
                      <a:pt x="209890" y="73351"/>
                      <a:pt x="212272" y="75307"/>
                      <a:pt x="212272" y="78453"/>
                    </a:cubicBezTo>
                    <a:cubicBezTo>
                      <a:pt x="212272" y="80324"/>
                      <a:pt x="211166" y="82365"/>
                      <a:pt x="208955" y="84576"/>
                    </a:cubicBezTo>
                    <a:lnTo>
                      <a:pt x="162648" y="129735"/>
                    </a:lnTo>
                    <a:lnTo>
                      <a:pt x="173619" y="193519"/>
                    </a:lnTo>
                    <a:cubicBezTo>
                      <a:pt x="173704" y="194114"/>
                      <a:pt x="173746" y="194964"/>
                      <a:pt x="173746" y="196070"/>
                    </a:cubicBezTo>
                    <a:cubicBezTo>
                      <a:pt x="173746" y="197856"/>
                      <a:pt x="173300" y="199365"/>
                      <a:pt x="172407" y="200599"/>
                    </a:cubicBezTo>
                    <a:cubicBezTo>
                      <a:pt x="171514" y="201832"/>
                      <a:pt x="170217" y="202448"/>
                      <a:pt x="168516" y="202448"/>
                    </a:cubicBezTo>
                    <a:cubicBezTo>
                      <a:pt x="166900" y="202448"/>
                      <a:pt x="165199" y="201938"/>
                      <a:pt x="163413" y="200917"/>
                    </a:cubicBezTo>
                    <a:lnTo>
                      <a:pt x="106136" y="170812"/>
                    </a:lnTo>
                    <a:lnTo>
                      <a:pt x="48858" y="200917"/>
                    </a:lnTo>
                    <a:cubicBezTo>
                      <a:pt x="46987" y="201938"/>
                      <a:pt x="45286" y="202448"/>
                      <a:pt x="43756" y="202448"/>
                    </a:cubicBezTo>
                    <a:cubicBezTo>
                      <a:pt x="41970" y="202448"/>
                      <a:pt x="40630" y="201832"/>
                      <a:pt x="39737" y="200599"/>
                    </a:cubicBezTo>
                    <a:cubicBezTo>
                      <a:pt x="38844" y="199365"/>
                      <a:pt x="38398" y="197856"/>
                      <a:pt x="38398" y="196070"/>
                    </a:cubicBezTo>
                    <a:cubicBezTo>
                      <a:pt x="38398" y="195560"/>
                      <a:pt x="38483" y="194709"/>
                      <a:pt x="38653" y="193519"/>
                    </a:cubicBezTo>
                    <a:lnTo>
                      <a:pt x="49624" y="129735"/>
                    </a:lnTo>
                    <a:lnTo>
                      <a:pt x="3189" y="84576"/>
                    </a:lnTo>
                    <a:cubicBezTo>
                      <a:pt x="1063" y="82280"/>
                      <a:pt x="0" y="80239"/>
                      <a:pt x="0" y="78453"/>
                    </a:cubicBezTo>
                    <a:cubicBezTo>
                      <a:pt x="0" y="75307"/>
                      <a:pt x="2381" y="73351"/>
                      <a:pt x="7144" y="72585"/>
                    </a:cubicBezTo>
                    <a:lnTo>
                      <a:pt x="71182" y="63273"/>
                    </a:lnTo>
                    <a:lnTo>
                      <a:pt x="99885" y="5230"/>
                    </a:lnTo>
                    <a:cubicBezTo>
                      <a:pt x="101501" y="1743"/>
                      <a:pt x="103584" y="0"/>
                      <a:pt x="106136" y="0"/>
                    </a:cubicBezTo>
                    <a:close/>
                  </a:path>
                </a:pathLst>
              </a:custGeom>
              <a:noFill/>
              <a:ln w="12700" cap="flat" cmpd="sng" algn="ctr">
                <a:solidFill>
                  <a:schemeClr val="accent1">
                    <a:lumMod val="100000"/>
                  </a:schemeClr>
                </a:solidFill>
                <a:prstDash val="solid"/>
                <a:round/>
                <a:headEnd type="none" w="med" len="med"/>
                <a:tailEnd type="none" w="med" len="med"/>
              </a:ln>
              <a:effectLst/>
            </p:spPr>
            <p:txBody>
              <a:bodyPr anchor="ctr"/>
              <a:lstStyle/>
              <a:p>
                <a:pPr algn="ctr"/>
                <a:endParaRPr>
                  <a:solidFill>
                    <a:schemeClr val="bg1">
                      <a:lumMod val="50000"/>
                    </a:schemeClr>
                  </a:solidFill>
                  <a:latin typeface="微软雅黑" panose="020B0503020204020204" pitchFamily="34" charset="-122"/>
                  <a:ea typeface="微软雅黑" panose="020B0503020204020204" pitchFamily="34" charset="-122"/>
                </a:endParaRPr>
              </a:p>
            </p:txBody>
          </p:sp>
          <p:sp>
            <p:nvSpPr>
              <p:cNvPr id="61" name="任意多边形: 形状 60"/>
              <p:cNvSpPr/>
              <p:nvPr/>
            </p:nvSpPr>
            <p:spPr>
              <a:xfrm>
                <a:off x="2838287" y="5414727"/>
                <a:ext cx="206530" cy="196972"/>
              </a:xfrm>
              <a:custGeom>
                <a:avLst/>
                <a:gdLst/>
                <a:ahLst/>
                <a:cxnLst/>
                <a:rect l="l" t="t" r="r" b="b"/>
                <a:pathLst>
                  <a:path w="212272" h="202448">
                    <a:moveTo>
                      <a:pt x="106136" y="0"/>
                    </a:moveTo>
                    <a:cubicBezTo>
                      <a:pt x="108687" y="0"/>
                      <a:pt x="110771" y="1743"/>
                      <a:pt x="112387" y="5230"/>
                    </a:cubicBezTo>
                    <a:lnTo>
                      <a:pt x="141089" y="63273"/>
                    </a:lnTo>
                    <a:lnTo>
                      <a:pt x="205128" y="72585"/>
                    </a:lnTo>
                    <a:cubicBezTo>
                      <a:pt x="209890" y="73351"/>
                      <a:pt x="212272" y="75307"/>
                      <a:pt x="212272" y="78453"/>
                    </a:cubicBezTo>
                    <a:cubicBezTo>
                      <a:pt x="212272" y="80324"/>
                      <a:pt x="211166" y="82365"/>
                      <a:pt x="208955" y="84576"/>
                    </a:cubicBezTo>
                    <a:lnTo>
                      <a:pt x="162648" y="129735"/>
                    </a:lnTo>
                    <a:lnTo>
                      <a:pt x="173619" y="193519"/>
                    </a:lnTo>
                    <a:cubicBezTo>
                      <a:pt x="173704" y="194114"/>
                      <a:pt x="173746" y="194964"/>
                      <a:pt x="173746" y="196070"/>
                    </a:cubicBezTo>
                    <a:cubicBezTo>
                      <a:pt x="173746" y="197856"/>
                      <a:pt x="173300" y="199365"/>
                      <a:pt x="172407" y="200599"/>
                    </a:cubicBezTo>
                    <a:cubicBezTo>
                      <a:pt x="171514" y="201832"/>
                      <a:pt x="170217" y="202448"/>
                      <a:pt x="168516" y="202448"/>
                    </a:cubicBezTo>
                    <a:cubicBezTo>
                      <a:pt x="166900" y="202448"/>
                      <a:pt x="165199" y="201938"/>
                      <a:pt x="163413" y="200917"/>
                    </a:cubicBezTo>
                    <a:lnTo>
                      <a:pt x="106136" y="170812"/>
                    </a:lnTo>
                    <a:lnTo>
                      <a:pt x="48858" y="200917"/>
                    </a:lnTo>
                    <a:cubicBezTo>
                      <a:pt x="46987" y="201938"/>
                      <a:pt x="45286" y="202448"/>
                      <a:pt x="43756" y="202448"/>
                    </a:cubicBezTo>
                    <a:cubicBezTo>
                      <a:pt x="41970" y="202448"/>
                      <a:pt x="40630" y="201832"/>
                      <a:pt x="39737" y="200599"/>
                    </a:cubicBezTo>
                    <a:cubicBezTo>
                      <a:pt x="38844" y="199365"/>
                      <a:pt x="38398" y="197856"/>
                      <a:pt x="38398" y="196070"/>
                    </a:cubicBezTo>
                    <a:cubicBezTo>
                      <a:pt x="38398" y="195560"/>
                      <a:pt x="38483" y="194709"/>
                      <a:pt x="38653" y="193519"/>
                    </a:cubicBezTo>
                    <a:lnTo>
                      <a:pt x="49624" y="129735"/>
                    </a:lnTo>
                    <a:lnTo>
                      <a:pt x="3189" y="84576"/>
                    </a:lnTo>
                    <a:cubicBezTo>
                      <a:pt x="1063" y="82280"/>
                      <a:pt x="0" y="80239"/>
                      <a:pt x="0" y="78453"/>
                    </a:cubicBezTo>
                    <a:cubicBezTo>
                      <a:pt x="0" y="75307"/>
                      <a:pt x="2381" y="73351"/>
                      <a:pt x="7144" y="72585"/>
                    </a:cubicBezTo>
                    <a:lnTo>
                      <a:pt x="71182" y="63273"/>
                    </a:lnTo>
                    <a:lnTo>
                      <a:pt x="99885" y="5230"/>
                    </a:lnTo>
                    <a:cubicBezTo>
                      <a:pt x="101501" y="1743"/>
                      <a:pt x="103584" y="0"/>
                      <a:pt x="106136" y="0"/>
                    </a:cubicBezTo>
                    <a:close/>
                  </a:path>
                </a:pathLst>
              </a:custGeom>
              <a:noFill/>
              <a:ln w="12700" cap="flat" cmpd="sng" algn="ctr">
                <a:solidFill>
                  <a:schemeClr val="accent1">
                    <a:lumMod val="100000"/>
                  </a:schemeClr>
                </a:solidFill>
                <a:prstDash val="solid"/>
                <a:round/>
                <a:headEnd type="none" w="med" len="med"/>
                <a:tailEnd type="none" w="med" len="med"/>
              </a:ln>
              <a:effectLst/>
            </p:spPr>
            <p:txBody>
              <a:bodyPr anchor="ctr"/>
              <a:lstStyle/>
              <a:p>
                <a:pPr algn="ctr"/>
                <a:endParaRPr>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54" name="组合 53"/>
            <p:cNvGrpSpPr/>
            <p:nvPr/>
          </p:nvGrpSpPr>
          <p:grpSpPr>
            <a:xfrm>
              <a:off x="1290951" y="3850195"/>
              <a:ext cx="2389168" cy="921807"/>
              <a:chOff x="1277781" y="4035764"/>
              <a:chExt cx="2389168" cy="921807"/>
            </a:xfrm>
          </p:grpSpPr>
          <p:sp>
            <p:nvSpPr>
              <p:cNvPr id="55" name="矩形 54"/>
              <p:cNvSpPr/>
              <p:nvPr/>
            </p:nvSpPr>
            <p:spPr>
              <a:xfrm>
                <a:off x="1277782" y="4488522"/>
                <a:ext cx="2389166" cy="469049"/>
              </a:xfrm>
              <a:prstGeom prst="rect">
                <a:avLst/>
              </a:prstGeom>
              <a:noFill/>
            </p:spPr>
            <p:txBody>
              <a:bodyPr wrap="square" lIns="0" tIns="0" rIns="0" bIns="0" anchor="ctr" anchorCtr="0">
                <a:normAutofit fontScale="62500" lnSpcReduction="20000"/>
              </a:bodyPr>
              <a:lstStyle/>
              <a:p>
                <a:pPr algn="ctr">
                  <a:lnSpc>
                    <a:spcPct val="120000"/>
                  </a:lnSpc>
                </a:pPr>
                <a:r>
                  <a:rPr lang="zh-CN" altLang="en-US" sz="1100">
                    <a:solidFill>
                      <a:schemeClr val="bg1">
                        <a:lumMod val="50000"/>
                      </a:schemeClr>
                    </a:solidFill>
                    <a:latin typeface="微软雅黑" panose="020B0503020204020204" pitchFamily="34" charset="-122"/>
                    <a:ea typeface="微软雅黑" panose="020B0503020204020204" pitchFamily="34" charset="-122"/>
                  </a:rPr>
                  <a:t>This section is displayed as a text layout</a:t>
                </a:r>
                <a:br>
                  <a:rPr lang="zh-CN" altLang="en-US" sz="1100">
                    <a:solidFill>
                      <a:schemeClr val="bg1">
                        <a:lumMod val="50000"/>
                      </a:schemeClr>
                    </a:solidFill>
                    <a:latin typeface="微软雅黑" panose="020B0503020204020204" pitchFamily="34" charset="-122"/>
                    <a:ea typeface="微软雅黑" panose="020B0503020204020204" pitchFamily="34" charset="-122"/>
                  </a:rPr>
                </a:br>
                <a:r>
                  <a:rPr lang="zh-CN" altLang="en-US" sz="1100">
                    <a:solidFill>
                      <a:schemeClr val="bg1">
                        <a:lumMod val="50000"/>
                      </a:schemeClr>
                    </a:solidFill>
                    <a:latin typeface="微软雅黑" panose="020B0503020204020204" pitchFamily="34" charset="-122"/>
                    <a:ea typeface="微软雅黑" panose="020B0503020204020204" pitchFamily="34" charset="-122"/>
                  </a:rPr>
                  <a:t>(Theme font is recommended)</a:t>
                </a:r>
              </a:p>
            </p:txBody>
          </p:sp>
          <p:sp>
            <p:nvSpPr>
              <p:cNvPr id="56" name="矩形 55"/>
              <p:cNvSpPr/>
              <p:nvPr/>
            </p:nvSpPr>
            <p:spPr>
              <a:xfrm>
                <a:off x="1277781" y="4035764"/>
                <a:ext cx="2389168" cy="452758"/>
              </a:xfrm>
              <a:prstGeom prst="rect">
                <a:avLst/>
              </a:prstGeom>
              <a:noFill/>
              <a:extLst>
                <a:ext uri="{909E8E84-426E-40DD-AFC4-6F175D3DCCD1}">
                  <a14:hiddenFill xmlns:a14="http://schemas.microsoft.com/office/drawing/2010/main">
                    <a:solidFill>
                      <a:schemeClr val="bg1">
                        <a:lumMod val="100000"/>
                      </a:schemeClr>
                    </a:solidFill>
                  </a14:hiddenFill>
                </a:ext>
              </a:extLst>
            </p:spPr>
            <p:txBody>
              <a:bodyPr wrap="none" lIns="0" tIns="0" rIns="0" bIns="0" anchor="ctr" anchorCtr="0">
                <a:normAutofit/>
              </a:bodyPr>
              <a:lstStyle/>
              <a:p>
                <a:pPr algn="ctr"/>
                <a:r>
                  <a:rPr lang="zh-CN" altLang="en-US" sz="1400" b="1">
                    <a:solidFill>
                      <a:schemeClr val="bg1">
                        <a:lumMod val="50000"/>
                      </a:schemeClr>
                    </a:solidFill>
                    <a:latin typeface="微软雅黑" panose="020B0503020204020204" pitchFamily="34" charset="-122"/>
                    <a:ea typeface="微软雅黑" panose="020B0503020204020204" pitchFamily="34" charset="-122"/>
                  </a:rPr>
                  <a:t>Title text presets</a:t>
                </a:r>
              </a:p>
            </p:txBody>
          </p:sp>
        </p:grpSp>
      </p:grpSp>
      <p:grpSp>
        <p:nvGrpSpPr>
          <p:cNvPr id="5" name="组合 4"/>
          <p:cNvGrpSpPr/>
          <p:nvPr/>
        </p:nvGrpSpPr>
        <p:grpSpPr>
          <a:xfrm>
            <a:off x="2773928" y="1322887"/>
            <a:ext cx="1792187" cy="2500245"/>
            <a:chOff x="3697928" y="1763078"/>
            <a:chExt cx="2389168" cy="3333082"/>
          </a:xfrm>
        </p:grpSpPr>
        <p:cxnSp>
          <p:nvCxnSpPr>
            <p:cNvPr id="36" name="直接连接符 35"/>
            <p:cNvCxnSpPr/>
            <p:nvPr/>
          </p:nvCxnSpPr>
          <p:spPr>
            <a:xfrm>
              <a:off x="5113935" y="3166389"/>
              <a:ext cx="701749" cy="0"/>
            </a:xfrm>
            <a:prstGeom prst="line">
              <a:avLst/>
            </a:prstGeom>
            <a:ln w="3175">
              <a:solidFill>
                <a:schemeClr val="tx1">
                  <a:lumMod val="50000"/>
                  <a:lumOff val="50000"/>
                </a:schemeClr>
              </a:solidFill>
              <a:prstDash val="dash"/>
              <a:tailEnd type="oval"/>
            </a:ln>
          </p:spPr>
          <p:style>
            <a:lnRef idx="1">
              <a:schemeClr val="accent1"/>
            </a:lnRef>
            <a:fillRef idx="0">
              <a:schemeClr val="accent1"/>
            </a:fillRef>
            <a:effectRef idx="0">
              <a:schemeClr val="accent1"/>
            </a:effectRef>
            <a:fontRef idx="minor">
              <a:schemeClr val="tx1"/>
            </a:fontRef>
          </p:style>
        </p:cxnSp>
        <p:sp>
          <p:nvSpPr>
            <p:cNvPr id="37" name="文本框 38"/>
            <p:cNvSpPr txBox="1"/>
            <p:nvPr/>
          </p:nvSpPr>
          <p:spPr>
            <a:xfrm>
              <a:off x="5110934" y="3294128"/>
              <a:ext cx="750526" cy="369332"/>
            </a:xfrm>
            <a:prstGeom prst="rect">
              <a:avLst/>
            </a:prstGeom>
            <a:noFill/>
          </p:spPr>
          <p:txBody>
            <a:bodyPr wrap="none">
              <a:normAutofit fontScale="85000" lnSpcReduction="20000"/>
            </a:bodyPr>
            <a:lstStyle/>
            <a:p>
              <a:r>
                <a:rPr lang="en-US">
                  <a:solidFill>
                    <a:schemeClr val="bg1">
                      <a:lumMod val="50000"/>
                    </a:schemeClr>
                  </a:solidFill>
                  <a:latin typeface="微软雅黑" panose="020B0503020204020204" pitchFamily="34" charset="-122"/>
                  <a:ea typeface="微软雅黑" panose="020B0503020204020204" pitchFamily="34" charset="-122"/>
                </a:rPr>
                <a:t>0.20%</a:t>
              </a:r>
            </a:p>
          </p:txBody>
        </p:sp>
        <p:grpSp>
          <p:nvGrpSpPr>
            <p:cNvPr id="38" name="组合 37"/>
            <p:cNvGrpSpPr/>
            <p:nvPr/>
          </p:nvGrpSpPr>
          <p:grpSpPr>
            <a:xfrm>
              <a:off x="4512841" y="1763078"/>
              <a:ext cx="759342" cy="1802032"/>
              <a:chOff x="4481862" y="1763078"/>
              <a:chExt cx="759342" cy="1802032"/>
            </a:xfrm>
          </p:grpSpPr>
          <p:sp>
            <p:nvSpPr>
              <p:cNvPr id="48" name="任意多边形: 形状 47"/>
              <p:cNvSpPr>
                <a:spLocks/>
              </p:cNvSpPr>
              <p:nvPr/>
            </p:nvSpPr>
            <p:spPr bwMode="auto">
              <a:xfrm>
                <a:off x="4656423" y="3166389"/>
                <a:ext cx="410220" cy="398721"/>
              </a:xfrm>
              <a:custGeom>
                <a:avLst/>
                <a:gdLst>
                  <a:gd name="connsiteX0" fmla="*/ 218203 w 410220"/>
                  <a:gd name="connsiteY0" fmla="*/ 0 h 398721"/>
                  <a:gd name="connsiteX1" fmla="*/ 410220 w 410220"/>
                  <a:gd name="connsiteY1" fmla="*/ 0 h 398721"/>
                  <a:gd name="connsiteX2" fmla="*/ 410220 w 410220"/>
                  <a:gd name="connsiteY2" fmla="*/ 2615 h 398721"/>
                  <a:gd name="connsiteX3" fmla="*/ 410220 w 410220"/>
                  <a:gd name="connsiteY3" fmla="*/ 304482 h 398721"/>
                  <a:gd name="connsiteX4" fmla="*/ 314211 w 410220"/>
                  <a:gd name="connsiteY4" fmla="*/ 398721 h 398721"/>
                  <a:gd name="connsiteX5" fmla="*/ 218203 w 410220"/>
                  <a:gd name="connsiteY5" fmla="*/ 304482 h 398721"/>
                  <a:gd name="connsiteX6" fmla="*/ 218203 w 410220"/>
                  <a:gd name="connsiteY6" fmla="*/ 29798 h 398721"/>
                  <a:gd name="connsiteX7" fmla="*/ 0 w 410220"/>
                  <a:gd name="connsiteY7" fmla="*/ 0 h 398721"/>
                  <a:gd name="connsiteX8" fmla="*/ 183290 w 410220"/>
                  <a:gd name="connsiteY8" fmla="*/ 0 h 398721"/>
                  <a:gd name="connsiteX9" fmla="*/ 183290 w 410220"/>
                  <a:gd name="connsiteY9" fmla="*/ 2615 h 398721"/>
                  <a:gd name="connsiteX10" fmla="*/ 183290 w 410220"/>
                  <a:gd name="connsiteY10" fmla="*/ 304482 h 398721"/>
                  <a:gd name="connsiteX11" fmla="*/ 96010 w 410220"/>
                  <a:gd name="connsiteY11" fmla="*/ 398721 h 398721"/>
                  <a:gd name="connsiteX12" fmla="*/ 0 w 410220"/>
                  <a:gd name="connsiteY12" fmla="*/ 304482 h 398721"/>
                  <a:gd name="connsiteX13" fmla="*/ 0 w 410220"/>
                  <a:gd name="connsiteY13" fmla="*/ 29798 h 39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0220" h="398721">
                    <a:moveTo>
                      <a:pt x="218203" y="0"/>
                    </a:moveTo>
                    <a:lnTo>
                      <a:pt x="410220" y="0"/>
                    </a:lnTo>
                    <a:lnTo>
                      <a:pt x="410220" y="2615"/>
                    </a:lnTo>
                    <a:cubicBezTo>
                      <a:pt x="410220" y="83209"/>
                      <a:pt x="410220" y="182400"/>
                      <a:pt x="410220" y="304482"/>
                    </a:cubicBezTo>
                    <a:cubicBezTo>
                      <a:pt x="410220" y="355885"/>
                      <a:pt x="366579" y="398721"/>
                      <a:pt x="314211" y="398721"/>
                    </a:cubicBezTo>
                    <a:cubicBezTo>
                      <a:pt x="261843" y="398721"/>
                      <a:pt x="218203" y="355885"/>
                      <a:pt x="218203" y="304482"/>
                    </a:cubicBezTo>
                    <a:cubicBezTo>
                      <a:pt x="218203" y="304482"/>
                      <a:pt x="218203" y="304482"/>
                      <a:pt x="218203" y="29798"/>
                    </a:cubicBezTo>
                    <a:close/>
                    <a:moveTo>
                      <a:pt x="0" y="0"/>
                    </a:moveTo>
                    <a:lnTo>
                      <a:pt x="183290" y="0"/>
                    </a:lnTo>
                    <a:lnTo>
                      <a:pt x="183290" y="2615"/>
                    </a:lnTo>
                    <a:cubicBezTo>
                      <a:pt x="183290" y="83209"/>
                      <a:pt x="183290" y="182400"/>
                      <a:pt x="183290" y="304482"/>
                    </a:cubicBezTo>
                    <a:cubicBezTo>
                      <a:pt x="183290" y="355885"/>
                      <a:pt x="148378" y="398721"/>
                      <a:pt x="96010" y="398721"/>
                    </a:cubicBezTo>
                    <a:cubicBezTo>
                      <a:pt x="43641" y="398721"/>
                      <a:pt x="0" y="355885"/>
                      <a:pt x="0" y="304482"/>
                    </a:cubicBezTo>
                    <a:cubicBezTo>
                      <a:pt x="0" y="304482"/>
                      <a:pt x="0" y="304482"/>
                      <a:pt x="0" y="29798"/>
                    </a:cubicBezTo>
                    <a:close/>
                  </a:path>
                </a:pathLst>
              </a:custGeom>
              <a:solidFill>
                <a:schemeClr val="accent2">
                  <a:lumMod val="100000"/>
                </a:schemeClr>
              </a:solidFill>
              <a:ln>
                <a:noFill/>
              </a:ln>
            </p:spPr>
            <p:txBody>
              <a:bodyPr anchor="ctr"/>
              <a:lstStyle/>
              <a:p>
                <a:pPr algn="ctr"/>
                <a:endParaRPr>
                  <a:solidFill>
                    <a:schemeClr val="bg1">
                      <a:lumMod val="50000"/>
                    </a:schemeClr>
                  </a:solidFill>
                  <a:latin typeface="微软雅黑" panose="020B0503020204020204" pitchFamily="34" charset="-122"/>
                  <a:ea typeface="微软雅黑" panose="020B0503020204020204" pitchFamily="34" charset="-122"/>
                </a:endParaRPr>
              </a:p>
            </p:txBody>
          </p:sp>
          <p:sp>
            <p:nvSpPr>
              <p:cNvPr id="49" name="任意多边形: 形状 48"/>
              <p:cNvSpPr>
                <a:spLocks/>
              </p:cNvSpPr>
              <p:nvPr/>
            </p:nvSpPr>
            <p:spPr bwMode="auto">
              <a:xfrm>
                <a:off x="4481862" y="1763078"/>
                <a:ext cx="759342" cy="1791399"/>
              </a:xfrm>
              <a:custGeom>
                <a:avLst/>
                <a:gdLst>
                  <a:gd name="connsiteX0" fmla="*/ 370873 w 1290638"/>
                  <a:gd name="connsiteY0" fmla="*/ 598487 h 3044825"/>
                  <a:gd name="connsiteX1" fmla="*/ 519222 w 1290638"/>
                  <a:gd name="connsiteY1" fmla="*/ 598487 h 3044825"/>
                  <a:gd name="connsiteX2" fmla="*/ 548892 w 1290638"/>
                  <a:gd name="connsiteY2" fmla="*/ 598487 h 3044825"/>
                  <a:gd name="connsiteX3" fmla="*/ 919765 w 1290638"/>
                  <a:gd name="connsiteY3" fmla="*/ 598487 h 3044825"/>
                  <a:gd name="connsiteX4" fmla="*/ 1290638 w 1290638"/>
                  <a:gd name="connsiteY4" fmla="*/ 962526 h 3044825"/>
                  <a:gd name="connsiteX5" fmla="*/ 1290638 w 1290638"/>
                  <a:gd name="connsiteY5" fmla="*/ 1661479 h 3044825"/>
                  <a:gd name="connsiteX6" fmla="*/ 1171959 w 1290638"/>
                  <a:gd name="connsiteY6" fmla="*/ 1777972 h 3044825"/>
                  <a:gd name="connsiteX7" fmla="*/ 1053279 w 1290638"/>
                  <a:gd name="connsiteY7" fmla="*/ 1661479 h 3044825"/>
                  <a:gd name="connsiteX8" fmla="*/ 1053279 w 1290638"/>
                  <a:gd name="connsiteY8" fmla="*/ 1253756 h 3044825"/>
                  <a:gd name="connsiteX9" fmla="*/ 1053279 w 1290638"/>
                  <a:gd name="connsiteY9" fmla="*/ 1006210 h 3044825"/>
                  <a:gd name="connsiteX10" fmla="*/ 993940 w 1290638"/>
                  <a:gd name="connsiteY10" fmla="*/ 1006210 h 3044825"/>
                  <a:gd name="connsiteX11" fmla="*/ 993940 w 1290638"/>
                  <a:gd name="connsiteY11" fmla="*/ 1268318 h 3044825"/>
                  <a:gd name="connsiteX12" fmla="*/ 993940 w 1290638"/>
                  <a:gd name="connsiteY12" fmla="*/ 1719725 h 3044825"/>
                  <a:gd name="connsiteX13" fmla="*/ 993940 w 1290638"/>
                  <a:gd name="connsiteY13" fmla="*/ 1777972 h 3044825"/>
                  <a:gd name="connsiteX14" fmla="*/ 993940 w 1290638"/>
                  <a:gd name="connsiteY14" fmla="*/ 2884648 h 3044825"/>
                  <a:gd name="connsiteX15" fmla="*/ 830756 w 1290638"/>
                  <a:gd name="connsiteY15" fmla="*/ 3044825 h 3044825"/>
                  <a:gd name="connsiteX16" fmla="*/ 667572 w 1290638"/>
                  <a:gd name="connsiteY16" fmla="*/ 2884648 h 3044825"/>
                  <a:gd name="connsiteX17" fmla="*/ 667572 w 1290638"/>
                  <a:gd name="connsiteY17" fmla="*/ 1777972 h 3044825"/>
                  <a:gd name="connsiteX18" fmla="*/ 608232 w 1290638"/>
                  <a:gd name="connsiteY18" fmla="*/ 1777972 h 3044825"/>
                  <a:gd name="connsiteX19" fmla="*/ 608232 w 1290638"/>
                  <a:gd name="connsiteY19" fmla="*/ 2884648 h 3044825"/>
                  <a:gd name="connsiteX20" fmla="*/ 459883 w 1290638"/>
                  <a:gd name="connsiteY20" fmla="*/ 3044825 h 3044825"/>
                  <a:gd name="connsiteX21" fmla="*/ 296698 w 1290638"/>
                  <a:gd name="connsiteY21" fmla="*/ 2884648 h 3044825"/>
                  <a:gd name="connsiteX22" fmla="*/ 296698 w 1290638"/>
                  <a:gd name="connsiteY22" fmla="*/ 1777972 h 3044825"/>
                  <a:gd name="connsiteX23" fmla="*/ 296698 w 1290638"/>
                  <a:gd name="connsiteY23" fmla="*/ 1719725 h 3044825"/>
                  <a:gd name="connsiteX24" fmla="*/ 296698 w 1290638"/>
                  <a:gd name="connsiteY24" fmla="*/ 1268318 h 3044825"/>
                  <a:gd name="connsiteX25" fmla="*/ 296698 w 1290638"/>
                  <a:gd name="connsiteY25" fmla="*/ 1006210 h 3044825"/>
                  <a:gd name="connsiteX26" fmla="*/ 237358 w 1290638"/>
                  <a:gd name="connsiteY26" fmla="*/ 1006210 h 3044825"/>
                  <a:gd name="connsiteX27" fmla="*/ 237358 w 1290638"/>
                  <a:gd name="connsiteY27" fmla="*/ 1253756 h 3044825"/>
                  <a:gd name="connsiteX28" fmla="*/ 237358 w 1290638"/>
                  <a:gd name="connsiteY28" fmla="*/ 1661479 h 3044825"/>
                  <a:gd name="connsiteX29" fmla="*/ 118679 w 1290638"/>
                  <a:gd name="connsiteY29" fmla="*/ 1777972 h 3044825"/>
                  <a:gd name="connsiteX30" fmla="*/ 0 w 1290638"/>
                  <a:gd name="connsiteY30" fmla="*/ 1661479 h 3044825"/>
                  <a:gd name="connsiteX31" fmla="*/ 0 w 1290638"/>
                  <a:gd name="connsiteY31" fmla="*/ 962526 h 3044825"/>
                  <a:gd name="connsiteX32" fmla="*/ 370873 w 1290638"/>
                  <a:gd name="connsiteY32" fmla="*/ 598487 h 3044825"/>
                  <a:gd name="connsiteX33" fmla="*/ 646113 w 1290638"/>
                  <a:gd name="connsiteY33" fmla="*/ 0 h 3044825"/>
                  <a:gd name="connsiteX34" fmla="*/ 920751 w 1290638"/>
                  <a:gd name="connsiteY34" fmla="*/ 269875 h 3044825"/>
                  <a:gd name="connsiteX35" fmla="*/ 646113 w 1290638"/>
                  <a:gd name="connsiteY35" fmla="*/ 539750 h 3044825"/>
                  <a:gd name="connsiteX36" fmla="*/ 371475 w 1290638"/>
                  <a:gd name="connsiteY36" fmla="*/ 269875 h 3044825"/>
                  <a:gd name="connsiteX37" fmla="*/ 646113 w 1290638"/>
                  <a:gd name="connsiteY37" fmla="*/ 0 h 304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90638" h="3044825">
                    <a:moveTo>
                      <a:pt x="370873" y="598487"/>
                    </a:moveTo>
                    <a:cubicBezTo>
                      <a:pt x="370873" y="598487"/>
                      <a:pt x="370873" y="598487"/>
                      <a:pt x="519222" y="598487"/>
                    </a:cubicBezTo>
                    <a:cubicBezTo>
                      <a:pt x="519222" y="598487"/>
                      <a:pt x="519222" y="598487"/>
                      <a:pt x="548892" y="598487"/>
                    </a:cubicBezTo>
                    <a:cubicBezTo>
                      <a:pt x="548892" y="598487"/>
                      <a:pt x="548892" y="598487"/>
                      <a:pt x="919765" y="598487"/>
                    </a:cubicBezTo>
                    <a:cubicBezTo>
                      <a:pt x="1112619" y="598487"/>
                      <a:pt x="1275803" y="758664"/>
                      <a:pt x="1290638" y="962526"/>
                    </a:cubicBezTo>
                    <a:cubicBezTo>
                      <a:pt x="1290638" y="962526"/>
                      <a:pt x="1290638" y="962526"/>
                      <a:pt x="1290638" y="1661479"/>
                    </a:cubicBezTo>
                    <a:cubicBezTo>
                      <a:pt x="1290638" y="1734287"/>
                      <a:pt x="1231299" y="1777972"/>
                      <a:pt x="1171959" y="1777972"/>
                    </a:cubicBezTo>
                    <a:cubicBezTo>
                      <a:pt x="1097784" y="1777972"/>
                      <a:pt x="1053279" y="1734287"/>
                      <a:pt x="1053279" y="1661479"/>
                    </a:cubicBezTo>
                    <a:cubicBezTo>
                      <a:pt x="1053279" y="1661479"/>
                      <a:pt x="1053279" y="1661479"/>
                      <a:pt x="1053279" y="1253756"/>
                    </a:cubicBezTo>
                    <a:cubicBezTo>
                      <a:pt x="1053279" y="1253756"/>
                      <a:pt x="1053279" y="1253756"/>
                      <a:pt x="1053279" y="1006210"/>
                    </a:cubicBezTo>
                    <a:cubicBezTo>
                      <a:pt x="1053279" y="1006210"/>
                      <a:pt x="1053279" y="1006210"/>
                      <a:pt x="993940" y="1006210"/>
                    </a:cubicBezTo>
                    <a:cubicBezTo>
                      <a:pt x="993940" y="1006210"/>
                      <a:pt x="993940" y="1006210"/>
                      <a:pt x="993940" y="1268318"/>
                    </a:cubicBezTo>
                    <a:cubicBezTo>
                      <a:pt x="993940" y="1268318"/>
                      <a:pt x="993940" y="1268318"/>
                      <a:pt x="993940" y="1719725"/>
                    </a:cubicBezTo>
                    <a:cubicBezTo>
                      <a:pt x="993940" y="1719725"/>
                      <a:pt x="993940" y="1719725"/>
                      <a:pt x="993940" y="1777972"/>
                    </a:cubicBezTo>
                    <a:cubicBezTo>
                      <a:pt x="993940" y="1777972"/>
                      <a:pt x="993940" y="1777972"/>
                      <a:pt x="993940" y="2884648"/>
                    </a:cubicBezTo>
                    <a:cubicBezTo>
                      <a:pt x="993940" y="2972017"/>
                      <a:pt x="919765" y="3044825"/>
                      <a:pt x="830756" y="3044825"/>
                    </a:cubicBezTo>
                    <a:cubicBezTo>
                      <a:pt x="741746" y="3044825"/>
                      <a:pt x="667572" y="2972017"/>
                      <a:pt x="667572" y="2884648"/>
                    </a:cubicBezTo>
                    <a:cubicBezTo>
                      <a:pt x="667572" y="2884648"/>
                      <a:pt x="667572" y="2884648"/>
                      <a:pt x="667572" y="1777972"/>
                    </a:cubicBezTo>
                    <a:cubicBezTo>
                      <a:pt x="667572" y="1777972"/>
                      <a:pt x="667572" y="1777972"/>
                      <a:pt x="608232" y="1777972"/>
                    </a:cubicBezTo>
                    <a:cubicBezTo>
                      <a:pt x="608232" y="1777972"/>
                      <a:pt x="608232" y="1777972"/>
                      <a:pt x="608232" y="2884648"/>
                    </a:cubicBezTo>
                    <a:cubicBezTo>
                      <a:pt x="608232" y="2972017"/>
                      <a:pt x="548892" y="3044825"/>
                      <a:pt x="459883" y="3044825"/>
                    </a:cubicBezTo>
                    <a:cubicBezTo>
                      <a:pt x="370873" y="3044825"/>
                      <a:pt x="296698" y="2972017"/>
                      <a:pt x="296698" y="2884648"/>
                    </a:cubicBezTo>
                    <a:cubicBezTo>
                      <a:pt x="296698" y="2884648"/>
                      <a:pt x="296698" y="2884648"/>
                      <a:pt x="296698" y="1777972"/>
                    </a:cubicBezTo>
                    <a:cubicBezTo>
                      <a:pt x="296698" y="1777972"/>
                      <a:pt x="296698" y="1777972"/>
                      <a:pt x="296698" y="1719725"/>
                    </a:cubicBezTo>
                    <a:cubicBezTo>
                      <a:pt x="296698" y="1719725"/>
                      <a:pt x="296698" y="1719725"/>
                      <a:pt x="296698" y="1268318"/>
                    </a:cubicBezTo>
                    <a:cubicBezTo>
                      <a:pt x="296698" y="1268318"/>
                      <a:pt x="296698" y="1268318"/>
                      <a:pt x="296698" y="1006210"/>
                    </a:cubicBezTo>
                    <a:cubicBezTo>
                      <a:pt x="296698" y="1006210"/>
                      <a:pt x="296698" y="1006210"/>
                      <a:pt x="237358" y="1006210"/>
                    </a:cubicBezTo>
                    <a:cubicBezTo>
                      <a:pt x="237358" y="1006210"/>
                      <a:pt x="237358" y="1006210"/>
                      <a:pt x="237358" y="1253756"/>
                    </a:cubicBezTo>
                    <a:cubicBezTo>
                      <a:pt x="237358" y="1253756"/>
                      <a:pt x="237358" y="1253756"/>
                      <a:pt x="237358" y="1661479"/>
                    </a:cubicBezTo>
                    <a:cubicBezTo>
                      <a:pt x="237358" y="1734287"/>
                      <a:pt x="192854" y="1777972"/>
                      <a:pt x="118679" y="1777972"/>
                    </a:cubicBezTo>
                    <a:cubicBezTo>
                      <a:pt x="59340" y="1777972"/>
                      <a:pt x="0" y="1734287"/>
                      <a:pt x="0" y="1661479"/>
                    </a:cubicBezTo>
                    <a:cubicBezTo>
                      <a:pt x="0" y="1661479"/>
                      <a:pt x="0" y="1661479"/>
                      <a:pt x="0" y="962526"/>
                    </a:cubicBezTo>
                    <a:cubicBezTo>
                      <a:pt x="0" y="758664"/>
                      <a:pt x="178019" y="598487"/>
                      <a:pt x="370873" y="598487"/>
                    </a:cubicBezTo>
                    <a:close/>
                    <a:moveTo>
                      <a:pt x="646113" y="0"/>
                    </a:moveTo>
                    <a:cubicBezTo>
                      <a:pt x="797791" y="0"/>
                      <a:pt x="920751" y="120827"/>
                      <a:pt x="920751" y="269875"/>
                    </a:cubicBezTo>
                    <a:cubicBezTo>
                      <a:pt x="920751" y="418923"/>
                      <a:pt x="797791" y="539750"/>
                      <a:pt x="646113" y="539750"/>
                    </a:cubicBezTo>
                    <a:cubicBezTo>
                      <a:pt x="494435" y="539750"/>
                      <a:pt x="371475" y="418923"/>
                      <a:pt x="371475" y="269875"/>
                    </a:cubicBezTo>
                    <a:cubicBezTo>
                      <a:pt x="371475" y="120827"/>
                      <a:pt x="494435" y="0"/>
                      <a:pt x="646113" y="0"/>
                    </a:cubicBezTo>
                    <a:close/>
                  </a:path>
                </a:pathLst>
              </a:custGeom>
              <a:noFill/>
              <a:ln w="3175">
                <a:solidFill>
                  <a:schemeClr val="accent2"/>
                </a:solidFill>
              </a:ln>
            </p:spPr>
            <p:txBody>
              <a:bodyPr anchor="ctr"/>
              <a:lstStyle/>
              <a:p>
                <a:pPr algn="ctr"/>
                <a:endParaRPr>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39" name="组合 38"/>
            <p:cNvGrpSpPr/>
            <p:nvPr/>
          </p:nvGrpSpPr>
          <p:grpSpPr>
            <a:xfrm>
              <a:off x="4315131" y="4899188"/>
              <a:ext cx="1154762" cy="196972"/>
              <a:chOff x="4284152" y="5414727"/>
              <a:chExt cx="1154762" cy="196972"/>
            </a:xfrm>
          </p:grpSpPr>
          <p:sp>
            <p:nvSpPr>
              <p:cNvPr id="43" name="任意多边形: 形状 42"/>
              <p:cNvSpPr/>
              <p:nvPr/>
            </p:nvSpPr>
            <p:spPr>
              <a:xfrm>
                <a:off x="4284152" y="5414727"/>
                <a:ext cx="206530" cy="196972"/>
              </a:xfrm>
              <a:custGeom>
                <a:avLst/>
                <a:gdLst/>
                <a:ahLst/>
                <a:cxnLst/>
                <a:rect l="l" t="t" r="r" b="b"/>
                <a:pathLst>
                  <a:path w="212272" h="202448">
                    <a:moveTo>
                      <a:pt x="106136" y="0"/>
                    </a:moveTo>
                    <a:cubicBezTo>
                      <a:pt x="108687" y="0"/>
                      <a:pt x="110771" y="1743"/>
                      <a:pt x="112387" y="5230"/>
                    </a:cubicBezTo>
                    <a:lnTo>
                      <a:pt x="141089" y="63273"/>
                    </a:lnTo>
                    <a:lnTo>
                      <a:pt x="205128" y="72585"/>
                    </a:lnTo>
                    <a:cubicBezTo>
                      <a:pt x="209890" y="73351"/>
                      <a:pt x="212272" y="75307"/>
                      <a:pt x="212272" y="78453"/>
                    </a:cubicBezTo>
                    <a:cubicBezTo>
                      <a:pt x="212272" y="80324"/>
                      <a:pt x="211166" y="82365"/>
                      <a:pt x="208955" y="84576"/>
                    </a:cubicBezTo>
                    <a:lnTo>
                      <a:pt x="162648" y="129735"/>
                    </a:lnTo>
                    <a:lnTo>
                      <a:pt x="173619" y="193519"/>
                    </a:lnTo>
                    <a:cubicBezTo>
                      <a:pt x="173704" y="194114"/>
                      <a:pt x="173746" y="194964"/>
                      <a:pt x="173746" y="196070"/>
                    </a:cubicBezTo>
                    <a:cubicBezTo>
                      <a:pt x="173746" y="197856"/>
                      <a:pt x="173300" y="199365"/>
                      <a:pt x="172407" y="200599"/>
                    </a:cubicBezTo>
                    <a:cubicBezTo>
                      <a:pt x="171514" y="201832"/>
                      <a:pt x="170217" y="202448"/>
                      <a:pt x="168516" y="202448"/>
                    </a:cubicBezTo>
                    <a:cubicBezTo>
                      <a:pt x="166900" y="202448"/>
                      <a:pt x="165199" y="201938"/>
                      <a:pt x="163413" y="200917"/>
                    </a:cubicBezTo>
                    <a:lnTo>
                      <a:pt x="106136" y="170812"/>
                    </a:lnTo>
                    <a:lnTo>
                      <a:pt x="48858" y="200917"/>
                    </a:lnTo>
                    <a:cubicBezTo>
                      <a:pt x="46987" y="201938"/>
                      <a:pt x="45286" y="202448"/>
                      <a:pt x="43756" y="202448"/>
                    </a:cubicBezTo>
                    <a:cubicBezTo>
                      <a:pt x="41970" y="202448"/>
                      <a:pt x="40630" y="201832"/>
                      <a:pt x="39737" y="200599"/>
                    </a:cubicBezTo>
                    <a:cubicBezTo>
                      <a:pt x="38844" y="199365"/>
                      <a:pt x="38398" y="197856"/>
                      <a:pt x="38398" y="196070"/>
                    </a:cubicBezTo>
                    <a:cubicBezTo>
                      <a:pt x="38398" y="195560"/>
                      <a:pt x="38483" y="194709"/>
                      <a:pt x="38653" y="193519"/>
                    </a:cubicBezTo>
                    <a:lnTo>
                      <a:pt x="49624" y="129735"/>
                    </a:lnTo>
                    <a:lnTo>
                      <a:pt x="3189" y="84576"/>
                    </a:lnTo>
                    <a:cubicBezTo>
                      <a:pt x="1063" y="82280"/>
                      <a:pt x="0" y="80239"/>
                      <a:pt x="0" y="78453"/>
                    </a:cubicBezTo>
                    <a:cubicBezTo>
                      <a:pt x="0" y="75307"/>
                      <a:pt x="2381" y="73351"/>
                      <a:pt x="7144" y="72585"/>
                    </a:cubicBezTo>
                    <a:lnTo>
                      <a:pt x="71182" y="63273"/>
                    </a:lnTo>
                    <a:lnTo>
                      <a:pt x="99885" y="5230"/>
                    </a:lnTo>
                    <a:cubicBezTo>
                      <a:pt x="101501" y="1743"/>
                      <a:pt x="103584" y="0"/>
                      <a:pt x="106136" y="0"/>
                    </a:cubicBezTo>
                    <a:close/>
                  </a:path>
                </a:pathLst>
              </a:custGeom>
              <a:solidFill>
                <a:schemeClr val="accent2">
                  <a:lumMod val="100000"/>
                </a:schemeClr>
              </a:solidFill>
              <a:ln>
                <a:noFill/>
              </a:ln>
              <a:effectLst/>
            </p:spPr>
            <p:txBody>
              <a:bodyPr anchor="ctr"/>
              <a:lstStyle/>
              <a:p>
                <a:pPr algn="ctr"/>
                <a:endParaRPr>
                  <a:solidFill>
                    <a:schemeClr val="bg1">
                      <a:lumMod val="50000"/>
                    </a:schemeClr>
                  </a:solidFill>
                  <a:latin typeface="微软雅黑" panose="020B0503020204020204" pitchFamily="34" charset="-122"/>
                  <a:ea typeface="微软雅黑" panose="020B0503020204020204" pitchFamily="34" charset="-122"/>
                </a:endParaRPr>
              </a:p>
            </p:txBody>
          </p:sp>
          <p:sp>
            <p:nvSpPr>
              <p:cNvPr id="44" name="任意多边形: 形状 43"/>
              <p:cNvSpPr/>
              <p:nvPr/>
            </p:nvSpPr>
            <p:spPr>
              <a:xfrm>
                <a:off x="4521210" y="5414727"/>
                <a:ext cx="206530" cy="196972"/>
              </a:xfrm>
              <a:custGeom>
                <a:avLst/>
                <a:gdLst/>
                <a:ahLst/>
                <a:cxnLst/>
                <a:rect l="l" t="t" r="r" b="b"/>
                <a:pathLst>
                  <a:path w="212272" h="202448">
                    <a:moveTo>
                      <a:pt x="106136" y="0"/>
                    </a:moveTo>
                    <a:cubicBezTo>
                      <a:pt x="108687" y="0"/>
                      <a:pt x="110771" y="1743"/>
                      <a:pt x="112387" y="5230"/>
                    </a:cubicBezTo>
                    <a:lnTo>
                      <a:pt x="141089" y="63273"/>
                    </a:lnTo>
                    <a:lnTo>
                      <a:pt x="205128" y="72585"/>
                    </a:lnTo>
                    <a:cubicBezTo>
                      <a:pt x="209890" y="73351"/>
                      <a:pt x="212272" y="75307"/>
                      <a:pt x="212272" y="78453"/>
                    </a:cubicBezTo>
                    <a:cubicBezTo>
                      <a:pt x="212272" y="80324"/>
                      <a:pt x="211166" y="82365"/>
                      <a:pt x="208955" y="84576"/>
                    </a:cubicBezTo>
                    <a:lnTo>
                      <a:pt x="162648" y="129735"/>
                    </a:lnTo>
                    <a:lnTo>
                      <a:pt x="173619" y="193519"/>
                    </a:lnTo>
                    <a:cubicBezTo>
                      <a:pt x="173704" y="194114"/>
                      <a:pt x="173746" y="194964"/>
                      <a:pt x="173746" y="196070"/>
                    </a:cubicBezTo>
                    <a:cubicBezTo>
                      <a:pt x="173746" y="197856"/>
                      <a:pt x="173300" y="199365"/>
                      <a:pt x="172407" y="200599"/>
                    </a:cubicBezTo>
                    <a:cubicBezTo>
                      <a:pt x="171514" y="201832"/>
                      <a:pt x="170217" y="202448"/>
                      <a:pt x="168516" y="202448"/>
                    </a:cubicBezTo>
                    <a:cubicBezTo>
                      <a:pt x="166900" y="202448"/>
                      <a:pt x="165199" y="201938"/>
                      <a:pt x="163413" y="200917"/>
                    </a:cubicBezTo>
                    <a:lnTo>
                      <a:pt x="106136" y="170812"/>
                    </a:lnTo>
                    <a:lnTo>
                      <a:pt x="48858" y="200917"/>
                    </a:lnTo>
                    <a:cubicBezTo>
                      <a:pt x="46987" y="201938"/>
                      <a:pt x="45286" y="202448"/>
                      <a:pt x="43756" y="202448"/>
                    </a:cubicBezTo>
                    <a:cubicBezTo>
                      <a:pt x="41970" y="202448"/>
                      <a:pt x="40630" y="201832"/>
                      <a:pt x="39737" y="200599"/>
                    </a:cubicBezTo>
                    <a:cubicBezTo>
                      <a:pt x="38844" y="199365"/>
                      <a:pt x="38398" y="197856"/>
                      <a:pt x="38398" y="196070"/>
                    </a:cubicBezTo>
                    <a:cubicBezTo>
                      <a:pt x="38398" y="195560"/>
                      <a:pt x="38483" y="194709"/>
                      <a:pt x="38653" y="193519"/>
                    </a:cubicBezTo>
                    <a:lnTo>
                      <a:pt x="49624" y="129735"/>
                    </a:lnTo>
                    <a:lnTo>
                      <a:pt x="3189" y="84576"/>
                    </a:lnTo>
                    <a:cubicBezTo>
                      <a:pt x="1063" y="82280"/>
                      <a:pt x="0" y="80239"/>
                      <a:pt x="0" y="78453"/>
                    </a:cubicBezTo>
                    <a:cubicBezTo>
                      <a:pt x="0" y="75307"/>
                      <a:pt x="2381" y="73351"/>
                      <a:pt x="7144" y="72585"/>
                    </a:cubicBezTo>
                    <a:lnTo>
                      <a:pt x="71182" y="63273"/>
                    </a:lnTo>
                    <a:lnTo>
                      <a:pt x="99885" y="5230"/>
                    </a:lnTo>
                    <a:cubicBezTo>
                      <a:pt x="101501" y="1743"/>
                      <a:pt x="103584" y="0"/>
                      <a:pt x="106136" y="0"/>
                    </a:cubicBezTo>
                    <a:close/>
                  </a:path>
                </a:pathLst>
              </a:custGeom>
              <a:solidFill>
                <a:schemeClr val="accent2">
                  <a:lumMod val="100000"/>
                </a:schemeClr>
              </a:solidFill>
              <a:ln>
                <a:noFill/>
              </a:ln>
              <a:effectLst/>
            </p:spPr>
            <p:txBody>
              <a:bodyPr anchor="ctr"/>
              <a:lstStyle/>
              <a:p>
                <a:pPr algn="ctr"/>
                <a:endParaRPr>
                  <a:solidFill>
                    <a:schemeClr val="bg1">
                      <a:lumMod val="50000"/>
                    </a:schemeClr>
                  </a:solidFill>
                  <a:latin typeface="微软雅黑" panose="020B0503020204020204" pitchFamily="34" charset="-122"/>
                  <a:ea typeface="微软雅黑" panose="020B0503020204020204" pitchFamily="34" charset="-122"/>
                </a:endParaRPr>
              </a:p>
            </p:txBody>
          </p:sp>
          <p:sp>
            <p:nvSpPr>
              <p:cNvPr id="45" name="任意多边形: 形状 44"/>
              <p:cNvSpPr/>
              <p:nvPr/>
            </p:nvSpPr>
            <p:spPr>
              <a:xfrm>
                <a:off x="4758268" y="5414727"/>
                <a:ext cx="206530" cy="196972"/>
              </a:xfrm>
              <a:custGeom>
                <a:avLst/>
                <a:gdLst/>
                <a:ahLst/>
                <a:cxnLst/>
                <a:rect l="l" t="t" r="r" b="b"/>
                <a:pathLst>
                  <a:path w="212272" h="202448">
                    <a:moveTo>
                      <a:pt x="106136" y="0"/>
                    </a:moveTo>
                    <a:cubicBezTo>
                      <a:pt x="108687" y="0"/>
                      <a:pt x="110771" y="1743"/>
                      <a:pt x="112387" y="5230"/>
                    </a:cubicBezTo>
                    <a:lnTo>
                      <a:pt x="141089" y="63273"/>
                    </a:lnTo>
                    <a:lnTo>
                      <a:pt x="205128" y="72585"/>
                    </a:lnTo>
                    <a:cubicBezTo>
                      <a:pt x="209890" y="73351"/>
                      <a:pt x="212272" y="75307"/>
                      <a:pt x="212272" y="78453"/>
                    </a:cubicBezTo>
                    <a:cubicBezTo>
                      <a:pt x="212272" y="80324"/>
                      <a:pt x="211166" y="82365"/>
                      <a:pt x="208955" y="84576"/>
                    </a:cubicBezTo>
                    <a:lnTo>
                      <a:pt x="162648" y="129735"/>
                    </a:lnTo>
                    <a:lnTo>
                      <a:pt x="173619" y="193519"/>
                    </a:lnTo>
                    <a:cubicBezTo>
                      <a:pt x="173704" y="194114"/>
                      <a:pt x="173746" y="194964"/>
                      <a:pt x="173746" y="196070"/>
                    </a:cubicBezTo>
                    <a:cubicBezTo>
                      <a:pt x="173746" y="197856"/>
                      <a:pt x="173300" y="199365"/>
                      <a:pt x="172407" y="200599"/>
                    </a:cubicBezTo>
                    <a:cubicBezTo>
                      <a:pt x="171514" y="201832"/>
                      <a:pt x="170217" y="202448"/>
                      <a:pt x="168516" y="202448"/>
                    </a:cubicBezTo>
                    <a:cubicBezTo>
                      <a:pt x="166900" y="202448"/>
                      <a:pt x="165199" y="201938"/>
                      <a:pt x="163413" y="200917"/>
                    </a:cubicBezTo>
                    <a:lnTo>
                      <a:pt x="106136" y="170812"/>
                    </a:lnTo>
                    <a:lnTo>
                      <a:pt x="48858" y="200917"/>
                    </a:lnTo>
                    <a:cubicBezTo>
                      <a:pt x="46987" y="201938"/>
                      <a:pt x="45286" y="202448"/>
                      <a:pt x="43756" y="202448"/>
                    </a:cubicBezTo>
                    <a:cubicBezTo>
                      <a:pt x="41970" y="202448"/>
                      <a:pt x="40630" y="201832"/>
                      <a:pt x="39737" y="200599"/>
                    </a:cubicBezTo>
                    <a:cubicBezTo>
                      <a:pt x="38844" y="199365"/>
                      <a:pt x="38398" y="197856"/>
                      <a:pt x="38398" y="196070"/>
                    </a:cubicBezTo>
                    <a:cubicBezTo>
                      <a:pt x="38398" y="195560"/>
                      <a:pt x="38483" y="194709"/>
                      <a:pt x="38653" y="193519"/>
                    </a:cubicBezTo>
                    <a:lnTo>
                      <a:pt x="49624" y="129735"/>
                    </a:lnTo>
                    <a:lnTo>
                      <a:pt x="3189" y="84576"/>
                    </a:lnTo>
                    <a:cubicBezTo>
                      <a:pt x="1063" y="82280"/>
                      <a:pt x="0" y="80239"/>
                      <a:pt x="0" y="78453"/>
                    </a:cubicBezTo>
                    <a:cubicBezTo>
                      <a:pt x="0" y="75307"/>
                      <a:pt x="2381" y="73351"/>
                      <a:pt x="7144" y="72585"/>
                    </a:cubicBezTo>
                    <a:lnTo>
                      <a:pt x="71182" y="63273"/>
                    </a:lnTo>
                    <a:lnTo>
                      <a:pt x="99885" y="5230"/>
                    </a:lnTo>
                    <a:cubicBezTo>
                      <a:pt x="101501" y="1743"/>
                      <a:pt x="103584" y="0"/>
                      <a:pt x="106136" y="0"/>
                    </a:cubicBezTo>
                    <a:close/>
                  </a:path>
                </a:pathLst>
              </a:custGeom>
              <a:solidFill>
                <a:schemeClr val="accent2">
                  <a:lumMod val="100000"/>
                </a:schemeClr>
              </a:solidFill>
              <a:ln>
                <a:noFill/>
              </a:ln>
              <a:effectLst/>
            </p:spPr>
            <p:txBody>
              <a:bodyPr anchor="ctr"/>
              <a:lstStyle/>
              <a:p>
                <a:pPr algn="ctr"/>
                <a:endParaRPr>
                  <a:solidFill>
                    <a:schemeClr val="bg1">
                      <a:lumMod val="50000"/>
                    </a:schemeClr>
                  </a:solidFill>
                  <a:latin typeface="微软雅黑" panose="020B0503020204020204" pitchFamily="34" charset="-122"/>
                  <a:ea typeface="微软雅黑" panose="020B0503020204020204" pitchFamily="34" charset="-122"/>
                </a:endParaRPr>
              </a:p>
            </p:txBody>
          </p:sp>
          <p:sp>
            <p:nvSpPr>
              <p:cNvPr id="46" name="任意多边形: 形状 45"/>
              <p:cNvSpPr/>
              <p:nvPr/>
            </p:nvSpPr>
            <p:spPr>
              <a:xfrm>
                <a:off x="4995326" y="5414727"/>
                <a:ext cx="206530" cy="196972"/>
              </a:xfrm>
              <a:custGeom>
                <a:avLst/>
                <a:gdLst/>
                <a:ahLst/>
                <a:cxnLst/>
                <a:rect l="l" t="t" r="r" b="b"/>
                <a:pathLst>
                  <a:path w="212272" h="202448">
                    <a:moveTo>
                      <a:pt x="106136" y="0"/>
                    </a:moveTo>
                    <a:cubicBezTo>
                      <a:pt x="108687" y="0"/>
                      <a:pt x="110771" y="1743"/>
                      <a:pt x="112387" y="5230"/>
                    </a:cubicBezTo>
                    <a:lnTo>
                      <a:pt x="141089" y="63273"/>
                    </a:lnTo>
                    <a:lnTo>
                      <a:pt x="205128" y="72585"/>
                    </a:lnTo>
                    <a:cubicBezTo>
                      <a:pt x="209890" y="73351"/>
                      <a:pt x="212272" y="75307"/>
                      <a:pt x="212272" y="78453"/>
                    </a:cubicBezTo>
                    <a:cubicBezTo>
                      <a:pt x="212272" y="80324"/>
                      <a:pt x="211166" y="82365"/>
                      <a:pt x="208955" y="84576"/>
                    </a:cubicBezTo>
                    <a:lnTo>
                      <a:pt x="162648" y="129735"/>
                    </a:lnTo>
                    <a:lnTo>
                      <a:pt x="173619" y="193519"/>
                    </a:lnTo>
                    <a:cubicBezTo>
                      <a:pt x="173704" y="194114"/>
                      <a:pt x="173746" y="194964"/>
                      <a:pt x="173746" y="196070"/>
                    </a:cubicBezTo>
                    <a:cubicBezTo>
                      <a:pt x="173746" y="197856"/>
                      <a:pt x="173300" y="199365"/>
                      <a:pt x="172407" y="200599"/>
                    </a:cubicBezTo>
                    <a:cubicBezTo>
                      <a:pt x="171514" y="201832"/>
                      <a:pt x="170217" y="202448"/>
                      <a:pt x="168516" y="202448"/>
                    </a:cubicBezTo>
                    <a:cubicBezTo>
                      <a:pt x="166900" y="202448"/>
                      <a:pt x="165199" y="201938"/>
                      <a:pt x="163413" y="200917"/>
                    </a:cubicBezTo>
                    <a:lnTo>
                      <a:pt x="106136" y="170812"/>
                    </a:lnTo>
                    <a:lnTo>
                      <a:pt x="48858" y="200917"/>
                    </a:lnTo>
                    <a:cubicBezTo>
                      <a:pt x="46987" y="201938"/>
                      <a:pt x="45286" y="202448"/>
                      <a:pt x="43756" y="202448"/>
                    </a:cubicBezTo>
                    <a:cubicBezTo>
                      <a:pt x="41970" y="202448"/>
                      <a:pt x="40630" y="201832"/>
                      <a:pt x="39737" y="200599"/>
                    </a:cubicBezTo>
                    <a:cubicBezTo>
                      <a:pt x="38844" y="199365"/>
                      <a:pt x="38398" y="197856"/>
                      <a:pt x="38398" y="196070"/>
                    </a:cubicBezTo>
                    <a:cubicBezTo>
                      <a:pt x="38398" y="195560"/>
                      <a:pt x="38483" y="194709"/>
                      <a:pt x="38653" y="193519"/>
                    </a:cubicBezTo>
                    <a:lnTo>
                      <a:pt x="49624" y="129735"/>
                    </a:lnTo>
                    <a:lnTo>
                      <a:pt x="3189" y="84576"/>
                    </a:lnTo>
                    <a:cubicBezTo>
                      <a:pt x="1063" y="82280"/>
                      <a:pt x="0" y="80239"/>
                      <a:pt x="0" y="78453"/>
                    </a:cubicBezTo>
                    <a:cubicBezTo>
                      <a:pt x="0" y="75307"/>
                      <a:pt x="2381" y="73351"/>
                      <a:pt x="7144" y="72585"/>
                    </a:cubicBezTo>
                    <a:lnTo>
                      <a:pt x="71182" y="63273"/>
                    </a:lnTo>
                    <a:lnTo>
                      <a:pt x="99885" y="5230"/>
                    </a:lnTo>
                    <a:cubicBezTo>
                      <a:pt x="101501" y="1743"/>
                      <a:pt x="103584" y="0"/>
                      <a:pt x="106136" y="0"/>
                    </a:cubicBezTo>
                    <a:close/>
                  </a:path>
                </a:pathLst>
              </a:custGeom>
              <a:solidFill>
                <a:schemeClr val="accent2">
                  <a:lumMod val="100000"/>
                </a:schemeClr>
              </a:solidFill>
              <a:ln w="3175">
                <a:noFill/>
              </a:ln>
              <a:effectLst/>
            </p:spPr>
            <p:txBody>
              <a:bodyPr anchor="ctr"/>
              <a:lstStyle/>
              <a:p>
                <a:pPr algn="ctr"/>
                <a:endParaRPr>
                  <a:solidFill>
                    <a:schemeClr val="bg1">
                      <a:lumMod val="50000"/>
                    </a:schemeClr>
                  </a:solidFill>
                  <a:latin typeface="微软雅黑" panose="020B0503020204020204" pitchFamily="34" charset="-122"/>
                  <a:ea typeface="微软雅黑" panose="020B0503020204020204" pitchFamily="34" charset="-122"/>
                </a:endParaRPr>
              </a:p>
            </p:txBody>
          </p:sp>
          <p:sp>
            <p:nvSpPr>
              <p:cNvPr id="47" name="任意多边形: 形状 46"/>
              <p:cNvSpPr/>
              <p:nvPr/>
            </p:nvSpPr>
            <p:spPr>
              <a:xfrm>
                <a:off x="5232384" y="5414727"/>
                <a:ext cx="206530" cy="196972"/>
              </a:xfrm>
              <a:custGeom>
                <a:avLst/>
                <a:gdLst/>
                <a:ahLst/>
                <a:cxnLst/>
                <a:rect l="l" t="t" r="r" b="b"/>
                <a:pathLst>
                  <a:path w="212272" h="202448">
                    <a:moveTo>
                      <a:pt x="106136" y="0"/>
                    </a:moveTo>
                    <a:cubicBezTo>
                      <a:pt x="108687" y="0"/>
                      <a:pt x="110771" y="1743"/>
                      <a:pt x="112387" y="5230"/>
                    </a:cubicBezTo>
                    <a:lnTo>
                      <a:pt x="141089" y="63273"/>
                    </a:lnTo>
                    <a:lnTo>
                      <a:pt x="205128" y="72585"/>
                    </a:lnTo>
                    <a:cubicBezTo>
                      <a:pt x="209890" y="73351"/>
                      <a:pt x="212272" y="75307"/>
                      <a:pt x="212272" y="78453"/>
                    </a:cubicBezTo>
                    <a:cubicBezTo>
                      <a:pt x="212272" y="80324"/>
                      <a:pt x="211166" y="82365"/>
                      <a:pt x="208955" y="84576"/>
                    </a:cubicBezTo>
                    <a:lnTo>
                      <a:pt x="162648" y="129735"/>
                    </a:lnTo>
                    <a:lnTo>
                      <a:pt x="173619" y="193519"/>
                    </a:lnTo>
                    <a:cubicBezTo>
                      <a:pt x="173704" y="194114"/>
                      <a:pt x="173746" y="194964"/>
                      <a:pt x="173746" y="196070"/>
                    </a:cubicBezTo>
                    <a:cubicBezTo>
                      <a:pt x="173746" y="197856"/>
                      <a:pt x="173300" y="199365"/>
                      <a:pt x="172407" y="200599"/>
                    </a:cubicBezTo>
                    <a:cubicBezTo>
                      <a:pt x="171514" y="201832"/>
                      <a:pt x="170217" y="202448"/>
                      <a:pt x="168516" y="202448"/>
                    </a:cubicBezTo>
                    <a:cubicBezTo>
                      <a:pt x="166900" y="202448"/>
                      <a:pt x="165199" y="201938"/>
                      <a:pt x="163413" y="200917"/>
                    </a:cubicBezTo>
                    <a:lnTo>
                      <a:pt x="106136" y="170812"/>
                    </a:lnTo>
                    <a:lnTo>
                      <a:pt x="48858" y="200917"/>
                    </a:lnTo>
                    <a:cubicBezTo>
                      <a:pt x="46987" y="201938"/>
                      <a:pt x="45286" y="202448"/>
                      <a:pt x="43756" y="202448"/>
                    </a:cubicBezTo>
                    <a:cubicBezTo>
                      <a:pt x="41970" y="202448"/>
                      <a:pt x="40630" y="201832"/>
                      <a:pt x="39737" y="200599"/>
                    </a:cubicBezTo>
                    <a:cubicBezTo>
                      <a:pt x="38844" y="199365"/>
                      <a:pt x="38398" y="197856"/>
                      <a:pt x="38398" y="196070"/>
                    </a:cubicBezTo>
                    <a:cubicBezTo>
                      <a:pt x="38398" y="195560"/>
                      <a:pt x="38483" y="194709"/>
                      <a:pt x="38653" y="193519"/>
                    </a:cubicBezTo>
                    <a:lnTo>
                      <a:pt x="49624" y="129735"/>
                    </a:lnTo>
                    <a:lnTo>
                      <a:pt x="3189" y="84576"/>
                    </a:lnTo>
                    <a:cubicBezTo>
                      <a:pt x="1063" y="82280"/>
                      <a:pt x="0" y="80239"/>
                      <a:pt x="0" y="78453"/>
                    </a:cubicBezTo>
                    <a:cubicBezTo>
                      <a:pt x="0" y="75307"/>
                      <a:pt x="2381" y="73351"/>
                      <a:pt x="7144" y="72585"/>
                    </a:cubicBezTo>
                    <a:lnTo>
                      <a:pt x="71182" y="63273"/>
                    </a:lnTo>
                    <a:lnTo>
                      <a:pt x="99885" y="5230"/>
                    </a:lnTo>
                    <a:cubicBezTo>
                      <a:pt x="101501" y="1743"/>
                      <a:pt x="103584" y="0"/>
                      <a:pt x="106136" y="0"/>
                    </a:cubicBezTo>
                    <a:close/>
                  </a:path>
                </a:pathLst>
              </a:custGeom>
              <a:noFill/>
              <a:ln w="12700" cap="flat" cmpd="sng" algn="ctr">
                <a:solidFill>
                  <a:schemeClr val="accent2">
                    <a:lumMod val="100000"/>
                  </a:schemeClr>
                </a:solidFill>
                <a:prstDash val="solid"/>
                <a:round/>
                <a:headEnd type="none" w="med" len="med"/>
                <a:tailEnd type="none" w="med" len="med"/>
              </a:ln>
              <a:effectLst/>
            </p:spPr>
            <p:txBody>
              <a:bodyPr anchor="ctr"/>
              <a:lstStyle/>
              <a:p>
                <a:pPr algn="ctr"/>
                <a:endParaRPr>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40" name="组合 39"/>
            <p:cNvGrpSpPr/>
            <p:nvPr/>
          </p:nvGrpSpPr>
          <p:grpSpPr>
            <a:xfrm>
              <a:off x="3697928" y="3850195"/>
              <a:ext cx="2389168" cy="921807"/>
              <a:chOff x="1277781" y="4035764"/>
              <a:chExt cx="2389168" cy="921807"/>
            </a:xfrm>
          </p:grpSpPr>
          <p:sp>
            <p:nvSpPr>
              <p:cNvPr id="41" name="矩形 40"/>
              <p:cNvSpPr/>
              <p:nvPr/>
            </p:nvSpPr>
            <p:spPr>
              <a:xfrm>
                <a:off x="1277782" y="4488522"/>
                <a:ext cx="2389166" cy="469049"/>
              </a:xfrm>
              <a:prstGeom prst="rect">
                <a:avLst/>
              </a:prstGeom>
              <a:noFill/>
            </p:spPr>
            <p:txBody>
              <a:bodyPr wrap="square" lIns="0" tIns="0" rIns="0" bIns="0" anchor="ctr" anchorCtr="0">
                <a:normAutofit fontScale="62500" lnSpcReduction="20000"/>
              </a:bodyPr>
              <a:lstStyle/>
              <a:p>
                <a:pPr algn="ctr">
                  <a:lnSpc>
                    <a:spcPct val="120000"/>
                  </a:lnSpc>
                </a:pPr>
                <a:r>
                  <a:rPr lang="zh-CN" altLang="en-US" sz="1100">
                    <a:solidFill>
                      <a:schemeClr val="bg1">
                        <a:lumMod val="50000"/>
                      </a:schemeClr>
                    </a:solidFill>
                    <a:latin typeface="微软雅黑" panose="020B0503020204020204" pitchFamily="34" charset="-122"/>
                    <a:ea typeface="微软雅黑" panose="020B0503020204020204" pitchFamily="34" charset="-122"/>
                  </a:rPr>
                  <a:t>This section is displayed as a text layout</a:t>
                </a:r>
                <a:br>
                  <a:rPr lang="zh-CN" altLang="en-US" sz="1100">
                    <a:solidFill>
                      <a:schemeClr val="bg1">
                        <a:lumMod val="50000"/>
                      </a:schemeClr>
                    </a:solidFill>
                    <a:latin typeface="微软雅黑" panose="020B0503020204020204" pitchFamily="34" charset="-122"/>
                    <a:ea typeface="微软雅黑" panose="020B0503020204020204" pitchFamily="34" charset="-122"/>
                  </a:rPr>
                </a:br>
                <a:r>
                  <a:rPr lang="zh-CN" altLang="en-US" sz="1100">
                    <a:solidFill>
                      <a:schemeClr val="bg1">
                        <a:lumMod val="50000"/>
                      </a:schemeClr>
                    </a:solidFill>
                    <a:latin typeface="微软雅黑" panose="020B0503020204020204" pitchFamily="34" charset="-122"/>
                    <a:ea typeface="微软雅黑" panose="020B0503020204020204" pitchFamily="34" charset="-122"/>
                  </a:rPr>
                  <a:t>(Theme font is recommended)</a:t>
                </a:r>
              </a:p>
            </p:txBody>
          </p:sp>
          <p:sp>
            <p:nvSpPr>
              <p:cNvPr id="42" name="矩形 41"/>
              <p:cNvSpPr/>
              <p:nvPr/>
            </p:nvSpPr>
            <p:spPr>
              <a:xfrm>
                <a:off x="1277781" y="4035764"/>
                <a:ext cx="2389168" cy="452758"/>
              </a:xfrm>
              <a:prstGeom prst="rect">
                <a:avLst/>
              </a:prstGeom>
              <a:noFill/>
              <a:extLst>
                <a:ext uri="{909E8E84-426E-40DD-AFC4-6F175D3DCCD1}">
                  <a14:hiddenFill xmlns:a14="http://schemas.microsoft.com/office/drawing/2010/main">
                    <a:solidFill>
                      <a:schemeClr val="bg1">
                        <a:lumMod val="100000"/>
                      </a:schemeClr>
                    </a:solidFill>
                  </a14:hiddenFill>
                </a:ext>
              </a:extLst>
            </p:spPr>
            <p:txBody>
              <a:bodyPr wrap="none" lIns="0" tIns="0" rIns="0" bIns="0" anchor="ctr" anchorCtr="0">
                <a:normAutofit/>
              </a:bodyPr>
              <a:lstStyle/>
              <a:p>
                <a:pPr algn="ctr"/>
                <a:r>
                  <a:rPr lang="zh-CN" altLang="en-US" sz="1400" b="1">
                    <a:solidFill>
                      <a:schemeClr val="bg1">
                        <a:lumMod val="50000"/>
                      </a:schemeClr>
                    </a:solidFill>
                    <a:latin typeface="微软雅黑" panose="020B0503020204020204" pitchFamily="34" charset="-122"/>
                    <a:ea typeface="微软雅黑" panose="020B0503020204020204" pitchFamily="34" charset="-122"/>
                  </a:rPr>
                  <a:t>Title text presets</a:t>
                </a:r>
              </a:p>
            </p:txBody>
          </p:sp>
        </p:grpSp>
      </p:grpSp>
      <p:grpSp>
        <p:nvGrpSpPr>
          <p:cNvPr id="6" name="组合 5"/>
          <p:cNvGrpSpPr/>
          <p:nvPr/>
        </p:nvGrpSpPr>
        <p:grpSpPr>
          <a:xfrm>
            <a:off x="4579473" y="1322886"/>
            <a:ext cx="1792187" cy="2500244"/>
            <a:chOff x="6104905" y="1763078"/>
            <a:chExt cx="2389168" cy="3333080"/>
          </a:xfrm>
        </p:grpSpPr>
        <p:cxnSp>
          <p:nvCxnSpPr>
            <p:cNvPr id="22" name="直接连接符 21"/>
            <p:cNvCxnSpPr/>
            <p:nvPr/>
          </p:nvCxnSpPr>
          <p:spPr>
            <a:xfrm>
              <a:off x="7666552" y="2669410"/>
              <a:ext cx="701749" cy="0"/>
            </a:xfrm>
            <a:prstGeom prst="line">
              <a:avLst/>
            </a:prstGeom>
            <a:ln w="3175">
              <a:solidFill>
                <a:schemeClr val="tx1">
                  <a:lumMod val="50000"/>
                  <a:lumOff val="50000"/>
                </a:schemeClr>
              </a:solidFill>
              <a:prstDash val="dash"/>
              <a:tailEnd type="oval"/>
            </a:ln>
          </p:spPr>
          <p:style>
            <a:lnRef idx="1">
              <a:schemeClr val="accent1"/>
            </a:lnRef>
            <a:fillRef idx="0">
              <a:schemeClr val="accent1"/>
            </a:fillRef>
            <a:effectRef idx="0">
              <a:schemeClr val="accent1"/>
            </a:effectRef>
            <a:fontRef idx="minor">
              <a:schemeClr val="tx1"/>
            </a:fontRef>
          </p:style>
        </p:cxnSp>
        <p:sp>
          <p:nvSpPr>
            <p:cNvPr id="23" name="文本框 40"/>
            <p:cNvSpPr txBox="1"/>
            <p:nvPr/>
          </p:nvSpPr>
          <p:spPr>
            <a:xfrm>
              <a:off x="7671469" y="2797120"/>
              <a:ext cx="760144" cy="369332"/>
            </a:xfrm>
            <a:prstGeom prst="rect">
              <a:avLst/>
            </a:prstGeom>
            <a:noFill/>
          </p:spPr>
          <p:txBody>
            <a:bodyPr wrap="none">
              <a:normAutofit fontScale="85000" lnSpcReduction="20000"/>
            </a:bodyPr>
            <a:lstStyle/>
            <a:p>
              <a:r>
                <a:rPr lang="en-US">
                  <a:solidFill>
                    <a:schemeClr val="bg1">
                      <a:lumMod val="50000"/>
                    </a:schemeClr>
                  </a:solidFill>
                  <a:latin typeface="微软雅黑" panose="020B0503020204020204" pitchFamily="34" charset="-122"/>
                  <a:ea typeface="微软雅黑" panose="020B0503020204020204" pitchFamily="34" charset="-122"/>
                </a:rPr>
                <a:t>0.60%</a:t>
              </a:r>
            </a:p>
          </p:txBody>
        </p:sp>
        <p:grpSp>
          <p:nvGrpSpPr>
            <p:cNvPr id="24" name="组合 23"/>
            <p:cNvGrpSpPr/>
            <p:nvPr/>
          </p:nvGrpSpPr>
          <p:grpSpPr>
            <a:xfrm>
              <a:off x="6919818" y="1763078"/>
              <a:ext cx="759342" cy="1802032"/>
              <a:chOff x="6875959" y="1763078"/>
              <a:chExt cx="759342" cy="1802032"/>
            </a:xfrm>
          </p:grpSpPr>
          <p:sp>
            <p:nvSpPr>
              <p:cNvPr id="34" name="任意多边形: 形状 33"/>
              <p:cNvSpPr>
                <a:spLocks/>
              </p:cNvSpPr>
              <p:nvPr/>
            </p:nvSpPr>
            <p:spPr bwMode="auto">
              <a:xfrm>
                <a:off x="6875959" y="2669411"/>
                <a:ext cx="759342" cy="895699"/>
              </a:xfrm>
              <a:custGeom>
                <a:avLst/>
                <a:gdLst>
                  <a:gd name="connsiteX0" fmla="*/ 619693 w 759342"/>
                  <a:gd name="connsiteY0" fmla="*/ 0 h 895699"/>
                  <a:gd name="connsiteX1" fmla="*/ 759342 w 759342"/>
                  <a:gd name="connsiteY1" fmla="*/ 0 h 895699"/>
                  <a:gd name="connsiteX2" fmla="*/ 759342 w 759342"/>
                  <a:gd name="connsiteY2" fmla="*/ 9433 h 895699"/>
                  <a:gd name="connsiteX3" fmla="*/ 759342 w 759342"/>
                  <a:gd name="connsiteY3" fmla="*/ 81818 h 895699"/>
                  <a:gd name="connsiteX4" fmla="*/ 689518 w 759342"/>
                  <a:gd name="connsiteY4" fmla="*/ 150356 h 895699"/>
                  <a:gd name="connsiteX5" fmla="*/ 619693 w 759342"/>
                  <a:gd name="connsiteY5" fmla="*/ 81818 h 895699"/>
                  <a:gd name="connsiteX6" fmla="*/ 619693 w 759342"/>
                  <a:gd name="connsiteY6" fmla="*/ 23254 h 895699"/>
                  <a:gd name="connsiteX7" fmla="*/ 174561 w 759342"/>
                  <a:gd name="connsiteY7" fmla="*/ 0 h 895699"/>
                  <a:gd name="connsiteX8" fmla="*/ 584781 w 759342"/>
                  <a:gd name="connsiteY8" fmla="*/ 0 h 895699"/>
                  <a:gd name="connsiteX9" fmla="*/ 584781 w 759342"/>
                  <a:gd name="connsiteY9" fmla="*/ 28424 h 895699"/>
                  <a:gd name="connsiteX10" fmla="*/ 584781 w 759342"/>
                  <a:gd name="connsiteY10" fmla="*/ 116087 h 895699"/>
                  <a:gd name="connsiteX11" fmla="*/ 584781 w 759342"/>
                  <a:gd name="connsiteY11" fmla="*/ 150356 h 895699"/>
                  <a:gd name="connsiteX12" fmla="*/ 584781 w 759342"/>
                  <a:gd name="connsiteY12" fmla="*/ 801460 h 895699"/>
                  <a:gd name="connsiteX13" fmla="*/ 488772 w 759342"/>
                  <a:gd name="connsiteY13" fmla="*/ 895699 h 895699"/>
                  <a:gd name="connsiteX14" fmla="*/ 392764 w 759342"/>
                  <a:gd name="connsiteY14" fmla="*/ 801460 h 895699"/>
                  <a:gd name="connsiteX15" fmla="*/ 392764 w 759342"/>
                  <a:gd name="connsiteY15" fmla="*/ 150356 h 895699"/>
                  <a:gd name="connsiteX16" fmla="*/ 357851 w 759342"/>
                  <a:gd name="connsiteY16" fmla="*/ 150356 h 895699"/>
                  <a:gd name="connsiteX17" fmla="*/ 357851 w 759342"/>
                  <a:gd name="connsiteY17" fmla="*/ 801460 h 895699"/>
                  <a:gd name="connsiteX18" fmla="*/ 270571 w 759342"/>
                  <a:gd name="connsiteY18" fmla="*/ 895699 h 895699"/>
                  <a:gd name="connsiteX19" fmla="*/ 174561 w 759342"/>
                  <a:gd name="connsiteY19" fmla="*/ 801460 h 895699"/>
                  <a:gd name="connsiteX20" fmla="*/ 174561 w 759342"/>
                  <a:gd name="connsiteY20" fmla="*/ 150356 h 895699"/>
                  <a:gd name="connsiteX21" fmla="*/ 174561 w 759342"/>
                  <a:gd name="connsiteY21" fmla="*/ 116087 h 895699"/>
                  <a:gd name="connsiteX22" fmla="*/ 174561 w 759342"/>
                  <a:gd name="connsiteY22" fmla="*/ 4045 h 895699"/>
                  <a:gd name="connsiteX23" fmla="*/ 0 w 759342"/>
                  <a:gd name="connsiteY23" fmla="*/ 0 h 895699"/>
                  <a:gd name="connsiteX24" fmla="*/ 139649 w 759342"/>
                  <a:gd name="connsiteY24" fmla="*/ 0 h 895699"/>
                  <a:gd name="connsiteX25" fmla="*/ 139649 w 759342"/>
                  <a:gd name="connsiteY25" fmla="*/ 2639 h 895699"/>
                  <a:gd name="connsiteX26" fmla="*/ 139649 w 759342"/>
                  <a:gd name="connsiteY26" fmla="*/ 81818 h 895699"/>
                  <a:gd name="connsiteX27" fmla="*/ 69825 w 759342"/>
                  <a:gd name="connsiteY27" fmla="*/ 150356 h 895699"/>
                  <a:gd name="connsiteX28" fmla="*/ 0 w 759342"/>
                  <a:gd name="connsiteY28" fmla="*/ 81818 h 895699"/>
                  <a:gd name="connsiteX29" fmla="*/ 0 w 759342"/>
                  <a:gd name="connsiteY29" fmla="*/ 30415 h 895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59342" h="895699">
                    <a:moveTo>
                      <a:pt x="619693" y="0"/>
                    </a:moveTo>
                    <a:lnTo>
                      <a:pt x="759342" y="0"/>
                    </a:lnTo>
                    <a:lnTo>
                      <a:pt x="759342" y="9433"/>
                    </a:lnTo>
                    <a:cubicBezTo>
                      <a:pt x="759342" y="32022"/>
                      <a:pt x="759342" y="56117"/>
                      <a:pt x="759342" y="81818"/>
                    </a:cubicBezTo>
                    <a:cubicBezTo>
                      <a:pt x="759342" y="124654"/>
                      <a:pt x="724430" y="150356"/>
                      <a:pt x="689518" y="150356"/>
                    </a:cubicBezTo>
                    <a:cubicBezTo>
                      <a:pt x="645877" y="150356"/>
                      <a:pt x="619693" y="124654"/>
                      <a:pt x="619693" y="81818"/>
                    </a:cubicBezTo>
                    <a:cubicBezTo>
                      <a:pt x="619693" y="81818"/>
                      <a:pt x="619693" y="81818"/>
                      <a:pt x="619693" y="23254"/>
                    </a:cubicBezTo>
                    <a:close/>
                    <a:moveTo>
                      <a:pt x="174561" y="0"/>
                    </a:moveTo>
                    <a:lnTo>
                      <a:pt x="584781" y="0"/>
                    </a:lnTo>
                    <a:lnTo>
                      <a:pt x="584781" y="28424"/>
                    </a:lnTo>
                    <a:cubicBezTo>
                      <a:pt x="584781" y="53841"/>
                      <a:pt x="584781" y="82889"/>
                      <a:pt x="584781" y="116087"/>
                    </a:cubicBezTo>
                    <a:cubicBezTo>
                      <a:pt x="584781" y="116087"/>
                      <a:pt x="584781" y="116087"/>
                      <a:pt x="584781" y="150356"/>
                    </a:cubicBezTo>
                    <a:cubicBezTo>
                      <a:pt x="584781" y="150356"/>
                      <a:pt x="584781" y="150356"/>
                      <a:pt x="584781" y="801460"/>
                    </a:cubicBezTo>
                    <a:cubicBezTo>
                      <a:pt x="584781" y="852863"/>
                      <a:pt x="541140" y="895699"/>
                      <a:pt x="488772" y="895699"/>
                    </a:cubicBezTo>
                    <a:cubicBezTo>
                      <a:pt x="436404" y="895699"/>
                      <a:pt x="392764" y="852863"/>
                      <a:pt x="392764" y="801460"/>
                    </a:cubicBezTo>
                    <a:cubicBezTo>
                      <a:pt x="392764" y="801460"/>
                      <a:pt x="392764" y="801460"/>
                      <a:pt x="392764" y="150356"/>
                    </a:cubicBezTo>
                    <a:cubicBezTo>
                      <a:pt x="392764" y="150356"/>
                      <a:pt x="392764" y="150356"/>
                      <a:pt x="357851" y="150356"/>
                    </a:cubicBezTo>
                    <a:cubicBezTo>
                      <a:pt x="357851" y="150356"/>
                      <a:pt x="357851" y="150356"/>
                      <a:pt x="357851" y="801460"/>
                    </a:cubicBezTo>
                    <a:cubicBezTo>
                      <a:pt x="357851" y="852863"/>
                      <a:pt x="322939" y="895699"/>
                      <a:pt x="270571" y="895699"/>
                    </a:cubicBezTo>
                    <a:cubicBezTo>
                      <a:pt x="218202" y="895699"/>
                      <a:pt x="174561" y="852863"/>
                      <a:pt x="174561" y="801460"/>
                    </a:cubicBezTo>
                    <a:cubicBezTo>
                      <a:pt x="174561" y="801460"/>
                      <a:pt x="174561" y="801460"/>
                      <a:pt x="174561" y="150356"/>
                    </a:cubicBezTo>
                    <a:cubicBezTo>
                      <a:pt x="174561" y="150356"/>
                      <a:pt x="174561" y="150356"/>
                      <a:pt x="174561" y="116087"/>
                    </a:cubicBezTo>
                    <a:cubicBezTo>
                      <a:pt x="174561" y="116087"/>
                      <a:pt x="174561" y="116087"/>
                      <a:pt x="174561" y="4045"/>
                    </a:cubicBezTo>
                    <a:close/>
                    <a:moveTo>
                      <a:pt x="0" y="0"/>
                    </a:moveTo>
                    <a:lnTo>
                      <a:pt x="139649" y="0"/>
                    </a:lnTo>
                    <a:lnTo>
                      <a:pt x="139649" y="2639"/>
                    </a:lnTo>
                    <a:cubicBezTo>
                      <a:pt x="139649" y="25596"/>
                      <a:pt x="139649" y="51833"/>
                      <a:pt x="139649" y="81818"/>
                    </a:cubicBezTo>
                    <a:cubicBezTo>
                      <a:pt x="139649" y="124654"/>
                      <a:pt x="113465" y="150356"/>
                      <a:pt x="69825" y="150356"/>
                    </a:cubicBezTo>
                    <a:cubicBezTo>
                      <a:pt x="34913" y="150356"/>
                      <a:pt x="0" y="124654"/>
                      <a:pt x="0" y="81818"/>
                    </a:cubicBezTo>
                    <a:cubicBezTo>
                      <a:pt x="0" y="81818"/>
                      <a:pt x="0" y="81818"/>
                      <a:pt x="0" y="30415"/>
                    </a:cubicBezTo>
                    <a:close/>
                  </a:path>
                </a:pathLst>
              </a:custGeom>
              <a:solidFill>
                <a:schemeClr val="accent3">
                  <a:lumMod val="100000"/>
                </a:schemeClr>
              </a:solidFill>
              <a:ln>
                <a:noFill/>
              </a:ln>
            </p:spPr>
            <p:txBody>
              <a:bodyPr anchor="ctr"/>
              <a:lstStyle/>
              <a:p>
                <a:pPr algn="ctr"/>
                <a:endParaRPr>
                  <a:solidFill>
                    <a:schemeClr val="bg1">
                      <a:lumMod val="50000"/>
                    </a:schemeClr>
                  </a:solidFill>
                  <a:latin typeface="微软雅黑" panose="020B0503020204020204" pitchFamily="34" charset="-122"/>
                  <a:ea typeface="微软雅黑" panose="020B0503020204020204" pitchFamily="34" charset="-122"/>
                </a:endParaRPr>
              </a:p>
            </p:txBody>
          </p:sp>
          <p:sp>
            <p:nvSpPr>
              <p:cNvPr id="35" name="任意多边形: 形状 34"/>
              <p:cNvSpPr>
                <a:spLocks/>
              </p:cNvSpPr>
              <p:nvPr/>
            </p:nvSpPr>
            <p:spPr bwMode="auto">
              <a:xfrm>
                <a:off x="6875959" y="1763078"/>
                <a:ext cx="759342" cy="1791399"/>
              </a:xfrm>
              <a:custGeom>
                <a:avLst/>
                <a:gdLst>
                  <a:gd name="connsiteX0" fmla="*/ 370873 w 1290638"/>
                  <a:gd name="connsiteY0" fmla="*/ 598487 h 3044825"/>
                  <a:gd name="connsiteX1" fmla="*/ 519222 w 1290638"/>
                  <a:gd name="connsiteY1" fmla="*/ 598487 h 3044825"/>
                  <a:gd name="connsiteX2" fmla="*/ 548892 w 1290638"/>
                  <a:gd name="connsiteY2" fmla="*/ 598487 h 3044825"/>
                  <a:gd name="connsiteX3" fmla="*/ 919765 w 1290638"/>
                  <a:gd name="connsiteY3" fmla="*/ 598487 h 3044825"/>
                  <a:gd name="connsiteX4" fmla="*/ 1290638 w 1290638"/>
                  <a:gd name="connsiteY4" fmla="*/ 962526 h 3044825"/>
                  <a:gd name="connsiteX5" fmla="*/ 1290638 w 1290638"/>
                  <a:gd name="connsiteY5" fmla="*/ 1661479 h 3044825"/>
                  <a:gd name="connsiteX6" fmla="*/ 1171959 w 1290638"/>
                  <a:gd name="connsiteY6" fmla="*/ 1777972 h 3044825"/>
                  <a:gd name="connsiteX7" fmla="*/ 1053279 w 1290638"/>
                  <a:gd name="connsiteY7" fmla="*/ 1661479 h 3044825"/>
                  <a:gd name="connsiteX8" fmla="*/ 1053279 w 1290638"/>
                  <a:gd name="connsiteY8" fmla="*/ 1253756 h 3044825"/>
                  <a:gd name="connsiteX9" fmla="*/ 1053279 w 1290638"/>
                  <a:gd name="connsiteY9" fmla="*/ 1006210 h 3044825"/>
                  <a:gd name="connsiteX10" fmla="*/ 993940 w 1290638"/>
                  <a:gd name="connsiteY10" fmla="*/ 1006210 h 3044825"/>
                  <a:gd name="connsiteX11" fmla="*/ 993940 w 1290638"/>
                  <a:gd name="connsiteY11" fmla="*/ 1268318 h 3044825"/>
                  <a:gd name="connsiteX12" fmla="*/ 993940 w 1290638"/>
                  <a:gd name="connsiteY12" fmla="*/ 1719725 h 3044825"/>
                  <a:gd name="connsiteX13" fmla="*/ 993940 w 1290638"/>
                  <a:gd name="connsiteY13" fmla="*/ 1777972 h 3044825"/>
                  <a:gd name="connsiteX14" fmla="*/ 993940 w 1290638"/>
                  <a:gd name="connsiteY14" fmla="*/ 2884648 h 3044825"/>
                  <a:gd name="connsiteX15" fmla="*/ 830756 w 1290638"/>
                  <a:gd name="connsiteY15" fmla="*/ 3044825 h 3044825"/>
                  <a:gd name="connsiteX16" fmla="*/ 667572 w 1290638"/>
                  <a:gd name="connsiteY16" fmla="*/ 2884648 h 3044825"/>
                  <a:gd name="connsiteX17" fmla="*/ 667572 w 1290638"/>
                  <a:gd name="connsiteY17" fmla="*/ 1777972 h 3044825"/>
                  <a:gd name="connsiteX18" fmla="*/ 608232 w 1290638"/>
                  <a:gd name="connsiteY18" fmla="*/ 1777972 h 3044825"/>
                  <a:gd name="connsiteX19" fmla="*/ 608232 w 1290638"/>
                  <a:gd name="connsiteY19" fmla="*/ 2884648 h 3044825"/>
                  <a:gd name="connsiteX20" fmla="*/ 459883 w 1290638"/>
                  <a:gd name="connsiteY20" fmla="*/ 3044825 h 3044825"/>
                  <a:gd name="connsiteX21" fmla="*/ 296698 w 1290638"/>
                  <a:gd name="connsiteY21" fmla="*/ 2884648 h 3044825"/>
                  <a:gd name="connsiteX22" fmla="*/ 296698 w 1290638"/>
                  <a:gd name="connsiteY22" fmla="*/ 1777972 h 3044825"/>
                  <a:gd name="connsiteX23" fmla="*/ 296698 w 1290638"/>
                  <a:gd name="connsiteY23" fmla="*/ 1719725 h 3044825"/>
                  <a:gd name="connsiteX24" fmla="*/ 296698 w 1290638"/>
                  <a:gd name="connsiteY24" fmla="*/ 1268318 h 3044825"/>
                  <a:gd name="connsiteX25" fmla="*/ 296698 w 1290638"/>
                  <a:gd name="connsiteY25" fmla="*/ 1006210 h 3044825"/>
                  <a:gd name="connsiteX26" fmla="*/ 237358 w 1290638"/>
                  <a:gd name="connsiteY26" fmla="*/ 1006210 h 3044825"/>
                  <a:gd name="connsiteX27" fmla="*/ 237358 w 1290638"/>
                  <a:gd name="connsiteY27" fmla="*/ 1253756 h 3044825"/>
                  <a:gd name="connsiteX28" fmla="*/ 237358 w 1290638"/>
                  <a:gd name="connsiteY28" fmla="*/ 1661479 h 3044825"/>
                  <a:gd name="connsiteX29" fmla="*/ 118679 w 1290638"/>
                  <a:gd name="connsiteY29" fmla="*/ 1777972 h 3044825"/>
                  <a:gd name="connsiteX30" fmla="*/ 0 w 1290638"/>
                  <a:gd name="connsiteY30" fmla="*/ 1661479 h 3044825"/>
                  <a:gd name="connsiteX31" fmla="*/ 0 w 1290638"/>
                  <a:gd name="connsiteY31" fmla="*/ 962526 h 3044825"/>
                  <a:gd name="connsiteX32" fmla="*/ 370873 w 1290638"/>
                  <a:gd name="connsiteY32" fmla="*/ 598487 h 3044825"/>
                  <a:gd name="connsiteX33" fmla="*/ 646113 w 1290638"/>
                  <a:gd name="connsiteY33" fmla="*/ 0 h 3044825"/>
                  <a:gd name="connsiteX34" fmla="*/ 920751 w 1290638"/>
                  <a:gd name="connsiteY34" fmla="*/ 269875 h 3044825"/>
                  <a:gd name="connsiteX35" fmla="*/ 646113 w 1290638"/>
                  <a:gd name="connsiteY35" fmla="*/ 539750 h 3044825"/>
                  <a:gd name="connsiteX36" fmla="*/ 371475 w 1290638"/>
                  <a:gd name="connsiteY36" fmla="*/ 269875 h 3044825"/>
                  <a:gd name="connsiteX37" fmla="*/ 646113 w 1290638"/>
                  <a:gd name="connsiteY37" fmla="*/ 0 h 304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90638" h="3044825">
                    <a:moveTo>
                      <a:pt x="370873" y="598487"/>
                    </a:moveTo>
                    <a:cubicBezTo>
                      <a:pt x="370873" y="598487"/>
                      <a:pt x="370873" y="598487"/>
                      <a:pt x="519222" y="598487"/>
                    </a:cubicBezTo>
                    <a:cubicBezTo>
                      <a:pt x="519222" y="598487"/>
                      <a:pt x="519222" y="598487"/>
                      <a:pt x="548892" y="598487"/>
                    </a:cubicBezTo>
                    <a:cubicBezTo>
                      <a:pt x="548892" y="598487"/>
                      <a:pt x="548892" y="598487"/>
                      <a:pt x="919765" y="598487"/>
                    </a:cubicBezTo>
                    <a:cubicBezTo>
                      <a:pt x="1112619" y="598487"/>
                      <a:pt x="1275803" y="758664"/>
                      <a:pt x="1290638" y="962526"/>
                    </a:cubicBezTo>
                    <a:cubicBezTo>
                      <a:pt x="1290638" y="962526"/>
                      <a:pt x="1290638" y="962526"/>
                      <a:pt x="1290638" y="1661479"/>
                    </a:cubicBezTo>
                    <a:cubicBezTo>
                      <a:pt x="1290638" y="1734287"/>
                      <a:pt x="1231299" y="1777972"/>
                      <a:pt x="1171959" y="1777972"/>
                    </a:cubicBezTo>
                    <a:cubicBezTo>
                      <a:pt x="1097784" y="1777972"/>
                      <a:pt x="1053279" y="1734287"/>
                      <a:pt x="1053279" y="1661479"/>
                    </a:cubicBezTo>
                    <a:cubicBezTo>
                      <a:pt x="1053279" y="1661479"/>
                      <a:pt x="1053279" y="1661479"/>
                      <a:pt x="1053279" y="1253756"/>
                    </a:cubicBezTo>
                    <a:cubicBezTo>
                      <a:pt x="1053279" y="1253756"/>
                      <a:pt x="1053279" y="1253756"/>
                      <a:pt x="1053279" y="1006210"/>
                    </a:cubicBezTo>
                    <a:cubicBezTo>
                      <a:pt x="1053279" y="1006210"/>
                      <a:pt x="1053279" y="1006210"/>
                      <a:pt x="993940" y="1006210"/>
                    </a:cubicBezTo>
                    <a:cubicBezTo>
                      <a:pt x="993940" y="1006210"/>
                      <a:pt x="993940" y="1006210"/>
                      <a:pt x="993940" y="1268318"/>
                    </a:cubicBezTo>
                    <a:cubicBezTo>
                      <a:pt x="993940" y="1268318"/>
                      <a:pt x="993940" y="1268318"/>
                      <a:pt x="993940" y="1719725"/>
                    </a:cubicBezTo>
                    <a:cubicBezTo>
                      <a:pt x="993940" y="1719725"/>
                      <a:pt x="993940" y="1719725"/>
                      <a:pt x="993940" y="1777972"/>
                    </a:cubicBezTo>
                    <a:cubicBezTo>
                      <a:pt x="993940" y="1777972"/>
                      <a:pt x="993940" y="1777972"/>
                      <a:pt x="993940" y="2884648"/>
                    </a:cubicBezTo>
                    <a:cubicBezTo>
                      <a:pt x="993940" y="2972017"/>
                      <a:pt x="919765" y="3044825"/>
                      <a:pt x="830756" y="3044825"/>
                    </a:cubicBezTo>
                    <a:cubicBezTo>
                      <a:pt x="741746" y="3044825"/>
                      <a:pt x="667572" y="2972017"/>
                      <a:pt x="667572" y="2884648"/>
                    </a:cubicBezTo>
                    <a:cubicBezTo>
                      <a:pt x="667572" y="2884648"/>
                      <a:pt x="667572" y="2884648"/>
                      <a:pt x="667572" y="1777972"/>
                    </a:cubicBezTo>
                    <a:cubicBezTo>
                      <a:pt x="667572" y="1777972"/>
                      <a:pt x="667572" y="1777972"/>
                      <a:pt x="608232" y="1777972"/>
                    </a:cubicBezTo>
                    <a:cubicBezTo>
                      <a:pt x="608232" y="1777972"/>
                      <a:pt x="608232" y="1777972"/>
                      <a:pt x="608232" y="2884648"/>
                    </a:cubicBezTo>
                    <a:cubicBezTo>
                      <a:pt x="608232" y="2972017"/>
                      <a:pt x="548892" y="3044825"/>
                      <a:pt x="459883" y="3044825"/>
                    </a:cubicBezTo>
                    <a:cubicBezTo>
                      <a:pt x="370873" y="3044825"/>
                      <a:pt x="296698" y="2972017"/>
                      <a:pt x="296698" y="2884648"/>
                    </a:cubicBezTo>
                    <a:cubicBezTo>
                      <a:pt x="296698" y="2884648"/>
                      <a:pt x="296698" y="2884648"/>
                      <a:pt x="296698" y="1777972"/>
                    </a:cubicBezTo>
                    <a:cubicBezTo>
                      <a:pt x="296698" y="1777972"/>
                      <a:pt x="296698" y="1777972"/>
                      <a:pt x="296698" y="1719725"/>
                    </a:cubicBezTo>
                    <a:cubicBezTo>
                      <a:pt x="296698" y="1719725"/>
                      <a:pt x="296698" y="1719725"/>
                      <a:pt x="296698" y="1268318"/>
                    </a:cubicBezTo>
                    <a:cubicBezTo>
                      <a:pt x="296698" y="1268318"/>
                      <a:pt x="296698" y="1268318"/>
                      <a:pt x="296698" y="1006210"/>
                    </a:cubicBezTo>
                    <a:cubicBezTo>
                      <a:pt x="296698" y="1006210"/>
                      <a:pt x="296698" y="1006210"/>
                      <a:pt x="237358" y="1006210"/>
                    </a:cubicBezTo>
                    <a:cubicBezTo>
                      <a:pt x="237358" y="1006210"/>
                      <a:pt x="237358" y="1006210"/>
                      <a:pt x="237358" y="1253756"/>
                    </a:cubicBezTo>
                    <a:cubicBezTo>
                      <a:pt x="237358" y="1253756"/>
                      <a:pt x="237358" y="1253756"/>
                      <a:pt x="237358" y="1661479"/>
                    </a:cubicBezTo>
                    <a:cubicBezTo>
                      <a:pt x="237358" y="1734287"/>
                      <a:pt x="192854" y="1777972"/>
                      <a:pt x="118679" y="1777972"/>
                    </a:cubicBezTo>
                    <a:cubicBezTo>
                      <a:pt x="59340" y="1777972"/>
                      <a:pt x="0" y="1734287"/>
                      <a:pt x="0" y="1661479"/>
                    </a:cubicBezTo>
                    <a:cubicBezTo>
                      <a:pt x="0" y="1661479"/>
                      <a:pt x="0" y="1661479"/>
                      <a:pt x="0" y="962526"/>
                    </a:cubicBezTo>
                    <a:cubicBezTo>
                      <a:pt x="0" y="758664"/>
                      <a:pt x="178019" y="598487"/>
                      <a:pt x="370873" y="598487"/>
                    </a:cubicBezTo>
                    <a:close/>
                    <a:moveTo>
                      <a:pt x="646113" y="0"/>
                    </a:moveTo>
                    <a:cubicBezTo>
                      <a:pt x="797791" y="0"/>
                      <a:pt x="920751" y="120827"/>
                      <a:pt x="920751" y="269875"/>
                    </a:cubicBezTo>
                    <a:cubicBezTo>
                      <a:pt x="920751" y="418923"/>
                      <a:pt x="797791" y="539750"/>
                      <a:pt x="646113" y="539750"/>
                    </a:cubicBezTo>
                    <a:cubicBezTo>
                      <a:pt x="494435" y="539750"/>
                      <a:pt x="371475" y="418923"/>
                      <a:pt x="371475" y="269875"/>
                    </a:cubicBezTo>
                    <a:cubicBezTo>
                      <a:pt x="371475" y="120827"/>
                      <a:pt x="494435" y="0"/>
                      <a:pt x="646113" y="0"/>
                    </a:cubicBezTo>
                    <a:close/>
                  </a:path>
                </a:pathLst>
              </a:custGeom>
              <a:noFill/>
              <a:ln w="3175">
                <a:solidFill>
                  <a:schemeClr val="accent3"/>
                </a:solidFill>
              </a:ln>
            </p:spPr>
            <p:txBody>
              <a:bodyPr anchor="ctr"/>
              <a:lstStyle/>
              <a:p>
                <a:pPr algn="ctr"/>
                <a:endParaRPr>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25" name="组合 24"/>
            <p:cNvGrpSpPr/>
            <p:nvPr/>
          </p:nvGrpSpPr>
          <p:grpSpPr>
            <a:xfrm>
              <a:off x="6722108" y="4899186"/>
              <a:ext cx="1154762" cy="196972"/>
              <a:chOff x="6678249" y="5414725"/>
              <a:chExt cx="1154762" cy="196972"/>
            </a:xfrm>
          </p:grpSpPr>
          <p:sp>
            <p:nvSpPr>
              <p:cNvPr id="29" name="任意多边形: 形状 28"/>
              <p:cNvSpPr/>
              <p:nvPr/>
            </p:nvSpPr>
            <p:spPr>
              <a:xfrm>
                <a:off x="6678249" y="5414725"/>
                <a:ext cx="206530" cy="196972"/>
              </a:xfrm>
              <a:custGeom>
                <a:avLst/>
                <a:gdLst/>
                <a:ahLst/>
                <a:cxnLst/>
                <a:rect l="l" t="t" r="r" b="b"/>
                <a:pathLst>
                  <a:path w="212272" h="202448">
                    <a:moveTo>
                      <a:pt x="106136" y="0"/>
                    </a:moveTo>
                    <a:cubicBezTo>
                      <a:pt x="108687" y="0"/>
                      <a:pt x="110771" y="1743"/>
                      <a:pt x="112387" y="5230"/>
                    </a:cubicBezTo>
                    <a:lnTo>
                      <a:pt x="141089" y="63273"/>
                    </a:lnTo>
                    <a:lnTo>
                      <a:pt x="205128" y="72585"/>
                    </a:lnTo>
                    <a:cubicBezTo>
                      <a:pt x="209890" y="73351"/>
                      <a:pt x="212272" y="75307"/>
                      <a:pt x="212272" y="78453"/>
                    </a:cubicBezTo>
                    <a:cubicBezTo>
                      <a:pt x="212272" y="80324"/>
                      <a:pt x="211166" y="82365"/>
                      <a:pt x="208955" y="84576"/>
                    </a:cubicBezTo>
                    <a:lnTo>
                      <a:pt x="162648" y="129735"/>
                    </a:lnTo>
                    <a:lnTo>
                      <a:pt x="173619" y="193519"/>
                    </a:lnTo>
                    <a:cubicBezTo>
                      <a:pt x="173704" y="194114"/>
                      <a:pt x="173746" y="194964"/>
                      <a:pt x="173746" y="196070"/>
                    </a:cubicBezTo>
                    <a:cubicBezTo>
                      <a:pt x="173746" y="197856"/>
                      <a:pt x="173300" y="199365"/>
                      <a:pt x="172407" y="200599"/>
                    </a:cubicBezTo>
                    <a:cubicBezTo>
                      <a:pt x="171514" y="201832"/>
                      <a:pt x="170217" y="202448"/>
                      <a:pt x="168516" y="202448"/>
                    </a:cubicBezTo>
                    <a:cubicBezTo>
                      <a:pt x="166900" y="202448"/>
                      <a:pt x="165199" y="201938"/>
                      <a:pt x="163413" y="200917"/>
                    </a:cubicBezTo>
                    <a:lnTo>
                      <a:pt x="106136" y="170812"/>
                    </a:lnTo>
                    <a:lnTo>
                      <a:pt x="48858" y="200917"/>
                    </a:lnTo>
                    <a:cubicBezTo>
                      <a:pt x="46987" y="201938"/>
                      <a:pt x="45286" y="202448"/>
                      <a:pt x="43756" y="202448"/>
                    </a:cubicBezTo>
                    <a:cubicBezTo>
                      <a:pt x="41970" y="202448"/>
                      <a:pt x="40630" y="201832"/>
                      <a:pt x="39737" y="200599"/>
                    </a:cubicBezTo>
                    <a:cubicBezTo>
                      <a:pt x="38844" y="199365"/>
                      <a:pt x="38398" y="197856"/>
                      <a:pt x="38398" y="196070"/>
                    </a:cubicBezTo>
                    <a:cubicBezTo>
                      <a:pt x="38398" y="195560"/>
                      <a:pt x="38483" y="194709"/>
                      <a:pt x="38653" y="193519"/>
                    </a:cubicBezTo>
                    <a:lnTo>
                      <a:pt x="49624" y="129735"/>
                    </a:lnTo>
                    <a:lnTo>
                      <a:pt x="3189" y="84576"/>
                    </a:lnTo>
                    <a:cubicBezTo>
                      <a:pt x="1063" y="82280"/>
                      <a:pt x="0" y="80239"/>
                      <a:pt x="0" y="78453"/>
                    </a:cubicBezTo>
                    <a:cubicBezTo>
                      <a:pt x="0" y="75307"/>
                      <a:pt x="2381" y="73351"/>
                      <a:pt x="7144" y="72585"/>
                    </a:cubicBezTo>
                    <a:lnTo>
                      <a:pt x="71182" y="63273"/>
                    </a:lnTo>
                    <a:lnTo>
                      <a:pt x="99885" y="5230"/>
                    </a:lnTo>
                    <a:cubicBezTo>
                      <a:pt x="101501" y="1743"/>
                      <a:pt x="103584" y="0"/>
                      <a:pt x="106136" y="0"/>
                    </a:cubicBezTo>
                    <a:close/>
                  </a:path>
                </a:pathLst>
              </a:custGeom>
              <a:solidFill>
                <a:schemeClr val="accent3">
                  <a:lumMod val="100000"/>
                </a:schemeClr>
              </a:solidFill>
              <a:ln>
                <a:noFill/>
              </a:ln>
              <a:effectLst/>
            </p:spPr>
            <p:txBody>
              <a:bodyPr anchor="ctr"/>
              <a:lstStyle/>
              <a:p>
                <a:pPr algn="ctr"/>
                <a:endParaRPr>
                  <a:solidFill>
                    <a:schemeClr val="bg1">
                      <a:lumMod val="50000"/>
                    </a:schemeClr>
                  </a:solidFill>
                  <a:latin typeface="微软雅黑" panose="020B0503020204020204" pitchFamily="34" charset="-122"/>
                  <a:ea typeface="微软雅黑" panose="020B0503020204020204" pitchFamily="34" charset="-122"/>
                </a:endParaRPr>
              </a:p>
            </p:txBody>
          </p:sp>
          <p:sp>
            <p:nvSpPr>
              <p:cNvPr id="30" name="任意多边形: 形状 29"/>
              <p:cNvSpPr/>
              <p:nvPr/>
            </p:nvSpPr>
            <p:spPr>
              <a:xfrm>
                <a:off x="6915307" y="5414725"/>
                <a:ext cx="206530" cy="196972"/>
              </a:xfrm>
              <a:custGeom>
                <a:avLst/>
                <a:gdLst/>
                <a:ahLst/>
                <a:cxnLst/>
                <a:rect l="l" t="t" r="r" b="b"/>
                <a:pathLst>
                  <a:path w="212272" h="202448">
                    <a:moveTo>
                      <a:pt x="106136" y="0"/>
                    </a:moveTo>
                    <a:cubicBezTo>
                      <a:pt x="108687" y="0"/>
                      <a:pt x="110771" y="1743"/>
                      <a:pt x="112387" y="5230"/>
                    </a:cubicBezTo>
                    <a:lnTo>
                      <a:pt x="141089" y="63273"/>
                    </a:lnTo>
                    <a:lnTo>
                      <a:pt x="205128" y="72585"/>
                    </a:lnTo>
                    <a:cubicBezTo>
                      <a:pt x="209890" y="73351"/>
                      <a:pt x="212272" y="75307"/>
                      <a:pt x="212272" y="78453"/>
                    </a:cubicBezTo>
                    <a:cubicBezTo>
                      <a:pt x="212272" y="80324"/>
                      <a:pt x="211166" y="82365"/>
                      <a:pt x="208955" y="84576"/>
                    </a:cubicBezTo>
                    <a:lnTo>
                      <a:pt x="162648" y="129735"/>
                    </a:lnTo>
                    <a:lnTo>
                      <a:pt x="173619" y="193519"/>
                    </a:lnTo>
                    <a:cubicBezTo>
                      <a:pt x="173704" y="194114"/>
                      <a:pt x="173746" y="194964"/>
                      <a:pt x="173746" y="196070"/>
                    </a:cubicBezTo>
                    <a:cubicBezTo>
                      <a:pt x="173746" y="197856"/>
                      <a:pt x="173300" y="199365"/>
                      <a:pt x="172407" y="200599"/>
                    </a:cubicBezTo>
                    <a:cubicBezTo>
                      <a:pt x="171514" y="201832"/>
                      <a:pt x="170217" y="202448"/>
                      <a:pt x="168516" y="202448"/>
                    </a:cubicBezTo>
                    <a:cubicBezTo>
                      <a:pt x="166900" y="202448"/>
                      <a:pt x="165199" y="201938"/>
                      <a:pt x="163413" y="200917"/>
                    </a:cubicBezTo>
                    <a:lnTo>
                      <a:pt x="106136" y="170812"/>
                    </a:lnTo>
                    <a:lnTo>
                      <a:pt x="48858" y="200917"/>
                    </a:lnTo>
                    <a:cubicBezTo>
                      <a:pt x="46987" y="201938"/>
                      <a:pt x="45286" y="202448"/>
                      <a:pt x="43756" y="202448"/>
                    </a:cubicBezTo>
                    <a:cubicBezTo>
                      <a:pt x="41970" y="202448"/>
                      <a:pt x="40630" y="201832"/>
                      <a:pt x="39737" y="200599"/>
                    </a:cubicBezTo>
                    <a:cubicBezTo>
                      <a:pt x="38844" y="199365"/>
                      <a:pt x="38398" y="197856"/>
                      <a:pt x="38398" y="196070"/>
                    </a:cubicBezTo>
                    <a:cubicBezTo>
                      <a:pt x="38398" y="195560"/>
                      <a:pt x="38483" y="194709"/>
                      <a:pt x="38653" y="193519"/>
                    </a:cubicBezTo>
                    <a:lnTo>
                      <a:pt x="49624" y="129735"/>
                    </a:lnTo>
                    <a:lnTo>
                      <a:pt x="3189" y="84576"/>
                    </a:lnTo>
                    <a:cubicBezTo>
                      <a:pt x="1063" y="82280"/>
                      <a:pt x="0" y="80239"/>
                      <a:pt x="0" y="78453"/>
                    </a:cubicBezTo>
                    <a:cubicBezTo>
                      <a:pt x="0" y="75307"/>
                      <a:pt x="2381" y="73351"/>
                      <a:pt x="7144" y="72585"/>
                    </a:cubicBezTo>
                    <a:lnTo>
                      <a:pt x="71182" y="63273"/>
                    </a:lnTo>
                    <a:lnTo>
                      <a:pt x="99885" y="5230"/>
                    </a:lnTo>
                    <a:cubicBezTo>
                      <a:pt x="101501" y="1743"/>
                      <a:pt x="103584" y="0"/>
                      <a:pt x="106136" y="0"/>
                    </a:cubicBezTo>
                    <a:close/>
                  </a:path>
                </a:pathLst>
              </a:custGeom>
              <a:solidFill>
                <a:schemeClr val="accent3">
                  <a:lumMod val="100000"/>
                </a:schemeClr>
              </a:solidFill>
              <a:ln>
                <a:noFill/>
              </a:ln>
              <a:effectLst/>
            </p:spPr>
            <p:txBody>
              <a:bodyPr anchor="ctr"/>
              <a:lstStyle/>
              <a:p>
                <a:pPr algn="ctr"/>
                <a:endParaRPr>
                  <a:solidFill>
                    <a:schemeClr val="bg1">
                      <a:lumMod val="50000"/>
                    </a:schemeClr>
                  </a:solidFill>
                  <a:latin typeface="微软雅黑" panose="020B0503020204020204" pitchFamily="34" charset="-122"/>
                  <a:ea typeface="微软雅黑" panose="020B0503020204020204" pitchFamily="34" charset="-122"/>
                </a:endParaRPr>
              </a:p>
            </p:txBody>
          </p:sp>
          <p:sp>
            <p:nvSpPr>
              <p:cNvPr id="31" name="任意多边形: 形状 30"/>
              <p:cNvSpPr/>
              <p:nvPr/>
            </p:nvSpPr>
            <p:spPr>
              <a:xfrm>
                <a:off x="7152365" y="5414725"/>
                <a:ext cx="206530" cy="196972"/>
              </a:xfrm>
              <a:custGeom>
                <a:avLst/>
                <a:gdLst/>
                <a:ahLst/>
                <a:cxnLst/>
                <a:rect l="l" t="t" r="r" b="b"/>
                <a:pathLst>
                  <a:path w="212272" h="202448">
                    <a:moveTo>
                      <a:pt x="106136" y="0"/>
                    </a:moveTo>
                    <a:cubicBezTo>
                      <a:pt x="108687" y="0"/>
                      <a:pt x="110771" y="1743"/>
                      <a:pt x="112387" y="5230"/>
                    </a:cubicBezTo>
                    <a:lnTo>
                      <a:pt x="141089" y="63273"/>
                    </a:lnTo>
                    <a:lnTo>
                      <a:pt x="205128" y="72585"/>
                    </a:lnTo>
                    <a:cubicBezTo>
                      <a:pt x="209890" y="73351"/>
                      <a:pt x="212272" y="75307"/>
                      <a:pt x="212272" y="78453"/>
                    </a:cubicBezTo>
                    <a:cubicBezTo>
                      <a:pt x="212272" y="80324"/>
                      <a:pt x="211166" y="82365"/>
                      <a:pt x="208955" y="84576"/>
                    </a:cubicBezTo>
                    <a:lnTo>
                      <a:pt x="162648" y="129735"/>
                    </a:lnTo>
                    <a:lnTo>
                      <a:pt x="173619" y="193519"/>
                    </a:lnTo>
                    <a:cubicBezTo>
                      <a:pt x="173704" y="194114"/>
                      <a:pt x="173746" y="194964"/>
                      <a:pt x="173746" y="196070"/>
                    </a:cubicBezTo>
                    <a:cubicBezTo>
                      <a:pt x="173746" y="197856"/>
                      <a:pt x="173300" y="199365"/>
                      <a:pt x="172407" y="200599"/>
                    </a:cubicBezTo>
                    <a:cubicBezTo>
                      <a:pt x="171514" y="201832"/>
                      <a:pt x="170217" y="202448"/>
                      <a:pt x="168516" y="202448"/>
                    </a:cubicBezTo>
                    <a:cubicBezTo>
                      <a:pt x="166900" y="202448"/>
                      <a:pt x="165199" y="201938"/>
                      <a:pt x="163413" y="200917"/>
                    </a:cubicBezTo>
                    <a:lnTo>
                      <a:pt x="106136" y="170812"/>
                    </a:lnTo>
                    <a:lnTo>
                      <a:pt x="48858" y="200917"/>
                    </a:lnTo>
                    <a:cubicBezTo>
                      <a:pt x="46987" y="201938"/>
                      <a:pt x="45286" y="202448"/>
                      <a:pt x="43756" y="202448"/>
                    </a:cubicBezTo>
                    <a:cubicBezTo>
                      <a:pt x="41970" y="202448"/>
                      <a:pt x="40630" y="201832"/>
                      <a:pt x="39737" y="200599"/>
                    </a:cubicBezTo>
                    <a:cubicBezTo>
                      <a:pt x="38844" y="199365"/>
                      <a:pt x="38398" y="197856"/>
                      <a:pt x="38398" y="196070"/>
                    </a:cubicBezTo>
                    <a:cubicBezTo>
                      <a:pt x="38398" y="195560"/>
                      <a:pt x="38483" y="194709"/>
                      <a:pt x="38653" y="193519"/>
                    </a:cubicBezTo>
                    <a:lnTo>
                      <a:pt x="49624" y="129735"/>
                    </a:lnTo>
                    <a:lnTo>
                      <a:pt x="3189" y="84576"/>
                    </a:lnTo>
                    <a:cubicBezTo>
                      <a:pt x="1063" y="82280"/>
                      <a:pt x="0" y="80239"/>
                      <a:pt x="0" y="78453"/>
                    </a:cubicBezTo>
                    <a:cubicBezTo>
                      <a:pt x="0" y="75307"/>
                      <a:pt x="2381" y="73351"/>
                      <a:pt x="7144" y="72585"/>
                    </a:cubicBezTo>
                    <a:lnTo>
                      <a:pt x="71182" y="63273"/>
                    </a:lnTo>
                    <a:lnTo>
                      <a:pt x="99885" y="5230"/>
                    </a:lnTo>
                    <a:cubicBezTo>
                      <a:pt x="101501" y="1743"/>
                      <a:pt x="103584" y="0"/>
                      <a:pt x="106136" y="0"/>
                    </a:cubicBezTo>
                    <a:close/>
                  </a:path>
                </a:pathLst>
              </a:custGeom>
              <a:noFill/>
              <a:ln w="12700" cap="flat" cmpd="sng" algn="ctr">
                <a:solidFill>
                  <a:schemeClr val="accent3">
                    <a:lumMod val="100000"/>
                  </a:schemeClr>
                </a:solidFill>
                <a:prstDash val="solid"/>
                <a:round/>
                <a:headEnd type="none" w="med" len="med"/>
                <a:tailEnd type="none" w="med" len="med"/>
              </a:ln>
              <a:effectLst/>
            </p:spPr>
            <p:txBody>
              <a:bodyPr anchor="ctr"/>
              <a:lstStyle/>
              <a:p>
                <a:pPr algn="ctr"/>
                <a:endParaRPr>
                  <a:solidFill>
                    <a:schemeClr val="bg1">
                      <a:lumMod val="50000"/>
                    </a:schemeClr>
                  </a:solidFill>
                  <a:latin typeface="微软雅黑" panose="020B0503020204020204" pitchFamily="34" charset="-122"/>
                  <a:ea typeface="微软雅黑" panose="020B0503020204020204" pitchFamily="34" charset="-122"/>
                </a:endParaRPr>
              </a:p>
            </p:txBody>
          </p:sp>
          <p:sp>
            <p:nvSpPr>
              <p:cNvPr id="32" name="任意多边形: 形状 31"/>
              <p:cNvSpPr/>
              <p:nvPr/>
            </p:nvSpPr>
            <p:spPr>
              <a:xfrm>
                <a:off x="7389423" y="5414725"/>
                <a:ext cx="206530" cy="196972"/>
              </a:xfrm>
              <a:custGeom>
                <a:avLst/>
                <a:gdLst/>
                <a:ahLst/>
                <a:cxnLst/>
                <a:rect l="l" t="t" r="r" b="b"/>
                <a:pathLst>
                  <a:path w="212272" h="202448">
                    <a:moveTo>
                      <a:pt x="106136" y="0"/>
                    </a:moveTo>
                    <a:cubicBezTo>
                      <a:pt x="108687" y="0"/>
                      <a:pt x="110771" y="1743"/>
                      <a:pt x="112387" y="5230"/>
                    </a:cubicBezTo>
                    <a:lnTo>
                      <a:pt x="141089" y="63273"/>
                    </a:lnTo>
                    <a:lnTo>
                      <a:pt x="205128" y="72585"/>
                    </a:lnTo>
                    <a:cubicBezTo>
                      <a:pt x="209890" y="73351"/>
                      <a:pt x="212272" y="75307"/>
                      <a:pt x="212272" y="78453"/>
                    </a:cubicBezTo>
                    <a:cubicBezTo>
                      <a:pt x="212272" y="80324"/>
                      <a:pt x="211166" y="82365"/>
                      <a:pt x="208955" y="84576"/>
                    </a:cubicBezTo>
                    <a:lnTo>
                      <a:pt x="162648" y="129735"/>
                    </a:lnTo>
                    <a:lnTo>
                      <a:pt x="173619" y="193519"/>
                    </a:lnTo>
                    <a:cubicBezTo>
                      <a:pt x="173704" y="194114"/>
                      <a:pt x="173746" y="194964"/>
                      <a:pt x="173746" y="196070"/>
                    </a:cubicBezTo>
                    <a:cubicBezTo>
                      <a:pt x="173746" y="197856"/>
                      <a:pt x="173300" y="199365"/>
                      <a:pt x="172407" y="200599"/>
                    </a:cubicBezTo>
                    <a:cubicBezTo>
                      <a:pt x="171514" y="201832"/>
                      <a:pt x="170217" y="202448"/>
                      <a:pt x="168516" y="202448"/>
                    </a:cubicBezTo>
                    <a:cubicBezTo>
                      <a:pt x="166900" y="202448"/>
                      <a:pt x="165199" y="201938"/>
                      <a:pt x="163413" y="200917"/>
                    </a:cubicBezTo>
                    <a:lnTo>
                      <a:pt x="106136" y="170812"/>
                    </a:lnTo>
                    <a:lnTo>
                      <a:pt x="48858" y="200917"/>
                    </a:lnTo>
                    <a:cubicBezTo>
                      <a:pt x="46987" y="201938"/>
                      <a:pt x="45286" y="202448"/>
                      <a:pt x="43756" y="202448"/>
                    </a:cubicBezTo>
                    <a:cubicBezTo>
                      <a:pt x="41970" y="202448"/>
                      <a:pt x="40630" y="201832"/>
                      <a:pt x="39737" y="200599"/>
                    </a:cubicBezTo>
                    <a:cubicBezTo>
                      <a:pt x="38844" y="199365"/>
                      <a:pt x="38398" y="197856"/>
                      <a:pt x="38398" y="196070"/>
                    </a:cubicBezTo>
                    <a:cubicBezTo>
                      <a:pt x="38398" y="195560"/>
                      <a:pt x="38483" y="194709"/>
                      <a:pt x="38653" y="193519"/>
                    </a:cubicBezTo>
                    <a:lnTo>
                      <a:pt x="49624" y="129735"/>
                    </a:lnTo>
                    <a:lnTo>
                      <a:pt x="3189" y="84576"/>
                    </a:lnTo>
                    <a:cubicBezTo>
                      <a:pt x="1063" y="82280"/>
                      <a:pt x="0" y="80239"/>
                      <a:pt x="0" y="78453"/>
                    </a:cubicBezTo>
                    <a:cubicBezTo>
                      <a:pt x="0" y="75307"/>
                      <a:pt x="2381" y="73351"/>
                      <a:pt x="7144" y="72585"/>
                    </a:cubicBezTo>
                    <a:lnTo>
                      <a:pt x="71182" y="63273"/>
                    </a:lnTo>
                    <a:lnTo>
                      <a:pt x="99885" y="5230"/>
                    </a:lnTo>
                    <a:cubicBezTo>
                      <a:pt x="101501" y="1743"/>
                      <a:pt x="103584" y="0"/>
                      <a:pt x="106136" y="0"/>
                    </a:cubicBezTo>
                    <a:close/>
                  </a:path>
                </a:pathLst>
              </a:custGeom>
              <a:noFill/>
              <a:ln w="12700" cap="flat" cmpd="sng" algn="ctr">
                <a:solidFill>
                  <a:schemeClr val="accent3">
                    <a:lumMod val="100000"/>
                  </a:schemeClr>
                </a:solidFill>
                <a:prstDash val="solid"/>
                <a:round/>
                <a:headEnd type="none" w="med" len="med"/>
                <a:tailEnd type="none" w="med" len="med"/>
              </a:ln>
              <a:effectLst/>
            </p:spPr>
            <p:txBody>
              <a:bodyPr anchor="ctr"/>
              <a:lstStyle/>
              <a:p>
                <a:pPr algn="ctr"/>
                <a:endParaRPr>
                  <a:solidFill>
                    <a:schemeClr val="bg1">
                      <a:lumMod val="50000"/>
                    </a:schemeClr>
                  </a:solidFill>
                  <a:latin typeface="微软雅黑" panose="020B0503020204020204" pitchFamily="34" charset="-122"/>
                  <a:ea typeface="微软雅黑" panose="020B0503020204020204" pitchFamily="34" charset="-122"/>
                </a:endParaRPr>
              </a:p>
            </p:txBody>
          </p:sp>
          <p:sp>
            <p:nvSpPr>
              <p:cNvPr id="33" name="任意多边形: 形状 32"/>
              <p:cNvSpPr/>
              <p:nvPr/>
            </p:nvSpPr>
            <p:spPr>
              <a:xfrm>
                <a:off x="7626481" y="5414725"/>
                <a:ext cx="206530" cy="196972"/>
              </a:xfrm>
              <a:custGeom>
                <a:avLst/>
                <a:gdLst/>
                <a:ahLst/>
                <a:cxnLst/>
                <a:rect l="l" t="t" r="r" b="b"/>
                <a:pathLst>
                  <a:path w="212272" h="202448">
                    <a:moveTo>
                      <a:pt x="106136" y="0"/>
                    </a:moveTo>
                    <a:cubicBezTo>
                      <a:pt x="108687" y="0"/>
                      <a:pt x="110771" y="1743"/>
                      <a:pt x="112387" y="5230"/>
                    </a:cubicBezTo>
                    <a:lnTo>
                      <a:pt x="141089" y="63273"/>
                    </a:lnTo>
                    <a:lnTo>
                      <a:pt x="205128" y="72585"/>
                    </a:lnTo>
                    <a:cubicBezTo>
                      <a:pt x="209890" y="73351"/>
                      <a:pt x="212272" y="75307"/>
                      <a:pt x="212272" y="78453"/>
                    </a:cubicBezTo>
                    <a:cubicBezTo>
                      <a:pt x="212272" y="80324"/>
                      <a:pt x="211166" y="82365"/>
                      <a:pt x="208955" y="84576"/>
                    </a:cubicBezTo>
                    <a:lnTo>
                      <a:pt x="162648" y="129735"/>
                    </a:lnTo>
                    <a:lnTo>
                      <a:pt x="173619" y="193519"/>
                    </a:lnTo>
                    <a:cubicBezTo>
                      <a:pt x="173704" y="194114"/>
                      <a:pt x="173746" y="194964"/>
                      <a:pt x="173746" y="196070"/>
                    </a:cubicBezTo>
                    <a:cubicBezTo>
                      <a:pt x="173746" y="197856"/>
                      <a:pt x="173300" y="199365"/>
                      <a:pt x="172407" y="200599"/>
                    </a:cubicBezTo>
                    <a:cubicBezTo>
                      <a:pt x="171514" y="201832"/>
                      <a:pt x="170217" y="202448"/>
                      <a:pt x="168516" y="202448"/>
                    </a:cubicBezTo>
                    <a:cubicBezTo>
                      <a:pt x="166900" y="202448"/>
                      <a:pt x="165199" y="201938"/>
                      <a:pt x="163413" y="200917"/>
                    </a:cubicBezTo>
                    <a:lnTo>
                      <a:pt x="106136" y="170812"/>
                    </a:lnTo>
                    <a:lnTo>
                      <a:pt x="48858" y="200917"/>
                    </a:lnTo>
                    <a:cubicBezTo>
                      <a:pt x="46987" y="201938"/>
                      <a:pt x="45286" y="202448"/>
                      <a:pt x="43756" y="202448"/>
                    </a:cubicBezTo>
                    <a:cubicBezTo>
                      <a:pt x="41970" y="202448"/>
                      <a:pt x="40630" y="201832"/>
                      <a:pt x="39737" y="200599"/>
                    </a:cubicBezTo>
                    <a:cubicBezTo>
                      <a:pt x="38844" y="199365"/>
                      <a:pt x="38398" y="197856"/>
                      <a:pt x="38398" y="196070"/>
                    </a:cubicBezTo>
                    <a:cubicBezTo>
                      <a:pt x="38398" y="195560"/>
                      <a:pt x="38483" y="194709"/>
                      <a:pt x="38653" y="193519"/>
                    </a:cubicBezTo>
                    <a:lnTo>
                      <a:pt x="49624" y="129735"/>
                    </a:lnTo>
                    <a:lnTo>
                      <a:pt x="3189" y="84576"/>
                    </a:lnTo>
                    <a:cubicBezTo>
                      <a:pt x="1063" y="82280"/>
                      <a:pt x="0" y="80239"/>
                      <a:pt x="0" y="78453"/>
                    </a:cubicBezTo>
                    <a:cubicBezTo>
                      <a:pt x="0" y="75307"/>
                      <a:pt x="2381" y="73351"/>
                      <a:pt x="7144" y="72585"/>
                    </a:cubicBezTo>
                    <a:lnTo>
                      <a:pt x="71182" y="63273"/>
                    </a:lnTo>
                    <a:lnTo>
                      <a:pt x="99885" y="5230"/>
                    </a:lnTo>
                    <a:cubicBezTo>
                      <a:pt x="101501" y="1743"/>
                      <a:pt x="103584" y="0"/>
                      <a:pt x="106136" y="0"/>
                    </a:cubicBezTo>
                    <a:close/>
                  </a:path>
                </a:pathLst>
              </a:custGeom>
              <a:noFill/>
              <a:ln w="12700" cap="flat" cmpd="sng" algn="ctr">
                <a:solidFill>
                  <a:schemeClr val="accent3">
                    <a:lumMod val="100000"/>
                  </a:schemeClr>
                </a:solidFill>
                <a:prstDash val="solid"/>
                <a:round/>
                <a:headEnd type="none" w="med" len="med"/>
                <a:tailEnd type="none" w="med" len="med"/>
              </a:ln>
              <a:effectLst/>
            </p:spPr>
            <p:txBody>
              <a:bodyPr anchor="ctr"/>
              <a:lstStyle/>
              <a:p>
                <a:pPr algn="ctr"/>
                <a:endParaRPr>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26" name="组合 25"/>
            <p:cNvGrpSpPr/>
            <p:nvPr/>
          </p:nvGrpSpPr>
          <p:grpSpPr>
            <a:xfrm>
              <a:off x="6104905" y="3850195"/>
              <a:ext cx="2389168" cy="921807"/>
              <a:chOff x="1277781" y="4035764"/>
              <a:chExt cx="2389168" cy="921807"/>
            </a:xfrm>
          </p:grpSpPr>
          <p:sp>
            <p:nvSpPr>
              <p:cNvPr id="27" name="矩形 26"/>
              <p:cNvSpPr/>
              <p:nvPr/>
            </p:nvSpPr>
            <p:spPr>
              <a:xfrm>
                <a:off x="1277782" y="4488522"/>
                <a:ext cx="2389166" cy="469049"/>
              </a:xfrm>
              <a:prstGeom prst="rect">
                <a:avLst/>
              </a:prstGeom>
              <a:noFill/>
            </p:spPr>
            <p:txBody>
              <a:bodyPr wrap="square" lIns="0" tIns="0" rIns="0" bIns="0" anchor="ctr" anchorCtr="0">
                <a:normAutofit fontScale="62500" lnSpcReduction="20000"/>
              </a:bodyPr>
              <a:lstStyle/>
              <a:p>
                <a:pPr algn="ctr">
                  <a:lnSpc>
                    <a:spcPct val="120000"/>
                  </a:lnSpc>
                </a:pPr>
                <a:r>
                  <a:rPr lang="zh-CN" altLang="en-US" sz="1100">
                    <a:solidFill>
                      <a:schemeClr val="bg1">
                        <a:lumMod val="50000"/>
                      </a:schemeClr>
                    </a:solidFill>
                    <a:latin typeface="微软雅黑" panose="020B0503020204020204" pitchFamily="34" charset="-122"/>
                    <a:ea typeface="微软雅黑" panose="020B0503020204020204" pitchFamily="34" charset="-122"/>
                  </a:rPr>
                  <a:t>This section is displayed as a text layout</a:t>
                </a:r>
                <a:br>
                  <a:rPr lang="zh-CN" altLang="en-US" sz="1100">
                    <a:solidFill>
                      <a:schemeClr val="bg1">
                        <a:lumMod val="50000"/>
                      </a:schemeClr>
                    </a:solidFill>
                    <a:latin typeface="微软雅黑" panose="020B0503020204020204" pitchFamily="34" charset="-122"/>
                    <a:ea typeface="微软雅黑" panose="020B0503020204020204" pitchFamily="34" charset="-122"/>
                  </a:rPr>
                </a:br>
                <a:r>
                  <a:rPr lang="zh-CN" altLang="en-US" sz="1100">
                    <a:solidFill>
                      <a:schemeClr val="bg1">
                        <a:lumMod val="50000"/>
                      </a:schemeClr>
                    </a:solidFill>
                    <a:latin typeface="微软雅黑" panose="020B0503020204020204" pitchFamily="34" charset="-122"/>
                    <a:ea typeface="微软雅黑" panose="020B0503020204020204" pitchFamily="34" charset="-122"/>
                  </a:rPr>
                  <a:t>(Theme font is recommended)</a:t>
                </a:r>
              </a:p>
            </p:txBody>
          </p:sp>
          <p:sp>
            <p:nvSpPr>
              <p:cNvPr id="28" name="矩形 27"/>
              <p:cNvSpPr/>
              <p:nvPr/>
            </p:nvSpPr>
            <p:spPr>
              <a:xfrm>
                <a:off x="1277781" y="4035764"/>
                <a:ext cx="2389168" cy="452758"/>
              </a:xfrm>
              <a:prstGeom prst="rect">
                <a:avLst/>
              </a:prstGeom>
              <a:noFill/>
              <a:extLst>
                <a:ext uri="{909E8E84-426E-40DD-AFC4-6F175D3DCCD1}">
                  <a14:hiddenFill xmlns:a14="http://schemas.microsoft.com/office/drawing/2010/main">
                    <a:solidFill>
                      <a:schemeClr val="bg1">
                        <a:lumMod val="100000"/>
                      </a:schemeClr>
                    </a:solidFill>
                  </a14:hiddenFill>
                </a:ext>
              </a:extLst>
            </p:spPr>
            <p:txBody>
              <a:bodyPr wrap="none" lIns="0" tIns="0" rIns="0" bIns="0" anchor="ctr" anchorCtr="0">
                <a:normAutofit/>
              </a:bodyPr>
              <a:lstStyle/>
              <a:p>
                <a:pPr algn="ctr"/>
                <a:r>
                  <a:rPr lang="zh-CN" altLang="en-US" sz="1400" b="1">
                    <a:solidFill>
                      <a:schemeClr val="bg1">
                        <a:lumMod val="50000"/>
                      </a:schemeClr>
                    </a:solidFill>
                    <a:latin typeface="微软雅黑" panose="020B0503020204020204" pitchFamily="34" charset="-122"/>
                    <a:ea typeface="微软雅黑" panose="020B0503020204020204" pitchFamily="34" charset="-122"/>
                  </a:rPr>
                  <a:t>Title text presets</a:t>
                </a:r>
              </a:p>
            </p:txBody>
          </p:sp>
        </p:grpSp>
      </p:grpSp>
      <p:grpSp>
        <p:nvGrpSpPr>
          <p:cNvPr id="7" name="组合 6"/>
          <p:cNvGrpSpPr/>
          <p:nvPr/>
        </p:nvGrpSpPr>
        <p:grpSpPr>
          <a:xfrm>
            <a:off x="6385020" y="1322886"/>
            <a:ext cx="1792187" cy="2500244"/>
            <a:chOff x="8511882" y="1763078"/>
            <a:chExt cx="2389168" cy="3333080"/>
          </a:xfrm>
        </p:grpSpPr>
        <p:cxnSp>
          <p:nvCxnSpPr>
            <p:cNvPr id="8" name="直接连接符 7"/>
            <p:cNvCxnSpPr/>
            <p:nvPr/>
          </p:nvCxnSpPr>
          <p:spPr>
            <a:xfrm>
              <a:off x="10068763" y="2262623"/>
              <a:ext cx="701749" cy="0"/>
            </a:xfrm>
            <a:prstGeom prst="line">
              <a:avLst/>
            </a:prstGeom>
            <a:ln w="3175">
              <a:solidFill>
                <a:schemeClr val="tx1">
                  <a:lumMod val="50000"/>
                  <a:lumOff val="50000"/>
                </a:schemeClr>
              </a:solidFill>
              <a:prstDash val="dash"/>
              <a:tailEnd type="oval"/>
            </a:ln>
          </p:spPr>
          <p:style>
            <a:lnRef idx="1">
              <a:schemeClr val="accent1"/>
            </a:lnRef>
            <a:fillRef idx="0">
              <a:schemeClr val="accent1"/>
            </a:fillRef>
            <a:effectRef idx="0">
              <a:schemeClr val="accent1"/>
            </a:effectRef>
            <a:fontRef idx="minor">
              <a:schemeClr val="tx1"/>
            </a:fontRef>
          </p:style>
        </p:cxnSp>
        <p:sp>
          <p:nvSpPr>
            <p:cNvPr id="9" name="文本框 42"/>
            <p:cNvSpPr txBox="1"/>
            <p:nvPr/>
          </p:nvSpPr>
          <p:spPr>
            <a:xfrm>
              <a:off x="10047497" y="2387890"/>
              <a:ext cx="760144" cy="369332"/>
            </a:xfrm>
            <a:prstGeom prst="rect">
              <a:avLst/>
            </a:prstGeom>
            <a:noFill/>
          </p:spPr>
          <p:txBody>
            <a:bodyPr wrap="none">
              <a:normAutofit fontScale="85000" lnSpcReduction="20000"/>
            </a:bodyPr>
            <a:lstStyle/>
            <a:p>
              <a:r>
                <a:rPr lang="en-US">
                  <a:solidFill>
                    <a:schemeClr val="bg1">
                      <a:lumMod val="50000"/>
                    </a:schemeClr>
                  </a:solidFill>
                  <a:latin typeface="微软雅黑" panose="020B0503020204020204" pitchFamily="34" charset="-122"/>
                  <a:ea typeface="微软雅黑" panose="020B0503020204020204" pitchFamily="34" charset="-122"/>
                </a:rPr>
                <a:t>0.90%</a:t>
              </a:r>
            </a:p>
          </p:txBody>
        </p:sp>
        <p:grpSp>
          <p:nvGrpSpPr>
            <p:cNvPr id="10" name="组合 9"/>
            <p:cNvGrpSpPr/>
            <p:nvPr/>
          </p:nvGrpSpPr>
          <p:grpSpPr>
            <a:xfrm>
              <a:off x="9326795" y="1763078"/>
              <a:ext cx="759342" cy="1802032"/>
              <a:chOff x="9270056" y="1763078"/>
              <a:chExt cx="759342" cy="1802032"/>
            </a:xfrm>
          </p:grpSpPr>
          <p:sp>
            <p:nvSpPr>
              <p:cNvPr id="20" name="任意多边形: 形状 19"/>
              <p:cNvSpPr>
                <a:spLocks/>
              </p:cNvSpPr>
              <p:nvPr/>
            </p:nvSpPr>
            <p:spPr bwMode="auto">
              <a:xfrm>
                <a:off x="9270056" y="2262623"/>
                <a:ext cx="759342" cy="1302487"/>
              </a:xfrm>
              <a:custGeom>
                <a:avLst/>
                <a:gdLst>
                  <a:gd name="connsiteX0" fmla="*/ 15920 w 759342"/>
                  <a:gd name="connsiteY0" fmla="*/ 0 h 1302487"/>
                  <a:gd name="connsiteX1" fmla="*/ 739934 w 759342"/>
                  <a:gd name="connsiteY1" fmla="*/ 0 h 1302487"/>
                  <a:gd name="connsiteX2" fmla="*/ 752114 w 759342"/>
                  <a:gd name="connsiteY2" fmla="*/ 33744 h 1302487"/>
                  <a:gd name="connsiteX3" fmla="*/ 759342 w 759342"/>
                  <a:gd name="connsiteY3" fmla="*/ 77383 h 1302487"/>
                  <a:gd name="connsiteX4" fmla="*/ 759342 w 759342"/>
                  <a:gd name="connsiteY4" fmla="*/ 488606 h 1302487"/>
                  <a:gd name="connsiteX5" fmla="*/ 689518 w 759342"/>
                  <a:gd name="connsiteY5" fmla="*/ 557144 h 1302487"/>
                  <a:gd name="connsiteX6" fmla="*/ 619693 w 759342"/>
                  <a:gd name="connsiteY6" fmla="*/ 488606 h 1302487"/>
                  <a:gd name="connsiteX7" fmla="*/ 619693 w 759342"/>
                  <a:gd name="connsiteY7" fmla="*/ 248726 h 1302487"/>
                  <a:gd name="connsiteX8" fmla="*/ 619693 w 759342"/>
                  <a:gd name="connsiteY8" fmla="*/ 103084 h 1302487"/>
                  <a:gd name="connsiteX9" fmla="*/ 584781 w 759342"/>
                  <a:gd name="connsiteY9" fmla="*/ 103084 h 1302487"/>
                  <a:gd name="connsiteX10" fmla="*/ 584781 w 759342"/>
                  <a:gd name="connsiteY10" fmla="*/ 257293 h 1302487"/>
                  <a:gd name="connsiteX11" fmla="*/ 584781 w 759342"/>
                  <a:gd name="connsiteY11" fmla="*/ 522875 h 1302487"/>
                  <a:gd name="connsiteX12" fmla="*/ 584781 w 759342"/>
                  <a:gd name="connsiteY12" fmla="*/ 557144 h 1302487"/>
                  <a:gd name="connsiteX13" fmla="*/ 584781 w 759342"/>
                  <a:gd name="connsiteY13" fmla="*/ 1208248 h 1302487"/>
                  <a:gd name="connsiteX14" fmla="*/ 488772 w 759342"/>
                  <a:gd name="connsiteY14" fmla="*/ 1302487 h 1302487"/>
                  <a:gd name="connsiteX15" fmla="*/ 392763 w 759342"/>
                  <a:gd name="connsiteY15" fmla="*/ 1208248 h 1302487"/>
                  <a:gd name="connsiteX16" fmla="*/ 392763 w 759342"/>
                  <a:gd name="connsiteY16" fmla="*/ 557144 h 1302487"/>
                  <a:gd name="connsiteX17" fmla="*/ 357851 w 759342"/>
                  <a:gd name="connsiteY17" fmla="*/ 557144 h 1302487"/>
                  <a:gd name="connsiteX18" fmla="*/ 357851 w 759342"/>
                  <a:gd name="connsiteY18" fmla="*/ 1208248 h 1302487"/>
                  <a:gd name="connsiteX19" fmla="*/ 270570 w 759342"/>
                  <a:gd name="connsiteY19" fmla="*/ 1302487 h 1302487"/>
                  <a:gd name="connsiteX20" fmla="*/ 174561 w 759342"/>
                  <a:gd name="connsiteY20" fmla="*/ 1208248 h 1302487"/>
                  <a:gd name="connsiteX21" fmla="*/ 174561 w 759342"/>
                  <a:gd name="connsiteY21" fmla="*/ 557144 h 1302487"/>
                  <a:gd name="connsiteX22" fmla="*/ 174561 w 759342"/>
                  <a:gd name="connsiteY22" fmla="*/ 522875 h 1302487"/>
                  <a:gd name="connsiteX23" fmla="*/ 174561 w 759342"/>
                  <a:gd name="connsiteY23" fmla="*/ 257293 h 1302487"/>
                  <a:gd name="connsiteX24" fmla="*/ 174561 w 759342"/>
                  <a:gd name="connsiteY24" fmla="*/ 103084 h 1302487"/>
                  <a:gd name="connsiteX25" fmla="*/ 139649 w 759342"/>
                  <a:gd name="connsiteY25" fmla="*/ 103084 h 1302487"/>
                  <a:gd name="connsiteX26" fmla="*/ 139649 w 759342"/>
                  <a:gd name="connsiteY26" fmla="*/ 248726 h 1302487"/>
                  <a:gd name="connsiteX27" fmla="*/ 139649 w 759342"/>
                  <a:gd name="connsiteY27" fmla="*/ 488606 h 1302487"/>
                  <a:gd name="connsiteX28" fmla="*/ 69824 w 759342"/>
                  <a:gd name="connsiteY28" fmla="*/ 557144 h 1302487"/>
                  <a:gd name="connsiteX29" fmla="*/ 0 w 759342"/>
                  <a:gd name="connsiteY29" fmla="*/ 488606 h 1302487"/>
                  <a:gd name="connsiteX30" fmla="*/ 0 w 759342"/>
                  <a:gd name="connsiteY30" fmla="*/ 77383 h 1302487"/>
                  <a:gd name="connsiteX31" fmla="*/ 4722 w 759342"/>
                  <a:gd name="connsiteY31" fmla="*/ 33744 h 1302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59342" h="1302487">
                    <a:moveTo>
                      <a:pt x="15920" y="0"/>
                    </a:moveTo>
                    <a:lnTo>
                      <a:pt x="739934" y="0"/>
                    </a:lnTo>
                    <a:lnTo>
                      <a:pt x="752114" y="33744"/>
                    </a:lnTo>
                    <a:cubicBezTo>
                      <a:pt x="755796" y="47799"/>
                      <a:pt x="758251" y="62390"/>
                      <a:pt x="759342" y="77383"/>
                    </a:cubicBezTo>
                    <a:cubicBezTo>
                      <a:pt x="759342" y="77383"/>
                      <a:pt x="759342" y="77383"/>
                      <a:pt x="759342" y="488606"/>
                    </a:cubicBezTo>
                    <a:cubicBezTo>
                      <a:pt x="759342" y="531442"/>
                      <a:pt x="724430" y="557144"/>
                      <a:pt x="689518" y="557144"/>
                    </a:cubicBezTo>
                    <a:cubicBezTo>
                      <a:pt x="645877" y="557144"/>
                      <a:pt x="619693" y="531442"/>
                      <a:pt x="619693" y="488606"/>
                    </a:cubicBezTo>
                    <a:cubicBezTo>
                      <a:pt x="619693" y="488606"/>
                      <a:pt x="619693" y="488606"/>
                      <a:pt x="619693" y="248726"/>
                    </a:cubicBezTo>
                    <a:cubicBezTo>
                      <a:pt x="619693" y="248726"/>
                      <a:pt x="619693" y="248726"/>
                      <a:pt x="619693" y="103084"/>
                    </a:cubicBezTo>
                    <a:cubicBezTo>
                      <a:pt x="619693" y="103084"/>
                      <a:pt x="619693" y="103084"/>
                      <a:pt x="584781" y="103084"/>
                    </a:cubicBezTo>
                    <a:cubicBezTo>
                      <a:pt x="584781" y="103084"/>
                      <a:pt x="584781" y="103084"/>
                      <a:pt x="584781" y="257293"/>
                    </a:cubicBezTo>
                    <a:cubicBezTo>
                      <a:pt x="584781" y="257293"/>
                      <a:pt x="584781" y="257293"/>
                      <a:pt x="584781" y="522875"/>
                    </a:cubicBezTo>
                    <a:cubicBezTo>
                      <a:pt x="584781" y="522875"/>
                      <a:pt x="584781" y="522875"/>
                      <a:pt x="584781" y="557144"/>
                    </a:cubicBezTo>
                    <a:cubicBezTo>
                      <a:pt x="584781" y="557144"/>
                      <a:pt x="584781" y="557144"/>
                      <a:pt x="584781" y="1208248"/>
                    </a:cubicBezTo>
                    <a:cubicBezTo>
                      <a:pt x="584781" y="1259651"/>
                      <a:pt x="541140" y="1302487"/>
                      <a:pt x="488772" y="1302487"/>
                    </a:cubicBezTo>
                    <a:cubicBezTo>
                      <a:pt x="436403" y="1302487"/>
                      <a:pt x="392763" y="1259651"/>
                      <a:pt x="392763" y="1208248"/>
                    </a:cubicBezTo>
                    <a:cubicBezTo>
                      <a:pt x="392763" y="1208248"/>
                      <a:pt x="392763" y="1208248"/>
                      <a:pt x="392763" y="557144"/>
                    </a:cubicBezTo>
                    <a:cubicBezTo>
                      <a:pt x="392763" y="557144"/>
                      <a:pt x="392763" y="557144"/>
                      <a:pt x="357851" y="557144"/>
                    </a:cubicBezTo>
                    <a:cubicBezTo>
                      <a:pt x="357851" y="557144"/>
                      <a:pt x="357851" y="557144"/>
                      <a:pt x="357851" y="1208248"/>
                    </a:cubicBezTo>
                    <a:cubicBezTo>
                      <a:pt x="357851" y="1259651"/>
                      <a:pt x="322939" y="1302487"/>
                      <a:pt x="270570" y="1302487"/>
                    </a:cubicBezTo>
                    <a:cubicBezTo>
                      <a:pt x="218202" y="1302487"/>
                      <a:pt x="174561" y="1259651"/>
                      <a:pt x="174561" y="1208248"/>
                    </a:cubicBezTo>
                    <a:cubicBezTo>
                      <a:pt x="174561" y="1208248"/>
                      <a:pt x="174561" y="1208248"/>
                      <a:pt x="174561" y="557144"/>
                    </a:cubicBezTo>
                    <a:cubicBezTo>
                      <a:pt x="174561" y="557144"/>
                      <a:pt x="174561" y="557144"/>
                      <a:pt x="174561" y="522875"/>
                    </a:cubicBezTo>
                    <a:cubicBezTo>
                      <a:pt x="174561" y="522875"/>
                      <a:pt x="174561" y="522875"/>
                      <a:pt x="174561" y="257293"/>
                    </a:cubicBezTo>
                    <a:cubicBezTo>
                      <a:pt x="174561" y="257293"/>
                      <a:pt x="174561" y="257293"/>
                      <a:pt x="174561" y="103084"/>
                    </a:cubicBezTo>
                    <a:cubicBezTo>
                      <a:pt x="174561" y="103084"/>
                      <a:pt x="174561" y="103084"/>
                      <a:pt x="139649" y="103084"/>
                    </a:cubicBezTo>
                    <a:cubicBezTo>
                      <a:pt x="139649" y="103084"/>
                      <a:pt x="139649" y="103084"/>
                      <a:pt x="139649" y="248726"/>
                    </a:cubicBezTo>
                    <a:cubicBezTo>
                      <a:pt x="139649" y="248726"/>
                      <a:pt x="139649" y="248726"/>
                      <a:pt x="139649" y="488606"/>
                    </a:cubicBezTo>
                    <a:cubicBezTo>
                      <a:pt x="139649" y="531442"/>
                      <a:pt x="113465" y="557144"/>
                      <a:pt x="69824" y="557144"/>
                    </a:cubicBezTo>
                    <a:cubicBezTo>
                      <a:pt x="34912" y="557144"/>
                      <a:pt x="0" y="531442"/>
                      <a:pt x="0" y="488606"/>
                    </a:cubicBezTo>
                    <a:cubicBezTo>
                      <a:pt x="0" y="488606"/>
                      <a:pt x="0" y="488606"/>
                      <a:pt x="0" y="77383"/>
                    </a:cubicBezTo>
                    <a:cubicBezTo>
                      <a:pt x="0" y="62390"/>
                      <a:pt x="1637" y="47799"/>
                      <a:pt x="4722" y="33744"/>
                    </a:cubicBezTo>
                    <a:close/>
                  </a:path>
                </a:pathLst>
              </a:custGeom>
              <a:solidFill>
                <a:schemeClr val="accent4">
                  <a:lumMod val="100000"/>
                </a:schemeClr>
              </a:solidFill>
              <a:ln>
                <a:noFill/>
              </a:ln>
            </p:spPr>
            <p:txBody>
              <a:bodyPr anchor="ctr"/>
              <a:lstStyle/>
              <a:p>
                <a:pPr algn="ctr"/>
                <a:endParaRPr>
                  <a:solidFill>
                    <a:schemeClr val="bg1">
                      <a:lumMod val="50000"/>
                    </a:schemeClr>
                  </a:solidFill>
                  <a:latin typeface="微软雅黑" panose="020B0503020204020204" pitchFamily="34" charset="-122"/>
                  <a:ea typeface="微软雅黑" panose="020B0503020204020204" pitchFamily="34" charset="-122"/>
                </a:endParaRPr>
              </a:p>
            </p:txBody>
          </p:sp>
          <p:sp>
            <p:nvSpPr>
              <p:cNvPr id="21" name="任意多边形: 形状 20"/>
              <p:cNvSpPr>
                <a:spLocks/>
              </p:cNvSpPr>
              <p:nvPr/>
            </p:nvSpPr>
            <p:spPr bwMode="auto">
              <a:xfrm>
                <a:off x="9270056" y="1763078"/>
                <a:ext cx="759342" cy="1791399"/>
              </a:xfrm>
              <a:custGeom>
                <a:avLst/>
                <a:gdLst>
                  <a:gd name="connsiteX0" fmla="*/ 370873 w 1290638"/>
                  <a:gd name="connsiteY0" fmla="*/ 598487 h 3044825"/>
                  <a:gd name="connsiteX1" fmla="*/ 519222 w 1290638"/>
                  <a:gd name="connsiteY1" fmla="*/ 598487 h 3044825"/>
                  <a:gd name="connsiteX2" fmla="*/ 548892 w 1290638"/>
                  <a:gd name="connsiteY2" fmla="*/ 598487 h 3044825"/>
                  <a:gd name="connsiteX3" fmla="*/ 919765 w 1290638"/>
                  <a:gd name="connsiteY3" fmla="*/ 598487 h 3044825"/>
                  <a:gd name="connsiteX4" fmla="*/ 1290638 w 1290638"/>
                  <a:gd name="connsiteY4" fmla="*/ 962526 h 3044825"/>
                  <a:gd name="connsiteX5" fmla="*/ 1290638 w 1290638"/>
                  <a:gd name="connsiteY5" fmla="*/ 1661479 h 3044825"/>
                  <a:gd name="connsiteX6" fmla="*/ 1171959 w 1290638"/>
                  <a:gd name="connsiteY6" fmla="*/ 1777972 h 3044825"/>
                  <a:gd name="connsiteX7" fmla="*/ 1053279 w 1290638"/>
                  <a:gd name="connsiteY7" fmla="*/ 1661479 h 3044825"/>
                  <a:gd name="connsiteX8" fmla="*/ 1053279 w 1290638"/>
                  <a:gd name="connsiteY8" fmla="*/ 1253756 h 3044825"/>
                  <a:gd name="connsiteX9" fmla="*/ 1053279 w 1290638"/>
                  <a:gd name="connsiteY9" fmla="*/ 1006210 h 3044825"/>
                  <a:gd name="connsiteX10" fmla="*/ 993940 w 1290638"/>
                  <a:gd name="connsiteY10" fmla="*/ 1006210 h 3044825"/>
                  <a:gd name="connsiteX11" fmla="*/ 993940 w 1290638"/>
                  <a:gd name="connsiteY11" fmla="*/ 1268318 h 3044825"/>
                  <a:gd name="connsiteX12" fmla="*/ 993940 w 1290638"/>
                  <a:gd name="connsiteY12" fmla="*/ 1719725 h 3044825"/>
                  <a:gd name="connsiteX13" fmla="*/ 993940 w 1290638"/>
                  <a:gd name="connsiteY13" fmla="*/ 1777972 h 3044825"/>
                  <a:gd name="connsiteX14" fmla="*/ 993940 w 1290638"/>
                  <a:gd name="connsiteY14" fmla="*/ 2884648 h 3044825"/>
                  <a:gd name="connsiteX15" fmla="*/ 830756 w 1290638"/>
                  <a:gd name="connsiteY15" fmla="*/ 3044825 h 3044825"/>
                  <a:gd name="connsiteX16" fmla="*/ 667572 w 1290638"/>
                  <a:gd name="connsiteY16" fmla="*/ 2884648 h 3044825"/>
                  <a:gd name="connsiteX17" fmla="*/ 667572 w 1290638"/>
                  <a:gd name="connsiteY17" fmla="*/ 1777972 h 3044825"/>
                  <a:gd name="connsiteX18" fmla="*/ 608232 w 1290638"/>
                  <a:gd name="connsiteY18" fmla="*/ 1777972 h 3044825"/>
                  <a:gd name="connsiteX19" fmla="*/ 608232 w 1290638"/>
                  <a:gd name="connsiteY19" fmla="*/ 2884648 h 3044825"/>
                  <a:gd name="connsiteX20" fmla="*/ 459883 w 1290638"/>
                  <a:gd name="connsiteY20" fmla="*/ 3044825 h 3044825"/>
                  <a:gd name="connsiteX21" fmla="*/ 296698 w 1290638"/>
                  <a:gd name="connsiteY21" fmla="*/ 2884648 h 3044825"/>
                  <a:gd name="connsiteX22" fmla="*/ 296698 w 1290638"/>
                  <a:gd name="connsiteY22" fmla="*/ 1777972 h 3044825"/>
                  <a:gd name="connsiteX23" fmla="*/ 296698 w 1290638"/>
                  <a:gd name="connsiteY23" fmla="*/ 1719725 h 3044825"/>
                  <a:gd name="connsiteX24" fmla="*/ 296698 w 1290638"/>
                  <a:gd name="connsiteY24" fmla="*/ 1268318 h 3044825"/>
                  <a:gd name="connsiteX25" fmla="*/ 296698 w 1290638"/>
                  <a:gd name="connsiteY25" fmla="*/ 1006210 h 3044825"/>
                  <a:gd name="connsiteX26" fmla="*/ 237358 w 1290638"/>
                  <a:gd name="connsiteY26" fmla="*/ 1006210 h 3044825"/>
                  <a:gd name="connsiteX27" fmla="*/ 237358 w 1290638"/>
                  <a:gd name="connsiteY27" fmla="*/ 1253756 h 3044825"/>
                  <a:gd name="connsiteX28" fmla="*/ 237358 w 1290638"/>
                  <a:gd name="connsiteY28" fmla="*/ 1661479 h 3044825"/>
                  <a:gd name="connsiteX29" fmla="*/ 118679 w 1290638"/>
                  <a:gd name="connsiteY29" fmla="*/ 1777972 h 3044825"/>
                  <a:gd name="connsiteX30" fmla="*/ 0 w 1290638"/>
                  <a:gd name="connsiteY30" fmla="*/ 1661479 h 3044825"/>
                  <a:gd name="connsiteX31" fmla="*/ 0 w 1290638"/>
                  <a:gd name="connsiteY31" fmla="*/ 962526 h 3044825"/>
                  <a:gd name="connsiteX32" fmla="*/ 370873 w 1290638"/>
                  <a:gd name="connsiteY32" fmla="*/ 598487 h 3044825"/>
                  <a:gd name="connsiteX33" fmla="*/ 646113 w 1290638"/>
                  <a:gd name="connsiteY33" fmla="*/ 0 h 3044825"/>
                  <a:gd name="connsiteX34" fmla="*/ 920751 w 1290638"/>
                  <a:gd name="connsiteY34" fmla="*/ 269875 h 3044825"/>
                  <a:gd name="connsiteX35" fmla="*/ 646113 w 1290638"/>
                  <a:gd name="connsiteY35" fmla="*/ 539750 h 3044825"/>
                  <a:gd name="connsiteX36" fmla="*/ 371475 w 1290638"/>
                  <a:gd name="connsiteY36" fmla="*/ 269875 h 3044825"/>
                  <a:gd name="connsiteX37" fmla="*/ 646113 w 1290638"/>
                  <a:gd name="connsiteY37" fmla="*/ 0 h 304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90638" h="3044825">
                    <a:moveTo>
                      <a:pt x="370873" y="598487"/>
                    </a:moveTo>
                    <a:cubicBezTo>
                      <a:pt x="370873" y="598487"/>
                      <a:pt x="370873" y="598487"/>
                      <a:pt x="519222" y="598487"/>
                    </a:cubicBezTo>
                    <a:cubicBezTo>
                      <a:pt x="519222" y="598487"/>
                      <a:pt x="519222" y="598487"/>
                      <a:pt x="548892" y="598487"/>
                    </a:cubicBezTo>
                    <a:cubicBezTo>
                      <a:pt x="548892" y="598487"/>
                      <a:pt x="548892" y="598487"/>
                      <a:pt x="919765" y="598487"/>
                    </a:cubicBezTo>
                    <a:cubicBezTo>
                      <a:pt x="1112619" y="598487"/>
                      <a:pt x="1275803" y="758664"/>
                      <a:pt x="1290638" y="962526"/>
                    </a:cubicBezTo>
                    <a:cubicBezTo>
                      <a:pt x="1290638" y="962526"/>
                      <a:pt x="1290638" y="962526"/>
                      <a:pt x="1290638" y="1661479"/>
                    </a:cubicBezTo>
                    <a:cubicBezTo>
                      <a:pt x="1290638" y="1734287"/>
                      <a:pt x="1231299" y="1777972"/>
                      <a:pt x="1171959" y="1777972"/>
                    </a:cubicBezTo>
                    <a:cubicBezTo>
                      <a:pt x="1097784" y="1777972"/>
                      <a:pt x="1053279" y="1734287"/>
                      <a:pt x="1053279" y="1661479"/>
                    </a:cubicBezTo>
                    <a:cubicBezTo>
                      <a:pt x="1053279" y="1661479"/>
                      <a:pt x="1053279" y="1661479"/>
                      <a:pt x="1053279" y="1253756"/>
                    </a:cubicBezTo>
                    <a:cubicBezTo>
                      <a:pt x="1053279" y="1253756"/>
                      <a:pt x="1053279" y="1253756"/>
                      <a:pt x="1053279" y="1006210"/>
                    </a:cubicBezTo>
                    <a:cubicBezTo>
                      <a:pt x="1053279" y="1006210"/>
                      <a:pt x="1053279" y="1006210"/>
                      <a:pt x="993940" y="1006210"/>
                    </a:cubicBezTo>
                    <a:cubicBezTo>
                      <a:pt x="993940" y="1006210"/>
                      <a:pt x="993940" y="1006210"/>
                      <a:pt x="993940" y="1268318"/>
                    </a:cubicBezTo>
                    <a:cubicBezTo>
                      <a:pt x="993940" y="1268318"/>
                      <a:pt x="993940" y="1268318"/>
                      <a:pt x="993940" y="1719725"/>
                    </a:cubicBezTo>
                    <a:cubicBezTo>
                      <a:pt x="993940" y="1719725"/>
                      <a:pt x="993940" y="1719725"/>
                      <a:pt x="993940" y="1777972"/>
                    </a:cubicBezTo>
                    <a:cubicBezTo>
                      <a:pt x="993940" y="1777972"/>
                      <a:pt x="993940" y="1777972"/>
                      <a:pt x="993940" y="2884648"/>
                    </a:cubicBezTo>
                    <a:cubicBezTo>
                      <a:pt x="993940" y="2972017"/>
                      <a:pt x="919765" y="3044825"/>
                      <a:pt x="830756" y="3044825"/>
                    </a:cubicBezTo>
                    <a:cubicBezTo>
                      <a:pt x="741746" y="3044825"/>
                      <a:pt x="667572" y="2972017"/>
                      <a:pt x="667572" y="2884648"/>
                    </a:cubicBezTo>
                    <a:cubicBezTo>
                      <a:pt x="667572" y="2884648"/>
                      <a:pt x="667572" y="2884648"/>
                      <a:pt x="667572" y="1777972"/>
                    </a:cubicBezTo>
                    <a:cubicBezTo>
                      <a:pt x="667572" y="1777972"/>
                      <a:pt x="667572" y="1777972"/>
                      <a:pt x="608232" y="1777972"/>
                    </a:cubicBezTo>
                    <a:cubicBezTo>
                      <a:pt x="608232" y="1777972"/>
                      <a:pt x="608232" y="1777972"/>
                      <a:pt x="608232" y="2884648"/>
                    </a:cubicBezTo>
                    <a:cubicBezTo>
                      <a:pt x="608232" y="2972017"/>
                      <a:pt x="548892" y="3044825"/>
                      <a:pt x="459883" y="3044825"/>
                    </a:cubicBezTo>
                    <a:cubicBezTo>
                      <a:pt x="370873" y="3044825"/>
                      <a:pt x="296698" y="2972017"/>
                      <a:pt x="296698" y="2884648"/>
                    </a:cubicBezTo>
                    <a:cubicBezTo>
                      <a:pt x="296698" y="2884648"/>
                      <a:pt x="296698" y="2884648"/>
                      <a:pt x="296698" y="1777972"/>
                    </a:cubicBezTo>
                    <a:cubicBezTo>
                      <a:pt x="296698" y="1777972"/>
                      <a:pt x="296698" y="1777972"/>
                      <a:pt x="296698" y="1719725"/>
                    </a:cubicBezTo>
                    <a:cubicBezTo>
                      <a:pt x="296698" y="1719725"/>
                      <a:pt x="296698" y="1719725"/>
                      <a:pt x="296698" y="1268318"/>
                    </a:cubicBezTo>
                    <a:cubicBezTo>
                      <a:pt x="296698" y="1268318"/>
                      <a:pt x="296698" y="1268318"/>
                      <a:pt x="296698" y="1006210"/>
                    </a:cubicBezTo>
                    <a:cubicBezTo>
                      <a:pt x="296698" y="1006210"/>
                      <a:pt x="296698" y="1006210"/>
                      <a:pt x="237358" y="1006210"/>
                    </a:cubicBezTo>
                    <a:cubicBezTo>
                      <a:pt x="237358" y="1006210"/>
                      <a:pt x="237358" y="1006210"/>
                      <a:pt x="237358" y="1253756"/>
                    </a:cubicBezTo>
                    <a:cubicBezTo>
                      <a:pt x="237358" y="1253756"/>
                      <a:pt x="237358" y="1253756"/>
                      <a:pt x="237358" y="1661479"/>
                    </a:cubicBezTo>
                    <a:cubicBezTo>
                      <a:pt x="237358" y="1734287"/>
                      <a:pt x="192854" y="1777972"/>
                      <a:pt x="118679" y="1777972"/>
                    </a:cubicBezTo>
                    <a:cubicBezTo>
                      <a:pt x="59340" y="1777972"/>
                      <a:pt x="0" y="1734287"/>
                      <a:pt x="0" y="1661479"/>
                    </a:cubicBezTo>
                    <a:cubicBezTo>
                      <a:pt x="0" y="1661479"/>
                      <a:pt x="0" y="1661479"/>
                      <a:pt x="0" y="962526"/>
                    </a:cubicBezTo>
                    <a:cubicBezTo>
                      <a:pt x="0" y="758664"/>
                      <a:pt x="178019" y="598487"/>
                      <a:pt x="370873" y="598487"/>
                    </a:cubicBezTo>
                    <a:close/>
                    <a:moveTo>
                      <a:pt x="646113" y="0"/>
                    </a:moveTo>
                    <a:cubicBezTo>
                      <a:pt x="797791" y="0"/>
                      <a:pt x="920751" y="120827"/>
                      <a:pt x="920751" y="269875"/>
                    </a:cubicBezTo>
                    <a:cubicBezTo>
                      <a:pt x="920751" y="418923"/>
                      <a:pt x="797791" y="539750"/>
                      <a:pt x="646113" y="539750"/>
                    </a:cubicBezTo>
                    <a:cubicBezTo>
                      <a:pt x="494435" y="539750"/>
                      <a:pt x="371475" y="418923"/>
                      <a:pt x="371475" y="269875"/>
                    </a:cubicBezTo>
                    <a:cubicBezTo>
                      <a:pt x="371475" y="120827"/>
                      <a:pt x="494435" y="0"/>
                      <a:pt x="646113" y="0"/>
                    </a:cubicBezTo>
                    <a:close/>
                  </a:path>
                </a:pathLst>
              </a:custGeom>
              <a:noFill/>
              <a:ln w="3175">
                <a:solidFill>
                  <a:schemeClr val="accent4"/>
                </a:solidFill>
              </a:ln>
            </p:spPr>
            <p:txBody>
              <a:bodyPr anchor="ctr"/>
              <a:lstStyle/>
              <a:p>
                <a:pPr algn="ctr"/>
                <a:endParaRPr>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11" name="组合 10"/>
            <p:cNvGrpSpPr/>
            <p:nvPr/>
          </p:nvGrpSpPr>
          <p:grpSpPr>
            <a:xfrm>
              <a:off x="9129085" y="4899186"/>
              <a:ext cx="1154762" cy="196972"/>
              <a:chOff x="9072346" y="5414725"/>
              <a:chExt cx="1154762" cy="196972"/>
            </a:xfrm>
          </p:grpSpPr>
          <p:sp>
            <p:nvSpPr>
              <p:cNvPr id="15" name="任意多边形: 形状 14"/>
              <p:cNvSpPr/>
              <p:nvPr/>
            </p:nvSpPr>
            <p:spPr>
              <a:xfrm>
                <a:off x="9072346" y="5414725"/>
                <a:ext cx="206530" cy="196972"/>
              </a:xfrm>
              <a:custGeom>
                <a:avLst/>
                <a:gdLst/>
                <a:ahLst/>
                <a:cxnLst/>
                <a:rect l="l" t="t" r="r" b="b"/>
                <a:pathLst>
                  <a:path w="212272" h="202448">
                    <a:moveTo>
                      <a:pt x="106136" y="0"/>
                    </a:moveTo>
                    <a:cubicBezTo>
                      <a:pt x="108687" y="0"/>
                      <a:pt x="110771" y="1743"/>
                      <a:pt x="112387" y="5230"/>
                    </a:cubicBezTo>
                    <a:lnTo>
                      <a:pt x="141089" y="63273"/>
                    </a:lnTo>
                    <a:lnTo>
                      <a:pt x="205128" y="72585"/>
                    </a:lnTo>
                    <a:cubicBezTo>
                      <a:pt x="209890" y="73351"/>
                      <a:pt x="212272" y="75307"/>
                      <a:pt x="212272" y="78453"/>
                    </a:cubicBezTo>
                    <a:cubicBezTo>
                      <a:pt x="212272" y="80324"/>
                      <a:pt x="211166" y="82365"/>
                      <a:pt x="208955" y="84576"/>
                    </a:cubicBezTo>
                    <a:lnTo>
                      <a:pt x="162648" y="129735"/>
                    </a:lnTo>
                    <a:lnTo>
                      <a:pt x="173619" y="193519"/>
                    </a:lnTo>
                    <a:cubicBezTo>
                      <a:pt x="173704" y="194114"/>
                      <a:pt x="173746" y="194964"/>
                      <a:pt x="173746" y="196070"/>
                    </a:cubicBezTo>
                    <a:cubicBezTo>
                      <a:pt x="173746" y="197856"/>
                      <a:pt x="173300" y="199365"/>
                      <a:pt x="172407" y="200599"/>
                    </a:cubicBezTo>
                    <a:cubicBezTo>
                      <a:pt x="171514" y="201832"/>
                      <a:pt x="170217" y="202448"/>
                      <a:pt x="168516" y="202448"/>
                    </a:cubicBezTo>
                    <a:cubicBezTo>
                      <a:pt x="166900" y="202448"/>
                      <a:pt x="165199" y="201938"/>
                      <a:pt x="163413" y="200917"/>
                    </a:cubicBezTo>
                    <a:lnTo>
                      <a:pt x="106136" y="170812"/>
                    </a:lnTo>
                    <a:lnTo>
                      <a:pt x="48858" y="200917"/>
                    </a:lnTo>
                    <a:cubicBezTo>
                      <a:pt x="46987" y="201938"/>
                      <a:pt x="45286" y="202448"/>
                      <a:pt x="43756" y="202448"/>
                    </a:cubicBezTo>
                    <a:cubicBezTo>
                      <a:pt x="41970" y="202448"/>
                      <a:pt x="40630" y="201832"/>
                      <a:pt x="39737" y="200599"/>
                    </a:cubicBezTo>
                    <a:cubicBezTo>
                      <a:pt x="38844" y="199365"/>
                      <a:pt x="38398" y="197856"/>
                      <a:pt x="38398" y="196070"/>
                    </a:cubicBezTo>
                    <a:cubicBezTo>
                      <a:pt x="38398" y="195560"/>
                      <a:pt x="38483" y="194709"/>
                      <a:pt x="38653" y="193519"/>
                    </a:cubicBezTo>
                    <a:lnTo>
                      <a:pt x="49624" y="129735"/>
                    </a:lnTo>
                    <a:lnTo>
                      <a:pt x="3189" y="84576"/>
                    </a:lnTo>
                    <a:cubicBezTo>
                      <a:pt x="1063" y="82280"/>
                      <a:pt x="0" y="80239"/>
                      <a:pt x="0" y="78453"/>
                    </a:cubicBezTo>
                    <a:cubicBezTo>
                      <a:pt x="0" y="75307"/>
                      <a:pt x="2381" y="73351"/>
                      <a:pt x="7144" y="72585"/>
                    </a:cubicBezTo>
                    <a:lnTo>
                      <a:pt x="71182" y="63273"/>
                    </a:lnTo>
                    <a:lnTo>
                      <a:pt x="99885" y="5230"/>
                    </a:lnTo>
                    <a:cubicBezTo>
                      <a:pt x="101501" y="1743"/>
                      <a:pt x="103584" y="0"/>
                      <a:pt x="106136" y="0"/>
                    </a:cubicBezTo>
                    <a:close/>
                  </a:path>
                </a:pathLst>
              </a:custGeom>
              <a:solidFill>
                <a:schemeClr val="accent4">
                  <a:lumMod val="100000"/>
                </a:schemeClr>
              </a:solidFill>
              <a:ln>
                <a:noFill/>
              </a:ln>
              <a:effectLst/>
            </p:spPr>
            <p:txBody>
              <a:bodyPr anchor="ctr"/>
              <a:lstStyle/>
              <a:p>
                <a:pPr algn="ctr"/>
                <a:endParaRPr>
                  <a:solidFill>
                    <a:schemeClr val="bg1">
                      <a:lumMod val="50000"/>
                    </a:schemeClr>
                  </a:solidFill>
                  <a:latin typeface="微软雅黑" panose="020B0503020204020204" pitchFamily="34" charset="-122"/>
                  <a:ea typeface="微软雅黑" panose="020B0503020204020204" pitchFamily="34" charset="-122"/>
                </a:endParaRPr>
              </a:p>
            </p:txBody>
          </p:sp>
          <p:sp>
            <p:nvSpPr>
              <p:cNvPr id="16" name="任意多边形: 形状 15"/>
              <p:cNvSpPr/>
              <p:nvPr/>
            </p:nvSpPr>
            <p:spPr>
              <a:xfrm>
                <a:off x="9309404" y="5414725"/>
                <a:ext cx="206530" cy="196972"/>
              </a:xfrm>
              <a:custGeom>
                <a:avLst/>
                <a:gdLst/>
                <a:ahLst/>
                <a:cxnLst/>
                <a:rect l="l" t="t" r="r" b="b"/>
                <a:pathLst>
                  <a:path w="212272" h="202448">
                    <a:moveTo>
                      <a:pt x="106136" y="0"/>
                    </a:moveTo>
                    <a:cubicBezTo>
                      <a:pt x="108687" y="0"/>
                      <a:pt x="110771" y="1743"/>
                      <a:pt x="112387" y="5230"/>
                    </a:cubicBezTo>
                    <a:lnTo>
                      <a:pt x="141089" y="63273"/>
                    </a:lnTo>
                    <a:lnTo>
                      <a:pt x="205128" y="72585"/>
                    </a:lnTo>
                    <a:cubicBezTo>
                      <a:pt x="209890" y="73351"/>
                      <a:pt x="212272" y="75307"/>
                      <a:pt x="212272" y="78453"/>
                    </a:cubicBezTo>
                    <a:cubicBezTo>
                      <a:pt x="212272" y="80324"/>
                      <a:pt x="211166" y="82365"/>
                      <a:pt x="208955" y="84576"/>
                    </a:cubicBezTo>
                    <a:lnTo>
                      <a:pt x="162648" y="129735"/>
                    </a:lnTo>
                    <a:lnTo>
                      <a:pt x="173619" y="193519"/>
                    </a:lnTo>
                    <a:cubicBezTo>
                      <a:pt x="173704" y="194114"/>
                      <a:pt x="173746" y="194964"/>
                      <a:pt x="173746" y="196070"/>
                    </a:cubicBezTo>
                    <a:cubicBezTo>
                      <a:pt x="173746" y="197856"/>
                      <a:pt x="173300" y="199365"/>
                      <a:pt x="172407" y="200599"/>
                    </a:cubicBezTo>
                    <a:cubicBezTo>
                      <a:pt x="171514" y="201832"/>
                      <a:pt x="170217" y="202448"/>
                      <a:pt x="168516" y="202448"/>
                    </a:cubicBezTo>
                    <a:cubicBezTo>
                      <a:pt x="166900" y="202448"/>
                      <a:pt x="165199" y="201938"/>
                      <a:pt x="163413" y="200917"/>
                    </a:cubicBezTo>
                    <a:lnTo>
                      <a:pt x="106136" y="170812"/>
                    </a:lnTo>
                    <a:lnTo>
                      <a:pt x="48858" y="200917"/>
                    </a:lnTo>
                    <a:cubicBezTo>
                      <a:pt x="46987" y="201938"/>
                      <a:pt x="45286" y="202448"/>
                      <a:pt x="43756" y="202448"/>
                    </a:cubicBezTo>
                    <a:cubicBezTo>
                      <a:pt x="41970" y="202448"/>
                      <a:pt x="40630" y="201832"/>
                      <a:pt x="39737" y="200599"/>
                    </a:cubicBezTo>
                    <a:cubicBezTo>
                      <a:pt x="38844" y="199365"/>
                      <a:pt x="38398" y="197856"/>
                      <a:pt x="38398" y="196070"/>
                    </a:cubicBezTo>
                    <a:cubicBezTo>
                      <a:pt x="38398" y="195560"/>
                      <a:pt x="38483" y="194709"/>
                      <a:pt x="38653" y="193519"/>
                    </a:cubicBezTo>
                    <a:lnTo>
                      <a:pt x="49624" y="129735"/>
                    </a:lnTo>
                    <a:lnTo>
                      <a:pt x="3189" y="84576"/>
                    </a:lnTo>
                    <a:cubicBezTo>
                      <a:pt x="1063" y="82280"/>
                      <a:pt x="0" y="80239"/>
                      <a:pt x="0" y="78453"/>
                    </a:cubicBezTo>
                    <a:cubicBezTo>
                      <a:pt x="0" y="75307"/>
                      <a:pt x="2381" y="73351"/>
                      <a:pt x="7144" y="72585"/>
                    </a:cubicBezTo>
                    <a:lnTo>
                      <a:pt x="71182" y="63273"/>
                    </a:lnTo>
                    <a:lnTo>
                      <a:pt x="99885" y="5230"/>
                    </a:lnTo>
                    <a:cubicBezTo>
                      <a:pt x="101501" y="1743"/>
                      <a:pt x="103584" y="0"/>
                      <a:pt x="106136" y="0"/>
                    </a:cubicBezTo>
                    <a:close/>
                  </a:path>
                </a:pathLst>
              </a:custGeom>
              <a:noFill/>
              <a:ln w="12700" cap="flat" cmpd="sng" algn="ctr">
                <a:solidFill>
                  <a:schemeClr val="accent4">
                    <a:lumMod val="100000"/>
                  </a:schemeClr>
                </a:solidFill>
                <a:prstDash val="solid"/>
                <a:round/>
                <a:headEnd type="none" w="med" len="med"/>
                <a:tailEnd type="none" w="med" len="med"/>
              </a:ln>
              <a:effectLst/>
            </p:spPr>
            <p:txBody>
              <a:bodyPr anchor="ctr"/>
              <a:lstStyle/>
              <a:p>
                <a:pPr algn="ctr"/>
                <a:endParaRPr>
                  <a:solidFill>
                    <a:schemeClr val="bg1">
                      <a:lumMod val="50000"/>
                    </a:schemeClr>
                  </a:solidFill>
                  <a:latin typeface="微软雅黑" panose="020B0503020204020204" pitchFamily="34" charset="-122"/>
                  <a:ea typeface="微软雅黑" panose="020B0503020204020204" pitchFamily="34" charset="-122"/>
                </a:endParaRPr>
              </a:p>
            </p:txBody>
          </p:sp>
          <p:sp>
            <p:nvSpPr>
              <p:cNvPr id="17" name="任意多边形: 形状 16"/>
              <p:cNvSpPr/>
              <p:nvPr/>
            </p:nvSpPr>
            <p:spPr>
              <a:xfrm>
                <a:off x="9546462" y="5414725"/>
                <a:ext cx="206530" cy="196972"/>
              </a:xfrm>
              <a:custGeom>
                <a:avLst/>
                <a:gdLst/>
                <a:ahLst/>
                <a:cxnLst/>
                <a:rect l="l" t="t" r="r" b="b"/>
                <a:pathLst>
                  <a:path w="212272" h="202448">
                    <a:moveTo>
                      <a:pt x="106136" y="0"/>
                    </a:moveTo>
                    <a:cubicBezTo>
                      <a:pt x="108687" y="0"/>
                      <a:pt x="110771" y="1743"/>
                      <a:pt x="112387" y="5230"/>
                    </a:cubicBezTo>
                    <a:lnTo>
                      <a:pt x="141089" y="63273"/>
                    </a:lnTo>
                    <a:lnTo>
                      <a:pt x="205128" y="72585"/>
                    </a:lnTo>
                    <a:cubicBezTo>
                      <a:pt x="209890" y="73351"/>
                      <a:pt x="212272" y="75307"/>
                      <a:pt x="212272" y="78453"/>
                    </a:cubicBezTo>
                    <a:cubicBezTo>
                      <a:pt x="212272" y="80324"/>
                      <a:pt x="211166" y="82365"/>
                      <a:pt x="208955" y="84576"/>
                    </a:cubicBezTo>
                    <a:lnTo>
                      <a:pt x="162648" y="129735"/>
                    </a:lnTo>
                    <a:lnTo>
                      <a:pt x="173619" y="193519"/>
                    </a:lnTo>
                    <a:cubicBezTo>
                      <a:pt x="173704" y="194114"/>
                      <a:pt x="173746" y="194964"/>
                      <a:pt x="173746" y="196070"/>
                    </a:cubicBezTo>
                    <a:cubicBezTo>
                      <a:pt x="173746" y="197856"/>
                      <a:pt x="173300" y="199365"/>
                      <a:pt x="172407" y="200599"/>
                    </a:cubicBezTo>
                    <a:cubicBezTo>
                      <a:pt x="171514" y="201832"/>
                      <a:pt x="170217" y="202448"/>
                      <a:pt x="168516" y="202448"/>
                    </a:cubicBezTo>
                    <a:cubicBezTo>
                      <a:pt x="166900" y="202448"/>
                      <a:pt x="165199" y="201938"/>
                      <a:pt x="163413" y="200917"/>
                    </a:cubicBezTo>
                    <a:lnTo>
                      <a:pt x="106136" y="170812"/>
                    </a:lnTo>
                    <a:lnTo>
                      <a:pt x="48858" y="200917"/>
                    </a:lnTo>
                    <a:cubicBezTo>
                      <a:pt x="46987" y="201938"/>
                      <a:pt x="45286" y="202448"/>
                      <a:pt x="43756" y="202448"/>
                    </a:cubicBezTo>
                    <a:cubicBezTo>
                      <a:pt x="41970" y="202448"/>
                      <a:pt x="40630" y="201832"/>
                      <a:pt x="39737" y="200599"/>
                    </a:cubicBezTo>
                    <a:cubicBezTo>
                      <a:pt x="38844" y="199365"/>
                      <a:pt x="38398" y="197856"/>
                      <a:pt x="38398" y="196070"/>
                    </a:cubicBezTo>
                    <a:cubicBezTo>
                      <a:pt x="38398" y="195560"/>
                      <a:pt x="38483" y="194709"/>
                      <a:pt x="38653" y="193519"/>
                    </a:cubicBezTo>
                    <a:lnTo>
                      <a:pt x="49624" y="129735"/>
                    </a:lnTo>
                    <a:lnTo>
                      <a:pt x="3189" y="84576"/>
                    </a:lnTo>
                    <a:cubicBezTo>
                      <a:pt x="1063" y="82280"/>
                      <a:pt x="0" y="80239"/>
                      <a:pt x="0" y="78453"/>
                    </a:cubicBezTo>
                    <a:cubicBezTo>
                      <a:pt x="0" y="75307"/>
                      <a:pt x="2381" y="73351"/>
                      <a:pt x="7144" y="72585"/>
                    </a:cubicBezTo>
                    <a:lnTo>
                      <a:pt x="71182" y="63273"/>
                    </a:lnTo>
                    <a:lnTo>
                      <a:pt x="99885" y="5230"/>
                    </a:lnTo>
                    <a:cubicBezTo>
                      <a:pt x="101501" y="1743"/>
                      <a:pt x="103584" y="0"/>
                      <a:pt x="106136" y="0"/>
                    </a:cubicBezTo>
                    <a:close/>
                  </a:path>
                </a:pathLst>
              </a:custGeom>
              <a:noFill/>
              <a:ln w="12700" cap="flat" cmpd="sng" algn="ctr">
                <a:solidFill>
                  <a:schemeClr val="accent4">
                    <a:lumMod val="100000"/>
                  </a:schemeClr>
                </a:solidFill>
                <a:prstDash val="solid"/>
                <a:round/>
                <a:headEnd type="none" w="med" len="med"/>
                <a:tailEnd type="none" w="med" len="med"/>
              </a:ln>
              <a:effectLst/>
            </p:spPr>
            <p:txBody>
              <a:bodyPr anchor="ctr"/>
              <a:lstStyle/>
              <a:p>
                <a:pPr algn="ctr"/>
                <a:endParaRPr>
                  <a:solidFill>
                    <a:schemeClr val="bg1">
                      <a:lumMod val="50000"/>
                    </a:schemeClr>
                  </a:solidFill>
                  <a:latin typeface="微软雅黑" panose="020B0503020204020204" pitchFamily="34" charset="-122"/>
                  <a:ea typeface="微软雅黑" panose="020B0503020204020204" pitchFamily="34" charset="-122"/>
                </a:endParaRPr>
              </a:p>
            </p:txBody>
          </p:sp>
          <p:sp>
            <p:nvSpPr>
              <p:cNvPr id="18" name="任意多边形: 形状 17"/>
              <p:cNvSpPr/>
              <p:nvPr/>
            </p:nvSpPr>
            <p:spPr>
              <a:xfrm>
                <a:off x="9783520" y="5414725"/>
                <a:ext cx="206530" cy="196972"/>
              </a:xfrm>
              <a:custGeom>
                <a:avLst/>
                <a:gdLst/>
                <a:ahLst/>
                <a:cxnLst/>
                <a:rect l="l" t="t" r="r" b="b"/>
                <a:pathLst>
                  <a:path w="212272" h="202448">
                    <a:moveTo>
                      <a:pt x="106136" y="0"/>
                    </a:moveTo>
                    <a:cubicBezTo>
                      <a:pt x="108687" y="0"/>
                      <a:pt x="110771" y="1743"/>
                      <a:pt x="112387" y="5230"/>
                    </a:cubicBezTo>
                    <a:lnTo>
                      <a:pt x="141089" y="63273"/>
                    </a:lnTo>
                    <a:lnTo>
                      <a:pt x="205128" y="72585"/>
                    </a:lnTo>
                    <a:cubicBezTo>
                      <a:pt x="209890" y="73351"/>
                      <a:pt x="212272" y="75307"/>
                      <a:pt x="212272" y="78453"/>
                    </a:cubicBezTo>
                    <a:cubicBezTo>
                      <a:pt x="212272" y="80324"/>
                      <a:pt x="211166" y="82365"/>
                      <a:pt x="208955" y="84576"/>
                    </a:cubicBezTo>
                    <a:lnTo>
                      <a:pt x="162648" y="129735"/>
                    </a:lnTo>
                    <a:lnTo>
                      <a:pt x="173619" y="193519"/>
                    </a:lnTo>
                    <a:cubicBezTo>
                      <a:pt x="173704" y="194114"/>
                      <a:pt x="173746" y="194964"/>
                      <a:pt x="173746" y="196070"/>
                    </a:cubicBezTo>
                    <a:cubicBezTo>
                      <a:pt x="173746" y="197856"/>
                      <a:pt x="173300" y="199365"/>
                      <a:pt x="172407" y="200599"/>
                    </a:cubicBezTo>
                    <a:cubicBezTo>
                      <a:pt x="171514" y="201832"/>
                      <a:pt x="170217" y="202448"/>
                      <a:pt x="168516" y="202448"/>
                    </a:cubicBezTo>
                    <a:cubicBezTo>
                      <a:pt x="166900" y="202448"/>
                      <a:pt x="165199" y="201938"/>
                      <a:pt x="163413" y="200917"/>
                    </a:cubicBezTo>
                    <a:lnTo>
                      <a:pt x="106136" y="170812"/>
                    </a:lnTo>
                    <a:lnTo>
                      <a:pt x="48858" y="200917"/>
                    </a:lnTo>
                    <a:cubicBezTo>
                      <a:pt x="46987" y="201938"/>
                      <a:pt x="45286" y="202448"/>
                      <a:pt x="43756" y="202448"/>
                    </a:cubicBezTo>
                    <a:cubicBezTo>
                      <a:pt x="41970" y="202448"/>
                      <a:pt x="40630" y="201832"/>
                      <a:pt x="39737" y="200599"/>
                    </a:cubicBezTo>
                    <a:cubicBezTo>
                      <a:pt x="38844" y="199365"/>
                      <a:pt x="38398" y="197856"/>
                      <a:pt x="38398" y="196070"/>
                    </a:cubicBezTo>
                    <a:cubicBezTo>
                      <a:pt x="38398" y="195560"/>
                      <a:pt x="38483" y="194709"/>
                      <a:pt x="38653" y="193519"/>
                    </a:cubicBezTo>
                    <a:lnTo>
                      <a:pt x="49624" y="129735"/>
                    </a:lnTo>
                    <a:lnTo>
                      <a:pt x="3189" y="84576"/>
                    </a:lnTo>
                    <a:cubicBezTo>
                      <a:pt x="1063" y="82280"/>
                      <a:pt x="0" y="80239"/>
                      <a:pt x="0" y="78453"/>
                    </a:cubicBezTo>
                    <a:cubicBezTo>
                      <a:pt x="0" y="75307"/>
                      <a:pt x="2381" y="73351"/>
                      <a:pt x="7144" y="72585"/>
                    </a:cubicBezTo>
                    <a:lnTo>
                      <a:pt x="71182" y="63273"/>
                    </a:lnTo>
                    <a:lnTo>
                      <a:pt x="99885" y="5230"/>
                    </a:lnTo>
                    <a:cubicBezTo>
                      <a:pt x="101501" y="1743"/>
                      <a:pt x="103584" y="0"/>
                      <a:pt x="106136" y="0"/>
                    </a:cubicBezTo>
                    <a:close/>
                  </a:path>
                </a:pathLst>
              </a:custGeom>
              <a:noFill/>
              <a:ln w="12700" cap="flat" cmpd="sng" algn="ctr">
                <a:solidFill>
                  <a:schemeClr val="accent4">
                    <a:lumMod val="100000"/>
                  </a:schemeClr>
                </a:solidFill>
                <a:prstDash val="solid"/>
                <a:round/>
                <a:headEnd type="none" w="med" len="med"/>
                <a:tailEnd type="none" w="med" len="med"/>
              </a:ln>
              <a:effectLst/>
            </p:spPr>
            <p:txBody>
              <a:bodyPr anchor="ctr"/>
              <a:lstStyle/>
              <a:p>
                <a:pPr algn="ctr"/>
                <a:endParaRPr>
                  <a:solidFill>
                    <a:schemeClr val="bg1">
                      <a:lumMod val="50000"/>
                    </a:schemeClr>
                  </a:solidFill>
                  <a:latin typeface="微软雅黑" panose="020B0503020204020204" pitchFamily="34" charset="-122"/>
                  <a:ea typeface="微软雅黑" panose="020B0503020204020204" pitchFamily="34" charset="-122"/>
                </a:endParaRPr>
              </a:p>
            </p:txBody>
          </p:sp>
          <p:sp>
            <p:nvSpPr>
              <p:cNvPr id="19" name="任意多边形: 形状 18"/>
              <p:cNvSpPr/>
              <p:nvPr/>
            </p:nvSpPr>
            <p:spPr>
              <a:xfrm>
                <a:off x="10020578" y="5414725"/>
                <a:ext cx="206530" cy="196972"/>
              </a:xfrm>
              <a:custGeom>
                <a:avLst/>
                <a:gdLst/>
                <a:ahLst/>
                <a:cxnLst/>
                <a:rect l="l" t="t" r="r" b="b"/>
                <a:pathLst>
                  <a:path w="212272" h="202448">
                    <a:moveTo>
                      <a:pt x="106136" y="0"/>
                    </a:moveTo>
                    <a:cubicBezTo>
                      <a:pt x="108687" y="0"/>
                      <a:pt x="110771" y="1743"/>
                      <a:pt x="112387" y="5230"/>
                    </a:cubicBezTo>
                    <a:lnTo>
                      <a:pt x="141089" y="63273"/>
                    </a:lnTo>
                    <a:lnTo>
                      <a:pt x="205128" y="72585"/>
                    </a:lnTo>
                    <a:cubicBezTo>
                      <a:pt x="209890" y="73351"/>
                      <a:pt x="212272" y="75307"/>
                      <a:pt x="212272" y="78453"/>
                    </a:cubicBezTo>
                    <a:cubicBezTo>
                      <a:pt x="212272" y="80324"/>
                      <a:pt x="211166" y="82365"/>
                      <a:pt x="208955" y="84576"/>
                    </a:cubicBezTo>
                    <a:lnTo>
                      <a:pt x="162648" y="129735"/>
                    </a:lnTo>
                    <a:lnTo>
                      <a:pt x="173619" y="193519"/>
                    </a:lnTo>
                    <a:cubicBezTo>
                      <a:pt x="173704" y="194114"/>
                      <a:pt x="173746" y="194964"/>
                      <a:pt x="173746" y="196070"/>
                    </a:cubicBezTo>
                    <a:cubicBezTo>
                      <a:pt x="173746" y="197856"/>
                      <a:pt x="173300" y="199365"/>
                      <a:pt x="172407" y="200599"/>
                    </a:cubicBezTo>
                    <a:cubicBezTo>
                      <a:pt x="171514" y="201832"/>
                      <a:pt x="170217" y="202448"/>
                      <a:pt x="168516" y="202448"/>
                    </a:cubicBezTo>
                    <a:cubicBezTo>
                      <a:pt x="166900" y="202448"/>
                      <a:pt x="165199" y="201938"/>
                      <a:pt x="163413" y="200917"/>
                    </a:cubicBezTo>
                    <a:lnTo>
                      <a:pt x="106136" y="170812"/>
                    </a:lnTo>
                    <a:lnTo>
                      <a:pt x="48858" y="200917"/>
                    </a:lnTo>
                    <a:cubicBezTo>
                      <a:pt x="46987" y="201938"/>
                      <a:pt x="45286" y="202448"/>
                      <a:pt x="43756" y="202448"/>
                    </a:cubicBezTo>
                    <a:cubicBezTo>
                      <a:pt x="41970" y="202448"/>
                      <a:pt x="40630" y="201832"/>
                      <a:pt x="39737" y="200599"/>
                    </a:cubicBezTo>
                    <a:cubicBezTo>
                      <a:pt x="38844" y="199365"/>
                      <a:pt x="38398" y="197856"/>
                      <a:pt x="38398" y="196070"/>
                    </a:cubicBezTo>
                    <a:cubicBezTo>
                      <a:pt x="38398" y="195560"/>
                      <a:pt x="38483" y="194709"/>
                      <a:pt x="38653" y="193519"/>
                    </a:cubicBezTo>
                    <a:lnTo>
                      <a:pt x="49624" y="129735"/>
                    </a:lnTo>
                    <a:lnTo>
                      <a:pt x="3189" y="84576"/>
                    </a:lnTo>
                    <a:cubicBezTo>
                      <a:pt x="1063" y="82280"/>
                      <a:pt x="0" y="80239"/>
                      <a:pt x="0" y="78453"/>
                    </a:cubicBezTo>
                    <a:cubicBezTo>
                      <a:pt x="0" y="75307"/>
                      <a:pt x="2381" y="73351"/>
                      <a:pt x="7144" y="72585"/>
                    </a:cubicBezTo>
                    <a:lnTo>
                      <a:pt x="71182" y="63273"/>
                    </a:lnTo>
                    <a:lnTo>
                      <a:pt x="99885" y="5230"/>
                    </a:lnTo>
                    <a:cubicBezTo>
                      <a:pt x="101501" y="1743"/>
                      <a:pt x="103584" y="0"/>
                      <a:pt x="106136" y="0"/>
                    </a:cubicBezTo>
                    <a:close/>
                  </a:path>
                </a:pathLst>
              </a:custGeom>
              <a:noFill/>
              <a:ln w="12700" cap="flat" cmpd="sng" algn="ctr">
                <a:solidFill>
                  <a:schemeClr val="accent4">
                    <a:lumMod val="100000"/>
                  </a:schemeClr>
                </a:solidFill>
                <a:prstDash val="solid"/>
                <a:round/>
                <a:headEnd type="none" w="med" len="med"/>
                <a:tailEnd type="none" w="med" len="med"/>
              </a:ln>
              <a:effectLst/>
            </p:spPr>
            <p:txBody>
              <a:bodyPr anchor="ctr"/>
              <a:lstStyle/>
              <a:p>
                <a:pPr algn="ctr"/>
                <a:endParaRPr>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12" name="组合 11"/>
            <p:cNvGrpSpPr/>
            <p:nvPr/>
          </p:nvGrpSpPr>
          <p:grpSpPr>
            <a:xfrm>
              <a:off x="8511882" y="3850195"/>
              <a:ext cx="2389168" cy="921807"/>
              <a:chOff x="1277781" y="4035764"/>
              <a:chExt cx="2389168" cy="921807"/>
            </a:xfrm>
          </p:grpSpPr>
          <p:sp>
            <p:nvSpPr>
              <p:cNvPr id="13" name="矩形 12"/>
              <p:cNvSpPr/>
              <p:nvPr/>
            </p:nvSpPr>
            <p:spPr>
              <a:xfrm>
                <a:off x="1277782" y="4488522"/>
                <a:ext cx="2389166" cy="469049"/>
              </a:xfrm>
              <a:prstGeom prst="rect">
                <a:avLst/>
              </a:prstGeom>
              <a:noFill/>
            </p:spPr>
            <p:txBody>
              <a:bodyPr wrap="square" lIns="0" tIns="0" rIns="0" bIns="0" anchor="ctr" anchorCtr="0">
                <a:normAutofit fontScale="62500" lnSpcReduction="20000"/>
              </a:bodyPr>
              <a:lstStyle/>
              <a:p>
                <a:pPr algn="ctr">
                  <a:lnSpc>
                    <a:spcPct val="120000"/>
                  </a:lnSpc>
                </a:pPr>
                <a:r>
                  <a:rPr lang="zh-CN" altLang="en-US" sz="1100">
                    <a:solidFill>
                      <a:schemeClr val="bg1">
                        <a:lumMod val="50000"/>
                      </a:schemeClr>
                    </a:solidFill>
                    <a:latin typeface="微软雅黑" panose="020B0503020204020204" pitchFamily="34" charset="-122"/>
                    <a:ea typeface="微软雅黑" panose="020B0503020204020204" pitchFamily="34" charset="-122"/>
                  </a:rPr>
                  <a:t>This section is displayed as a text layout</a:t>
                </a:r>
                <a:br>
                  <a:rPr lang="zh-CN" altLang="en-US" sz="1100">
                    <a:solidFill>
                      <a:schemeClr val="bg1">
                        <a:lumMod val="50000"/>
                      </a:schemeClr>
                    </a:solidFill>
                    <a:latin typeface="微软雅黑" panose="020B0503020204020204" pitchFamily="34" charset="-122"/>
                    <a:ea typeface="微软雅黑" panose="020B0503020204020204" pitchFamily="34" charset="-122"/>
                  </a:rPr>
                </a:br>
                <a:r>
                  <a:rPr lang="zh-CN" altLang="en-US" sz="1100">
                    <a:solidFill>
                      <a:schemeClr val="bg1">
                        <a:lumMod val="50000"/>
                      </a:schemeClr>
                    </a:solidFill>
                    <a:latin typeface="微软雅黑" panose="020B0503020204020204" pitchFamily="34" charset="-122"/>
                    <a:ea typeface="微软雅黑" panose="020B0503020204020204" pitchFamily="34" charset="-122"/>
                  </a:rPr>
                  <a:t>(Theme font is recommended)</a:t>
                </a:r>
              </a:p>
            </p:txBody>
          </p:sp>
          <p:sp>
            <p:nvSpPr>
              <p:cNvPr id="14" name="矩形 13"/>
              <p:cNvSpPr/>
              <p:nvPr/>
            </p:nvSpPr>
            <p:spPr>
              <a:xfrm>
                <a:off x="1277781" y="4035764"/>
                <a:ext cx="2389168" cy="452758"/>
              </a:xfrm>
              <a:prstGeom prst="rect">
                <a:avLst/>
              </a:prstGeom>
              <a:noFill/>
              <a:extLst>
                <a:ext uri="{909E8E84-426E-40DD-AFC4-6F175D3DCCD1}">
                  <a14:hiddenFill xmlns:a14="http://schemas.microsoft.com/office/drawing/2010/main">
                    <a:solidFill>
                      <a:schemeClr val="bg1">
                        <a:lumMod val="100000"/>
                      </a:schemeClr>
                    </a:solidFill>
                  </a14:hiddenFill>
                </a:ext>
              </a:extLst>
            </p:spPr>
            <p:txBody>
              <a:bodyPr wrap="none" lIns="0" tIns="0" rIns="0" bIns="0" anchor="ctr" anchorCtr="0">
                <a:normAutofit/>
              </a:bodyPr>
              <a:lstStyle/>
              <a:p>
                <a:pPr algn="ctr"/>
                <a:r>
                  <a:rPr lang="zh-CN" altLang="en-US" sz="1400" b="1">
                    <a:solidFill>
                      <a:schemeClr val="bg1">
                        <a:lumMod val="50000"/>
                      </a:schemeClr>
                    </a:solidFill>
                    <a:latin typeface="微软雅黑" panose="020B0503020204020204" pitchFamily="34" charset="-122"/>
                    <a:ea typeface="微软雅黑" panose="020B0503020204020204" pitchFamily="34" charset="-122"/>
                  </a:rPr>
                  <a:t>Title text presets</a:t>
                </a:r>
              </a:p>
            </p:txBody>
          </p:sp>
        </p:grpSp>
      </p:grpSp>
    </p:spTree>
    <p:extLst>
      <p:ext uri="{BB962C8B-B14F-4D97-AF65-F5344CB8AC3E}">
        <p14:creationId xmlns:p14="http://schemas.microsoft.com/office/powerpoint/2010/main" val="98837179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4"/>
          <p:cNvSpPr/>
          <p:nvPr/>
        </p:nvSpPr>
        <p:spPr>
          <a:xfrm>
            <a:off x="841673" y="-24263"/>
            <a:ext cx="8286340" cy="5155744"/>
          </a:xfrm>
          <a:custGeom>
            <a:avLst/>
            <a:gdLst>
              <a:gd name="connsiteX0" fmla="*/ 0 w 3131840"/>
              <a:gd name="connsiteY0" fmla="*/ 0 h 3131840"/>
              <a:gd name="connsiteX1" fmla="*/ 3131840 w 3131840"/>
              <a:gd name="connsiteY1" fmla="*/ 0 h 3131840"/>
              <a:gd name="connsiteX2" fmla="*/ 3131840 w 3131840"/>
              <a:gd name="connsiteY2" fmla="*/ 3131840 h 3131840"/>
              <a:gd name="connsiteX3" fmla="*/ 0 w 3131840"/>
              <a:gd name="connsiteY3" fmla="*/ 3131840 h 3131840"/>
              <a:gd name="connsiteX4" fmla="*/ 0 w 3131840"/>
              <a:gd name="connsiteY4" fmla="*/ 0 h 3131840"/>
              <a:gd name="connsiteX0" fmla="*/ 0 w 8048397"/>
              <a:gd name="connsiteY0" fmla="*/ 1987826 h 5119666"/>
              <a:gd name="connsiteX1" fmla="*/ 8048397 w 8048397"/>
              <a:gd name="connsiteY1" fmla="*/ 0 h 5119666"/>
              <a:gd name="connsiteX2" fmla="*/ 3131840 w 8048397"/>
              <a:gd name="connsiteY2" fmla="*/ 5119666 h 5119666"/>
              <a:gd name="connsiteX3" fmla="*/ 0 w 8048397"/>
              <a:gd name="connsiteY3" fmla="*/ 5119666 h 5119666"/>
              <a:gd name="connsiteX4" fmla="*/ 0 w 8048397"/>
              <a:gd name="connsiteY4" fmla="*/ 1987826 h 5119666"/>
              <a:gd name="connsiteX0" fmla="*/ 0 w 8048397"/>
              <a:gd name="connsiteY0" fmla="*/ 1987826 h 5134136"/>
              <a:gd name="connsiteX1" fmla="*/ 8048397 w 8048397"/>
              <a:gd name="connsiteY1" fmla="*/ 0 h 5134136"/>
              <a:gd name="connsiteX2" fmla="*/ 4176869 w 8048397"/>
              <a:gd name="connsiteY2" fmla="*/ 5134136 h 5134136"/>
              <a:gd name="connsiteX3" fmla="*/ 0 w 8048397"/>
              <a:gd name="connsiteY3" fmla="*/ 5119666 h 5134136"/>
              <a:gd name="connsiteX4" fmla="*/ 0 w 8048397"/>
              <a:gd name="connsiteY4" fmla="*/ 1987826 h 5134136"/>
              <a:gd name="connsiteX0" fmla="*/ 0 w 7075940"/>
              <a:gd name="connsiteY0" fmla="*/ 2016765 h 5163075"/>
              <a:gd name="connsiteX1" fmla="*/ 7075940 w 7075940"/>
              <a:gd name="connsiteY1" fmla="*/ 0 h 5163075"/>
              <a:gd name="connsiteX2" fmla="*/ 4176869 w 7075940"/>
              <a:gd name="connsiteY2" fmla="*/ 5163075 h 5163075"/>
              <a:gd name="connsiteX3" fmla="*/ 0 w 7075940"/>
              <a:gd name="connsiteY3" fmla="*/ 5148605 h 5163075"/>
              <a:gd name="connsiteX4" fmla="*/ 0 w 7075940"/>
              <a:gd name="connsiteY4" fmla="*/ 2016765 h 5163075"/>
              <a:gd name="connsiteX0" fmla="*/ 0 w 8634569"/>
              <a:gd name="connsiteY0" fmla="*/ 2016765 h 5153580"/>
              <a:gd name="connsiteX1" fmla="*/ 7075940 w 8634569"/>
              <a:gd name="connsiteY1" fmla="*/ 0 h 5153580"/>
              <a:gd name="connsiteX2" fmla="*/ 8634569 w 8634569"/>
              <a:gd name="connsiteY2" fmla="*/ 5153580 h 5153580"/>
              <a:gd name="connsiteX3" fmla="*/ 0 w 8634569"/>
              <a:gd name="connsiteY3" fmla="*/ 5148605 h 5153580"/>
              <a:gd name="connsiteX4" fmla="*/ 0 w 8634569"/>
              <a:gd name="connsiteY4" fmla="*/ 2016765 h 5153580"/>
              <a:gd name="connsiteX0" fmla="*/ 48416 w 8634569"/>
              <a:gd name="connsiteY0" fmla="*/ 1466033 h 5153580"/>
              <a:gd name="connsiteX1" fmla="*/ 7075940 w 8634569"/>
              <a:gd name="connsiteY1" fmla="*/ 0 h 5153580"/>
              <a:gd name="connsiteX2" fmla="*/ 8634569 w 8634569"/>
              <a:gd name="connsiteY2" fmla="*/ 5153580 h 5153580"/>
              <a:gd name="connsiteX3" fmla="*/ 0 w 8634569"/>
              <a:gd name="connsiteY3" fmla="*/ 5148605 h 5153580"/>
              <a:gd name="connsiteX4" fmla="*/ 48416 w 8634569"/>
              <a:gd name="connsiteY4" fmla="*/ 1466033 h 5153580"/>
              <a:gd name="connsiteX0" fmla="*/ 48416 w 9312397"/>
              <a:gd name="connsiteY0" fmla="*/ 1466033 h 5153580"/>
              <a:gd name="connsiteX1" fmla="*/ 7075940 w 9312397"/>
              <a:gd name="connsiteY1" fmla="*/ 0 h 5153580"/>
              <a:gd name="connsiteX2" fmla="*/ 9312397 w 9312397"/>
              <a:gd name="connsiteY2" fmla="*/ 5153580 h 5153580"/>
              <a:gd name="connsiteX3" fmla="*/ 0 w 9312397"/>
              <a:gd name="connsiteY3" fmla="*/ 5148605 h 5153580"/>
              <a:gd name="connsiteX4" fmla="*/ 48416 w 9312397"/>
              <a:gd name="connsiteY4" fmla="*/ 1466033 h 5153580"/>
              <a:gd name="connsiteX0" fmla="*/ 48416 w 9312397"/>
              <a:gd name="connsiteY0" fmla="*/ 1456538 h 5144085"/>
              <a:gd name="connsiteX1" fmla="*/ 5930088 w 9312397"/>
              <a:gd name="connsiteY1" fmla="*/ 0 h 5144085"/>
              <a:gd name="connsiteX2" fmla="*/ 9312397 w 9312397"/>
              <a:gd name="connsiteY2" fmla="*/ 5144085 h 5144085"/>
              <a:gd name="connsiteX3" fmla="*/ 0 w 9312397"/>
              <a:gd name="connsiteY3" fmla="*/ 5139110 h 5144085"/>
              <a:gd name="connsiteX4" fmla="*/ 48416 w 9312397"/>
              <a:gd name="connsiteY4" fmla="*/ 1456538 h 5144085"/>
              <a:gd name="connsiteX0" fmla="*/ 16139 w 9312397"/>
              <a:gd name="connsiteY0" fmla="*/ 1447042 h 5144085"/>
              <a:gd name="connsiteX1" fmla="*/ 5930088 w 9312397"/>
              <a:gd name="connsiteY1" fmla="*/ 0 h 5144085"/>
              <a:gd name="connsiteX2" fmla="*/ 9312397 w 9312397"/>
              <a:gd name="connsiteY2" fmla="*/ 5144085 h 5144085"/>
              <a:gd name="connsiteX3" fmla="*/ 0 w 9312397"/>
              <a:gd name="connsiteY3" fmla="*/ 5139110 h 5144085"/>
              <a:gd name="connsiteX4" fmla="*/ 16139 w 9312397"/>
              <a:gd name="connsiteY4" fmla="*/ 1447042 h 5144085"/>
              <a:gd name="connsiteX0" fmla="*/ 16139 w 12959758"/>
              <a:gd name="connsiteY0" fmla="*/ 1447042 h 5139110"/>
              <a:gd name="connsiteX1" fmla="*/ 5930088 w 12959758"/>
              <a:gd name="connsiteY1" fmla="*/ 0 h 5139110"/>
              <a:gd name="connsiteX2" fmla="*/ 12959758 w 12959758"/>
              <a:gd name="connsiteY2" fmla="*/ 2665793 h 5139110"/>
              <a:gd name="connsiteX3" fmla="*/ 0 w 12959758"/>
              <a:gd name="connsiteY3" fmla="*/ 5139110 h 5139110"/>
              <a:gd name="connsiteX4" fmla="*/ 16139 w 12959758"/>
              <a:gd name="connsiteY4" fmla="*/ 1447042 h 5139110"/>
              <a:gd name="connsiteX0" fmla="*/ 1420211 w 12959758"/>
              <a:gd name="connsiteY0" fmla="*/ 1912316 h 5139110"/>
              <a:gd name="connsiteX1" fmla="*/ 5930088 w 12959758"/>
              <a:gd name="connsiteY1" fmla="*/ 0 h 5139110"/>
              <a:gd name="connsiteX2" fmla="*/ 12959758 w 12959758"/>
              <a:gd name="connsiteY2" fmla="*/ 2665793 h 5139110"/>
              <a:gd name="connsiteX3" fmla="*/ 0 w 12959758"/>
              <a:gd name="connsiteY3" fmla="*/ 5139110 h 5139110"/>
              <a:gd name="connsiteX4" fmla="*/ 1420211 w 12959758"/>
              <a:gd name="connsiteY4" fmla="*/ 1912316 h 5139110"/>
              <a:gd name="connsiteX0" fmla="*/ 57 w 11539604"/>
              <a:gd name="connsiteY0" fmla="*/ 1912316 h 4284526"/>
              <a:gd name="connsiteX1" fmla="*/ 4509934 w 11539604"/>
              <a:gd name="connsiteY1" fmla="*/ 0 h 4284526"/>
              <a:gd name="connsiteX2" fmla="*/ 11539604 w 11539604"/>
              <a:gd name="connsiteY2" fmla="*/ 2665793 h 4284526"/>
              <a:gd name="connsiteX3" fmla="*/ 371249 w 11539604"/>
              <a:gd name="connsiteY3" fmla="*/ 4284526 h 4284526"/>
              <a:gd name="connsiteX4" fmla="*/ 57 w 11539604"/>
              <a:gd name="connsiteY4" fmla="*/ 1912316 h 4284526"/>
              <a:gd name="connsiteX0" fmla="*/ 43 w 11539590"/>
              <a:gd name="connsiteY0" fmla="*/ 1912316 h 4284526"/>
              <a:gd name="connsiteX1" fmla="*/ 4509920 w 11539590"/>
              <a:gd name="connsiteY1" fmla="*/ 0 h 4284526"/>
              <a:gd name="connsiteX2" fmla="*/ 11539590 w 11539590"/>
              <a:gd name="connsiteY2" fmla="*/ 2665793 h 4284526"/>
              <a:gd name="connsiteX3" fmla="*/ 371235 w 11539590"/>
              <a:gd name="connsiteY3" fmla="*/ 4284526 h 4284526"/>
              <a:gd name="connsiteX4" fmla="*/ 43 w 11539590"/>
              <a:gd name="connsiteY4" fmla="*/ 1912316 h 4284526"/>
              <a:gd name="connsiteX0" fmla="*/ 43 w 14041100"/>
              <a:gd name="connsiteY0" fmla="*/ 1912316 h 4284526"/>
              <a:gd name="connsiteX1" fmla="*/ 4509920 w 14041100"/>
              <a:gd name="connsiteY1" fmla="*/ 0 h 4284526"/>
              <a:gd name="connsiteX2" fmla="*/ 14041100 w 14041100"/>
              <a:gd name="connsiteY2" fmla="*/ 1678274 h 4284526"/>
              <a:gd name="connsiteX3" fmla="*/ 371235 w 14041100"/>
              <a:gd name="connsiteY3" fmla="*/ 4284526 h 4284526"/>
              <a:gd name="connsiteX4" fmla="*/ 43 w 14041100"/>
              <a:gd name="connsiteY4" fmla="*/ 1912316 h 4284526"/>
              <a:gd name="connsiteX0" fmla="*/ 4 w 14041061"/>
              <a:gd name="connsiteY0" fmla="*/ 1912316 h 5139110"/>
              <a:gd name="connsiteX1" fmla="*/ 4509881 w 14041061"/>
              <a:gd name="connsiteY1" fmla="*/ 0 h 5139110"/>
              <a:gd name="connsiteX2" fmla="*/ 14041061 w 14041061"/>
              <a:gd name="connsiteY2" fmla="*/ 1678274 h 5139110"/>
              <a:gd name="connsiteX3" fmla="*/ 6100458 w 14041061"/>
              <a:gd name="connsiteY3" fmla="*/ 5139110 h 5139110"/>
              <a:gd name="connsiteX4" fmla="*/ 4 w 14041061"/>
              <a:gd name="connsiteY4" fmla="*/ 1912316 h 513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1061" h="5139110">
                <a:moveTo>
                  <a:pt x="4" y="1912316"/>
                </a:moveTo>
                <a:lnTo>
                  <a:pt x="4509881" y="0"/>
                </a:lnTo>
                <a:lnTo>
                  <a:pt x="14041061" y="1678274"/>
                </a:lnTo>
                <a:lnTo>
                  <a:pt x="6100458" y="5139110"/>
                </a:lnTo>
                <a:cubicBezTo>
                  <a:pt x="6218809" y="4544612"/>
                  <a:pt x="-5376" y="3143005"/>
                  <a:pt x="4" y="1912316"/>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5032" tIns="32516" rIns="65032" bIns="32516" rtlCol="0" anchor="ctr"/>
          <a:lstStyle/>
          <a:p>
            <a:pPr algn="ctr"/>
            <a:r>
              <a:rPr lang="en-US" altLang="zh-CN" dirty="0"/>
              <a:t>0</a:t>
            </a:r>
            <a:endParaRPr lang="zh-CN" altLang="en-US" dirty="0"/>
          </a:p>
        </p:txBody>
      </p:sp>
      <p:sp>
        <p:nvSpPr>
          <p:cNvPr id="13" name="矩形 4"/>
          <p:cNvSpPr/>
          <p:nvPr/>
        </p:nvSpPr>
        <p:spPr>
          <a:xfrm>
            <a:off x="833612" y="-17227"/>
            <a:ext cx="7667260" cy="5165270"/>
          </a:xfrm>
          <a:custGeom>
            <a:avLst/>
            <a:gdLst>
              <a:gd name="connsiteX0" fmla="*/ 0 w 3131840"/>
              <a:gd name="connsiteY0" fmla="*/ 0 h 3131840"/>
              <a:gd name="connsiteX1" fmla="*/ 3131840 w 3131840"/>
              <a:gd name="connsiteY1" fmla="*/ 0 h 3131840"/>
              <a:gd name="connsiteX2" fmla="*/ 3131840 w 3131840"/>
              <a:gd name="connsiteY2" fmla="*/ 3131840 h 3131840"/>
              <a:gd name="connsiteX3" fmla="*/ 0 w 3131840"/>
              <a:gd name="connsiteY3" fmla="*/ 3131840 h 3131840"/>
              <a:gd name="connsiteX4" fmla="*/ 0 w 3131840"/>
              <a:gd name="connsiteY4" fmla="*/ 0 h 3131840"/>
              <a:gd name="connsiteX0" fmla="*/ 0 w 8048397"/>
              <a:gd name="connsiteY0" fmla="*/ 1987826 h 5119666"/>
              <a:gd name="connsiteX1" fmla="*/ 8048397 w 8048397"/>
              <a:gd name="connsiteY1" fmla="*/ 0 h 5119666"/>
              <a:gd name="connsiteX2" fmla="*/ 3131840 w 8048397"/>
              <a:gd name="connsiteY2" fmla="*/ 5119666 h 5119666"/>
              <a:gd name="connsiteX3" fmla="*/ 0 w 8048397"/>
              <a:gd name="connsiteY3" fmla="*/ 5119666 h 5119666"/>
              <a:gd name="connsiteX4" fmla="*/ 0 w 8048397"/>
              <a:gd name="connsiteY4" fmla="*/ 1987826 h 5119666"/>
              <a:gd name="connsiteX0" fmla="*/ 0 w 8048397"/>
              <a:gd name="connsiteY0" fmla="*/ 1987826 h 5134136"/>
              <a:gd name="connsiteX1" fmla="*/ 8048397 w 8048397"/>
              <a:gd name="connsiteY1" fmla="*/ 0 h 5134136"/>
              <a:gd name="connsiteX2" fmla="*/ 4176869 w 8048397"/>
              <a:gd name="connsiteY2" fmla="*/ 5134136 h 5134136"/>
              <a:gd name="connsiteX3" fmla="*/ 0 w 8048397"/>
              <a:gd name="connsiteY3" fmla="*/ 5119666 h 5134136"/>
              <a:gd name="connsiteX4" fmla="*/ 0 w 8048397"/>
              <a:gd name="connsiteY4" fmla="*/ 1987826 h 5134136"/>
              <a:gd name="connsiteX0" fmla="*/ 0 w 7075940"/>
              <a:gd name="connsiteY0" fmla="*/ 2016765 h 5163075"/>
              <a:gd name="connsiteX1" fmla="*/ 7075940 w 7075940"/>
              <a:gd name="connsiteY1" fmla="*/ 0 h 5163075"/>
              <a:gd name="connsiteX2" fmla="*/ 4176869 w 7075940"/>
              <a:gd name="connsiteY2" fmla="*/ 5163075 h 5163075"/>
              <a:gd name="connsiteX3" fmla="*/ 0 w 7075940"/>
              <a:gd name="connsiteY3" fmla="*/ 5148605 h 5163075"/>
              <a:gd name="connsiteX4" fmla="*/ 0 w 7075940"/>
              <a:gd name="connsiteY4" fmla="*/ 2016765 h 5163075"/>
              <a:gd name="connsiteX0" fmla="*/ 0 w 8634569"/>
              <a:gd name="connsiteY0" fmla="*/ 2016765 h 5153580"/>
              <a:gd name="connsiteX1" fmla="*/ 7075940 w 8634569"/>
              <a:gd name="connsiteY1" fmla="*/ 0 h 5153580"/>
              <a:gd name="connsiteX2" fmla="*/ 8634569 w 8634569"/>
              <a:gd name="connsiteY2" fmla="*/ 5153580 h 5153580"/>
              <a:gd name="connsiteX3" fmla="*/ 0 w 8634569"/>
              <a:gd name="connsiteY3" fmla="*/ 5148605 h 5153580"/>
              <a:gd name="connsiteX4" fmla="*/ 0 w 8634569"/>
              <a:gd name="connsiteY4" fmla="*/ 2016765 h 5153580"/>
              <a:gd name="connsiteX0" fmla="*/ 48416 w 8634569"/>
              <a:gd name="connsiteY0" fmla="*/ 1466033 h 5153580"/>
              <a:gd name="connsiteX1" fmla="*/ 7075940 w 8634569"/>
              <a:gd name="connsiteY1" fmla="*/ 0 h 5153580"/>
              <a:gd name="connsiteX2" fmla="*/ 8634569 w 8634569"/>
              <a:gd name="connsiteY2" fmla="*/ 5153580 h 5153580"/>
              <a:gd name="connsiteX3" fmla="*/ 0 w 8634569"/>
              <a:gd name="connsiteY3" fmla="*/ 5148605 h 5153580"/>
              <a:gd name="connsiteX4" fmla="*/ 48416 w 8634569"/>
              <a:gd name="connsiteY4" fmla="*/ 1466033 h 5153580"/>
              <a:gd name="connsiteX0" fmla="*/ 48416 w 9312397"/>
              <a:gd name="connsiteY0" fmla="*/ 1466033 h 5153580"/>
              <a:gd name="connsiteX1" fmla="*/ 7075940 w 9312397"/>
              <a:gd name="connsiteY1" fmla="*/ 0 h 5153580"/>
              <a:gd name="connsiteX2" fmla="*/ 9312397 w 9312397"/>
              <a:gd name="connsiteY2" fmla="*/ 5153580 h 5153580"/>
              <a:gd name="connsiteX3" fmla="*/ 0 w 9312397"/>
              <a:gd name="connsiteY3" fmla="*/ 5148605 h 5153580"/>
              <a:gd name="connsiteX4" fmla="*/ 48416 w 9312397"/>
              <a:gd name="connsiteY4" fmla="*/ 1466033 h 5153580"/>
              <a:gd name="connsiteX0" fmla="*/ 48416 w 9312397"/>
              <a:gd name="connsiteY0" fmla="*/ 1456538 h 5144085"/>
              <a:gd name="connsiteX1" fmla="*/ 5930088 w 9312397"/>
              <a:gd name="connsiteY1" fmla="*/ 0 h 5144085"/>
              <a:gd name="connsiteX2" fmla="*/ 9312397 w 9312397"/>
              <a:gd name="connsiteY2" fmla="*/ 5144085 h 5144085"/>
              <a:gd name="connsiteX3" fmla="*/ 0 w 9312397"/>
              <a:gd name="connsiteY3" fmla="*/ 5139110 h 5144085"/>
              <a:gd name="connsiteX4" fmla="*/ 48416 w 9312397"/>
              <a:gd name="connsiteY4" fmla="*/ 1456538 h 5144085"/>
              <a:gd name="connsiteX0" fmla="*/ 16139 w 9312397"/>
              <a:gd name="connsiteY0" fmla="*/ 1447042 h 5144085"/>
              <a:gd name="connsiteX1" fmla="*/ 5930088 w 9312397"/>
              <a:gd name="connsiteY1" fmla="*/ 0 h 5144085"/>
              <a:gd name="connsiteX2" fmla="*/ 9312397 w 9312397"/>
              <a:gd name="connsiteY2" fmla="*/ 5144085 h 5144085"/>
              <a:gd name="connsiteX3" fmla="*/ 0 w 9312397"/>
              <a:gd name="connsiteY3" fmla="*/ 5139110 h 5144085"/>
              <a:gd name="connsiteX4" fmla="*/ 16139 w 9312397"/>
              <a:gd name="connsiteY4" fmla="*/ 1447042 h 5144085"/>
              <a:gd name="connsiteX0" fmla="*/ 16139 w 12959758"/>
              <a:gd name="connsiteY0" fmla="*/ 1447042 h 5139110"/>
              <a:gd name="connsiteX1" fmla="*/ 5930088 w 12959758"/>
              <a:gd name="connsiteY1" fmla="*/ 0 h 5139110"/>
              <a:gd name="connsiteX2" fmla="*/ 12959758 w 12959758"/>
              <a:gd name="connsiteY2" fmla="*/ 2665793 h 5139110"/>
              <a:gd name="connsiteX3" fmla="*/ 0 w 12959758"/>
              <a:gd name="connsiteY3" fmla="*/ 5139110 h 5139110"/>
              <a:gd name="connsiteX4" fmla="*/ 16139 w 12959758"/>
              <a:gd name="connsiteY4" fmla="*/ 1447042 h 5139110"/>
              <a:gd name="connsiteX0" fmla="*/ 1420211 w 12959758"/>
              <a:gd name="connsiteY0" fmla="*/ 1912316 h 5139110"/>
              <a:gd name="connsiteX1" fmla="*/ 5930088 w 12959758"/>
              <a:gd name="connsiteY1" fmla="*/ 0 h 5139110"/>
              <a:gd name="connsiteX2" fmla="*/ 12959758 w 12959758"/>
              <a:gd name="connsiteY2" fmla="*/ 2665793 h 5139110"/>
              <a:gd name="connsiteX3" fmla="*/ 0 w 12959758"/>
              <a:gd name="connsiteY3" fmla="*/ 5139110 h 5139110"/>
              <a:gd name="connsiteX4" fmla="*/ 1420211 w 12959758"/>
              <a:gd name="connsiteY4" fmla="*/ 1912316 h 5139110"/>
              <a:gd name="connsiteX0" fmla="*/ 57 w 11539604"/>
              <a:gd name="connsiteY0" fmla="*/ 1912316 h 4284526"/>
              <a:gd name="connsiteX1" fmla="*/ 4509934 w 11539604"/>
              <a:gd name="connsiteY1" fmla="*/ 0 h 4284526"/>
              <a:gd name="connsiteX2" fmla="*/ 11539604 w 11539604"/>
              <a:gd name="connsiteY2" fmla="*/ 2665793 h 4284526"/>
              <a:gd name="connsiteX3" fmla="*/ 371249 w 11539604"/>
              <a:gd name="connsiteY3" fmla="*/ 4284526 h 4284526"/>
              <a:gd name="connsiteX4" fmla="*/ 57 w 11539604"/>
              <a:gd name="connsiteY4" fmla="*/ 1912316 h 4284526"/>
              <a:gd name="connsiteX0" fmla="*/ 43 w 11539590"/>
              <a:gd name="connsiteY0" fmla="*/ 1912316 h 4284526"/>
              <a:gd name="connsiteX1" fmla="*/ 4509920 w 11539590"/>
              <a:gd name="connsiteY1" fmla="*/ 0 h 4284526"/>
              <a:gd name="connsiteX2" fmla="*/ 11539590 w 11539590"/>
              <a:gd name="connsiteY2" fmla="*/ 2665793 h 4284526"/>
              <a:gd name="connsiteX3" fmla="*/ 371235 w 11539590"/>
              <a:gd name="connsiteY3" fmla="*/ 4284526 h 4284526"/>
              <a:gd name="connsiteX4" fmla="*/ 43 w 11539590"/>
              <a:gd name="connsiteY4" fmla="*/ 1912316 h 4284526"/>
              <a:gd name="connsiteX0" fmla="*/ 2 w 11539549"/>
              <a:gd name="connsiteY0" fmla="*/ 1912316 h 5148605"/>
              <a:gd name="connsiteX1" fmla="*/ 4509879 w 11539549"/>
              <a:gd name="connsiteY1" fmla="*/ 0 h 5148605"/>
              <a:gd name="connsiteX2" fmla="*/ 11539549 w 11539549"/>
              <a:gd name="connsiteY2" fmla="*/ 2665793 h 5148605"/>
              <a:gd name="connsiteX3" fmla="*/ 9166822 w 11539549"/>
              <a:gd name="connsiteY3" fmla="*/ 5148605 h 5148605"/>
              <a:gd name="connsiteX4" fmla="*/ 2 w 11539549"/>
              <a:gd name="connsiteY4" fmla="*/ 1912316 h 5148605"/>
              <a:gd name="connsiteX0" fmla="*/ 4 w 11539551"/>
              <a:gd name="connsiteY0" fmla="*/ 1912316 h 5148605"/>
              <a:gd name="connsiteX1" fmla="*/ 4509881 w 11539551"/>
              <a:gd name="connsiteY1" fmla="*/ 0 h 5148605"/>
              <a:gd name="connsiteX2" fmla="*/ 11539551 w 11539551"/>
              <a:gd name="connsiteY2" fmla="*/ 2665793 h 5148605"/>
              <a:gd name="connsiteX3" fmla="*/ 9166824 w 11539551"/>
              <a:gd name="connsiteY3" fmla="*/ 5148605 h 5148605"/>
              <a:gd name="connsiteX4" fmla="*/ 4 w 11539551"/>
              <a:gd name="connsiteY4" fmla="*/ 1912316 h 5148605"/>
              <a:gd name="connsiteX0" fmla="*/ 4 w 12992040"/>
              <a:gd name="connsiteY0" fmla="*/ 1912316 h 5148605"/>
              <a:gd name="connsiteX1" fmla="*/ 4509881 w 12992040"/>
              <a:gd name="connsiteY1" fmla="*/ 0 h 5148605"/>
              <a:gd name="connsiteX2" fmla="*/ 12992040 w 12992040"/>
              <a:gd name="connsiteY2" fmla="*/ 2475886 h 5148605"/>
              <a:gd name="connsiteX3" fmla="*/ 9166824 w 12992040"/>
              <a:gd name="connsiteY3" fmla="*/ 5148605 h 5148605"/>
              <a:gd name="connsiteX4" fmla="*/ 4 w 12992040"/>
              <a:gd name="connsiteY4" fmla="*/ 1912316 h 5148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92040" h="5148605">
                <a:moveTo>
                  <a:pt x="4" y="1912316"/>
                </a:moveTo>
                <a:lnTo>
                  <a:pt x="4509881" y="0"/>
                </a:lnTo>
                <a:lnTo>
                  <a:pt x="12992040" y="2475886"/>
                </a:lnTo>
                <a:lnTo>
                  <a:pt x="9166824" y="5148605"/>
                </a:lnTo>
                <a:cubicBezTo>
                  <a:pt x="6590001" y="4639565"/>
                  <a:pt x="-5376" y="3143005"/>
                  <a:pt x="4" y="1912316"/>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5032" tIns="32516" rIns="65032" bIns="32516" rtlCol="0" anchor="ctr"/>
          <a:lstStyle/>
          <a:p>
            <a:pPr algn="ctr"/>
            <a:endParaRPr lang="zh-CN" altLang="en-US" dirty="0"/>
          </a:p>
        </p:txBody>
      </p:sp>
      <p:sp>
        <p:nvSpPr>
          <p:cNvPr id="5" name="矩形 4"/>
          <p:cNvSpPr/>
          <p:nvPr/>
        </p:nvSpPr>
        <p:spPr>
          <a:xfrm>
            <a:off x="-18881" y="-11151"/>
            <a:ext cx="5495716" cy="5160736"/>
          </a:xfrm>
          <a:custGeom>
            <a:avLst/>
            <a:gdLst>
              <a:gd name="connsiteX0" fmla="*/ 0 w 3131840"/>
              <a:gd name="connsiteY0" fmla="*/ 0 h 3131840"/>
              <a:gd name="connsiteX1" fmla="*/ 3131840 w 3131840"/>
              <a:gd name="connsiteY1" fmla="*/ 0 h 3131840"/>
              <a:gd name="connsiteX2" fmla="*/ 3131840 w 3131840"/>
              <a:gd name="connsiteY2" fmla="*/ 3131840 h 3131840"/>
              <a:gd name="connsiteX3" fmla="*/ 0 w 3131840"/>
              <a:gd name="connsiteY3" fmla="*/ 3131840 h 3131840"/>
              <a:gd name="connsiteX4" fmla="*/ 0 w 3131840"/>
              <a:gd name="connsiteY4" fmla="*/ 0 h 3131840"/>
              <a:gd name="connsiteX0" fmla="*/ 0 w 8048397"/>
              <a:gd name="connsiteY0" fmla="*/ 1987826 h 5119666"/>
              <a:gd name="connsiteX1" fmla="*/ 8048397 w 8048397"/>
              <a:gd name="connsiteY1" fmla="*/ 0 h 5119666"/>
              <a:gd name="connsiteX2" fmla="*/ 3131840 w 8048397"/>
              <a:gd name="connsiteY2" fmla="*/ 5119666 h 5119666"/>
              <a:gd name="connsiteX3" fmla="*/ 0 w 8048397"/>
              <a:gd name="connsiteY3" fmla="*/ 5119666 h 5119666"/>
              <a:gd name="connsiteX4" fmla="*/ 0 w 8048397"/>
              <a:gd name="connsiteY4" fmla="*/ 1987826 h 5119666"/>
              <a:gd name="connsiteX0" fmla="*/ 0 w 8048397"/>
              <a:gd name="connsiteY0" fmla="*/ 1987826 h 5134136"/>
              <a:gd name="connsiteX1" fmla="*/ 8048397 w 8048397"/>
              <a:gd name="connsiteY1" fmla="*/ 0 h 5134136"/>
              <a:gd name="connsiteX2" fmla="*/ 4176869 w 8048397"/>
              <a:gd name="connsiteY2" fmla="*/ 5134136 h 5134136"/>
              <a:gd name="connsiteX3" fmla="*/ 0 w 8048397"/>
              <a:gd name="connsiteY3" fmla="*/ 5119666 h 5134136"/>
              <a:gd name="connsiteX4" fmla="*/ 0 w 8048397"/>
              <a:gd name="connsiteY4" fmla="*/ 1987826 h 5134136"/>
              <a:gd name="connsiteX0" fmla="*/ 0 w 7075940"/>
              <a:gd name="connsiteY0" fmla="*/ 2016765 h 5163075"/>
              <a:gd name="connsiteX1" fmla="*/ 7075940 w 7075940"/>
              <a:gd name="connsiteY1" fmla="*/ 0 h 5163075"/>
              <a:gd name="connsiteX2" fmla="*/ 4176869 w 7075940"/>
              <a:gd name="connsiteY2" fmla="*/ 5163075 h 5163075"/>
              <a:gd name="connsiteX3" fmla="*/ 0 w 7075940"/>
              <a:gd name="connsiteY3" fmla="*/ 5148605 h 5163075"/>
              <a:gd name="connsiteX4" fmla="*/ 0 w 7075940"/>
              <a:gd name="connsiteY4" fmla="*/ 2016765 h 5163075"/>
              <a:gd name="connsiteX0" fmla="*/ 0 w 8634569"/>
              <a:gd name="connsiteY0" fmla="*/ 2016765 h 5153580"/>
              <a:gd name="connsiteX1" fmla="*/ 7075940 w 8634569"/>
              <a:gd name="connsiteY1" fmla="*/ 0 h 5153580"/>
              <a:gd name="connsiteX2" fmla="*/ 8634569 w 8634569"/>
              <a:gd name="connsiteY2" fmla="*/ 5153580 h 5153580"/>
              <a:gd name="connsiteX3" fmla="*/ 0 w 8634569"/>
              <a:gd name="connsiteY3" fmla="*/ 5148605 h 5153580"/>
              <a:gd name="connsiteX4" fmla="*/ 0 w 8634569"/>
              <a:gd name="connsiteY4" fmla="*/ 2016765 h 5153580"/>
              <a:gd name="connsiteX0" fmla="*/ 48416 w 8634569"/>
              <a:gd name="connsiteY0" fmla="*/ 1466033 h 5153580"/>
              <a:gd name="connsiteX1" fmla="*/ 7075940 w 8634569"/>
              <a:gd name="connsiteY1" fmla="*/ 0 h 5153580"/>
              <a:gd name="connsiteX2" fmla="*/ 8634569 w 8634569"/>
              <a:gd name="connsiteY2" fmla="*/ 5153580 h 5153580"/>
              <a:gd name="connsiteX3" fmla="*/ 0 w 8634569"/>
              <a:gd name="connsiteY3" fmla="*/ 5148605 h 5153580"/>
              <a:gd name="connsiteX4" fmla="*/ 48416 w 8634569"/>
              <a:gd name="connsiteY4" fmla="*/ 1466033 h 5153580"/>
              <a:gd name="connsiteX0" fmla="*/ 48416 w 9312397"/>
              <a:gd name="connsiteY0" fmla="*/ 1466033 h 5153580"/>
              <a:gd name="connsiteX1" fmla="*/ 7075940 w 9312397"/>
              <a:gd name="connsiteY1" fmla="*/ 0 h 5153580"/>
              <a:gd name="connsiteX2" fmla="*/ 9312397 w 9312397"/>
              <a:gd name="connsiteY2" fmla="*/ 5153580 h 5153580"/>
              <a:gd name="connsiteX3" fmla="*/ 0 w 9312397"/>
              <a:gd name="connsiteY3" fmla="*/ 5148605 h 5153580"/>
              <a:gd name="connsiteX4" fmla="*/ 48416 w 9312397"/>
              <a:gd name="connsiteY4" fmla="*/ 1466033 h 5153580"/>
              <a:gd name="connsiteX0" fmla="*/ 48416 w 9312397"/>
              <a:gd name="connsiteY0" fmla="*/ 1456538 h 5144085"/>
              <a:gd name="connsiteX1" fmla="*/ 5930088 w 9312397"/>
              <a:gd name="connsiteY1" fmla="*/ 0 h 5144085"/>
              <a:gd name="connsiteX2" fmla="*/ 9312397 w 9312397"/>
              <a:gd name="connsiteY2" fmla="*/ 5144085 h 5144085"/>
              <a:gd name="connsiteX3" fmla="*/ 0 w 9312397"/>
              <a:gd name="connsiteY3" fmla="*/ 5139110 h 5144085"/>
              <a:gd name="connsiteX4" fmla="*/ 48416 w 9312397"/>
              <a:gd name="connsiteY4" fmla="*/ 1456538 h 5144085"/>
              <a:gd name="connsiteX0" fmla="*/ 16139 w 9312397"/>
              <a:gd name="connsiteY0" fmla="*/ 1447042 h 5144085"/>
              <a:gd name="connsiteX1" fmla="*/ 5930088 w 9312397"/>
              <a:gd name="connsiteY1" fmla="*/ 0 h 5144085"/>
              <a:gd name="connsiteX2" fmla="*/ 9312397 w 9312397"/>
              <a:gd name="connsiteY2" fmla="*/ 5144085 h 5144085"/>
              <a:gd name="connsiteX3" fmla="*/ 0 w 9312397"/>
              <a:gd name="connsiteY3" fmla="*/ 5139110 h 5144085"/>
              <a:gd name="connsiteX4" fmla="*/ 16139 w 9312397"/>
              <a:gd name="connsiteY4" fmla="*/ 1447042 h 5144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2397" h="5144085">
                <a:moveTo>
                  <a:pt x="16139" y="1447042"/>
                </a:moveTo>
                <a:lnTo>
                  <a:pt x="5930088" y="0"/>
                </a:lnTo>
                <a:lnTo>
                  <a:pt x="9312397" y="5144085"/>
                </a:lnTo>
                <a:lnTo>
                  <a:pt x="0" y="5139110"/>
                </a:lnTo>
                <a:cubicBezTo>
                  <a:pt x="5380" y="3908421"/>
                  <a:pt x="10759" y="2677731"/>
                  <a:pt x="16139" y="1447042"/>
                </a:cubicBezTo>
                <a:close/>
              </a:path>
            </a:pathLst>
          </a:cu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5032" tIns="32516" rIns="65032" bIns="32516" rtlCol="0" anchor="ctr"/>
          <a:lstStyle/>
          <a:p>
            <a:pPr algn="ctr"/>
            <a:endParaRPr lang="zh-CN" altLang="en-US" dirty="0"/>
          </a:p>
        </p:txBody>
      </p:sp>
      <p:sp>
        <p:nvSpPr>
          <p:cNvPr id="12" name="文本框 11"/>
          <p:cNvSpPr txBox="1"/>
          <p:nvPr/>
        </p:nvSpPr>
        <p:spPr>
          <a:xfrm>
            <a:off x="5003133" y="1804274"/>
            <a:ext cx="2201684" cy="661215"/>
          </a:xfrm>
          <a:prstGeom prst="rect">
            <a:avLst/>
          </a:prstGeom>
          <a:noFill/>
        </p:spPr>
        <p:txBody>
          <a:bodyPr wrap="square" lIns="65032" tIns="32516" rIns="65032" bIns="32516" rtlCol="0">
            <a:spAutoFit/>
          </a:bodyPr>
          <a:lstStyle/>
          <a:p>
            <a:pPr>
              <a:lnSpc>
                <a:spcPct val="90000"/>
              </a:lnSpc>
            </a:pPr>
            <a:r>
              <a:rPr lang="en-US" altLang="zh-CN" sz="1700" cap="all" dirty="0">
                <a:solidFill>
                  <a:schemeClr val="bg1"/>
                </a:solidFill>
              </a:rPr>
              <a:t>Add related</a:t>
            </a:r>
          </a:p>
          <a:p>
            <a:pPr>
              <a:lnSpc>
                <a:spcPct val="90000"/>
              </a:lnSpc>
            </a:pPr>
            <a:r>
              <a:rPr lang="en-US" altLang="zh-CN" sz="2600" cap="all" dirty="0">
                <a:solidFill>
                  <a:schemeClr val="bg1"/>
                </a:solidFill>
              </a:rPr>
              <a:t>Title words</a:t>
            </a:r>
            <a:endParaRPr lang="zh-CN" altLang="en-US" sz="2600" cap="all" dirty="0">
              <a:solidFill>
                <a:schemeClr val="bg1"/>
              </a:solidFill>
              <a:latin typeface="Impact" panose="020B0806030902050204" pitchFamily="34" charset="0"/>
              <a:ea typeface="DFMincho-SU" panose="02010609010101010101" pitchFamily="1" charset="-128"/>
              <a:cs typeface="Arial" panose="020B0604020202020204" pitchFamily="34" charset="0"/>
            </a:endParaRPr>
          </a:p>
        </p:txBody>
      </p:sp>
      <p:sp>
        <p:nvSpPr>
          <p:cNvPr id="7" name="TextBox 32"/>
          <p:cNvSpPr txBox="1"/>
          <p:nvPr/>
        </p:nvSpPr>
        <p:spPr>
          <a:xfrm>
            <a:off x="5003136" y="2376056"/>
            <a:ext cx="2437676" cy="1136345"/>
          </a:xfrm>
          <a:prstGeom prst="rect">
            <a:avLst/>
          </a:prstGeom>
          <a:noFill/>
        </p:spPr>
        <p:txBody>
          <a:bodyPr wrap="square" lIns="65032" tIns="32516" rIns="65032" bIns="32516" rtlCol="0">
            <a:spAutoFit/>
          </a:bodyPr>
          <a:lstStyle/>
          <a:p>
            <a:pPr>
              <a:lnSpc>
                <a:spcPct val="150000"/>
              </a:lnSpc>
            </a:pPr>
            <a:r>
              <a:rPr lang="zh-CN" altLang="en-US" sz="1200" dirty="0">
                <a:solidFill>
                  <a:schemeClr val="bg1"/>
                </a:solidFill>
                <a:latin typeface="微软雅黑 Light" panose="020B0502040204020203" pitchFamily="34" charset="-122"/>
                <a:ea typeface="微软雅黑 Light" panose="020B0502040204020203" pitchFamily="34" charset="-122"/>
                <a:sym typeface="Arial" panose="020B0604020202020204" pitchFamily="34" charset="0"/>
              </a:rPr>
              <a:t>Click to add the relevant title text. Click to add the relevant title text, click to add the relevant title text, click to add the relevant title text</a:t>
            </a:r>
            <a:r>
              <a:rPr lang="en-US" altLang="zh-CN" sz="1200" dirty="0">
                <a:solidFill>
                  <a:schemeClr val="bg1"/>
                </a:solidFill>
                <a:latin typeface="微软雅黑 Light" panose="020B0502040204020203" pitchFamily="34" charset="-122"/>
                <a:ea typeface="微软雅黑 Light" panose="020B0502040204020203" pitchFamily="34" charset="-122"/>
                <a:sym typeface="Arial" panose="020B0604020202020204" pitchFamily="34" charset="0"/>
              </a:rPr>
              <a:t>.</a:t>
            </a:r>
            <a:endParaRPr lang="en-US" sz="1200" dirty="0">
              <a:solidFill>
                <a:schemeClr val="bg1"/>
              </a:solidFill>
              <a:latin typeface="微软雅黑 Light" panose="020B0502040204020203" pitchFamily="34" charset="-122"/>
              <a:ea typeface="微软雅黑 Light" panose="020B0502040204020203" pitchFamily="34" charset="-122"/>
              <a:sym typeface="Arial" panose="020B0604020202020204" pitchFamily="34" charset="0"/>
            </a:endParaRPr>
          </a:p>
        </p:txBody>
      </p:sp>
      <p:sp>
        <p:nvSpPr>
          <p:cNvPr id="8" name="文本占位符 13"/>
          <p:cNvSpPr txBox="1">
            <a:spLocks/>
          </p:cNvSpPr>
          <p:nvPr/>
        </p:nvSpPr>
        <p:spPr>
          <a:xfrm>
            <a:off x="270769" y="152838"/>
            <a:ext cx="2213793" cy="252581"/>
          </a:xfrm>
          <a:prstGeom prst="rect">
            <a:avLst/>
          </a:prstGeom>
        </p:spPr>
        <p:txBody>
          <a:bodyPr vert="horz" lIns="65032" tIns="32516" rIns="65032" bIns="32516"/>
          <a:lstStyle>
            <a:lvl1pPr marL="0" indent="0" algn="l" defTabSz="964326" rtl="0" eaLnBrk="1" latinLnBrk="0" hangingPunct="1">
              <a:lnSpc>
                <a:spcPct val="100000"/>
              </a:lnSpc>
              <a:spcBef>
                <a:spcPts val="1055"/>
              </a:spcBef>
              <a:buFont typeface="Arial" panose="020B0604020202020204" pitchFamily="34" charset="0"/>
              <a:buNone/>
              <a:defRPr sz="1687" kern="1200">
                <a:solidFill>
                  <a:schemeClr val="tx1"/>
                </a:solidFill>
                <a:latin typeface="+mn-lt"/>
                <a:ea typeface="+mn-ea"/>
                <a:cs typeface="+mn-cs"/>
              </a:defRPr>
            </a:lvl1pPr>
            <a:lvl2pPr marL="723245" indent="-241082" algn="l" defTabSz="964326" rtl="0" eaLnBrk="1" latinLnBrk="0" hangingPunct="1">
              <a:lnSpc>
                <a:spcPct val="90000"/>
              </a:lnSpc>
              <a:spcBef>
                <a:spcPts val="527"/>
              </a:spcBef>
              <a:buFont typeface="Arial" panose="020B0604020202020204" pitchFamily="34" charset="0"/>
              <a:buChar char="•"/>
              <a:defRPr sz="2531" kern="1200">
                <a:solidFill>
                  <a:schemeClr val="tx1"/>
                </a:solidFill>
                <a:latin typeface="+mn-lt"/>
                <a:ea typeface="+mn-ea"/>
                <a:cs typeface="+mn-cs"/>
              </a:defRPr>
            </a:lvl2pPr>
            <a:lvl3pPr marL="1205408" indent="-241082" algn="l" defTabSz="964326" rtl="0" eaLnBrk="1" latinLnBrk="0" hangingPunct="1">
              <a:lnSpc>
                <a:spcPct val="90000"/>
              </a:lnSpc>
              <a:spcBef>
                <a:spcPts val="527"/>
              </a:spcBef>
              <a:buFont typeface="Arial" panose="020B0604020202020204" pitchFamily="34" charset="0"/>
              <a:buChar char="•"/>
              <a:defRPr sz="2109" kern="1200">
                <a:solidFill>
                  <a:schemeClr val="tx1"/>
                </a:solidFill>
                <a:latin typeface="+mn-lt"/>
                <a:ea typeface="+mn-ea"/>
                <a:cs typeface="+mn-cs"/>
              </a:defRPr>
            </a:lvl3pPr>
            <a:lvl4pPr marL="1687571"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4pPr>
            <a:lvl5pPr marL="2169734"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5pPr>
            <a:lvl6pPr marL="265189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6pPr>
            <a:lvl7pPr marL="3134060"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7pPr>
            <a:lvl8pPr marL="3616223"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8pPr>
            <a:lvl9pPr marL="409838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9pPr>
          </a:lstStyle>
          <a:p>
            <a:r>
              <a:rPr kumimoji="1" lang="zh-CN" altLang="en-US" sz="1300" dirty="0">
                <a:solidFill>
                  <a:schemeClr val="accent3"/>
                </a:solidFill>
                <a:latin typeface="微软雅黑" panose="020B0503020204020204" pitchFamily="34" charset="-122"/>
                <a:ea typeface="微软雅黑" panose="020B0503020204020204" pitchFamily="34" charset="-122"/>
              </a:rPr>
              <a:t>Click here to add a title</a:t>
            </a:r>
          </a:p>
        </p:txBody>
      </p:sp>
    </p:spTree>
    <p:extLst>
      <p:ext uri="{BB962C8B-B14F-4D97-AF65-F5344CB8AC3E}">
        <p14:creationId xmlns:p14="http://schemas.microsoft.com/office/powerpoint/2010/main" val="196906138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up)">
                                      <p:cBhvr>
                                        <p:cTn id="13" dur="500"/>
                                        <p:tgtEl>
                                          <p:spTgt spid="13"/>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childTnLst>
                          </p:cTn>
                        </p:par>
                        <p:par>
                          <p:cTn id="18" fill="hold">
                            <p:stCondLst>
                              <p:cond delay="1500"/>
                            </p:stCondLst>
                            <p:childTnLst>
                              <p:par>
                                <p:cTn id="19" presetID="47" presetClass="entr" presetSubtype="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anim calcmode="lin" valueType="num">
                                      <p:cBhvr>
                                        <p:cTn id="22" dur="500" fill="hold"/>
                                        <p:tgtEl>
                                          <p:spTgt spid="12"/>
                                        </p:tgtEl>
                                        <p:attrNameLst>
                                          <p:attrName>ppt_x</p:attrName>
                                        </p:attrNameLst>
                                      </p:cBhvr>
                                      <p:tavLst>
                                        <p:tav tm="0">
                                          <p:val>
                                            <p:strVal val="#ppt_x"/>
                                          </p:val>
                                        </p:tav>
                                        <p:tav tm="100000">
                                          <p:val>
                                            <p:strVal val="#ppt_x"/>
                                          </p:val>
                                        </p:tav>
                                      </p:tavLst>
                                    </p:anim>
                                    <p:anim calcmode="lin" valueType="num">
                                      <p:cBhvr>
                                        <p:cTn id="23" dur="500" fill="hold"/>
                                        <p:tgtEl>
                                          <p:spTgt spid="12"/>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250" fill="hold"/>
                                        <p:tgtEl>
                                          <p:spTgt spid="7"/>
                                        </p:tgtEl>
                                        <p:attrNameLst>
                                          <p:attrName>ppt_x</p:attrName>
                                        </p:attrNameLst>
                                      </p:cBhvr>
                                      <p:tavLst>
                                        <p:tav tm="0">
                                          <p:val>
                                            <p:strVal val="0-#ppt_w/2"/>
                                          </p:val>
                                        </p:tav>
                                        <p:tav tm="100000">
                                          <p:val>
                                            <p:strVal val="#ppt_x"/>
                                          </p:val>
                                        </p:tav>
                                      </p:tavLst>
                                    </p:anim>
                                    <p:anim calcmode="lin" valueType="num">
                                      <p:cBhvr additive="base">
                                        <p:cTn id="28" dur="2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5" grpId="0" animBg="1"/>
      <p:bldP spid="12"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p:cNvSpPr txBox="1">
            <a:spLocks/>
          </p:cNvSpPr>
          <p:nvPr/>
        </p:nvSpPr>
        <p:spPr>
          <a:xfrm>
            <a:off x="1156722" y="1911590"/>
            <a:ext cx="1231168" cy="1177811"/>
          </a:xfrm>
          <a:prstGeom prst="rect">
            <a:avLst/>
          </a:prstGeom>
        </p:spPr>
        <p:txBody>
          <a:bodyPr wrap="none" lIns="0" tIns="0" rIns="0" bIns="0" anchor="ct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spcBef>
                <a:spcPct val="20000"/>
              </a:spcBef>
              <a:defRPr/>
            </a:pPr>
            <a:r>
              <a:rPr lang="en-US" sz="8600" dirty="0">
                <a:solidFill>
                  <a:schemeClr val="accent1"/>
                </a:solidFill>
                <a:latin typeface="微软雅黑" panose="020B0503020204020204" pitchFamily="34" charset="-122"/>
                <a:ea typeface="微软雅黑" panose="020B0503020204020204" pitchFamily="34" charset="-122"/>
                <a:cs typeface="Arial" panose="020B0604020202020204" pitchFamily="34" charset="0"/>
              </a:rPr>
              <a:t>03</a:t>
            </a:r>
          </a:p>
        </p:txBody>
      </p:sp>
      <p:sp>
        <p:nvSpPr>
          <p:cNvPr id="4" name="文本框 58"/>
          <p:cNvSpPr txBox="1"/>
          <p:nvPr/>
        </p:nvSpPr>
        <p:spPr>
          <a:xfrm>
            <a:off x="2522947" y="2510617"/>
            <a:ext cx="4150552" cy="435149"/>
          </a:xfrm>
          <a:prstGeom prst="rect">
            <a:avLst/>
          </a:prstGeom>
          <a:noFill/>
        </p:spPr>
        <p:txBody>
          <a:bodyPr wrap="square" lIns="65032" tIns="32516" rIns="65032" bIns="32516">
            <a:spAutoFit/>
          </a:bodyPr>
          <a:lstStyle/>
          <a:p>
            <a:pPr>
              <a:defRPr/>
            </a:pPr>
            <a:r>
              <a:rPr lang="zh-CN" altLang="en-US" sz="2400" b="1" dirty="0">
                <a:solidFill>
                  <a:schemeClr val="accent1"/>
                </a:solidFill>
                <a:latin typeface="微软雅黑" panose="020B0503020204020204" pitchFamily="34" charset="-122"/>
                <a:ea typeface="微软雅黑" panose="020B0503020204020204" pitchFamily="34" charset="-122"/>
              </a:rPr>
              <a:t>Please enter your title</a:t>
            </a:r>
          </a:p>
        </p:txBody>
      </p:sp>
      <p:sp>
        <p:nvSpPr>
          <p:cNvPr id="5" name="文本框 59"/>
          <p:cNvSpPr txBox="1"/>
          <p:nvPr/>
        </p:nvSpPr>
        <p:spPr>
          <a:xfrm>
            <a:off x="2522945" y="2080699"/>
            <a:ext cx="1740173" cy="434999"/>
          </a:xfrm>
          <a:prstGeom prst="rect">
            <a:avLst/>
          </a:prstGeom>
          <a:noFill/>
        </p:spPr>
        <p:txBody>
          <a:bodyPr wrap="none" lIns="65032" tIns="32516" rIns="65032" bIns="32516">
            <a:spAutoFit/>
          </a:bodyPr>
          <a:lstStyle>
            <a:defPPr>
              <a:defRPr lang="zh-CN"/>
            </a:defPPr>
            <a:lvl1pPr>
              <a:defRPr sz="6000" b="1" i="1">
                <a:solidFill>
                  <a:schemeClr val="bg1"/>
                </a:solidFill>
                <a:latin typeface="Meiryo UI" panose="020B0604030504040204" pitchFamily="34" charset="-128"/>
                <a:ea typeface="Meiryo UI" panose="020B0604030504040204" pitchFamily="34" charset="-128"/>
                <a:cs typeface="Meiryo UI" panose="020B0604030504040204" pitchFamily="34" charset="-128"/>
              </a:defRPr>
            </a:lvl1pPr>
          </a:lstStyle>
          <a:p>
            <a:pPr>
              <a:defRPr/>
            </a:pPr>
            <a:r>
              <a:rPr lang="en-US" altLang="zh-CN" sz="2400" dirty="0">
                <a:solidFill>
                  <a:schemeClr val="accent1"/>
                </a:solidFill>
                <a:latin typeface="微软雅黑" panose="020B0503020204020204" pitchFamily="34" charset="-122"/>
                <a:ea typeface="微软雅黑" panose="020B0503020204020204" pitchFamily="34" charset="-122"/>
                <a:cs typeface="Arial" panose="020B0604020202020204" pitchFamily="34" charset="0"/>
              </a:rPr>
              <a:t>Part There</a:t>
            </a:r>
            <a:endParaRPr lang="zh-CN" altLang="en-US" sz="2400" dirty="0">
              <a:solidFill>
                <a:schemeClr val="accent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6" name="等腰三角形 5"/>
          <p:cNvSpPr/>
          <p:nvPr/>
        </p:nvSpPr>
        <p:spPr>
          <a:xfrm rot="9233090">
            <a:off x="6549330" y="1841325"/>
            <a:ext cx="200035" cy="172682"/>
          </a:xfrm>
          <a:prstGeom prst="triangle">
            <a:avLst/>
          </a:prstGeom>
          <a:solidFill>
            <a:schemeClr val="accent1">
              <a:lumMod val="20000"/>
              <a:lumOff val="80000"/>
            </a:schemeClr>
          </a:solidFill>
          <a:ln w="12700" cap="flat" cmpd="sng" algn="ctr">
            <a:noFill/>
            <a:prstDash val="solid"/>
            <a:miter lim="800000"/>
          </a:ln>
          <a:effectLst/>
        </p:spPr>
        <p:txBody>
          <a:bodyPr lIns="65032" tIns="32516" rIns="65032" bIns="32516" anchor="ctr"/>
          <a:lstStyle/>
          <a:p>
            <a:pPr algn="ctr">
              <a:defRPr/>
            </a:pPr>
            <a:endParaRPr lang="zh-CN" altLang="en-US" kern="0">
              <a:solidFill>
                <a:srgbClr val="FFC20F"/>
              </a:solidFill>
              <a:latin typeface="Calibri"/>
              <a:ea typeface="幼圆"/>
            </a:endParaRPr>
          </a:p>
        </p:txBody>
      </p:sp>
      <p:sp>
        <p:nvSpPr>
          <p:cNvPr id="7" name="等腰三角形 6"/>
          <p:cNvSpPr/>
          <p:nvPr/>
        </p:nvSpPr>
        <p:spPr>
          <a:xfrm rot="15569576">
            <a:off x="6284973" y="2347487"/>
            <a:ext cx="297727" cy="257188"/>
          </a:xfrm>
          <a:prstGeom prst="triangle">
            <a:avLst/>
          </a:prstGeom>
          <a:solidFill>
            <a:schemeClr val="accent1">
              <a:lumMod val="60000"/>
              <a:lumOff val="40000"/>
            </a:schemeClr>
          </a:solidFill>
          <a:ln w="12700" cap="flat" cmpd="sng" algn="ctr">
            <a:noFill/>
            <a:prstDash val="solid"/>
            <a:miter lim="800000"/>
          </a:ln>
          <a:effectLst/>
        </p:spPr>
        <p:txBody>
          <a:bodyPr lIns="65032" tIns="32516" rIns="65032" bIns="32516" anchor="ctr"/>
          <a:lstStyle/>
          <a:p>
            <a:pPr algn="ctr">
              <a:defRPr/>
            </a:pPr>
            <a:endParaRPr lang="zh-CN" altLang="en-US" kern="0">
              <a:solidFill>
                <a:srgbClr val="FFC20F"/>
              </a:solidFill>
              <a:latin typeface="Calibri"/>
              <a:ea typeface="幼圆"/>
            </a:endParaRPr>
          </a:p>
        </p:txBody>
      </p:sp>
      <p:sp>
        <p:nvSpPr>
          <p:cNvPr id="8" name="等腰三角形 7"/>
          <p:cNvSpPr/>
          <p:nvPr/>
        </p:nvSpPr>
        <p:spPr>
          <a:xfrm rot="21371394">
            <a:off x="6186172" y="1354245"/>
            <a:ext cx="200035" cy="172681"/>
          </a:xfrm>
          <a:prstGeom prst="triangle">
            <a:avLst/>
          </a:prstGeom>
          <a:solidFill>
            <a:schemeClr val="accent1">
              <a:lumMod val="60000"/>
              <a:lumOff val="40000"/>
            </a:schemeClr>
          </a:solidFill>
          <a:ln w="12700" cap="flat" cmpd="sng" algn="ctr">
            <a:noFill/>
            <a:prstDash val="solid"/>
            <a:miter lim="800000"/>
          </a:ln>
          <a:effectLst/>
        </p:spPr>
        <p:txBody>
          <a:bodyPr lIns="65032" tIns="32516" rIns="65032" bIns="32516" anchor="ctr"/>
          <a:lstStyle/>
          <a:p>
            <a:pPr algn="ctr">
              <a:defRPr/>
            </a:pPr>
            <a:endParaRPr lang="zh-CN" altLang="en-US" kern="0">
              <a:solidFill>
                <a:srgbClr val="FFC20F"/>
              </a:solidFill>
              <a:latin typeface="Calibri"/>
              <a:ea typeface="幼圆"/>
            </a:endParaRPr>
          </a:p>
        </p:txBody>
      </p:sp>
      <p:sp>
        <p:nvSpPr>
          <p:cNvPr id="9" name="等腰三角形 8"/>
          <p:cNvSpPr/>
          <p:nvPr/>
        </p:nvSpPr>
        <p:spPr>
          <a:xfrm rot="12912161">
            <a:off x="6967263" y="2616609"/>
            <a:ext cx="708457" cy="612128"/>
          </a:xfrm>
          <a:prstGeom prst="triangle">
            <a:avLst/>
          </a:prstGeom>
          <a:solidFill>
            <a:schemeClr val="accent1"/>
          </a:solidFill>
          <a:ln w="12700" cap="flat" cmpd="sng" algn="ctr">
            <a:noFill/>
            <a:prstDash val="solid"/>
            <a:miter lim="800000"/>
          </a:ln>
          <a:effectLst/>
        </p:spPr>
        <p:txBody>
          <a:bodyPr lIns="65032" tIns="32516" rIns="65032" bIns="32516" anchor="ctr"/>
          <a:lstStyle/>
          <a:p>
            <a:pPr algn="ctr">
              <a:defRPr/>
            </a:pPr>
            <a:endParaRPr lang="zh-CN" altLang="en-US" kern="0">
              <a:solidFill>
                <a:srgbClr val="FFC20F"/>
              </a:solidFill>
              <a:latin typeface="Calibri"/>
              <a:ea typeface="幼圆"/>
            </a:endParaRPr>
          </a:p>
        </p:txBody>
      </p:sp>
      <p:sp>
        <p:nvSpPr>
          <p:cNvPr id="10" name="等腰三角形 9"/>
          <p:cNvSpPr/>
          <p:nvPr/>
        </p:nvSpPr>
        <p:spPr>
          <a:xfrm rot="12912161">
            <a:off x="6868434" y="2571353"/>
            <a:ext cx="882298" cy="760992"/>
          </a:xfrm>
          <a:prstGeom prst="triangle">
            <a:avLst/>
          </a:prstGeom>
          <a:noFill/>
          <a:ln w="12700" cap="flat" cmpd="sng" algn="ctr">
            <a:solidFill>
              <a:schemeClr val="accent1"/>
            </a:solidFill>
            <a:prstDash val="solid"/>
            <a:miter lim="800000"/>
          </a:ln>
          <a:effectLst/>
        </p:spPr>
        <p:txBody>
          <a:bodyPr lIns="65032" tIns="32516" rIns="65032" bIns="32516" anchor="ctr"/>
          <a:lstStyle/>
          <a:p>
            <a:pPr algn="ctr">
              <a:defRPr/>
            </a:pPr>
            <a:endParaRPr lang="zh-CN" altLang="en-US" kern="0">
              <a:solidFill>
                <a:srgbClr val="FFC20F"/>
              </a:solidFill>
              <a:latin typeface="Calibri"/>
              <a:ea typeface="幼圆"/>
            </a:endParaRPr>
          </a:p>
        </p:txBody>
      </p:sp>
      <p:sp>
        <p:nvSpPr>
          <p:cNvPr id="11" name="椭圆 10"/>
          <p:cNvSpPr/>
          <p:nvPr/>
        </p:nvSpPr>
        <p:spPr>
          <a:xfrm rot="9110320">
            <a:off x="7859084" y="2845265"/>
            <a:ext cx="85729" cy="86936"/>
          </a:xfrm>
          <a:prstGeom prst="ellipse">
            <a:avLst/>
          </a:prstGeom>
          <a:solidFill>
            <a:schemeClr val="accent1"/>
          </a:solidFill>
          <a:ln w="12700" cap="flat" cmpd="sng" algn="ctr">
            <a:noFill/>
            <a:prstDash val="solid"/>
            <a:miter lim="800000"/>
          </a:ln>
          <a:effectLst/>
        </p:spPr>
        <p:txBody>
          <a:bodyPr lIns="65032" tIns="32516" rIns="65032" bIns="32516" anchor="ctr"/>
          <a:lstStyle/>
          <a:p>
            <a:pPr algn="ctr">
              <a:defRPr/>
            </a:pPr>
            <a:endParaRPr lang="zh-CN" altLang="en-US" kern="0">
              <a:solidFill>
                <a:srgbClr val="FFFFFF"/>
              </a:solidFill>
              <a:latin typeface="Calibri"/>
              <a:ea typeface="幼圆"/>
            </a:endParaRPr>
          </a:p>
        </p:txBody>
      </p:sp>
      <p:sp>
        <p:nvSpPr>
          <p:cNvPr id="12" name="椭圆 11"/>
          <p:cNvSpPr/>
          <p:nvPr/>
        </p:nvSpPr>
        <p:spPr>
          <a:xfrm rot="9110320">
            <a:off x="7042275" y="3222783"/>
            <a:ext cx="86921" cy="86937"/>
          </a:xfrm>
          <a:prstGeom prst="ellipse">
            <a:avLst/>
          </a:prstGeom>
          <a:solidFill>
            <a:schemeClr val="accent1"/>
          </a:solidFill>
          <a:ln w="12700" cap="flat" cmpd="sng" algn="ctr">
            <a:noFill/>
            <a:prstDash val="solid"/>
            <a:miter lim="800000"/>
          </a:ln>
          <a:effectLst/>
        </p:spPr>
        <p:txBody>
          <a:bodyPr lIns="65032" tIns="32516" rIns="65032" bIns="32516" anchor="ctr"/>
          <a:lstStyle/>
          <a:p>
            <a:pPr algn="ctr">
              <a:defRPr/>
            </a:pPr>
            <a:endParaRPr lang="zh-CN" altLang="en-US" kern="0">
              <a:solidFill>
                <a:srgbClr val="FFFFFF"/>
              </a:solidFill>
              <a:latin typeface="Calibri"/>
              <a:ea typeface="幼圆"/>
            </a:endParaRPr>
          </a:p>
        </p:txBody>
      </p:sp>
      <p:sp>
        <p:nvSpPr>
          <p:cNvPr id="13" name="椭圆 12"/>
          <p:cNvSpPr/>
          <p:nvPr/>
        </p:nvSpPr>
        <p:spPr>
          <a:xfrm rot="9110320">
            <a:off x="7130385" y="2349846"/>
            <a:ext cx="85729" cy="86936"/>
          </a:xfrm>
          <a:prstGeom prst="ellipse">
            <a:avLst/>
          </a:prstGeom>
          <a:solidFill>
            <a:schemeClr val="accent1"/>
          </a:solidFill>
          <a:ln w="12700" cap="flat" cmpd="sng" algn="ctr">
            <a:noFill/>
            <a:prstDash val="solid"/>
            <a:miter lim="800000"/>
          </a:ln>
          <a:effectLst/>
        </p:spPr>
        <p:txBody>
          <a:bodyPr lIns="65032" tIns="32516" rIns="65032" bIns="32516" anchor="ctr"/>
          <a:lstStyle/>
          <a:p>
            <a:pPr algn="ctr">
              <a:defRPr/>
            </a:pPr>
            <a:endParaRPr lang="zh-CN" altLang="en-US" kern="0">
              <a:solidFill>
                <a:srgbClr val="FFFFFF"/>
              </a:solidFill>
              <a:latin typeface="Calibri"/>
              <a:ea typeface="幼圆"/>
            </a:endParaRPr>
          </a:p>
        </p:txBody>
      </p:sp>
      <p:sp>
        <p:nvSpPr>
          <p:cNvPr id="14" name="等腰三角形 13"/>
          <p:cNvSpPr/>
          <p:nvPr/>
        </p:nvSpPr>
        <p:spPr>
          <a:xfrm rot="18210217">
            <a:off x="5879563" y="1622802"/>
            <a:ext cx="95273" cy="82157"/>
          </a:xfrm>
          <a:prstGeom prst="triangle">
            <a:avLst/>
          </a:prstGeom>
          <a:solidFill>
            <a:schemeClr val="accent1">
              <a:lumMod val="20000"/>
              <a:lumOff val="80000"/>
            </a:schemeClr>
          </a:solidFill>
          <a:ln w="12700" cap="flat" cmpd="sng" algn="ctr">
            <a:noFill/>
            <a:prstDash val="solid"/>
            <a:miter lim="800000"/>
          </a:ln>
          <a:effectLst/>
        </p:spPr>
        <p:txBody>
          <a:bodyPr lIns="65032" tIns="32516" rIns="65032" bIns="32516" anchor="ctr"/>
          <a:lstStyle/>
          <a:p>
            <a:pPr algn="ctr">
              <a:defRPr/>
            </a:pPr>
            <a:endParaRPr lang="zh-CN" altLang="en-US" kern="0">
              <a:solidFill>
                <a:srgbClr val="FFC20F"/>
              </a:solidFill>
              <a:latin typeface="Calibri"/>
              <a:ea typeface="幼圆"/>
            </a:endParaRPr>
          </a:p>
        </p:txBody>
      </p:sp>
      <p:sp>
        <p:nvSpPr>
          <p:cNvPr id="15" name="等腰三角形 14"/>
          <p:cNvSpPr/>
          <p:nvPr/>
        </p:nvSpPr>
        <p:spPr>
          <a:xfrm rot="8748521">
            <a:off x="6148071" y="1736525"/>
            <a:ext cx="96445" cy="82173"/>
          </a:xfrm>
          <a:prstGeom prst="triangle">
            <a:avLst/>
          </a:prstGeom>
          <a:solidFill>
            <a:schemeClr val="accent1">
              <a:lumMod val="40000"/>
              <a:lumOff val="60000"/>
            </a:schemeClr>
          </a:solidFill>
          <a:ln w="12700" cap="flat" cmpd="sng" algn="ctr">
            <a:noFill/>
            <a:prstDash val="solid"/>
            <a:miter lim="800000"/>
          </a:ln>
          <a:effectLst/>
        </p:spPr>
        <p:txBody>
          <a:bodyPr lIns="65032" tIns="32516" rIns="65032" bIns="32516" anchor="ctr"/>
          <a:lstStyle/>
          <a:p>
            <a:pPr algn="ctr">
              <a:defRPr/>
            </a:pPr>
            <a:endParaRPr lang="zh-CN" altLang="en-US" kern="0">
              <a:solidFill>
                <a:srgbClr val="FFC20F"/>
              </a:solidFill>
              <a:latin typeface="Calibri"/>
              <a:ea typeface="幼圆"/>
            </a:endParaRPr>
          </a:p>
        </p:txBody>
      </p:sp>
      <p:cxnSp>
        <p:nvCxnSpPr>
          <p:cNvPr id="16" name="Straight Connector 13"/>
          <p:cNvCxnSpPr>
            <a:cxnSpLocks noChangeShapeType="1"/>
          </p:cNvCxnSpPr>
          <p:nvPr/>
        </p:nvCxnSpPr>
        <p:spPr bwMode="auto">
          <a:xfrm flipH="1">
            <a:off x="1143622" y="3083445"/>
            <a:ext cx="5049695" cy="0"/>
          </a:xfrm>
          <a:prstGeom prst="line">
            <a:avLst/>
          </a:prstGeom>
          <a:noFill/>
          <a:ln w="19050" cap="sq" algn="ctr">
            <a:solidFill>
              <a:schemeClr val="accent1"/>
            </a:solidFill>
            <a:miter lim="800000"/>
            <a:headEnd type="oval" w="med" len="me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693601032"/>
      </p:ext>
    </p:extLst>
  </p:cSld>
  <p:clrMapOvr>
    <a:masterClrMapping/>
  </p:clrMapOvr>
  <mc:AlternateContent xmlns:mc="http://schemas.openxmlformats.org/markup-compatibility/2006" xmlns:p14="http://schemas.microsoft.com/office/powerpoint/2010/main">
    <mc:Choice Requires="p14">
      <p:transition spd="slow" p14:dur="1500" advClick="0" advTm="10000">
        <p:random/>
      </p:transition>
    </mc:Choice>
    <mc:Fallback xmlns:a14="http://schemas.microsoft.com/office/drawing/2010/main" xmlns="">
      <p:transition spd="slow" advClick="0" advTm="10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50" fill="hold"/>
                                        <p:tgtEl>
                                          <p:spTgt spid="3"/>
                                        </p:tgtEl>
                                        <p:attrNameLst>
                                          <p:attrName>ppt_x</p:attrName>
                                        </p:attrNameLst>
                                      </p:cBhvr>
                                      <p:tavLst>
                                        <p:tav tm="0">
                                          <p:val>
                                            <p:strVal val="0-#ppt_w/2"/>
                                          </p:val>
                                        </p:tav>
                                        <p:tav tm="100000">
                                          <p:val>
                                            <p:strVal val="#ppt_x"/>
                                          </p:val>
                                        </p:tav>
                                      </p:tavLst>
                                    </p:anim>
                                    <p:anim calcmode="lin" valueType="num">
                                      <p:cBhvr additive="base">
                                        <p:cTn id="8" dur="25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250" fill="hold"/>
                                        <p:tgtEl>
                                          <p:spTgt spid="4"/>
                                        </p:tgtEl>
                                        <p:attrNameLst>
                                          <p:attrName>ppt_x</p:attrName>
                                        </p:attrNameLst>
                                      </p:cBhvr>
                                      <p:tavLst>
                                        <p:tav tm="0">
                                          <p:val>
                                            <p:strVal val="0-#ppt_w/2"/>
                                          </p:val>
                                        </p:tav>
                                        <p:tav tm="100000">
                                          <p:val>
                                            <p:strVal val="#ppt_x"/>
                                          </p:val>
                                        </p:tav>
                                      </p:tavLst>
                                    </p:anim>
                                    <p:anim calcmode="lin" valueType="num">
                                      <p:cBhvr additive="base">
                                        <p:cTn id="13" dur="25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8"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250" fill="hold"/>
                                        <p:tgtEl>
                                          <p:spTgt spid="5"/>
                                        </p:tgtEl>
                                        <p:attrNameLst>
                                          <p:attrName>ppt_x</p:attrName>
                                        </p:attrNameLst>
                                      </p:cBhvr>
                                      <p:tavLst>
                                        <p:tav tm="0">
                                          <p:val>
                                            <p:strVal val="0-#ppt_w/2"/>
                                          </p:val>
                                        </p:tav>
                                        <p:tav tm="100000">
                                          <p:val>
                                            <p:strVal val="#ppt_x"/>
                                          </p:val>
                                        </p:tav>
                                      </p:tavLst>
                                    </p:anim>
                                    <p:anim calcmode="lin" valueType="num">
                                      <p:cBhvr additive="base">
                                        <p:cTn id="18" dur="250" fill="hold"/>
                                        <p:tgtEl>
                                          <p:spTgt spid="5"/>
                                        </p:tgtEl>
                                        <p:attrNameLst>
                                          <p:attrName>ppt_y</p:attrName>
                                        </p:attrNameLst>
                                      </p:cBhvr>
                                      <p:tavLst>
                                        <p:tav tm="0">
                                          <p:val>
                                            <p:strVal val="#ppt_y"/>
                                          </p:val>
                                        </p:tav>
                                        <p:tav tm="100000">
                                          <p:val>
                                            <p:strVal val="#ppt_y"/>
                                          </p:val>
                                        </p:tav>
                                      </p:tavLst>
                                    </p:anim>
                                  </p:childTnLst>
                                </p:cTn>
                              </p:par>
                            </p:childTnLst>
                          </p:cTn>
                        </p:par>
                        <p:par>
                          <p:cTn id="19" fill="hold">
                            <p:stCondLst>
                              <p:cond delay="750"/>
                            </p:stCondLst>
                            <p:childTnLst>
                              <p:par>
                                <p:cTn id="20" presetID="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250" fill="hold"/>
                                        <p:tgtEl>
                                          <p:spTgt spid="6"/>
                                        </p:tgtEl>
                                        <p:attrNameLst>
                                          <p:attrName>ppt_x</p:attrName>
                                        </p:attrNameLst>
                                      </p:cBhvr>
                                      <p:tavLst>
                                        <p:tav tm="0">
                                          <p:val>
                                            <p:strVal val="0-#ppt_w/2"/>
                                          </p:val>
                                        </p:tav>
                                        <p:tav tm="100000">
                                          <p:val>
                                            <p:strVal val="#ppt_x"/>
                                          </p:val>
                                        </p:tav>
                                      </p:tavLst>
                                    </p:anim>
                                    <p:anim calcmode="lin" valueType="num">
                                      <p:cBhvr additive="base">
                                        <p:cTn id="23" dur="250" fill="hold"/>
                                        <p:tgtEl>
                                          <p:spTgt spid="6"/>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2" presetClass="entr" presetSubtype="8"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250" fill="hold"/>
                                        <p:tgtEl>
                                          <p:spTgt spid="7"/>
                                        </p:tgtEl>
                                        <p:attrNameLst>
                                          <p:attrName>ppt_x</p:attrName>
                                        </p:attrNameLst>
                                      </p:cBhvr>
                                      <p:tavLst>
                                        <p:tav tm="0">
                                          <p:val>
                                            <p:strVal val="0-#ppt_w/2"/>
                                          </p:val>
                                        </p:tav>
                                        <p:tav tm="100000">
                                          <p:val>
                                            <p:strVal val="#ppt_x"/>
                                          </p:val>
                                        </p:tav>
                                      </p:tavLst>
                                    </p:anim>
                                    <p:anim calcmode="lin" valueType="num">
                                      <p:cBhvr additive="base">
                                        <p:cTn id="28" dur="250" fill="hold"/>
                                        <p:tgtEl>
                                          <p:spTgt spid="7"/>
                                        </p:tgtEl>
                                        <p:attrNameLst>
                                          <p:attrName>ppt_y</p:attrName>
                                        </p:attrNameLst>
                                      </p:cBhvr>
                                      <p:tavLst>
                                        <p:tav tm="0">
                                          <p:val>
                                            <p:strVal val="#ppt_y"/>
                                          </p:val>
                                        </p:tav>
                                        <p:tav tm="100000">
                                          <p:val>
                                            <p:strVal val="#ppt_y"/>
                                          </p:val>
                                        </p:tav>
                                      </p:tavLst>
                                    </p:anim>
                                  </p:childTnLst>
                                </p:cTn>
                              </p:par>
                            </p:childTnLst>
                          </p:cTn>
                        </p:par>
                        <p:par>
                          <p:cTn id="29" fill="hold">
                            <p:stCondLst>
                              <p:cond delay="1250"/>
                            </p:stCondLst>
                            <p:childTnLst>
                              <p:par>
                                <p:cTn id="30" presetID="2" presetClass="entr" presetSubtype="8"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250" fill="hold"/>
                                        <p:tgtEl>
                                          <p:spTgt spid="8"/>
                                        </p:tgtEl>
                                        <p:attrNameLst>
                                          <p:attrName>ppt_x</p:attrName>
                                        </p:attrNameLst>
                                      </p:cBhvr>
                                      <p:tavLst>
                                        <p:tav tm="0">
                                          <p:val>
                                            <p:strVal val="0-#ppt_w/2"/>
                                          </p:val>
                                        </p:tav>
                                        <p:tav tm="100000">
                                          <p:val>
                                            <p:strVal val="#ppt_x"/>
                                          </p:val>
                                        </p:tav>
                                      </p:tavLst>
                                    </p:anim>
                                    <p:anim calcmode="lin" valueType="num">
                                      <p:cBhvr additive="base">
                                        <p:cTn id="33" dur="25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2" presetClass="entr" presetSubtype="8"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250" fill="hold"/>
                                        <p:tgtEl>
                                          <p:spTgt spid="9"/>
                                        </p:tgtEl>
                                        <p:attrNameLst>
                                          <p:attrName>ppt_x</p:attrName>
                                        </p:attrNameLst>
                                      </p:cBhvr>
                                      <p:tavLst>
                                        <p:tav tm="0">
                                          <p:val>
                                            <p:strVal val="0-#ppt_w/2"/>
                                          </p:val>
                                        </p:tav>
                                        <p:tav tm="100000">
                                          <p:val>
                                            <p:strVal val="#ppt_x"/>
                                          </p:val>
                                        </p:tav>
                                      </p:tavLst>
                                    </p:anim>
                                    <p:anim calcmode="lin" valueType="num">
                                      <p:cBhvr additive="base">
                                        <p:cTn id="38" dur="250" fill="hold"/>
                                        <p:tgtEl>
                                          <p:spTgt spid="9"/>
                                        </p:tgtEl>
                                        <p:attrNameLst>
                                          <p:attrName>ppt_y</p:attrName>
                                        </p:attrNameLst>
                                      </p:cBhvr>
                                      <p:tavLst>
                                        <p:tav tm="0">
                                          <p:val>
                                            <p:strVal val="#ppt_y"/>
                                          </p:val>
                                        </p:tav>
                                        <p:tav tm="100000">
                                          <p:val>
                                            <p:strVal val="#ppt_y"/>
                                          </p:val>
                                        </p:tav>
                                      </p:tavLst>
                                    </p:anim>
                                  </p:childTnLst>
                                </p:cTn>
                              </p:par>
                            </p:childTnLst>
                          </p:cTn>
                        </p:par>
                        <p:par>
                          <p:cTn id="39" fill="hold">
                            <p:stCondLst>
                              <p:cond delay="1750"/>
                            </p:stCondLst>
                            <p:childTnLst>
                              <p:par>
                                <p:cTn id="40" presetID="2" presetClass="entr" presetSubtype="8"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additive="base">
                                        <p:cTn id="42" dur="250" fill="hold"/>
                                        <p:tgtEl>
                                          <p:spTgt spid="10"/>
                                        </p:tgtEl>
                                        <p:attrNameLst>
                                          <p:attrName>ppt_x</p:attrName>
                                        </p:attrNameLst>
                                      </p:cBhvr>
                                      <p:tavLst>
                                        <p:tav tm="0">
                                          <p:val>
                                            <p:strVal val="0-#ppt_w/2"/>
                                          </p:val>
                                        </p:tav>
                                        <p:tav tm="100000">
                                          <p:val>
                                            <p:strVal val="#ppt_x"/>
                                          </p:val>
                                        </p:tav>
                                      </p:tavLst>
                                    </p:anim>
                                    <p:anim calcmode="lin" valueType="num">
                                      <p:cBhvr additive="base">
                                        <p:cTn id="43" dur="250" fill="hold"/>
                                        <p:tgtEl>
                                          <p:spTgt spid="10"/>
                                        </p:tgtEl>
                                        <p:attrNameLst>
                                          <p:attrName>ppt_y</p:attrName>
                                        </p:attrNameLst>
                                      </p:cBhvr>
                                      <p:tavLst>
                                        <p:tav tm="0">
                                          <p:val>
                                            <p:strVal val="#ppt_y"/>
                                          </p:val>
                                        </p:tav>
                                        <p:tav tm="100000">
                                          <p:val>
                                            <p:strVal val="#ppt_y"/>
                                          </p:val>
                                        </p:tav>
                                      </p:tavLst>
                                    </p:anim>
                                  </p:childTnLst>
                                </p:cTn>
                              </p:par>
                            </p:childTnLst>
                          </p:cTn>
                        </p:par>
                        <p:par>
                          <p:cTn id="44" fill="hold">
                            <p:stCondLst>
                              <p:cond delay="2000"/>
                            </p:stCondLst>
                            <p:childTnLst>
                              <p:par>
                                <p:cTn id="45" presetID="2" presetClass="entr" presetSubtype="8" fill="hold" grpId="0" nodeType="after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250" fill="hold"/>
                                        <p:tgtEl>
                                          <p:spTgt spid="11"/>
                                        </p:tgtEl>
                                        <p:attrNameLst>
                                          <p:attrName>ppt_x</p:attrName>
                                        </p:attrNameLst>
                                      </p:cBhvr>
                                      <p:tavLst>
                                        <p:tav tm="0">
                                          <p:val>
                                            <p:strVal val="0-#ppt_w/2"/>
                                          </p:val>
                                        </p:tav>
                                        <p:tav tm="100000">
                                          <p:val>
                                            <p:strVal val="#ppt_x"/>
                                          </p:val>
                                        </p:tav>
                                      </p:tavLst>
                                    </p:anim>
                                    <p:anim calcmode="lin" valueType="num">
                                      <p:cBhvr additive="base">
                                        <p:cTn id="48" dur="250" fill="hold"/>
                                        <p:tgtEl>
                                          <p:spTgt spid="11"/>
                                        </p:tgtEl>
                                        <p:attrNameLst>
                                          <p:attrName>ppt_y</p:attrName>
                                        </p:attrNameLst>
                                      </p:cBhvr>
                                      <p:tavLst>
                                        <p:tav tm="0">
                                          <p:val>
                                            <p:strVal val="#ppt_y"/>
                                          </p:val>
                                        </p:tav>
                                        <p:tav tm="100000">
                                          <p:val>
                                            <p:strVal val="#ppt_y"/>
                                          </p:val>
                                        </p:tav>
                                      </p:tavLst>
                                    </p:anim>
                                  </p:childTnLst>
                                </p:cTn>
                              </p:par>
                            </p:childTnLst>
                          </p:cTn>
                        </p:par>
                        <p:par>
                          <p:cTn id="49" fill="hold">
                            <p:stCondLst>
                              <p:cond delay="2250"/>
                            </p:stCondLst>
                            <p:childTnLst>
                              <p:par>
                                <p:cTn id="50" presetID="2" presetClass="entr" presetSubtype="8" fill="hold" grpId="0" nodeType="after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additive="base">
                                        <p:cTn id="52" dur="250" fill="hold"/>
                                        <p:tgtEl>
                                          <p:spTgt spid="12"/>
                                        </p:tgtEl>
                                        <p:attrNameLst>
                                          <p:attrName>ppt_x</p:attrName>
                                        </p:attrNameLst>
                                      </p:cBhvr>
                                      <p:tavLst>
                                        <p:tav tm="0">
                                          <p:val>
                                            <p:strVal val="0-#ppt_w/2"/>
                                          </p:val>
                                        </p:tav>
                                        <p:tav tm="100000">
                                          <p:val>
                                            <p:strVal val="#ppt_x"/>
                                          </p:val>
                                        </p:tav>
                                      </p:tavLst>
                                    </p:anim>
                                    <p:anim calcmode="lin" valueType="num">
                                      <p:cBhvr additive="base">
                                        <p:cTn id="53" dur="250" fill="hold"/>
                                        <p:tgtEl>
                                          <p:spTgt spid="12"/>
                                        </p:tgtEl>
                                        <p:attrNameLst>
                                          <p:attrName>ppt_y</p:attrName>
                                        </p:attrNameLst>
                                      </p:cBhvr>
                                      <p:tavLst>
                                        <p:tav tm="0">
                                          <p:val>
                                            <p:strVal val="#ppt_y"/>
                                          </p:val>
                                        </p:tav>
                                        <p:tav tm="100000">
                                          <p:val>
                                            <p:strVal val="#ppt_y"/>
                                          </p:val>
                                        </p:tav>
                                      </p:tavLst>
                                    </p:anim>
                                  </p:childTnLst>
                                </p:cTn>
                              </p:par>
                            </p:childTnLst>
                          </p:cTn>
                        </p:par>
                        <p:par>
                          <p:cTn id="54" fill="hold">
                            <p:stCondLst>
                              <p:cond delay="2500"/>
                            </p:stCondLst>
                            <p:childTnLst>
                              <p:par>
                                <p:cTn id="55" presetID="2" presetClass="entr" presetSubtype="8" fill="hold" grpId="0" nodeType="after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250" fill="hold"/>
                                        <p:tgtEl>
                                          <p:spTgt spid="13"/>
                                        </p:tgtEl>
                                        <p:attrNameLst>
                                          <p:attrName>ppt_x</p:attrName>
                                        </p:attrNameLst>
                                      </p:cBhvr>
                                      <p:tavLst>
                                        <p:tav tm="0">
                                          <p:val>
                                            <p:strVal val="0-#ppt_w/2"/>
                                          </p:val>
                                        </p:tav>
                                        <p:tav tm="100000">
                                          <p:val>
                                            <p:strVal val="#ppt_x"/>
                                          </p:val>
                                        </p:tav>
                                      </p:tavLst>
                                    </p:anim>
                                    <p:anim calcmode="lin" valueType="num">
                                      <p:cBhvr additive="base">
                                        <p:cTn id="58" dur="250" fill="hold"/>
                                        <p:tgtEl>
                                          <p:spTgt spid="13"/>
                                        </p:tgtEl>
                                        <p:attrNameLst>
                                          <p:attrName>ppt_y</p:attrName>
                                        </p:attrNameLst>
                                      </p:cBhvr>
                                      <p:tavLst>
                                        <p:tav tm="0">
                                          <p:val>
                                            <p:strVal val="#ppt_y"/>
                                          </p:val>
                                        </p:tav>
                                        <p:tav tm="100000">
                                          <p:val>
                                            <p:strVal val="#ppt_y"/>
                                          </p:val>
                                        </p:tav>
                                      </p:tavLst>
                                    </p:anim>
                                  </p:childTnLst>
                                </p:cTn>
                              </p:par>
                            </p:childTnLst>
                          </p:cTn>
                        </p:par>
                        <p:par>
                          <p:cTn id="59" fill="hold">
                            <p:stCondLst>
                              <p:cond delay="2750"/>
                            </p:stCondLst>
                            <p:childTnLst>
                              <p:par>
                                <p:cTn id="60" presetID="2" presetClass="entr" presetSubtype="8" fill="hold" grpId="0" nodeType="afterEffect">
                                  <p:stCondLst>
                                    <p:cond delay="0"/>
                                  </p:stCondLst>
                                  <p:childTnLst>
                                    <p:set>
                                      <p:cBhvr>
                                        <p:cTn id="61" dur="1" fill="hold">
                                          <p:stCondLst>
                                            <p:cond delay="0"/>
                                          </p:stCondLst>
                                        </p:cTn>
                                        <p:tgtEl>
                                          <p:spTgt spid="14"/>
                                        </p:tgtEl>
                                        <p:attrNameLst>
                                          <p:attrName>style.visibility</p:attrName>
                                        </p:attrNameLst>
                                      </p:cBhvr>
                                      <p:to>
                                        <p:strVal val="visible"/>
                                      </p:to>
                                    </p:set>
                                    <p:anim calcmode="lin" valueType="num">
                                      <p:cBhvr additive="base">
                                        <p:cTn id="62" dur="250" fill="hold"/>
                                        <p:tgtEl>
                                          <p:spTgt spid="14"/>
                                        </p:tgtEl>
                                        <p:attrNameLst>
                                          <p:attrName>ppt_x</p:attrName>
                                        </p:attrNameLst>
                                      </p:cBhvr>
                                      <p:tavLst>
                                        <p:tav tm="0">
                                          <p:val>
                                            <p:strVal val="0-#ppt_w/2"/>
                                          </p:val>
                                        </p:tav>
                                        <p:tav tm="100000">
                                          <p:val>
                                            <p:strVal val="#ppt_x"/>
                                          </p:val>
                                        </p:tav>
                                      </p:tavLst>
                                    </p:anim>
                                    <p:anim calcmode="lin" valueType="num">
                                      <p:cBhvr additive="base">
                                        <p:cTn id="63" dur="250" fill="hold"/>
                                        <p:tgtEl>
                                          <p:spTgt spid="14"/>
                                        </p:tgtEl>
                                        <p:attrNameLst>
                                          <p:attrName>ppt_y</p:attrName>
                                        </p:attrNameLst>
                                      </p:cBhvr>
                                      <p:tavLst>
                                        <p:tav tm="0">
                                          <p:val>
                                            <p:strVal val="#ppt_y"/>
                                          </p:val>
                                        </p:tav>
                                        <p:tav tm="100000">
                                          <p:val>
                                            <p:strVal val="#ppt_y"/>
                                          </p:val>
                                        </p:tav>
                                      </p:tavLst>
                                    </p:anim>
                                  </p:childTnLst>
                                </p:cTn>
                              </p:par>
                            </p:childTnLst>
                          </p:cTn>
                        </p:par>
                        <p:par>
                          <p:cTn id="64" fill="hold">
                            <p:stCondLst>
                              <p:cond delay="3000"/>
                            </p:stCondLst>
                            <p:childTnLst>
                              <p:par>
                                <p:cTn id="65" presetID="2" presetClass="entr" presetSubtype="8" fill="hold" grpId="0" nodeType="after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250" fill="hold"/>
                                        <p:tgtEl>
                                          <p:spTgt spid="15"/>
                                        </p:tgtEl>
                                        <p:attrNameLst>
                                          <p:attrName>ppt_x</p:attrName>
                                        </p:attrNameLst>
                                      </p:cBhvr>
                                      <p:tavLst>
                                        <p:tav tm="0">
                                          <p:val>
                                            <p:strVal val="0-#ppt_w/2"/>
                                          </p:val>
                                        </p:tav>
                                        <p:tav tm="100000">
                                          <p:val>
                                            <p:strVal val="#ppt_x"/>
                                          </p:val>
                                        </p:tav>
                                      </p:tavLst>
                                    </p:anim>
                                    <p:anim calcmode="lin" valueType="num">
                                      <p:cBhvr additive="base">
                                        <p:cTn id="68" dur="250" fill="hold"/>
                                        <p:tgtEl>
                                          <p:spTgt spid="15"/>
                                        </p:tgtEl>
                                        <p:attrNameLst>
                                          <p:attrName>ppt_y</p:attrName>
                                        </p:attrNameLst>
                                      </p:cBhvr>
                                      <p:tavLst>
                                        <p:tav tm="0">
                                          <p:val>
                                            <p:strVal val="#ppt_y"/>
                                          </p:val>
                                        </p:tav>
                                        <p:tav tm="100000">
                                          <p:val>
                                            <p:strVal val="#ppt_y"/>
                                          </p:val>
                                        </p:tav>
                                      </p:tavLst>
                                    </p:anim>
                                  </p:childTnLst>
                                </p:cTn>
                              </p:par>
                            </p:childTnLst>
                          </p:cTn>
                        </p:par>
                        <p:par>
                          <p:cTn id="69" fill="hold">
                            <p:stCondLst>
                              <p:cond delay="3250"/>
                            </p:stCondLst>
                            <p:childTnLst>
                              <p:par>
                                <p:cTn id="70" presetID="2" presetClass="entr" presetSubtype="8" fill="hold" nodeType="afterEffect">
                                  <p:stCondLst>
                                    <p:cond delay="0"/>
                                  </p:stCondLst>
                                  <p:childTnLst>
                                    <p:set>
                                      <p:cBhvr>
                                        <p:cTn id="71" dur="1" fill="hold">
                                          <p:stCondLst>
                                            <p:cond delay="0"/>
                                          </p:stCondLst>
                                        </p:cTn>
                                        <p:tgtEl>
                                          <p:spTgt spid="16"/>
                                        </p:tgtEl>
                                        <p:attrNameLst>
                                          <p:attrName>style.visibility</p:attrName>
                                        </p:attrNameLst>
                                      </p:cBhvr>
                                      <p:to>
                                        <p:strVal val="visible"/>
                                      </p:to>
                                    </p:set>
                                    <p:anim calcmode="lin" valueType="num">
                                      <p:cBhvr additive="base">
                                        <p:cTn id="72" dur="250" fill="hold"/>
                                        <p:tgtEl>
                                          <p:spTgt spid="16"/>
                                        </p:tgtEl>
                                        <p:attrNameLst>
                                          <p:attrName>ppt_x</p:attrName>
                                        </p:attrNameLst>
                                      </p:cBhvr>
                                      <p:tavLst>
                                        <p:tav tm="0">
                                          <p:val>
                                            <p:strVal val="0-#ppt_w/2"/>
                                          </p:val>
                                        </p:tav>
                                        <p:tav tm="100000">
                                          <p:val>
                                            <p:strVal val="#ppt_x"/>
                                          </p:val>
                                        </p:tav>
                                      </p:tavLst>
                                    </p:anim>
                                    <p:anim calcmode="lin" valueType="num">
                                      <p:cBhvr additive="base">
                                        <p:cTn id="73" dur="25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ent Arrow 49"/>
          <p:cNvSpPr/>
          <p:nvPr/>
        </p:nvSpPr>
        <p:spPr>
          <a:xfrm flipH="1">
            <a:off x="-1" y="2158804"/>
            <a:ext cx="7659430" cy="579277"/>
          </a:xfrm>
          <a:prstGeom prst="bentArrow">
            <a:avLst>
              <a:gd name="adj1" fmla="val 17673"/>
              <a:gd name="adj2" fmla="val 2457"/>
              <a:gd name="adj3" fmla="val 0"/>
              <a:gd name="adj4" fmla="val 51336"/>
            </a:avLst>
          </a:prstGeom>
          <a:solidFill>
            <a:schemeClr val="tx1">
              <a:lumMod val="65000"/>
              <a:lumOff val="3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5" tIns="34293" rIns="68585" bIns="34293" rtlCol="0" anchor="ctr"/>
          <a:lstStyle/>
          <a:p>
            <a:pPr algn="ctr"/>
            <a:endParaRPr lang="en-US" dirty="0">
              <a:solidFill>
                <a:schemeClr val="tx1"/>
              </a:solidFill>
            </a:endParaRPr>
          </a:p>
        </p:txBody>
      </p:sp>
      <p:sp>
        <p:nvSpPr>
          <p:cNvPr id="3" name="Oval 34"/>
          <p:cNvSpPr/>
          <p:nvPr/>
        </p:nvSpPr>
        <p:spPr>
          <a:xfrm>
            <a:off x="1687620" y="2064082"/>
            <a:ext cx="189446" cy="189446"/>
          </a:xfrm>
          <a:prstGeom prst="ellipse">
            <a:avLst/>
          </a:prstGeom>
          <a:solidFill>
            <a:schemeClr val="accent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8585" tIns="34293" rIns="68585" bIns="34293" rtlCol="0" anchor="ctr"/>
          <a:lstStyle/>
          <a:p>
            <a:pPr algn="ctr"/>
            <a:endParaRPr lang="en-US" dirty="0"/>
          </a:p>
        </p:txBody>
      </p:sp>
      <p:sp>
        <p:nvSpPr>
          <p:cNvPr id="4" name="Oval 34"/>
          <p:cNvSpPr/>
          <p:nvPr/>
        </p:nvSpPr>
        <p:spPr>
          <a:xfrm>
            <a:off x="3752522" y="2064082"/>
            <a:ext cx="189446" cy="189446"/>
          </a:xfrm>
          <a:prstGeom prst="ellipse">
            <a:avLst/>
          </a:prstGeom>
          <a:solidFill>
            <a:schemeClr val="accent2"/>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68585" tIns="34293" rIns="68585" bIns="34293" rtlCol="0" anchor="ctr"/>
          <a:lstStyle/>
          <a:p>
            <a:pPr algn="ctr"/>
            <a:endParaRPr lang="en-US" dirty="0"/>
          </a:p>
        </p:txBody>
      </p:sp>
      <p:sp>
        <p:nvSpPr>
          <p:cNvPr id="5" name="Oval 34"/>
          <p:cNvSpPr/>
          <p:nvPr/>
        </p:nvSpPr>
        <p:spPr>
          <a:xfrm>
            <a:off x="5838734" y="2064082"/>
            <a:ext cx="189446" cy="189446"/>
          </a:xfrm>
          <a:prstGeom prst="ellipse">
            <a:avLst/>
          </a:prstGeom>
          <a:solidFill>
            <a:schemeClr val="accent3"/>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68585" tIns="34293" rIns="68585" bIns="34293" rtlCol="0" anchor="ctr"/>
          <a:lstStyle/>
          <a:p>
            <a:pPr algn="ctr"/>
            <a:endParaRPr lang="en-US" dirty="0"/>
          </a:p>
        </p:txBody>
      </p:sp>
      <p:sp>
        <p:nvSpPr>
          <p:cNvPr id="6" name="Oval 34"/>
          <p:cNvSpPr/>
          <p:nvPr/>
        </p:nvSpPr>
        <p:spPr>
          <a:xfrm>
            <a:off x="7573237" y="2636430"/>
            <a:ext cx="129516" cy="129514"/>
          </a:xfrm>
          <a:prstGeom prst="ellipse">
            <a:avLst/>
          </a:prstGeom>
          <a:solidFill>
            <a:schemeClr val="accent3"/>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68585" tIns="34293" rIns="68585" bIns="34293" rtlCol="0" anchor="ctr"/>
          <a:lstStyle/>
          <a:p>
            <a:pPr algn="ctr"/>
            <a:endParaRPr lang="en-US" dirty="0">
              <a:solidFill>
                <a:schemeClr val="bg1">
                  <a:lumMod val="50000"/>
                </a:schemeClr>
              </a:solidFill>
            </a:endParaRPr>
          </a:p>
        </p:txBody>
      </p:sp>
      <p:cxnSp>
        <p:nvCxnSpPr>
          <p:cNvPr id="7" name="Straight Connector 32"/>
          <p:cNvCxnSpPr/>
          <p:nvPr/>
        </p:nvCxnSpPr>
        <p:spPr>
          <a:xfrm flipV="1">
            <a:off x="1785357" y="2158805"/>
            <a:ext cx="0" cy="542383"/>
          </a:xfrm>
          <a:prstGeom prst="line">
            <a:avLst/>
          </a:prstGeom>
          <a:ln w="19050">
            <a:solidFill>
              <a:schemeClr val="accent1"/>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8" name="Straight Connector 32"/>
          <p:cNvCxnSpPr/>
          <p:nvPr/>
        </p:nvCxnSpPr>
        <p:spPr>
          <a:xfrm flipV="1">
            <a:off x="3847243" y="2158805"/>
            <a:ext cx="0" cy="542383"/>
          </a:xfrm>
          <a:prstGeom prst="line">
            <a:avLst/>
          </a:prstGeom>
          <a:ln w="19050">
            <a:solidFill>
              <a:schemeClr val="accent2"/>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9" name="Straight Connector 32"/>
          <p:cNvCxnSpPr/>
          <p:nvPr/>
        </p:nvCxnSpPr>
        <p:spPr>
          <a:xfrm flipV="1">
            <a:off x="5934171" y="2158805"/>
            <a:ext cx="0" cy="542383"/>
          </a:xfrm>
          <a:prstGeom prst="line">
            <a:avLst/>
          </a:prstGeom>
          <a:ln w="19050">
            <a:solidFill>
              <a:schemeClr val="accent3"/>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10" name="圆角矩形 9"/>
          <p:cNvSpPr/>
          <p:nvPr/>
        </p:nvSpPr>
        <p:spPr>
          <a:xfrm>
            <a:off x="1056074" y="2795910"/>
            <a:ext cx="1452535" cy="31124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5" tIns="34293" rIns="68585" bIns="34293" rtlCol="0" anchor="ctr"/>
          <a:lstStyle/>
          <a:p>
            <a:pPr algn="ctr"/>
            <a:endParaRPr lang="zh-CN" altLang="en-US"/>
          </a:p>
        </p:txBody>
      </p:sp>
      <p:sp>
        <p:nvSpPr>
          <p:cNvPr id="11" name="圆角矩形 10"/>
          <p:cNvSpPr/>
          <p:nvPr/>
        </p:nvSpPr>
        <p:spPr>
          <a:xfrm>
            <a:off x="3120977" y="2795910"/>
            <a:ext cx="1452535" cy="311248"/>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68585" tIns="34293" rIns="68585" bIns="34293" rtlCol="0" anchor="ctr"/>
          <a:lstStyle/>
          <a:p>
            <a:pPr algn="ctr"/>
            <a:endParaRPr lang="zh-CN" altLang="en-US"/>
          </a:p>
        </p:txBody>
      </p:sp>
      <p:sp>
        <p:nvSpPr>
          <p:cNvPr id="12" name="圆角矩形 11"/>
          <p:cNvSpPr/>
          <p:nvPr/>
        </p:nvSpPr>
        <p:spPr>
          <a:xfrm>
            <a:off x="5185879" y="2795910"/>
            <a:ext cx="1452535" cy="311248"/>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68585" tIns="34293" rIns="68585" bIns="34293" rtlCol="0" anchor="ctr"/>
          <a:lstStyle/>
          <a:p>
            <a:pPr algn="ctr"/>
            <a:endParaRPr lang="zh-CN" altLang="en-US"/>
          </a:p>
        </p:txBody>
      </p:sp>
      <p:sp>
        <p:nvSpPr>
          <p:cNvPr id="13" name="文本框 50"/>
          <p:cNvSpPr txBox="1"/>
          <p:nvPr/>
        </p:nvSpPr>
        <p:spPr>
          <a:xfrm>
            <a:off x="1220214" y="2816505"/>
            <a:ext cx="1124256" cy="300088"/>
          </a:xfrm>
          <a:prstGeom prst="rect">
            <a:avLst/>
          </a:prstGeom>
          <a:noFill/>
        </p:spPr>
        <p:txBody>
          <a:bodyPr wrap="square" lIns="68585" tIns="34293" rIns="68585" bIns="34293" rtlCol="0">
            <a:spAutoFit/>
          </a:bodyPr>
          <a:lstStyle/>
          <a:p>
            <a:pPr algn="ctr"/>
            <a:r>
              <a:rPr lang="zh-CN" altLang="en-US" sz="1500" b="1" dirty="0">
                <a:solidFill>
                  <a:schemeClr val="bg1"/>
                </a:solidFill>
                <a:latin typeface="微软雅黑" panose="020B0503020204020204" pitchFamily="34" charset="-122"/>
                <a:ea typeface="微软雅黑" panose="020B0503020204020204" pitchFamily="34" charset="-122"/>
              </a:rPr>
              <a:t>title</a:t>
            </a:r>
          </a:p>
        </p:txBody>
      </p:sp>
      <p:sp>
        <p:nvSpPr>
          <p:cNvPr id="14" name="文本框 51"/>
          <p:cNvSpPr txBox="1"/>
          <p:nvPr/>
        </p:nvSpPr>
        <p:spPr>
          <a:xfrm>
            <a:off x="1056074" y="3164988"/>
            <a:ext cx="1452535" cy="699537"/>
          </a:xfrm>
          <a:prstGeom prst="rect">
            <a:avLst/>
          </a:prstGeom>
          <a:noFill/>
        </p:spPr>
        <p:txBody>
          <a:bodyPr wrap="square" lIns="68585" tIns="34293" rIns="68585" bIns="34293" rtlCol="0">
            <a:spAutoFit/>
          </a:bodyPr>
          <a:lstStyle/>
          <a:p>
            <a:pPr algn="just">
              <a:lnSpc>
                <a:spcPct val="130000"/>
              </a:lnSpc>
            </a:pPr>
            <a:r>
              <a:rPr lang="zh-CN" altLang="en-US" sz="1050" dirty="0">
                <a:solidFill>
                  <a:schemeClr val="bg1">
                    <a:lumMod val="50000"/>
                  </a:schemeClr>
                </a:solidFill>
                <a:latin typeface="微软雅黑" panose="020B0503020204020204" pitchFamily="34" charset="-122"/>
                <a:ea typeface="微软雅黑" panose="020B0503020204020204" pitchFamily="34" charset="-122"/>
              </a:rPr>
              <a:t>Please add relevant text here, please add relevant text content here</a:t>
            </a:r>
          </a:p>
        </p:txBody>
      </p:sp>
      <p:sp>
        <p:nvSpPr>
          <p:cNvPr id="15" name="文本框 52"/>
          <p:cNvSpPr txBox="1"/>
          <p:nvPr/>
        </p:nvSpPr>
        <p:spPr>
          <a:xfrm>
            <a:off x="3285114" y="2816505"/>
            <a:ext cx="1124256" cy="300088"/>
          </a:xfrm>
          <a:prstGeom prst="rect">
            <a:avLst/>
          </a:prstGeom>
          <a:noFill/>
        </p:spPr>
        <p:txBody>
          <a:bodyPr wrap="square" lIns="68585" tIns="34293" rIns="68585" bIns="34293" rtlCol="0">
            <a:spAutoFit/>
          </a:bodyPr>
          <a:lstStyle/>
          <a:p>
            <a:pPr algn="ctr"/>
            <a:r>
              <a:rPr lang="zh-CN" altLang="en-US" sz="1500" b="1" dirty="0">
                <a:solidFill>
                  <a:schemeClr val="bg1"/>
                </a:solidFill>
                <a:latin typeface="微软雅黑" panose="020B0503020204020204" pitchFamily="34" charset="-122"/>
                <a:ea typeface="微软雅黑" panose="020B0503020204020204" pitchFamily="34" charset="-122"/>
              </a:rPr>
              <a:t>title</a:t>
            </a:r>
          </a:p>
        </p:txBody>
      </p:sp>
      <p:sp>
        <p:nvSpPr>
          <p:cNvPr id="16" name="文本框 53"/>
          <p:cNvSpPr txBox="1"/>
          <p:nvPr/>
        </p:nvSpPr>
        <p:spPr>
          <a:xfrm>
            <a:off x="3120977" y="3164988"/>
            <a:ext cx="1452535" cy="699537"/>
          </a:xfrm>
          <a:prstGeom prst="rect">
            <a:avLst/>
          </a:prstGeom>
          <a:noFill/>
        </p:spPr>
        <p:txBody>
          <a:bodyPr wrap="square" lIns="68585" tIns="34293" rIns="68585" bIns="34293" rtlCol="0">
            <a:spAutoFit/>
          </a:bodyPr>
          <a:lstStyle/>
          <a:p>
            <a:pPr algn="just">
              <a:lnSpc>
                <a:spcPct val="130000"/>
              </a:lnSpc>
            </a:pPr>
            <a:r>
              <a:rPr lang="zh-CN" altLang="en-US" sz="1050" dirty="0">
                <a:solidFill>
                  <a:schemeClr val="bg1">
                    <a:lumMod val="50000"/>
                  </a:schemeClr>
                </a:solidFill>
                <a:latin typeface="微软雅黑" panose="020B0503020204020204" pitchFamily="34" charset="-122"/>
                <a:ea typeface="微软雅黑" panose="020B0503020204020204" pitchFamily="34" charset="-122"/>
              </a:rPr>
              <a:t>Please add relevant text here, please add relevant text content here</a:t>
            </a:r>
          </a:p>
        </p:txBody>
      </p:sp>
      <p:sp>
        <p:nvSpPr>
          <p:cNvPr id="17" name="文本框 54"/>
          <p:cNvSpPr txBox="1"/>
          <p:nvPr/>
        </p:nvSpPr>
        <p:spPr>
          <a:xfrm>
            <a:off x="5185875" y="2793740"/>
            <a:ext cx="1634147" cy="300088"/>
          </a:xfrm>
          <a:prstGeom prst="rect">
            <a:avLst/>
          </a:prstGeom>
          <a:noFill/>
        </p:spPr>
        <p:txBody>
          <a:bodyPr wrap="square" lIns="68585" tIns="34293" rIns="68585" bIns="34293" rtlCol="0">
            <a:spAutoFit/>
          </a:bodyPr>
          <a:lstStyle/>
          <a:p>
            <a:pPr algn="ctr"/>
            <a:r>
              <a:rPr lang="zh-CN" altLang="en-US" sz="1500" b="1" dirty="0">
                <a:solidFill>
                  <a:schemeClr val="bg1"/>
                </a:solidFill>
                <a:latin typeface="微软雅黑" panose="020B0503020204020204" pitchFamily="34" charset="-122"/>
                <a:ea typeface="微软雅黑" panose="020B0503020204020204" pitchFamily="34" charset="-122"/>
              </a:rPr>
              <a:t>title</a:t>
            </a:r>
          </a:p>
        </p:txBody>
      </p:sp>
      <p:sp>
        <p:nvSpPr>
          <p:cNvPr id="18" name="文本框 55"/>
          <p:cNvSpPr txBox="1"/>
          <p:nvPr/>
        </p:nvSpPr>
        <p:spPr>
          <a:xfrm>
            <a:off x="5207907" y="3164988"/>
            <a:ext cx="1452535" cy="699537"/>
          </a:xfrm>
          <a:prstGeom prst="rect">
            <a:avLst/>
          </a:prstGeom>
          <a:noFill/>
        </p:spPr>
        <p:txBody>
          <a:bodyPr wrap="square" lIns="68585" tIns="34293" rIns="68585" bIns="34293" rtlCol="0">
            <a:spAutoFit/>
          </a:bodyPr>
          <a:lstStyle/>
          <a:p>
            <a:pPr algn="just">
              <a:lnSpc>
                <a:spcPct val="130000"/>
              </a:lnSpc>
            </a:pPr>
            <a:r>
              <a:rPr lang="zh-CN" altLang="en-US" sz="1050" dirty="0">
                <a:solidFill>
                  <a:schemeClr val="bg1">
                    <a:lumMod val="50000"/>
                  </a:schemeClr>
                </a:solidFill>
                <a:latin typeface="微软雅黑" panose="020B0503020204020204" pitchFamily="34" charset="-122"/>
                <a:ea typeface="微软雅黑" panose="020B0503020204020204" pitchFamily="34" charset="-122"/>
              </a:rPr>
              <a:t>Please add relevant text here, please add relevant text content here</a:t>
            </a:r>
          </a:p>
        </p:txBody>
      </p:sp>
      <p:grpSp>
        <p:nvGrpSpPr>
          <p:cNvPr id="19" name="组合 18"/>
          <p:cNvGrpSpPr/>
          <p:nvPr/>
        </p:nvGrpSpPr>
        <p:grpSpPr>
          <a:xfrm>
            <a:off x="5677922" y="1497674"/>
            <a:ext cx="468452" cy="468450"/>
            <a:chOff x="7473695" y="1743073"/>
            <a:chExt cx="815598" cy="815596"/>
          </a:xfrm>
        </p:grpSpPr>
        <p:sp>
          <p:nvSpPr>
            <p:cNvPr id="20" name="Sev01"/>
            <p:cNvSpPr>
              <a:spLocks noChangeAspect="1"/>
            </p:cNvSpPr>
            <p:nvPr/>
          </p:nvSpPr>
          <p:spPr>
            <a:xfrm>
              <a:off x="7473695" y="1743073"/>
              <a:ext cx="815598" cy="815596"/>
            </a:xfrm>
            <a:prstGeom prst="ellipse">
              <a:avLst/>
            </a:prstGeom>
            <a:solidFill>
              <a:schemeClr val="accent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1" dirty="0">
                <a:solidFill>
                  <a:schemeClr val="bg1"/>
                </a:solidFill>
                <a:latin typeface="FontAwesome" pitchFamily="2" charset="0"/>
              </a:endParaRPr>
            </a:p>
          </p:txBody>
        </p:sp>
        <p:sp>
          <p:nvSpPr>
            <p:cNvPr id="21" name="Freeform 105"/>
            <p:cNvSpPr>
              <a:spLocks noEditPoints="1"/>
            </p:cNvSpPr>
            <p:nvPr/>
          </p:nvSpPr>
          <p:spPr bwMode="auto">
            <a:xfrm>
              <a:off x="7653542" y="1926222"/>
              <a:ext cx="455905" cy="449298"/>
            </a:xfrm>
            <a:custGeom>
              <a:avLst/>
              <a:gdLst/>
              <a:ahLst/>
              <a:cxnLst>
                <a:cxn ang="0">
                  <a:pos x="59" y="63"/>
                </a:cxn>
                <a:cxn ang="0">
                  <a:pos x="55" y="61"/>
                </a:cxn>
                <a:cxn ang="0">
                  <a:pos x="42" y="48"/>
                </a:cxn>
                <a:cxn ang="0">
                  <a:pos x="27" y="53"/>
                </a:cxn>
                <a:cxn ang="0">
                  <a:pos x="0" y="26"/>
                </a:cxn>
                <a:cxn ang="0">
                  <a:pos x="27" y="0"/>
                </a:cxn>
                <a:cxn ang="0">
                  <a:pos x="54" y="26"/>
                </a:cxn>
                <a:cxn ang="0">
                  <a:pos x="49" y="41"/>
                </a:cxn>
                <a:cxn ang="0">
                  <a:pos x="62" y="54"/>
                </a:cxn>
                <a:cxn ang="0">
                  <a:pos x="64" y="58"/>
                </a:cxn>
                <a:cxn ang="0">
                  <a:pos x="59" y="63"/>
                </a:cxn>
                <a:cxn ang="0">
                  <a:pos x="27" y="9"/>
                </a:cxn>
                <a:cxn ang="0">
                  <a:pos x="10" y="26"/>
                </a:cxn>
                <a:cxn ang="0">
                  <a:pos x="27" y="43"/>
                </a:cxn>
                <a:cxn ang="0">
                  <a:pos x="44" y="26"/>
                </a:cxn>
                <a:cxn ang="0">
                  <a:pos x="27" y="9"/>
                </a:cxn>
              </a:cxnLst>
              <a:rect l="0" t="0" r="r" b="b"/>
              <a:pathLst>
                <a:path w="64" h="63">
                  <a:moveTo>
                    <a:pt x="59" y="63"/>
                  </a:moveTo>
                  <a:cubicBezTo>
                    <a:pt x="57" y="63"/>
                    <a:pt x="56" y="62"/>
                    <a:pt x="55" y="61"/>
                  </a:cubicBezTo>
                  <a:cubicBezTo>
                    <a:pt x="42" y="48"/>
                    <a:pt x="42" y="48"/>
                    <a:pt x="42" y="48"/>
                  </a:cubicBezTo>
                  <a:cubicBezTo>
                    <a:pt x="38" y="51"/>
                    <a:pt x="33" y="53"/>
                    <a:pt x="27" y="53"/>
                  </a:cubicBezTo>
                  <a:cubicBezTo>
                    <a:pt x="12" y="53"/>
                    <a:pt x="0" y="41"/>
                    <a:pt x="0" y="26"/>
                  </a:cubicBezTo>
                  <a:cubicBezTo>
                    <a:pt x="0" y="12"/>
                    <a:pt x="12" y="0"/>
                    <a:pt x="27" y="0"/>
                  </a:cubicBezTo>
                  <a:cubicBezTo>
                    <a:pt x="42" y="0"/>
                    <a:pt x="54" y="12"/>
                    <a:pt x="54" y="26"/>
                  </a:cubicBezTo>
                  <a:cubicBezTo>
                    <a:pt x="54" y="32"/>
                    <a:pt x="52" y="37"/>
                    <a:pt x="49" y="41"/>
                  </a:cubicBezTo>
                  <a:cubicBezTo>
                    <a:pt x="62" y="54"/>
                    <a:pt x="62" y="54"/>
                    <a:pt x="62" y="54"/>
                  </a:cubicBezTo>
                  <a:cubicBezTo>
                    <a:pt x="63" y="55"/>
                    <a:pt x="64" y="57"/>
                    <a:pt x="64" y="58"/>
                  </a:cubicBezTo>
                  <a:cubicBezTo>
                    <a:pt x="64" y="61"/>
                    <a:pt x="61" y="63"/>
                    <a:pt x="59" y="63"/>
                  </a:cubicBezTo>
                  <a:close/>
                  <a:moveTo>
                    <a:pt x="27" y="9"/>
                  </a:moveTo>
                  <a:cubicBezTo>
                    <a:pt x="18" y="9"/>
                    <a:pt x="10" y="17"/>
                    <a:pt x="10" y="26"/>
                  </a:cubicBezTo>
                  <a:cubicBezTo>
                    <a:pt x="10" y="36"/>
                    <a:pt x="18" y="43"/>
                    <a:pt x="27" y="43"/>
                  </a:cubicBezTo>
                  <a:cubicBezTo>
                    <a:pt x="37" y="43"/>
                    <a:pt x="44" y="36"/>
                    <a:pt x="44" y="26"/>
                  </a:cubicBezTo>
                  <a:cubicBezTo>
                    <a:pt x="44" y="17"/>
                    <a:pt x="37" y="9"/>
                    <a:pt x="27" y="9"/>
                  </a:cubicBezTo>
                  <a:close/>
                </a:path>
              </a:pathLst>
            </a:custGeom>
            <a:solidFill>
              <a:schemeClr val="bg1"/>
            </a:solidFill>
            <a:ln w="9525">
              <a:noFill/>
              <a:round/>
              <a:headEnd/>
              <a:tailEnd/>
            </a:ln>
          </p:spPr>
          <p:txBody>
            <a:bodyPr vert="horz" wrap="square" lIns="91456" tIns="45728" rIns="91456" bIns="45728" numCol="1" anchor="t" anchorCtr="0" compatLnSpc="1">
              <a:prstTxWarp prst="textNoShape">
                <a:avLst/>
              </a:prstTxWarp>
            </a:bodyPr>
            <a:lstStyle/>
            <a:p>
              <a:endParaRPr lang="en-US" dirty="0">
                <a:solidFill>
                  <a:schemeClr val="accent3">
                    <a:lumMod val="50000"/>
                  </a:schemeClr>
                </a:solidFill>
              </a:endParaRPr>
            </a:p>
          </p:txBody>
        </p:sp>
      </p:grpSp>
      <p:grpSp>
        <p:nvGrpSpPr>
          <p:cNvPr id="22" name="组合 21"/>
          <p:cNvGrpSpPr/>
          <p:nvPr/>
        </p:nvGrpSpPr>
        <p:grpSpPr>
          <a:xfrm>
            <a:off x="1551132" y="1497674"/>
            <a:ext cx="468452" cy="468450"/>
            <a:chOff x="1972263" y="1791342"/>
            <a:chExt cx="815598" cy="815596"/>
          </a:xfrm>
        </p:grpSpPr>
        <p:sp>
          <p:nvSpPr>
            <p:cNvPr id="23" name="Sev01"/>
            <p:cNvSpPr>
              <a:spLocks noChangeAspect="1"/>
            </p:cNvSpPr>
            <p:nvPr/>
          </p:nvSpPr>
          <p:spPr>
            <a:xfrm>
              <a:off x="1972263" y="1791342"/>
              <a:ext cx="815598" cy="815596"/>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1" dirty="0">
                <a:solidFill>
                  <a:schemeClr val="bg1"/>
                </a:solidFill>
                <a:latin typeface="FontAwesome" pitchFamily="2" charset="0"/>
              </a:endParaRPr>
            </a:p>
          </p:txBody>
        </p:sp>
        <p:sp>
          <p:nvSpPr>
            <p:cNvPr id="24" name="Freeform 62"/>
            <p:cNvSpPr>
              <a:spLocks noEditPoints="1"/>
            </p:cNvSpPr>
            <p:nvPr/>
          </p:nvSpPr>
          <p:spPr bwMode="auto">
            <a:xfrm>
              <a:off x="2149946" y="1967184"/>
              <a:ext cx="460232" cy="463913"/>
            </a:xfrm>
            <a:custGeom>
              <a:avLst/>
              <a:gdLst/>
              <a:ahLst/>
              <a:cxnLst>
                <a:cxn ang="0">
                  <a:pos x="58" y="33"/>
                </a:cxn>
                <a:cxn ang="0">
                  <a:pos x="57" y="34"/>
                </a:cxn>
                <a:cxn ang="0">
                  <a:pos x="50" y="35"/>
                </a:cxn>
                <a:cxn ang="0">
                  <a:pos x="49" y="39"/>
                </a:cxn>
                <a:cxn ang="0">
                  <a:pos x="53" y="44"/>
                </a:cxn>
                <a:cxn ang="0">
                  <a:pos x="53" y="45"/>
                </a:cxn>
                <a:cxn ang="0">
                  <a:pos x="53" y="46"/>
                </a:cxn>
                <a:cxn ang="0">
                  <a:pos x="45" y="53"/>
                </a:cxn>
                <a:cxn ang="0">
                  <a:pos x="44" y="52"/>
                </a:cxn>
                <a:cxn ang="0">
                  <a:pos x="39" y="48"/>
                </a:cxn>
                <a:cxn ang="0">
                  <a:pos x="36" y="50"/>
                </a:cxn>
                <a:cxn ang="0">
                  <a:pos x="34" y="57"/>
                </a:cxn>
                <a:cxn ang="0">
                  <a:pos x="33" y="58"/>
                </a:cxn>
                <a:cxn ang="0">
                  <a:pos x="25" y="58"/>
                </a:cxn>
                <a:cxn ang="0">
                  <a:pos x="23" y="57"/>
                </a:cxn>
                <a:cxn ang="0">
                  <a:pos x="22" y="50"/>
                </a:cxn>
                <a:cxn ang="0">
                  <a:pos x="19" y="48"/>
                </a:cxn>
                <a:cxn ang="0">
                  <a:pos x="14" y="52"/>
                </a:cxn>
                <a:cxn ang="0">
                  <a:pos x="13" y="53"/>
                </a:cxn>
                <a:cxn ang="0">
                  <a:pos x="12" y="52"/>
                </a:cxn>
                <a:cxn ang="0">
                  <a:pos x="5" y="46"/>
                </a:cxn>
                <a:cxn ang="0">
                  <a:pos x="5" y="45"/>
                </a:cxn>
                <a:cxn ang="0">
                  <a:pos x="5" y="44"/>
                </a:cxn>
                <a:cxn ang="0">
                  <a:pos x="9" y="39"/>
                </a:cxn>
                <a:cxn ang="0">
                  <a:pos x="8" y="35"/>
                </a:cxn>
                <a:cxn ang="0">
                  <a:pos x="1" y="34"/>
                </a:cxn>
                <a:cxn ang="0">
                  <a:pos x="0" y="33"/>
                </a:cxn>
                <a:cxn ang="0">
                  <a:pos x="0" y="24"/>
                </a:cxn>
                <a:cxn ang="0">
                  <a:pos x="1" y="23"/>
                </a:cxn>
                <a:cxn ang="0">
                  <a:pos x="8" y="22"/>
                </a:cxn>
                <a:cxn ang="0">
                  <a:pos x="9" y="18"/>
                </a:cxn>
                <a:cxn ang="0">
                  <a:pos x="5" y="13"/>
                </a:cxn>
                <a:cxn ang="0">
                  <a:pos x="5" y="12"/>
                </a:cxn>
                <a:cxn ang="0">
                  <a:pos x="5" y="11"/>
                </a:cxn>
                <a:cxn ang="0">
                  <a:pos x="13" y="5"/>
                </a:cxn>
                <a:cxn ang="0">
                  <a:pos x="14" y="5"/>
                </a:cxn>
                <a:cxn ang="0">
                  <a:pos x="19" y="9"/>
                </a:cxn>
                <a:cxn ang="0">
                  <a:pos x="22" y="8"/>
                </a:cxn>
                <a:cxn ang="0">
                  <a:pos x="23" y="1"/>
                </a:cxn>
                <a:cxn ang="0">
                  <a:pos x="25" y="0"/>
                </a:cxn>
                <a:cxn ang="0">
                  <a:pos x="33" y="0"/>
                </a:cxn>
                <a:cxn ang="0">
                  <a:pos x="34" y="1"/>
                </a:cxn>
                <a:cxn ang="0">
                  <a:pos x="36" y="8"/>
                </a:cxn>
                <a:cxn ang="0">
                  <a:pos x="39" y="9"/>
                </a:cxn>
                <a:cxn ang="0">
                  <a:pos x="44" y="5"/>
                </a:cxn>
                <a:cxn ang="0">
                  <a:pos x="45" y="5"/>
                </a:cxn>
                <a:cxn ang="0">
                  <a:pos x="46" y="5"/>
                </a:cxn>
                <a:cxn ang="0">
                  <a:pos x="52" y="12"/>
                </a:cxn>
                <a:cxn ang="0">
                  <a:pos x="53" y="12"/>
                </a:cxn>
                <a:cxn ang="0">
                  <a:pos x="52" y="13"/>
                </a:cxn>
                <a:cxn ang="0">
                  <a:pos x="48" y="18"/>
                </a:cxn>
                <a:cxn ang="0">
                  <a:pos x="50" y="22"/>
                </a:cxn>
                <a:cxn ang="0">
                  <a:pos x="57" y="23"/>
                </a:cxn>
                <a:cxn ang="0">
                  <a:pos x="58" y="25"/>
                </a:cxn>
                <a:cxn ang="0">
                  <a:pos x="58" y="33"/>
                </a:cxn>
                <a:cxn ang="0">
                  <a:pos x="29" y="19"/>
                </a:cxn>
                <a:cxn ang="0">
                  <a:pos x="19" y="29"/>
                </a:cxn>
                <a:cxn ang="0">
                  <a:pos x="29" y="38"/>
                </a:cxn>
                <a:cxn ang="0">
                  <a:pos x="39" y="29"/>
                </a:cxn>
                <a:cxn ang="0">
                  <a:pos x="29" y="19"/>
                </a:cxn>
              </a:cxnLst>
              <a:rect l="0" t="0" r="r" b="b"/>
              <a:pathLst>
                <a:path w="58" h="58">
                  <a:moveTo>
                    <a:pt x="58" y="33"/>
                  </a:moveTo>
                  <a:cubicBezTo>
                    <a:pt x="58" y="34"/>
                    <a:pt x="58" y="34"/>
                    <a:pt x="57" y="34"/>
                  </a:cubicBezTo>
                  <a:cubicBezTo>
                    <a:pt x="50" y="35"/>
                    <a:pt x="50" y="35"/>
                    <a:pt x="50" y="35"/>
                  </a:cubicBezTo>
                  <a:cubicBezTo>
                    <a:pt x="50" y="37"/>
                    <a:pt x="49" y="38"/>
                    <a:pt x="49" y="39"/>
                  </a:cubicBezTo>
                  <a:cubicBezTo>
                    <a:pt x="50" y="41"/>
                    <a:pt x="51" y="42"/>
                    <a:pt x="53" y="44"/>
                  </a:cubicBezTo>
                  <a:cubicBezTo>
                    <a:pt x="53" y="44"/>
                    <a:pt x="53" y="45"/>
                    <a:pt x="53" y="45"/>
                  </a:cubicBezTo>
                  <a:cubicBezTo>
                    <a:pt x="53" y="45"/>
                    <a:pt x="53" y="46"/>
                    <a:pt x="53" y="46"/>
                  </a:cubicBezTo>
                  <a:cubicBezTo>
                    <a:pt x="52" y="47"/>
                    <a:pt x="47" y="53"/>
                    <a:pt x="45" y="53"/>
                  </a:cubicBezTo>
                  <a:cubicBezTo>
                    <a:pt x="45" y="53"/>
                    <a:pt x="45" y="53"/>
                    <a:pt x="44" y="52"/>
                  </a:cubicBezTo>
                  <a:cubicBezTo>
                    <a:pt x="39" y="48"/>
                    <a:pt x="39" y="48"/>
                    <a:pt x="39" y="48"/>
                  </a:cubicBezTo>
                  <a:cubicBezTo>
                    <a:pt x="38" y="49"/>
                    <a:pt x="37" y="49"/>
                    <a:pt x="36" y="50"/>
                  </a:cubicBezTo>
                  <a:cubicBezTo>
                    <a:pt x="35" y="52"/>
                    <a:pt x="35" y="55"/>
                    <a:pt x="34" y="57"/>
                  </a:cubicBezTo>
                  <a:cubicBezTo>
                    <a:pt x="34" y="57"/>
                    <a:pt x="34" y="58"/>
                    <a:pt x="33" y="58"/>
                  </a:cubicBezTo>
                  <a:cubicBezTo>
                    <a:pt x="25" y="58"/>
                    <a:pt x="25" y="58"/>
                    <a:pt x="25" y="58"/>
                  </a:cubicBezTo>
                  <a:cubicBezTo>
                    <a:pt x="24" y="58"/>
                    <a:pt x="23" y="57"/>
                    <a:pt x="23" y="57"/>
                  </a:cubicBezTo>
                  <a:cubicBezTo>
                    <a:pt x="22" y="50"/>
                    <a:pt x="22" y="50"/>
                    <a:pt x="22" y="50"/>
                  </a:cubicBezTo>
                  <a:cubicBezTo>
                    <a:pt x="21" y="49"/>
                    <a:pt x="20" y="49"/>
                    <a:pt x="19" y="48"/>
                  </a:cubicBezTo>
                  <a:cubicBezTo>
                    <a:pt x="14" y="52"/>
                    <a:pt x="14" y="52"/>
                    <a:pt x="14" y="52"/>
                  </a:cubicBezTo>
                  <a:cubicBezTo>
                    <a:pt x="13" y="53"/>
                    <a:pt x="13" y="53"/>
                    <a:pt x="13" y="53"/>
                  </a:cubicBezTo>
                  <a:cubicBezTo>
                    <a:pt x="12" y="53"/>
                    <a:pt x="12" y="53"/>
                    <a:pt x="12" y="52"/>
                  </a:cubicBezTo>
                  <a:cubicBezTo>
                    <a:pt x="10" y="50"/>
                    <a:pt x="7" y="48"/>
                    <a:pt x="5" y="46"/>
                  </a:cubicBezTo>
                  <a:cubicBezTo>
                    <a:pt x="5" y="46"/>
                    <a:pt x="5" y="45"/>
                    <a:pt x="5" y="45"/>
                  </a:cubicBezTo>
                  <a:cubicBezTo>
                    <a:pt x="5" y="45"/>
                    <a:pt x="5" y="44"/>
                    <a:pt x="5" y="44"/>
                  </a:cubicBezTo>
                  <a:cubicBezTo>
                    <a:pt x="7" y="42"/>
                    <a:pt x="8" y="41"/>
                    <a:pt x="9" y="39"/>
                  </a:cubicBezTo>
                  <a:cubicBezTo>
                    <a:pt x="9" y="38"/>
                    <a:pt x="8" y="37"/>
                    <a:pt x="8" y="35"/>
                  </a:cubicBezTo>
                  <a:cubicBezTo>
                    <a:pt x="1" y="34"/>
                    <a:pt x="1" y="34"/>
                    <a:pt x="1" y="34"/>
                  </a:cubicBezTo>
                  <a:cubicBezTo>
                    <a:pt x="0" y="34"/>
                    <a:pt x="0" y="33"/>
                    <a:pt x="0" y="33"/>
                  </a:cubicBezTo>
                  <a:cubicBezTo>
                    <a:pt x="0" y="24"/>
                    <a:pt x="0" y="24"/>
                    <a:pt x="0" y="24"/>
                  </a:cubicBezTo>
                  <a:cubicBezTo>
                    <a:pt x="0" y="24"/>
                    <a:pt x="0" y="23"/>
                    <a:pt x="1" y="23"/>
                  </a:cubicBezTo>
                  <a:cubicBezTo>
                    <a:pt x="8" y="22"/>
                    <a:pt x="8" y="22"/>
                    <a:pt x="8" y="22"/>
                  </a:cubicBezTo>
                  <a:cubicBezTo>
                    <a:pt x="8" y="21"/>
                    <a:pt x="9" y="20"/>
                    <a:pt x="9" y="18"/>
                  </a:cubicBezTo>
                  <a:cubicBezTo>
                    <a:pt x="8" y="17"/>
                    <a:pt x="7" y="15"/>
                    <a:pt x="5" y="13"/>
                  </a:cubicBezTo>
                  <a:cubicBezTo>
                    <a:pt x="5" y="13"/>
                    <a:pt x="5" y="13"/>
                    <a:pt x="5" y="12"/>
                  </a:cubicBezTo>
                  <a:cubicBezTo>
                    <a:pt x="5" y="12"/>
                    <a:pt x="5" y="12"/>
                    <a:pt x="5" y="11"/>
                  </a:cubicBezTo>
                  <a:cubicBezTo>
                    <a:pt x="6" y="10"/>
                    <a:pt x="11" y="5"/>
                    <a:pt x="13" y="5"/>
                  </a:cubicBezTo>
                  <a:cubicBezTo>
                    <a:pt x="13" y="5"/>
                    <a:pt x="13" y="5"/>
                    <a:pt x="14" y="5"/>
                  </a:cubicBezTo>
                  <a:cubicBezTo>
                    <a:pt x="19" y="9"/>
                    <a:pt x="19" y="9"/>
                    <a:pt x="19" y="9"/>
                  </a:cubicBezTo>
                  <a:cubicBezTo>
                    <a:pt x="20" y="9"/>
                    <a:pt x="21" y="8"/>
                    <a:pt x="22" y="8"/>
                  </a:cubicBezTo>
                  <a:cubicBezTo>
                    <a:pt x="22" y="5"/>
                    <a:pt x="23" y="3"/>
                    <a:pt x="23" y="1"/>
                  </a:cubicBezTo>
                  <a:cubicBezTo>
                    <a:pt x="23" y="0"/>
                    <a:pt x="24" y="0"/>
                    <a:pt x="25" y="0"/>
                  </a:cubicBezTo>
                  <a:cubicBezTo>
                    <a:pt x="33" y="0"/>
                    <a:pt x="33" y="0"/>
                    <a:pt x="33" y="0"/>
                  </a:cubicBezTo>
                  <a:cubicBezTo>
                    <a:pt x="34" y="0"/>
                    <a:pt x="34" y="0"/>
                    <a:pt x="34" y="1"/>
                  </a:cubicBezTo>
                  <a:cubicBezTo>
                    <a:pt x="36" y="8"/>
                    <a:pt x="36" y="8"/>
                    <a:pt x="36" y="8"/>
                  </a:cubicBezTo>
                  <a:cubicBezTo>
                    <a:pt x="37" y="8"/>
                    <a:pt x="38" y="9"/>
                    <a:pt x="39" y="9"/>
                  </a:cubicBezTo>
                  <a:cubicBezTo>
                    <a:pt x="44" y="5"/>
                    <a:pt x="44" y="5"/>
                    <a:pt x="44" y="5"/>
                  </a:cubicBezTo>
                  <a:cubicBezTo>
                    <a:pt x="45" y="5"/>
                    <a:pt x="45" y="5"/>
                    <a:pt x="45" y="5"/>
                  </a:cubicBezTo>
                  <a:cubicBezTo>
                    <a:pt x="46" y="5"/>
                    <a:pt x="46" y="5"/>
                    <a:pt x="46" y="5"/>
                  </a:cubicBezTo>
                  <a:cubicBezTo>
                    <a:pt x="48" y="7"/>
                    <a:pt x="51" y="9"/>
                    <a:pt x="52" y="12"/>
                  </a:cubicBezTo>
                  <a:cubicBezTo>
                    <a:pt x="53" y="12"/>
                    <a:pt x="53" y="12"/>
                    <a:pt x="53" y="12"/>
                  </a:cubicBezTo>
                  <a:cubicBezTo>
                    <a:pt x="53" y="13"/>
                    <a:pt x="53" y="13"/>
                    <a:pt x="52" y="13"/>
                  </a:cubicBezTo>
                  <a:cubicBezTo>
                    <a:pt x="51" y="15"/>
                    <a:pt x="50" y="17"/>
                    <a:pt x="48" y="18"/>
                  </a:cubicBezTo>
                  <a:cubicBezTo>
                    <a:pt x="49" y="20"/>
                    <a:pt x="50" y="21"/>
                    <a:pt x="50" y="22"/>
                  </a:cubicBezTo>
                  <a:cubicBezTo>
                    <a:pt x="57" y="23"/>
                    <a:pt x="57" y="23"/>
                    <a:pt x="57" y="23"/>
                  </a:cubicBezTo>
                  <a:cubicBezTo>
                    <a:pt x="58" y="23"/>
                    <a:pt x="58" y="24"/>
                    <a:pt x="58" y="25"/>
                  </a:cubicBezTo>
                  <a:lnTo>
                    <a:pt x="58" y="33"/>
                  </a:lnTo>
                  <a:close/>
                  <a:moveTo>
                    <a:pt x="29" y="19"/>
                  </a:moveTo>
                  <a:cubicBezTo>
                    <a:pt x="24" y="19"/>
                    <a:pt x="19" y="23"/>
                    <a:pt x="19" y="29"/>
                  </a:cubicBezTo>
                  <a:cubicBezTo>
                    <a:pt x="19" y="34"/>
                    <a:pt x="24" y="38"/>
                    <a:pt x="29" y="38"/>
                  </a:cubicBezTo>
                  <a:cubicBezTo>
                    <a:pt x="34" y="38"/>
                    <a:pt x="39" y="34"/>
                    <a:pt x="39" y="29"/>
                  </a:cubicBezTo>
                  <a:cubicBezTo>
                    <a:pt x="39" y="23"/>
                    <a:pt x="34" y="19"/>
                    <a:pt x="29" y="19"/>
                  </a:cubicBezTo>
                  <a:close/>
                </a:path>
              </a:pathLst>
            </a:custGeom>
            <a:solidFill>
              <a:schemeClr val="bg1"/>
            </a:solidFill>
            <a:ln w="9525">
              <a:noFill/>
              <a:round/>
              <a:headEnd/>
              <a:tailEnd/>
            </a:ln>
          </p:spPr>
          <p:txBody>
            <a:bodyPr vert="horz" wrap="square" lIns="91456" tIns="45728" rIns="91456" bIns="45728" numCol="1" anchor="t" anchorCtr="0" compatLnSpc="1">
              <a:prstTxWarp prst="textNoShape">
                <a:avLst/>
              </a:prstTxWarp>
            </a:bodyPr>
            <a:lstStyle/>
            <a:p>
              <a:endParaRPr lang="en-US"/>
            </a:p>
          </p:txBody>
        </p:sp>
      </p:grpSp>
      <p:grpSp>
        <p:nvGrpSpPr>
          <p:cNvPr id="25" name="组合 24"/>
          <p:cNvGrpSpPr/>
          <p:nvPr/>
        </p:nvGrpSpPr>
        <p:grpSpPr>
          <a:xfrm>
            <a:off x="3614527" y="1497674"/>
            <a:ext cx="468452" cy="468450"/>
            <a:chOff x="4722979" y="1746592"/>
            <a:chExt cx="815598" cy="815596"/>
          </a:xfrm>
        </p:grpSpPr>
        <p:sp>
          <p:nvSpPr>
            <p:cNvPr id="26" name="Sev01"/>
            <p:cNvSpPr>
              <a:spLocks noChangeAspect="1"/>
            </p:cNvSpPr>
            <p:nvPr/>
          </p:nvSpPr>
          <p:spPr>
            <a:xfrm>
              <a:off x="4722979" y="1746592"/>
              <a:ext cx="815598" cy="815596"/>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1" dirty="0">
                <a:solidFill>
                  <a:schemeClr val="bg1"/>
                </a:solidFill>
                <a:latin typeface="FontAwesome" pitchFamily="2" charset="0"/>
              </a:endParaRPr>
            </a:p>
          </p:txBody>
        </p:sp>
        <p:sp>
          <p:nvSpPr>
            <p:cNvPr id="27" name="Freeform 135"/>
            <p:cNvSpPr>
              <a:spLocks noEditPoints="1"/>
            </p:cNvSpPr>
            <p:nvPr/>
          </p:nvSpPr>
          <p:spPr bwMode="auto">
            <a:xfrm>
              <a:off x="4887193" y="1926222"/>
              <a:ext cx="487170" cy="456336"/>
            </a:xfrm>
            <a:custGeom>
              <a:avLst/>
              <a:gdLst/>
              <a:ahLst/>
              <a:cxnLst>
                <a:cxn ang="0">
                  <a:pos x="13" y="39"/>
                </a:cxn>
                <a:cxn ang="0">
                  <a:pos x="8" y="39"/>
                </a:cxn>
                <a:cxn ang="0">
                  <a:pos x="0" y="33"/>
                </a:cxn>
                <a:cxn ang="0">
                  <a:pos x="5" y="19"/>
                </a:cxn>
                <a:cxn ang="0">
                  <a:pos x="15" y="22"/>
                </a:cxn>
                <a:cxn ang="0">
                  <a:pos x="20" y="21"/>
                </a:cxn>
                <a:cxn ang="0">
                  <a:pos x="20" y="24"/>
                </a:cxn>
                <a:cxn ang="0">
                  <a:pos x="23" y="34"/>
                </a:cxn>
                <a:cxn ang="0">
                  <a:pos x="13" y="39"/>
                </a:cxn>
                <a:cxn ang="0">
                  <a:pos x="15" y="19"/>
                </a:cxn>
                <a:cxn ang="0">
                  <a:pos x="5" y="9"/>
                </a:cxn>
                <a:cxn ang="0">
                  <a:pos x="15" y="0"/>
                </a:cxn>
                <a:cxn ang="0">
                  <a:pos x="25" y="9"/>
                </a:cxn>
                <a:cxn ang="0">
                  <a:pos x="15" y="19"/>
                </a:cxn>
                <a:cxn ang="0">
                  <a:pos x="53" y="68"/>
                </a:cxn>
                <a:cxn ang="0">
                  <a:pos x="20" y="68"/>
                </a:cxn>
                <a:cxn ang="0">
                  <a:pos x="10" y="58"/>
                </a:cxn>
                <a:cxn ang="0">
                  <a:pos x="23" y="36"/>
                </a:cxn>
                <a:cxn ang="0">
                  <a:pos x="37" y="41"/>
                </a:cxn>
                <a:cxn ang="0">
                  <a:pos x="50" y="36"/>
                </a:cxn>
                <a:cxn ang="0">
                  <a:pos x="64" y="58"/>
                </a:cxn>
                <a:cxn ang="0">
                  <a:pos x="53" y="68"/>
                </a:cxn>
                <a:cxn ang="0">
                  <a:pos x="37" y="39"/>
                </a:cxn>
                <a:cxn ang="0">
                  <a:pos x="22" y="24"/>
                </a:cxn>
                <a:cxn ang="0">
                  <a:pos x="37" y="9"/>
                </a:cxn>
                <a:cxn ang="0">
                  <a:pos x="51" y="24"/>
                </a:cxn>
                <a:cxn ang="0">
                  <a:pos x="37" y="39"/>
                </a:cxn>
                <a:cxn ang="0">
                  <a:pos x="59" y="19"/>
                </a:cxn>
                <a:cxn ang="0">
                  <a:pos x="49" y="9"/>
                </a:cxn>
                <a:cxn ang="0">
                  <a:pos x="59" y="0"/>
                </a:cxn>
                <a:cxn ang="0">
                  <a:pos x="68" y="9"/>
                </a:cxn>
                <a:cxn ang="0">
                  <a:pos x="59" y="19"/>
                </a:cxn>
                <a:cxn ang="0">
                  <a:pos x="66" y="39"/>
                </a:cxn>
                <a:cxn ang="0">
                  <a:pos x="61" y="39"/>
                </a:cxn>
                <a:cxn ang="0">
                  <a:pos x="51" y="34"/>
                </a:cxn>
                <a:cxn ang="0">
                  <a:pos x="54" y="24"/>
                </a:cxn>
                <a:cxn ang="0">
                  <a:pos x="54" y="21"/>
                </a:cxn>
                <a:cxn ang="0">
                  <a:pos x="59" y="22"/>
                </a:cxn>
                <a:cxn ang="0">
                  <a:pos x="69" y="19"/>
                </a:cxn>
                <a:cxn ang="0">
                  <a:pos x="73" y="33"/>
                </a:cxn>
                <a:cxn ang="0">
                  <a:pos x="66" y="39"/>
                </a:cxn>
              </a:cxnLst>
              <a:rect l="0" t="0" r="r" b="b"/>
              <a:pathLst>
                <a:path w="73" h="68">
                  <a:moveTo>
                    <a:pt x="13" y="39"/>
                  </a:moveTo>
                  <a:cubicBezTo>
                    <a:pt x="8" y="39"/>
                    <a:pt x="8" y="39"/>
                    <a:pt x="8" y="39"/>
                  </a:cubicBezTo>
                  <a:cubicBezTo>
                    <a:pt x="4" y="39"/>
                    <a:pt x="0" y="37"/>
                    <a:pt x="0" y="33"/>
                  </a:cubicBezTo>
                  <a:cubicBezTo>
                    <a:pt x="0" y="29"/>
                    <a:pt x="0" y="19"/>
                    <a:pt x="5" y="19"/>
                  </a:cubicBezTo>
                  <a:cubicBezTo>
                    <a:pt x="6" y="19"/>
                    <a:pt x="10" y="22"/>
                    <a:pt x="15" y="22"/>
                  </a:cubicBezTo>
                  <a:cubicBezTo>
                    <a:pt x="17" y="22"/>
                    <a:pt x="18" y="22"/>
                    <a:pt x="20" y="21"/>
                  </a:cubicBezTo>
                  <a:cubicBezTo>
                    <a:pt x="20" y="22"/>
                    <a:pt x="20" y="23"/>
                    <a:pt x="20" y="24"/>
                  </a:cubicBezTo>
                  <a:cubicBezTo>
                    <a:pt x="20" y="27"/>
                    <a:pt x="21" y="31"/>
                    <a:pt x="23" y="34"/>
                  </a:cubicBezTo>
                  <a:cubicBezTo>
                    <a:pt x="19" y="34"/>
                    <a:pt x="15" y="36"/>
                    <a:pt x="13" y="39"/>
                  </a:cubicBezTo>
                  <a:close/>
                  <a:moveTo>
                    <a:pt x="15" y="19"/>
                  </a:moveTo>
                  <a:cubicBezTo>
                    <a:pt x="10" y="19"/>
                    <a:pt x="5" y="15"/>
                    <a:pt x="5" y="9"/>
                  </a:cubicBezTo>
                  <a:cubicBezTo>
                    <a:pt x="5" y="4"/>
                    <a:pt x="10" y="0"/>
                    <a:pt x="15" y="0"/>
                  </a:cubicBezTo>
                  <a:cubicBezTo>
                    <a:pt x="20" y="0"/>
                    <a:pt x="25" y="4"/>
                    <a:pt x="25" y="9"/>
                  </a:cubicBezTo>
                  <a:cubicBezTo>
                    <a:pt x="25" y="15"/>
                    <a:pt x="20" y="19"/>
                    <a:pt x="15" y="19"/>
                  </a:cubicBezTo>
                  <a:close/>
                  <a:moveTo>
                    <a:pt x="53" y="68"/>
                  </a:moveTo>
                  <a:cubicBezTo>
                    <a:pt x="20" y="68"/>
                    <a:pt x="20" y="68"/>
                    <a:pt x="20" y="68"/>
                  </a:cubicBezTo>
                  <a:cubicBezTo>
                    <a:pt x="14" y="68"/>
                    <a:pt x="10" y="64"/>
                    <a:pt x="10" y="58"/>
                  </a:cubicBezTo>
                  <a:cubicBezTo>
                    <a:pt x="10" y="49"/>
                    <a:pt x="12" y="36"/>
                    <a:pt x="23" y="36"/>
                  </a:cubicBezTo>
                  <a:cubicBezTo>
                    <a:pt x="25" y="36"/>
                    <a:pt x="29" y="41"/>
                    <a:pt x="37" y="41"/>
                  </a:cubicBezTo>
                  <a:cubicBezTo>
                    <a:pt x="44" y="41"/>
                    <a:pt x="49" y="36"/>
                    <a:pt x="50" y="36"/>
                  </a:cubicBezTo>
                  <a:cubicBezTo>
                    <a:pt x="62" y="36"/>
                    <a:pt x="64" y="49"/>
                    <a:pt x="64" y="58"/>
                  </a:cubicBezTo>
                  <a:cubicBezTo>
                    <a:pt x="64" y="64"/>
                    <a:pt x="60" y="68"/>
                    <a:pt x="53" y="68"/>
                  </a:cubicBezTo>
                  <a:close/>
                  <a:moveTo>
                    <a:pt x="37" y="39"/>
                  </a:moveTo>
                  <a:cubicBezTo>
                    <a:pt x="29" y="39"/>
                    <a:pt x="22" y="32"/>
                    <a:pt x="22" y="24"/>
                  </a:cubicBezTo>
                  <a:cubicBezTo>
                    <a:pt x="22" y="16"/>
                    <a:pt x="29" y="9"/>
                    <a:pt x="37" y="9"/>
                  </a:cubicBezTo>
                  <a:cubicBezTo>
                    <a:pt x="45" y="9"/>
                    <a:pt x="51" y="16"/>
                    <a:pt x="51" y="24"/>
                  </a:cubicBezTo>
                  <a:cubicBezTo>
                    <a:pt x="51" y="32"/>
                    <a:pt x="45" y="39"/>
                    <a:pt x="37" y="39"/>
                  </a:cubicBezTo>
                  <a:close/>
                  <a:moveTo>
                    <a:pt x="59" y="19"/>
                  </a:moveTo>
                  <a:cubicBezTo>
                    <a:pt x="53" y="19"/>
                    <a:pt x="49" y="15"/>
                    <a:pt x="49" y="9"/>
                  </a:cubicBezTo>
                  <a:cubicBezTo>
                    <a:pt x="49" y="4"/>
                    <a:pt x="53" y="0"/>
                    <a:pt x="59" y="0"/>
                  </a:cubicBezTo>
                  <a:cubicBezTo>
                    <a:pt x="64" y="0"/>
                    <a:pt x="68" y="4"/>
                    <a:pt x="68" y="9"/>
                  </a:cubicBezTo>
                  <a:cubicBezTo>
                    <a:pt x="68" y="15"/>
                    <a:pt x="64" y="19"/>
                    <a:pt x="59" y="19"/>
                  </a:cubicBezTo>
                  <a:close/>
                  <a:moveTo>
                    <a:pt x="66" y="39"/>
                  </a:moveTo>
                  <a:cubicBezTo>
                    <a:pt x="61" y="39"/>
                    <a:pt x="61" y="39"/>
                    <a:pt x="61" y="39"/>
                  </a:cubicBezTo>
                  <a:cubicBezTo>
                    <a:pt x="58" y="36"/>
                    <a:pt x="55" y="34"/>
                    <a:pt x="51" y="34"/>
                  </a:cubicBezTo>
                  <a:cubicBezTo>
                    <a:pt x="53" y="31"/>
                    <a:pt x="54" y="27"/>
                    <a:pt x="54" y="24"/>
                  </a:cubicBezTo>
                  <a:cubicBezTo>
                    <a:pt x="54" y="23"/>
                    <a:pt x="54" y="22"/>
                    <a:pt x="54" y="21"/>
                  </a:cubicBezTo>
                  <a:cubicBezTo>
                    <a:pt x="55" y="22"/>
                    <a:pt x="57" y="22"/>
                    <a:pt x="59" y="22"/>
                  </a:cubicBezTo>
                  <a:cubicBezTo>
                    <a:pt x="64" y="22"/>
                    <a:pt x="68" y="19"/>
                    <a:pt x="69" y="19"/>
                  </a:cubicBezTo>
                  <a:cubicBezTo>
                    <a:pt x="73" y="19"/>
                    <a:pt x="73" y="29"/>
                    <a:pt x="73" y="33"/>
                  </a:cubicBezTo>
                  <a:cubicBezTo>
                    <a:pt x="73" y="37"/>
                    <a:pt x="70" y="39"/>
                    <a:pt x="66" y="39"/>
                  </a:cubicBezTo>
                  <a:close/>
                </a:path>
              </a:pathLst>
            </a:custGeom>
            <a:solidFill>
              <a:schemeClr val="bg1"/>
            </a:solidFill>
            <a:ln w="9525">
              <a:noFill/>
              <a:round/>
              <a:headEnd/>
              <a:tailEnd/>
            </a:ln>
          </p:spPr>
          <p:txBody>
            <a:bodyPr vert="horz" wrap="square" lIns="91456" tIns="45728" rIns="91456" bIns="45728" numCol="1" anchor="t" anchorCtr="0" compatLnSpc="1">
              <a:prstTxWarp prst="textNoShape">
                <a:avLst/>
              </a:prstTxWarp>
            </a:bodyPr>
            <a:lstStyle/>
            <a:p>
              <a:endParaRPr lang="en-US"/>
            </a:p>
          </p:txBody>
        </p:sp>
      </p:grpSp>
      <p:sp>
        <p:nvSpPr>
          <p:cNvPr id="28" name="文本框 66"/>
          <p:cNvSpPr txBox="1"/>
          <p:nvPr/>
        </p:nvSpPr>
        <p:spPr>
          <a:xfrm>
            <a:off x="7327931" y="2796331"/>
            <a:ext cx="663000" cy="305057"/>
          </a:xfrm>
          <a:prstGeom prst="rect">
            <a:avLst/>
          </a:prstGeom>
          <a:noFill/>
        </p:spPr>
        <p:txBody>
          <a:bodyPr wrap="square" lIns="68585" tIns="34293" rIns="68585" bIns="34293" rtlCol="0">
            <a:spAutoFit/>
          </a:bodyPr>
          <a:lstStyle/>
          <a:p>
            <a:r>
              <a:rPr lang="en-US" altLang="zh-CN" sz="1500" b="1" dirty="0">
                <a:solidFill>
                  <a:schemeClr val="bg1">
                    <a:lumMod val="50000"/>
                  </a:schemeClr>
                </a:solidFill>
                <a:latin typeface="微软雅黑" panose="020B0503020204020204" pitchFamily="34" charset="-122"/>
                <a:ea typeface="微软雅黑" panose="020B0503020204020204" pitchFamily="34" charset="-122"/>
              </a:rPr>
              <a:t>2019</a:t>
            </a:r>
            <a:endParaRPr lang="zh-CN" altLang="en-US" sz="1500" b="1" dirty="0">
              <a:solidFill>
                <a:schemeClr val="bg1">
                  <a:lumMod val="50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606055179"/>
      </p:ext>
    </p:extLst>
  </p:cSld>
  <p:clrMapOvr>
    <a:masterClrMapping/>
  </p:clrMapOvr>
  <mc:AlternateContent xmlns:mc="http://schemas.openxmlformats.org/markup-compatibility/2006" xmlns:p14="http://schemas.microsoft.com/office/powerpoint/2010/main">
    <mc:Choice Requires="p14">
      <p:transition spd="slow" p14:dur="1500" advClick="0" advTm="3258">
        <p:random/>
      </p:transition>
    </mc:Choice>
    <mc:Fallback xmlns="">
      <p:transition spd="slow" advClick="0" advTm="3258">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500"/>
                                        <p:tgtEl>
                                          <p:spTgt spid="2"/>
                                        </p:tgtEl>
                                      </p:cBhvr>
                                    </p:animEffect>
                                  </p:childTnLst>
                                </p:cTn>
                              </p:par>
                              <p:par>
                                <p:cTn id="8" presetID="53" presetClass="entr" presetSubtype="0"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fltVal val="0"/>
                                          </p:val>
                                        </p:tav>
                                        <p:tav tm="100000">
                                          <p:val>
                                            <p:strVal val="#ppt_h"/>
                                          </p:val>
                                        </p:tav>
                                      </p:tavLst>
                                    </p:anim>
                                    <p:animEffect transition="in" filter="fade">
                                      <p:cBhvr>
                                        <p:cTn id="12" dur="500"/>
                                        <p:tgtEl>
                                          <p:spTgt spid="3"/>
                                        </p:tgtEl>
                                      </p:cBhvr>
                                    </p:animEffect>
                                  </p:childTnLst>
                                </p:cTn>
                              </p:par>
                              <p:par>
                                <p:cTn id="13" presetID="53" presetClass="entr" presetSubtype="0" fill="hold" grpId="0" nodeType="withEffect">
                                  <p:stCondLst>
                                    <p:cond delay="25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par>
                                <p:cTn id="18" presetID="53" presetClass="entr" presetSubtype="0" fill="hold" grpId="0" nodeType="withEffect">
                                  <p:stCondLst>
                                    <p:cond delay="50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par>
                                <p:cTn id="23" presetID="53" presetClass="entr" presetSubtype="0" fill="hold" grpId="0" nodeType="withEffect">
                                  <p:stCondLst>
                                    <p:cond delay="75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par>
                                <p:cTn id="28" presetID="2" presetClass="entr" presetSubtype="4" fill="hold" grpId="0" nodeType="withEffect">
                                  <p:stCondLst>
                                    <p:cond delay="1000"/>
                                  </p:stCondLst>
                                  <p:childTnLst>
                                    <p:set>
                                      <p:cBhvr>
                                        <p:cTn id="29" dur="1" fill="hold">
                                          <p:stCondLst>
                                            <p:cond delay="0"/>
                                          </p:stCondLst>
                                        </p:cTn>
                                        <p:tgtEl>
                                          <p:spTgt spid="28"/>
                                        </p:tgtEl>
                                        <p:attrNameLst>
                                          <p:attrName>style.visibility</p:attrName>
                                        </p:attrNameLst>
                                      </p:cBhvr>
                                      <p:to>
                                        <p:strVal val="visible"/>
                                      </p:to>
                                    </p:set>
                                    <p:anim calcmode="lin" valueType="num">
                                      <p:cBhvr additive="base">
                                        <p:cTn id="30" dur="500" fill="hold"/>
                                        <p:tgtEl>
                                          <p:spTgt spid="28"/>
                                        </p:tgtEl>
                                        <p:attrNameLst>
                                          <p:attrName>ppt_x</p:attrName>
                                        </p:attrNameLst>
                                      </p:cBhvr>
                                      <p:tavLst>
                                        <p:tav tm="0">
                                          <p:val>
                                            <p:strVal val="#ppt_x"/>
                                          </p:val>
                                        </p:tav>
                                        <p:tav tm="100000">
                                          <p:val>
                                            <p:strVal val="#ppt_x"/>
                                          </p:val>
                                        </p:tav>
                                      </p:tavLst>
                                    </p:anim>
                                    <p:anim calcmode="lin" valueType="num">
                                      <p:cBhvr additive="base">
                                        <p:cTn id="31" dur="500" fill="hold"/>
                                        <p:tgtEl>
                                          <p:spTgt spid="28"/>
                                        </p:tgtEl>
                                        <p:attrNameLst>
                                          <p:attrName>ppt_y</p:attrName>
                                        </p:attrNameLst>
                                      </p:cBhvr>
                                      <p:tavLst>
                                        <p:tav tm="0">
                                          <p:val>
                                            <p:strVal val="1+#ppt_h/2"/>
                                          </p:val>
                                        </p:tav>
                                        <p:tav tm="100000">
                                          <p:val>
                                            <p:strVal val="#ppt_y"/>
                                          </p:val>
                                        </p:tav>
                                      </p:tavLst>
                                    </p:anim>
                                  </p:childTnLst>
                                </p:cTn>
                              </p:par>
                              <p:par>
                                <p:cTn id="32" presetID="18" presetClass="entr" presetSubtype="6" fill="hold" nodeType="withEffect">
                                  <p:stCondLst>
                                    <p:cond delay="1250"/>
                                  </p:stCondLst>
                                  <p:childTnLst>
                                    <p:set>
                                      <p:cBhvr>
                                        <p:cTn id="33" dur="1" fill="hold">
                                          <p:stCondLst>
                                            <p:cond delay="0"/>
                                          </p:stCondLst>
                                        </p:cTn>
                                        <p:tgtEl>
                                          <p:spTgt spid="7"/>
                                        </p:tgtEl>
                                        <p:attrNameLst>
                                          <p:attrName>style.visibility</p:attrName>
                                        </p:attrNameLst>
                                      </p:cBhvr>
                                      <p:to>
                                        <p:strVal val="visible"/>
                                      </p:to>
                                    </p:set>
                                    <p:animEffect transition="in" filter="strips(downRight)">
                                      <p:cBhvr>
                                        <p:cTn id="34" dur="500"/>
                                        <p:tgtEl>
                                          <p:spTgt spid="7"/>
                                        </p:tgtEl>
                                      </p:cBhvr>
                                    </p:animEffect>
                                  </p:childTnLst>
                                </p:cTn>
                              </p:par>
                              <p:par>
                                <p:cTn id="35" presetID="18" presetClass="entr" presetSubtype="6" fill="hold" nodeType="withEffect">
                                  <p:stCondLst>
                                    <p:cond delay="1500"/>
                                  </p:stCondLst>
                                  <p:childTnLst>
                                    <p:set>
                                      <p:cBhvr>
                                        <p:cTn id="36" dur="1" fill="hold">
                                          <p:stCondLst>
                                            <p:cond delay="0"/>
                                          </p:stCondLst>
                                        </p:cTn>
                                        <p:tgtEl>
                                          <p:spTgt spid="8"/>
                                        </p:tgtEl>
                                        <p:attrNameLst>
                                          <p:attrName>style.visibility</p:attrName>
                                        </p:attrNameLst>
                                      </p:cBhvr>
                                      <p:to>
                                        <p:strVal val="visible"/>
                                      </p:to>
                                    </p:set>
                                    <p:animEffect transition="in" filter="strips(downRight)">
                                      <p:cBhvr>
                                        <p:cTn id="37" dur="500"/>
                                        <p:tgtEl>
                                          <p:spTgt spid="8"/>
                                        </p:tgtEl>
                                      </p:cBhvr>
                                    </p:animEffect>
                                  </p:childTnLst>
                                </p:cTn>
                              </p:par>
                              <p:par>
                                <p:cTn id="38" presetID="18" presetClass="entr" presetSubtype="6" fill="hold" nodeType="withEffect">
                                  <p:stCondLst>
                                    <p:cond delay="1750"/>
                                  </p:stCondLst>
                                  <p:childTnLst>
                                    <p:set>
                                      <p:cBhvr>
                                        <p:cTn id="39" dur="1" fill="hold">
                                          <p:stCondLst>
                                            <p:cond delay="0"/>
                                          </p:stCondLst>
                                        </p:cTn>
                                        <p:tgtEl>
                                          <p:spTgt spid="9"/>
                                        </p:tgtEl>
                                        <p:attrNameLst>
                                          <p:attrName>style.visibility</p:attrName>
                                        </p:attrNameLst>
                                      </p:cBhvr>
                                      <p:to>
                                        <p:strVal val="visible"/>
                                      </p:to>
                                    </p:set>
                                    <p:animEffect transition="in" filter="strips(downRight)">
                                      <p:cBhvr>
                                        <p:cTn id="40" dur="500"/>
                                        <p:tgtEl>
                                          <p:spTgt spid="9"/>
                                        </p:tgtEl>
                                      </p:cBhvr>
                                    </p:animEffect>
                                  </p:childTnLst>
                                </p:cTn>
                              </p:par>
                              <p:par>
                                <p:cTn id="41" presetID="2" presetClass="entr" presetSubtype="4" fill="hold" nodeType="withEffect">
                                  <p:stCondLst>
                                    <p:cond delay="225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225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ppt_x"/>
                                          </p:val>
                                        </p:tav>
                                        <p:tav tm="100000">
                                          <p:val>
                                            <p:strVal val="#ppt_x"/>
                                          </p:val>
                                        </p:tav>
                                      </p:tavLst>
                                    </p:anim>
                                    <p:anim calcmode="lin" valueType="num">
                                      <p:cBhvr additive="base">
                                        <p:cTn id="48" dur="500" fill="hold"/>
                                        <p:tgtEl>
                                          <p:spTgt spid="10"/>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225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ppt_x"/>
                                          </p:val>
                                        </p:tav>
                                        <p:tav tm="100000">
                                          <p:val>
                                            <p:strVal val="#ppt_x"/>
                                          </p:val>
                                        </p:tav>
                                      </p:tavLst>
                                    </p:anim>
                                    <p:anim calcmode="lin" valueType="num">
                                      <p:cBhvr additive="base">
                                        <p:cTn id="52" dur="500" fill="hold"/>
                                        <p:tgtEl>
                                          <p:spTgt spid="13"/>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225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ppt_x"/>
                                          </p:val>
                                        </p:tav>
                                        <p:tav tm="100000">
                                          <p:val>
                                            <p:strVal val="#ppt_x"/>
                                          </p:val>
                                        </p:tav>
                                      </p:tavLst>
                                    </p:anim>
                                    <p:anim calcmode="lin" valueType="num">
                                      <p:cBhvr additive="base">
                                        <p:cTn id="56" dur="500" fill="hold"/>
                                        <p:tgtEl>
                                          <p:spTgt spid="14"/>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2250"/>
                                  </p:stCondLst>
                                  <p:childTnLst>
                                    <p:set>
                                      <p:cBhvr>
                                        <p:cTn id="58" dur="1" fill="hold">
                                          <p:stCondLst>
                                            <p:cond delay="0"/>
                                          </p:stCondLst>
                                        </p:cTn>
                                        <p:tgtEl>
                                          <p:spTgt spid="25"/>
                                        </p:tgtEl>
                                        <p:attrNameLst>
                                          <p:attrName>style.visibility</p:attrName>
                                        </p:attrNameLst>
                                      </p:cBhvr>
                                      <p:to>
                                        <p:strVal val="visible"/>
                                      </p:to>
                                    </p:set>
                                    <p:anim calcmode="lin" valueType="num">
                                      <p:cBhvr additive="base">
                                        <p:cTn id="59" dur="500" fill="hold"/>
                                        <p:tgtEl>
                                          <p:spTgt spid="25"/>
                                        </p:tgtEl>
                                        <p:attrNameLst>
                                          <p:attrName>ppt_x</p:attrName>
                                        </p:attrNameLst>
                                      </p:cBhvr>
                                      <p:tavLst>
                                        <p:tav tm="0">
                                          <p:val>
                                            <p:strVal val="#ppt_x"/>
                                          </p:val>
                                        </p:tav>
                                        <p:tav tm="100000">
                                          <p:val>
                                            <p:strVal val="#ppt_x"/>
                                          </p:val>
                                        </p:tav>
                                      </p:tavLst>
                                    </p:anim>
                                    <p:anim calcmode="lin" valueType="num">
                                      <p:cBhvr additive="base">
                                        <p:cTn id="60" dur="500" fill="hold"/>
                                        <p:tgtEl>
                                          <p:spTgt spid="25"/>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2250"/>
                                  </p:stCondLst>
                                  <p:childTnLst>
                                    <p:set>
                                      <p:cBhvr>
                                        <p:cTn id="62" dur="1" fill="hold">
                                          <p:stCondLst>
                                            <p:cond delay="0"/>
                                          </p:stCondLst>
                                        </p:cTn>
                                        <p:tgtEl>
                                          <p:spTgt spid="11"/>
                                        </p:tgtEl>
                                        <p:attrNameLst>
                                          <p:attrName>style.visibility</p:attrName>
                                        </p:attrNameLst>
                                      </p:cBhvr>
                                      <p:to>
                                        <p:strVal val="visible"/>
                                      </p:to>
                                    </p:set>
                                    <p:anim calcmode="lin" valueType="num">
                                      <p:cBhvr additive="base">
                                        <p:cTn id="63" dur="500" fill="hold"/>
                                        <p:tgtEl>
                                          <p:spTgt spid="11"/>
                                        </p:tgtEl>
                                        <p:attrNameLst>
                                          <p:attrName>ppt_x</p:attrName>
                                        </p:attrNameLst>
                                      </p:cBhvr>
                                      <p:tavLst>
                                        <p:tav tm="0">
                                          <p:val>
                                            <p:strVal val="#ppt_x"/>
                                          </p:val>
                                        </p:tav>
                                        <p:tav tm="100000">
                                          <p:val>
                                            <p:strVal val="#ppt_x"/>
                                          </p:val>
                                        </p:tav>
                                      </p:tavLst>
                                    </p:anim>
                                    <p:anim calcmode="lin" valueType="num">
                                      <p:cBhvr additive="base">
                                        <p:cTn id="64" dur="500" fill="hold"/>
                                        <p:tgtEl>
                                          <p:spTgt spid="11"/>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225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fill="hold"/>
                                        <p:tgtEl>
                                          <p:spTgt spid="15"/>
                                        </p:tgtEl>
                                        <p:attrNameLst>
                                          <p:attrName>ppt_x</p:attrName>
                                        </p:attrNameLst>
                                      </p:cBhvr>
                                      <p:tavLst>
                                        <p:tav tm="0">
                                          <p:val>
                                            <p:strVal val="#ppt_x"/>
                                          </p:val>
                                        </p:tav>
                                        <p:tav tm="100000">
                                          <p:val>
                                            <p:strVal val="#ppt_x"/>
                                          </p:val>
                                        </p:tav>
                                      </p:tavLst>
                                    </p:anim>
                                    <p:anim calcmode="lin" valueType="num">
                                      <p:cBhvr additive="base">
                                        <p:cTn id="68" dur="500" fill="hold"/>
                                        <p:tgtEl>
                                          <p:spTgt spid="15"/>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2250"/>
                                  </p:stCondLst>
                                  <p:childTnLst>
                                    <p:set>
                                      <p:cBhvr>
                                        <p:cTn id="70" dur="1" fill="hold">
                                          <p:stCondLst>
                                            <p:cond delay="0"/>
                                          </p:stCondLst>
                                        </p:cTn>
                                        <p:tgtEl>
                                          <p:spTgt spid="16"/>
                                        </p:tgtEl>
                                        <p:attrNameLst>
                                          <p:attrName>style.visibility</p:attrName>
                                        </p:attrNameLst>
                                      </p:cBhvr>
                                      <p:to>
                                        <p:strVal val="visible"/>
                                      </p:to>
                                    </p:set>
                                    <p:anim calcmode="lin" valueType="num">
                                      <p:cBhvr additive="base">
                                        <p:cTn id="71" dur="500" fill="hold"/>
                                        <p:tgtEl>
                                          <p:spTgt spid="16"/>
                                        </p:tgtEl>
                                        <p:attrNameLst>
                                          <p:attrName>ppt_x</p:attrName>
                                        </p:attrNameLst>
                                      </p:cBhvr>
                                      <p:tavLst>
                                        <p:tav tm="0">
                                          <p:val>
                                            <p:strVal val="#ppt_x"/>
                                          </p:val>
                                        </p:tav>
                                        <p:tav tm="100000">
                                          <p:val>
                                            <p:strVal val="#ppt_x"/>
                                          </p:val>
                                        </p:tav>
                                      </p:tavLst>
                                    </p:anim>
                                    <p:anim calcmode="lin" valueType="num">
                                      <p:cBhvr additive="base">
                                        <p:cTn id="72" dur="500" fill="hold"/>
                                        <p:tgtEl>
                                          <p:spTgt spid="16"/>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2250"/>
                                  </p:stCondLst>
                                  <p:childTnLst>
                                    <p:set>
                                      <p:cBhvr>
                                        <p:cTn id="74" dur="1" fill="hold">
                                          <p:stCondLst>
                                            <p:cond delay="0"/>
                                          </p:stCondLst>
                                        </p:cTn>
                                        <p:tgtEl>
                                          <p:spTgt spid="19"/>
                                        </p:tgtEl>
                                        <p:attrNameLst>
                                          <p:attrName>style.visibility</p:attrName>
                                        </p:attrNameLst>
                                      </p:cBhvr>
                                      <p:to>
                                        <p:strVal val="visible"/>
                                      </p:to>
                                    </p:set>
                                    <p:anim calcmode="lin" valueType="num">
                                      <p:cBhvr additive="base">
                                        <p:cTn id="75" dur="500" fill="hold"/>
                                        <p:tgtEl>
                                          <p:spTgt spid="19"/>
                                        </p:tgtEl>
                                        <p:attrNameLst>
                                          <p:attrName>ppt_x</p:attrName>
                                        </p:attrNameLst>
                                      </p:cBhvr>
                                      <p:tavLst>
                                        <p:tav tm="0">
                                          <p:val>
                                            <p:strVal val="#ppt_x"/>
                                          </p:val>
                                        </p:tav>
                                        <p:tav tm="100000">
                                          <p:val>
                                            <p:strVal val="#ppt_x"/>
                                          </p:val>
                                        </p:tav>
                                      </p:tavLst>
                                    </p:anim>
                                    <p:anim calcmode="lin" valueType="num">
                                      <p:cBhvr additive="base">
                                        <p:cTn id="76" dur="500" fill="hold"/>
                                        <p:tgtEl>
                                          <p:spTgt spid="19"/>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2250"/>
                                  </p:stCondLst>
                                  <p:childTnLst>
                                    <p:set>
                                      <p:cBhvr>
                                        <p:cTn id="78" dur="1" fill="hold">
                                          <p:stCondLst>
                                            <p:cond delay="0"/>
                                          </p:stCondLst>
                                        </p:cTn>
                                        <p:tgtEl>
                                          <p:spTgt spid="12"/>
                                        </p:tgtEl>
                                        <p:attrNameLst>
                                          <p:attrName>style.visibility</p:attrName>
                                        </p:attrNameLst>
                                      </p:cBhvr>
                                      <p:to>
                                        <p:strVal val="visible"/>
                                      </p:to>
                                    </p:set>
                                    <p:anim calcmode="lin" valueType="num">
                                      <p:cBhvr additive="base">
                                        <p:cTn id="79" dur="500" fill="hold"/>
                                        <p:tgtEl>
                                          <p:spTgt spid="12"/>
                                        </p:tgtEl>
                                        <p:attrNameLst>
                                          <p:attrName>ppt_x</p:attrName>
                                        </p:attrNameLst>
                                      </p:cBhvr>
                                      <p:tavLst>
                                        <p:tav tm="0">
                                          <p:val>
                                            <p:strVal val="#ppt_x"/>
                                          </p:val>
                                        </p:tav>
                                        <p:tav tm="100000">
                                          <p:val>
                                            <p:strVal val="#ppt_x"/>
                                          </p:val>
                                        </p:tav>
                                      </p:tavLst>
                                    </p:anim>
                                    <p:anim calcmode="lin" valueType="num">
                                      <p:cBhvr additive="base">
                                        <p:cTn id="80" dur="500" fill="hold"/>
                                        <p:tgtEl>
                                          <p:spTgt spid="12"/>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2250"/>
                                  </p:stCondLst>
                                  <p:childTnLst>
                                    <p:set>
                                      <p:cBhvr>
                                        <p:cTn id="82" dur="1" fill="hold">
                                          <p:stCondLst>
                                            <p:cond delay="0"/>
                                          </p:stCondLst>
                                        </p:cTn>
                                        <p:tgtEl>
                                          <p:spTgt spid="17"/>
                                        </p:tgtEl>
                                        <p:attrNameLst>
                                          <p:attrName>style.visibility</p:attrName>
                                        </p:attrNameLst>
                                      </p:cBhvr>
                                      <p:to>
                                        <p:strVal val="visible"/>
                                      </p:to>
                                    </p:set>
                                    <p:anim calcmode="lin" valueType="num">
                                      <p:cBhvr additive="base">
                                        <p:cTn id="83" dur="500" fill="hold"/>
                                        <p:tgtEl>
                                          <p:spTgt spid="17"/>
                                        </p:tgtEl>
                                        <p:attrNameLst>
                                          <p:attrName>ppt_x</p:attrName>
                                        </p:attrNameLst>
                                      </p:cBhvr>
                                      <p:tavLst>
                                        <p:tav tm="0">
                                          <p:val>
                                            <p:strVal val="#ppt_x"/>
                                          </p:val>
                                        </p:tav>
                                        <p:tav tm="100000">
                                          <p:val>
                                            <p:strVal val="#ppt_x"/>
                                          </p:val>
                                        </p:tav>
                                      </p:tavLst>
                                    </p:anim>
                                    <p:anim calcmode="lin" valueType="num">
                                      <p:cBhvr additive="base">
                                        <p:cTn id="84" dur="500" fill="hold"/>
                                        <p:tgtEl>
                                          <p:spTgt spid="17"/>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2250"/>
                                  </p:stCondLst>
                                  <p:childTnLst>
                                    <p:set>
                                      <p:cBhvr>
                                        <p:cTn id="86" dur="1" fill="hold">
                                          <p:stCondLst>
                                            <p:cond delay="0"/>
                                          </p:stCondLst>
                                        </p:cTn>
                                        <p:tgtEl>
                                          <p:spTgt spid="18"/>
                                        </p:tgtEl>
                                        <p:attrNameLst>
                                          <p:attrName>style.visibility</p:attrName>
                                        </p:attrNameLst>
                                      </p:cBhvr>
                                      <p:to>
                                        <p:strVal val="visible"/>
                                      </p:to>
                                    </p:set>
                                    <p:anim calcmode="lin" valueType="num">
                                      <p:cBhvr additive="base">
                                        <p:cTn id="87" dur="500" fill="hold"/>
                                        <p:tgtEl>
                                          <p:spTgt spid="18"/>
                                        </p:tgtEl>
                                        <p:attrNameLst>
                                          <p:attrName>ppt_x</p:attrName>
                                        </p:attrNameLst>
                                      </p:cBhvr>
                                      <p:tavLst>
                                        <p:tav tm="0">
                                          <p:val>
                                            <p:strVal val="#ppt_x"/>
                                          </p:val>
                                        </p:tav>
                                        <p:tav tm="100000">
                                          <p:val>
                                            <p:strVal val="#ppt_x"/>
                                          </p:val>
                                        </p:tav>
                                      </p:tavLst>
                                    </p:anim>
                                    <p:anim calcmode="lin" valueType="num">
                                      <p:cBhvr additive="base">
                                        <p:cTn id="8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10" grpId="0" animBg="1"/>
      <p:bldP spid="11" grpId="0" animBg="1"/>
      <p:bldP spid="12" grpId="0" animBg="1"/>
      <p:bldP spid="13" grpId="0"/>
      <p:bldP spid="14" grpId="0"/>
      <p:bldP spid="15" grpId="0"/>
      <p:bldP spid="16" grpId="0"/>
      <p:bldP spid="17" grpId="0"/>
      <p:bldP spid="18" grpId="0"/>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57280" y="1060114"/>
            <a:ext cx="4115514" cy="3124742"/>
          </a:xfrm>
          <a:prstGeom prst="rect">
            <a:avLst/>
          </a:prstGeom>
          <a:noFill/>
        </p:spPr>
        <p:txBody>
          <a:bodyPr lIns="91447" tIns="45723" rIns="91447" bIns="45723"/>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 name="任意多边形 2"/>
          <p:cNvSpPr/>
          <p:nvPr/>
        </p:nvSpPr>
        <p:spPr>
          <a:xfrm>
            <a:off x="1863291" y="1060114"/>
            <a:ext cx="1303493" cy="989689"/>
          </a:xfrm>
          <a:custGeom>
            <a:avLst/>
            <a:gdLst>
              <a:gd name="connsiteX0" fmla="*/ 0 w 1303267"/>
              <a:gd name="connsiteY0" fmla="*/ 989517 h 989517"/>
              <a:gd name="connsiteX1" fmla="*/ 651634 w 1303267"/>
              <a:gd name="connsiteY1" fmla="*/ 0 h 989517"/>
              <a:gd name="connsiteX2" fmla="*/ 651634 w 1303267"/>
              <a:gd name="connsiteY2" fmla="*/ 0 h 989517"/>
              <a:gd name="connsiteX3" fmla="*/ 1303267 w 1303267"/>
              <a:gd name="connsiteY3" fmla="*/ 989517 h 989517"/>
              <a:gd name="connsiteX4" fmla="*/ 0 w 1303267"/>
              <a:gd name="connsiteY4" fmla="*/ 989517 h 989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267" h="989517">
                <a:moveTo>
                  <a:pt x="0" y="989517"/>
                </a:moveTo>
                <a:lnTo>
                  <a:pt x="651634" y="0"/>
                </a:lnTo>
                <a:lnTo>
                  <a:pt x="651634" y="0"/>
                </a:lnTo>
                <a:lnTo>
                  <a:pt x="1303267" y="989517"/>
                </a:lnTo>
                <a:lnTo>
                  <a:pt x="0" y="989517"/>
                </a:lnTo>
                <a:close/>
              </a:path>
            </a:pathLst>
          </a:custGeom>
          <a:solidFill>
            <a:schemeClr val="accent4"/>
          </a:solidFill>
          <a:ln w="25400" cap="flat" cmpd="sng" algn="ctr">
            <a:solidFill>
              <a:sysClr val="window" lastClr="FFFFFF">
                <a:lumMod val="95000"/>
              </a:sys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5241" tIns="15241" rIns="15241" bIns="15241" numCol="1" spcCol="1270" anchor="ctr" anchorCtr="0">
            <a:noAutofit/>
          </a:bodyPr>
          <a:lstStyle/>
          <a:p>
            <a:pPr algn="ctr" defTabSz="533452">
              <a:lnSpc>
                <a:spcPct val="90000"/>
              </a:lnSpc>
              <a:spcAft>
                <a:spcPct val="35000"/>
              </a:spcAft>
            </a:pPr>
            <a:r>
              <a:rPr lang="zh-CN" altLang="en-US" sz="1200" dirty="0">
                <a:solidFill>
                  <a:schemeClr val="bg1"/>
                </a:solidFill>
                <a:latin typeface="Arial" pitchFamily="34" charset="0"/>
                <a:ea typeface="微软雅黑" panose="020B0503020204020204" pitchFamily="34" charset="-122"/>
                <a:cs typeface="Arial" pitchFamily="34" charset="0"/>
                <a:sym typeface="Arial" panose="020B0604020202020204" pitchFamily="34" charset="0"/>
              </a:rPr>
              <a:t>Add text</a:t>
            </a:r>
            <a:endParaRPr lang="en-JM" sz="1200" dirty="0">
              <a:solidFill>
                <a:schemeClr val="bg1"/>
              </a:solidFill>
              <a:latin typeface="Arial" pitchFamily="34" charset="0"/>
              <a:ea typeface="微软雅黑" panose="020B0503020204020204" pitchFamily="34" charset="-122"/>
              <a:cs typeface="Arial" pitchFamily="34" charset="0"/>
              <a:sym typeface="Arial" panose="020B0604020202020204" pitchFamily="34" charset="0"/>
            </a:endParaRPr>
          </a:p>
        </p:txBody>
      </p:sp>
      <p:sp>
        <p:nvSpPr>
          <p:cNvPr id="4" name="任意多边形 3"/>
          <p:cNvSpPr/>
          <p:nvPr/>
        </p:nvSpPr>
        <p:spPr>
          <a:xfrm>
            <a:off x="1394620" y="2049803"/>
            <a:ext cx="2240833" cy="711684"/>
          </a:xfrm>
          <a:custGeom>
            <a:avLst/>
            <a:gdLst>
              <a:gd name="connsiteX0" fmla="*/ 0 w 2240444"/>
              <a:gd name="connsiteY0" fmla="*/ 711560 h 711560"/>
              <a:gd name="connsiteX1" fmla="*/ 468591 w 2240444"/>
              <a:gd name="connsiteY1" fmla="*/ 0 h 711560"/>
              <a:gd name="connsiteX2" fmla="*/ 1771853 w 2240444"/>
              <a:gd name="connsiteY2" fmla="*/ 0 h 711560"/>
              <a:gd name="connsiteX3" fmla="*/ 2240444 w 2240444"/>
              <a:gd name="connsiteY3" fmla="*/ 711560 h 711560"/>
              <a:gd name="connsiteX4" fmla="*/ 0 w 2240444"/>
              <a:gd name="connsiteY4" fmla="*/ 711560 h 711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0444" h="711560">
                <a:moveTo>
                  <a:pt x="0" y="711560"/>
                </a:moveTo>
                <a:lnTo>
                  <a:pt x="468591" y="0"/>
                </a:lnTo>
                <a:lnTo>
                  <a:pt x="1771853" y="0"/>
                </a:lnTo>
                <a:lnTo>
                  <a:pt x="2240444" y="711560"/>
                </a:lnTo>
                <a:lnTo>
                  <a:pt x="0" y="711560"/>
                </a:lnTo>
                <a:close/>
              </a:path>
            </a:pathLst>
          </a:custGeom>
          <a:solidFill>
            <a:schemeClr val="accent3"/>
          </a:solidFill>
          <a:ln w="25400" cap="flat" cmpd="sng" algn="ctr">
            <a:solidFill>
              <a:sysClr val="window" lastClr="FFFFFF">
                <a:lumMod val="95000"/>
              </a:sys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407347" tIns="15241" rIns="407346" bIns="15241" numCol="1" spcCol="1270" anchor="ctr" anchorCtr="0">
            <a:noAutofit/>
          </a:bodyPr>
          <a:lstStyle/>
          <a:p>
            <a:pPr algn="ctr" defTabSz="533452">
              <a:lnSpc>
                <a:spcPct val="90000"/>
              </a:lnSpc>
              <a:spcAft>
                <a:spcPct val="35000"/>
              </a:spcAft>
            </a:pPr>
            <a:r>
              <a:rPr lang="zh-CN" altLang="en-US" sz="1200" dirty="0">
                <a:solidFill>
                  <a:schemeClr val="bg1"/>
                </a:solidFill>
                <a:latin typeface="Arial" pitchFamily="34" charset="0"/>
                <a:ea typeface="微软雅黑" panose="020B0503020204020204" pitchFamily="34" charset="-122"/>
                <a:cs typeface="Arial" pitchFamily="34" charset="0"/>
                <a:sym typeface="Arial" panose="020B0604020202020204" pitchFamily="34" charset="0"/>
              </a:rPr>
              <a:t>Add text</a:t>
            </a:r>
            <a:endParaRPr lang="en-JM" sz="1200" dirty="0">
              <a:solidFill>
                <a:schemeClr val="bg1"/>
              </a:solidFill>
              <a:latin typeface="Arial" pitchFamily="34" charset="0"/>
              <a:ea typeface="微软雅黑" panose="020B0503020204020204" pitchFamily="34" charset="-122"/>
              <a:cs typeface="Arial" pitchFamily="34" charset="0"/>
              <a:sym typeface="Arial" panose="020B0604020202020204" pitchFamily="34" charset="0"/>
            </a:endParaRPr>
          </a:p>
        </p:txBody>
      </p:sp>
      <p:sp>
        <p:nvSpPr>
          <p:cNvPr id="5" name="任意多边形 4"/>
          <p:cNvSpPr/>
          <p:nvPr/>
        </p:nvSpPr>
        <p:spPr>
          <a:xfrm>
            <a:off x="925949" y="2761488"/>
            <a:ext cx="3178174" cy="711684"/>
          </a:xfrm>
          <a:custGeom>
            <a:avLst/>
            <a:gdLst>
              <a:gd name="connsiteX0" fmla="*/ 0 w 3177622"/>
              <a:gd name="connsiteY0" fmla="*/ 711560 h 711560"/>
              <a:gd name="connsiteX1" fmla="*/ 468591 w 3177622"/>
              <a:gd name="connsiteY1" fmla="*/ 0 h 711560"/>
              <a:gd name="connsiteX2" fmla="*/ 2709031 w 3177622"/>
              <a:gd name="connsiteY2" fmla="*/ 0 h 711560"/>
              <a:gd name="connsiteX3" fmla="*/ 3177622 w 3177622"/>
              <a:gd name="connsiteY3" fmla="*/ 711560 h 711560"/>
              <a:gd name="connsiteX4" fmla="*/ 0 w 3177622"/>
              <a:gd name="connsiteY4" fmla="*/ 711560 h 711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7622" h="711560">
                <a:moveTo>
                  <a:pt x="0" y="711560"/>
                </a:moveTo>
                <a:lnTo>
                  <a:pt x="468591" y="0"/>
                </a:lnTo>
                <a:lnTo>
                  <a:pt x="2709031" y="0"/>
                </a:lnTo>
                <a:lnTo>
                  <a:pt x="3177622" y="711560"/>
                </a:lnTo>
                <a:lnTo>
                  <a:pt x="0" y="711560"/>
                </a:lnTo>
                <a:close/>
              </a:path>
            </a:pathLst>
          </a:custGeom>
          <a:solidFill>
            <a:schemeClr val="accent2"/>
          </a:solidFill>
          <a:ln w="25400" cap="flat" cmpd="sng" algn="ctr">
            <a:solidFill>
              <a:sysClr val="window" lastClr="FFFFFF">
                <a:lumMod val="95000"/>
              </a:sys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571364" tIns="15241" rIns="571364" bIns="15241" numCol="1" spcCol="1270" anchor="ctr" anchorCtr="0">
            <a:noAutofit/>
          </a:bodyPr>
          <a:lstStyle/>
          <a:p>
            <a:pPr algn="ctr" defTabSz="533452">
              <a:lnSpc>
                <a:spcPct val="90000"/>
              </a:lnSpc>
              <a:spcAft>
                <a:spcPct val="35000"/>
              </a:spcAft>
            </a:pPr>
            <a:r>
              <a:rPr lang="zh-CN" altLang="en-US" sz="1200" dirty="0">
                <a:solidFill>
                  <a:schemeClr val="bg1"/>
                </a:solidFill>
                <a:latin typeface="Arial" pitchFamily="34" charset="0"/>
                <a:ea typeface="微软雅黑" panose="020B0503020204020204" pitchFamily="34" charset="-122"/>
                <a:cs typeface="Arial" pitchFamily="34" charset="0"/>
                <a:sym typeface="Arial" panose="020B0604020202020204" pitchFamily="34" charset="0"/>
              </a:rPr>
              <a:t>Add text</a:t>
            </a:r>
            <a:endParaRPr lang="en-JM" sz="1200" dirty="0">
              <a:solidFill>
                <a:schemeClr val="bg1"/>
              </a:solidFill>
              <a:latin typeface="Arial" pitchFamily="34" charset="0"/>
              <a:ea typeface="微软雅黑" panose="020B0503020204020204" pitchFamily="34" charset="-122"/>
              <a:cs typeface="Arial" pitchFamily="34" charset="0"/>
              <a:sym typeface="Arial" panose="020B0604020202020204" pitchFamily="34" charset="0"/>
            </a:endParaRPr>
          </a:p>
        </p:txBody>
      </p:sp>
      <p:sp>
        <p:nvSpPr>
          <p:cNvPr id="6" name="任意多边形 5"/>
          <p:cNvSpPr/>
          <p:nvPr/>
        </p:nvSpPr>
        <p:spPr>
          <a:xfrm>
            <a:off x="457280" y="3473172"/>
            <a:ext cx="4115514" cy="711684"/>
          </a:xfrm>
          <a:custGeom>
            <a:avLst/>
            <a:gdLst>
              <a:gd name="connsiteX0" fmla="*/ 0 w 4114800"/>
              <a:gd name="connsiteY0" fmla="*/ 711560 h 711560"/>
              <a:gd name="connsiteX1" fmla="*/ 468591 w 4114800"/>
              <a:gd name="connsiteY1" fmla="*/ 0 h 711560"/>
              <a:gd name="connsiteX2" fmla="*/ 3646209 w 4114800"/>
              <a:gd name="connsiteY2" fmla="*/ 0 h 711560"/>
              <a:gd name="connsiteX3" fmla="*/ 4114800 w 4114800"/>
              <a:gd name="connsiteY3" fmla="*/ 711560 h 711560"/>
              <a:gd name="connsiteX4" fmla="*/ 0 w 4114800"/>
              <a:gd name="connsiteY4" fmla="*/ 711560 h 711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800" h="711560">
                <a:moveTo>
                  <a:pt x="0" y="711560"/>
                </a:moveTo>
                <a:lnTo>
                  <a:pt x="468591" y="0"/>
                </a:lnTo>
                <a:lnTo>
                  <a:pt x="3646209" y="0"/>
                </a:lnTo>
                <a:lnTo>
                  <a:pt x="4114800" y="711560"/>
                </a:lnTo>
                <a:lnTo>
                  <a:pt x="0" y="711560"/>
                </a:lnTo>
                <a:close/>
              </a:path>
            </a:pathLst>
          </a:custGeom>
          <a:solidFill>
            <a:schemeClr val="accent1"/>
          </a:solidFill>
          <a:ln w="25400" cap="flat" cmpd="sng" algn="ctr">
            <a:solidFill>
              <a:sysClr val="window" lastClr="FFFFFF">
                <a:lumMod val="95000"/>
              </a:sys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735382" tIns="15241" rIns="735384" bIns="15241" numCol="1" spcCol="1270" anchor="ctr" anchorCtr="0">
            <a:noAutofit/>
          </a:bodyPr>
          <a:lstStyle/>
          <a:p>
            <a:pPr algn="ctr" defTabSz="533452">
              <a:lnSpc>
                <a:spcPct val="90000"/>
              </a:lnSpc>
              <a:spcAft>
                <a:spcPct val="35000"/>
              </a:spcAft>
            </a:pPr>
            <a:r>
              <a:rPr lang="zh-CN" altLang="en-US" sz="1200" dirty="0">
                <a:solidFill>
                  <a:schemeClr val="bg1"/>
                </a:solidFill>
                <a:latin typeface="Arial" pitchFamily="34" charset="0"/>
                <a:ea typeface="微软雅黑" panose="020B0503020204020204" pitchFamily="34" charset="-122"/>
                <a:cs typeface="Arial" pitchFamily="34" charset="0"/>
                <a:sym typeface="Arial" panose="020B0604020202020204" pitchFamily="34" charset="0"/>
              </a:rPr>
              <a:t>Add text</a:t>
            </a:r>
            <a:endParaRPr lang="en-JM" sz="1200" dirty="0">
              <a:solidFill>
                <a:schemeClr val="bg1"/>
              </a:solidFill>
              <a:latin typeface="Arial" pitchFamily="34" charset="0"/>
              <a:ea typeface="微软雅黑" panose="020B0503020204020204" pitchFamily="34" charset="-122"/>
              <a:cs typeface="Arial" pitchFamily="34" charset="0"/>
              <a:sym typeface="Arial" panose="020B0604020202020204" pitchFamily="34" charset="0"/>
            </a:endParaRPr>
          </a:p>
        </p:txBody>
      </p:sp>
      <p:grpSp>
        <p:nvGrpSpPr>
          <p:cNvPr id="7" name="组合 6"/>
          <p:cNvGrpSpPr/>
          <p:nvPr/>
        </p:nvGrpSpPr>
        <p:grpSpPr>
          <a:xfrm>
            <a:off x="4865448" y="1169736"/>
            <a:ext cx="3961128" cy="432632"/>
            <a:chOff x="4932040" y="1169181"/>
            <a:chExt cx="3960440" cy="432556"/>
          </a:xfrm>
        </p:grpSpPr>
        <p:sp>
          <p:nvSpPr>
            <p:cNvPr id="8" name="Content Placeholder 9"/>
            <p:cNvSpPr txBox="1">
              <a:spLocks/>
            </p:cNvSpPr>
            <p:nvPr/>
          </p:nvSpPr>
          <p:spPr>
            <a:xfrm>
              <a:off x="4932040" y="1235977"/>
              <a:ext cx="609600" cy="365760"/>
            </a:xfrm>
            <a:prstGeom prst="rect">
              <a:avLst/>
            </a:prstGeom>
            <a:solidFill>
              <a:schemeClr val="accent4"/>
            </a:solidFill>
            <a:ln>
              <a:noFill/>
            </a:ln>
          </p:spPr>
          <p:txBody>
            <a:bodyPr vert="horz" wrap="none" lIns="91456" tIns="0" rIns="91456" bIns="45728" rtlCol="0" anchor="ctr">
              <a:normAutofit/>
            </a:bodyPr>
            <a:lstStyle>
              <a:lvl1pPr marL="342900" indent="-342900" algn="ctr" defTabSz="914400" rtl="0" eaLnBrk="1" latinLnBrk="0" hangingPunct="1">
                <a:spcBef>
                  <a:spcPct val="20000"/>
                </a:spcBef>
                <a:buFont typeface="Arial" pitchFamily="34" charset="0"/>
                <a:buNone/>
                <a:defRPr sz="1700" b="0" kern="1200">
                  <a:solidFill>
                    <a:schemeClr val="bg1"/>
                  </a:solidFill>
                  <a:latin typeface="Bebas Neue"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1600" kern="1200">
                  <a:solidFill>
                    <a:schemeClr val="tx1">
                      <a:lumMod val="85000"/>
                      <a:lumOff val="15000"/>
                    </a:schemeClr>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lumMod val="85000"/>
                      <a:lumOff val="1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lumMod val="85000"/>
                      <a:lumOff val="15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lumMod val="85000"/>
                      <a:lumOff val="1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34" indent="-342934" defTabSz="914489">
                <a:defRPr/>
              </a:pPr>
              <a:endParaRPr lang="en-JM" sz="105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矩形 8"/>
            <p:cNvSpPr/>
            <p:nvPr/>
          </p:nvSpPr>
          <p:spPr>
            <a:xfrm>
              <a:off x="5624395" y="1169181"/>
              <a:ext cx="3268085" cy="430886"/>
            </a:xfrm>
            <a:prstGeom prst="rect">
              <a:avLst/>
            </a:prstGeom>
          </p:spPr>
          <p:txBody>
            <a:bodyPr wrap="square">
              <a:spAutoFit/>
            </a:bodyPr>
            <a:lstStyle/>
            <a:p>
              <a:pPr lvl="0"/>
              <a:r>
                <a:rPr lang="zh-CN" altLang="en-US" sz="1050" dirty="0">
                  <a:solidFill>
                    <a:schemeClr val="bg1">
                      <a:lumMod val="50000"/>
                    </a:schemeClr>
                  </a:solidFill>
                  <a:latin typeface="Arial" pitchFamily="34" charset="0"/>
                  <a:ea typeface="微软雅黑" panose="020B0503020204020204" pitchFamily="34" charset="-122"/>
                  <a:cs typeface="Arial" pitchFamily="34" charset="0"/>
                  <a:sym typeface="Arial" panose="020B0604020202020204" pitchFamily="34" charset="0"/>
                </a:rPr>
                <a:t>Click here to add</a:t>
              </a:r>
              <a:r>
                <a:rPr lang="zh-CN" altLang="en-US" sz="105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Text, click here to add text, click here to add text, click here to add text, click here to add text.</a:t>
              </a:r>
              <a:endParaRPr lang="en-JM" altLang="zh-CN" sz="1050" dirty="0">
                <a:solidFill>
                  <a:schemeClr val="bg1">
                    <a:lumMod val="50000"/>
                  </a:schemeClr>
                </a:solidFill>
                <a:latin typeface="Arial" pitchFamily="34" charset="0"/>
                <a:ea typeface="微软雅黑" panose="020B0503020204020204" pitchFamily="34" charset="-122"/>
                <a:cs typeface="Arial" pitchFamily="34" charset="0"/>
                <a:sym typeface="Arial" panose="020B0604020202020204" pitchFamily="34" charset="0"/>
              </a:endParaRPr>
            </a:p>
          </p:txBody>
        </p:sp>
      </p:grpSp>
      <p:grpSp>
        <p:nvGrpSpPr>
          <p:cNvPr id="10" name="组合 9"/>
          <p:cNvGrpSpPr/>
          <p:nvPr/>
        </p:nvGrpSpPr>
        <p:grpSpPr>
          <a:xfrm>
            <a:off x="4865448" y="2011535"/>
            <a:ext cx="3961128" cy="430962"/>
            <a:chOff x="4932040" y="2010833"/>
            <a:chExt cx="3960440" cy="430886"/>
          </a:xfrm>
        </p:grpSpPr>
        <p:sp>
          <p:nvSpPr>
            <p:cNvPr id="11" name="Content Placeholder 10"/>
            <p:cNvSpPr txBox="1">
              <a:spLocks/>
            </p:cNvSpPr>
            <p:nvPr/>
          </p:nvSpPr>
          <p:spPr>
            <a:xfrm>
              <a:off x="4932040" y="2074176"/>
              <a:ext cx="609600" cy="365760"/>
            </a:xfrm>
            <a:prstGeom prst="rect">
              <a:avLst/>
            </a:prstGeom>
            <a:solidFill>
              <a:schemeClr val="accent3"/>
            </a:solidFill>
            <a:ln>
              <a:noFill/>
            </a:ln>
          </p:spPr>
          <p:txBody>
            <a:bodyPr vert="horz" wrap="none" lIns="91456" tIns="0" rIns="91456" bIns="45728" rtlCol="0" anchor="ctr">
              <a:normAutofit/>
            </a:bodyPr>
            <a:lstStyle>
              <a:lvl1pPr marL="342900" indent="-342900" algn="ctr" defTabSz="914400" rtl="0" eaLnBrk="1" latinLnBrk="0" hangingPunct="1">
                <a:spcBef>
                  <a:spcPct val="20000"/>
                </a:spcBef>
                <a:buFont typeface="Arial" pitchFamily="34" charset="0"/>
                <a:buNone/>
                <a:defRPr sz="1700" b="0" kern="1200">
                  <a:solidFill>
                    <a:schemeClr val="bg1"/>
                  </a:solidFill>
                  <a:latin typeface="Bebas Neue"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1600" kern="1200">
                  <a:solidFill>
                    <a:schemeClr val="tx1">
                      <a:lumMod val="85000"/>
                      <a:lumOff val="15000"/>
                    </a:schemeClr>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lumMod val="85000"/>
                      <a:lumOff val="1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lumMod val="85000"/>
                      <a:lumOff val="15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lumMod val="85000"/>
                      <a:lumOff val="1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34" indent="-342934" defTabSz="914489">
                <a:defRPr/>
              </a:pPr>
              <a:endParaRPr lang="en-JM" sz="105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矩形 11"/>
            <p:cNvSpPr/>
            <p:nvPr/>
          </p:nvSpPr>
          <p:spPr>
            <a:xfrm>
              <a:off x="5624395" y="2010833"/>
              <a:ext cx="3268085" cy="430886"/>
            </a:xfrm>
            <a:prstGeom prst="rect">
              <a:avLst/>
            </a:prstGeom>
          </p:spPr>
          <p:txBody>
            <a:bodyPr wrap="square">
              <a:spAutoFit/>
            </a:bodyPr>
            <a:lstStyle/>
            <a:p>
              <a:pPr lvl="0"/>
              <a:r>
                <a:rPr lang="zh-CN" altLang="en-US" sz="1050" dirty="0">
                  <a:solidFill>
                    <a:schemeClr val="bg1">
                      <a:lumMod val="50000"/>
                    </a:schemeClr>
                  </a:solidFill>
                  <a:latin typeface="Arial" pitchFamily="34" charset="0"/>
                  <a:ea typeface="微软雅黑" panose="020B0503020204020204" pitchFamily="34" charset="-122"/>
                  <a:cs typeface="Arial" pitchFamily="34" charset="0"/>
                  <a:sym typeface="Arial" panose="020B0604020202020204" pitchFamily="34" charset="0"/>
                </a:rPr>
                <a:t>Click here to add</a:t>
              </a:r>
              <a:r>
                <a:rPr lang="zh-CN" altLang="en-US" sz="105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Text, click here to add text, click here to add text, click here to add text, click here to add text.</a:t>
              </a:r>
              <a:endParaRPr lang="en-JM" altLang="zh-CN" sz="1050" dirty="0">
                <a:solidFill>
                  <a:schemeClr val="bg1">
                    <a:lumMod val="50000"/>
                  </a:schemeClr>
                </a:solidFill>
                <a:latin typeface="Arial" pitchFamily="34" charset="0"/>
                <a:ea typeface="微软雅黑" panose="020B0503020204020204" pitchFamily="34" charset="-122"/>
                <a:cs typeface="Arial" pitchFamily="34" charset="0"/>
                <a:sym typeface="Arial" panose="020B0604020202020204" pitchFamily="34" charset="0"/>
              </a:endParaRPr>
            </a:p>
          </p:txBody>
        </p:sp>
      </p:grpSp>
      <p:grpSp>
        <p:nvGrpSpPr>
          <p:cNvPr id="13" name="组合 12"/>
          <p:cNvGrpSpPr/>
          <p:nvPr/>
        </p:nvGrpSpPr>
        <p:grpSpPr>
          <a:xfrm>
            <a:off x="4865448" y="2824477"/>
            <a:ext cx="3961128" cy="430962"/>
            <a:chOff x="4932040" y="2823633"/>
            <a:chExt cx="3960440" cy="430886"/>
          </a:xfrm>
        </p:grpSpPr>
        <p:sp>
          <p:nvSpPr>
            <p:cNvPr id="14" name="Content Placeholder 11"/>
            <p:cNvSpPr txBox="1">
              <a:spLocks/>
            </p:cNvSpPr>
            <p:nvPr/>
          </p:nvSpPr>
          <p:spPr>
            <a:xfrm>
              <a:off x="4932040" y="2886977"/>
              <a:ext cx="609600" cy="365760"/>
            </a:xfrm>
            <a:prstGeom prst="rect">
              <a:avLst/>
            </a:prstGeom>
            <a:solidFill>
              <a:schemeClr val="accent2"/>
            </a:solidFill>
            <a:ln>
              <a:noFill/>
            </a:ln>
          </p:spPr>
          <p:txBody>
            <a:bodyPr vert="horz" wrap="none" lIns="91456" tIns="0" rIns="91456" bIns="45728" rtlCol="0" anchor="ctr">
              <a:normAutofit/>
            </a:bodyPr>
            <a:lstStyle>
              <a:lvl1pPr marL="342900" indent="-342900" algn="ctr" defTabSz="914400" rtl="0" eaLnBrk="1" latinLnBrk="0" hangingPunct="1">
                <a:spcBef>
                  <a:spcPct val="20000"/>
                </a:spcBef>
                <a:buFont typeface="Arial" pitchFamily="34" charset="0"/>
                <a:buNone/>
                <a:defRPr sz="1700" b="0" kern="1200">
                  <a:solidFill>
                    <a:schemeClr val="bg1"/>
                  </a:solidFill>
                  <a:latin typeface="Bebas Neue"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1600" kern="1200">
                  <a:solidFill>
                    <a:schemeClr val="tx1">
                      <a:lumMod val="85000"/>
                      <a:lumOff val="15000"/>
                    </a:schemeClr>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lumMod val="85000"/>
                      <a:lumOff val="1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lumMod val="85000"/>
                      <a:lumOff val="15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lumMod val="85000"/>
                      <a:lumOff val="1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34" indent="-342934" defTabSz="914489">
                <a:defRPr/>
              </a:pPr>
              <a:endParaRPr lang="en-JM" sz="105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矩形 14"/>
            <p:cNvSpPr/>
            <p:nvPr/>
          </p:nvSpPr>
          <p:spPr>
            <a:xfrm>
              <a:off x="5624395" y="2823633"/>
              <a:ext cx="3268085" cy="430886"/>
            </a:xfrm>
            <a:prstGeom prst="rect">
              <a:avLst/>
            </a:prstGeom>
          </p:spPr>
          <p:txBody>
            <a:bodyPr wrap="square">
              <a:spAutoFit/>
            </a:bodyPr>
            <a:lstStyle/>
            <a:p>
              <a:pPr lvl="0"/>
              <a:r>
                <a:rPr lang="zh-CN" altLang="en-US" sz="1050" dirty="0">
                  <a:solidFill>
                    <a:schemeClr val="bg1">
                      <a:lumMod val="50000"/>
                    </a:schemeClr>
                  </a:solidFill>
                  <a:latin typeface="Arial" pitchFamily="34" charset="0"/>
                  <a:ea typeface="微软雅黑" panose="020B0503020204020204" pitchFamily="34" charset="-122"/>
                  <a:cs typeface="Arial" pitchFamily="34" charset="0"/>
                  <a:sym typeface="Arial" panose="020B0604020202020204" pitchFamily="34" charset="0"/>
                </a:rPr>
                <a:t>Click here to add</a:t>
              </a:r>
              <a:r>
                <a:rPr lang="zh-CN" altLang="en-US" sz="105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Text, click here to add text, click here to add text, click here to add text, click here to add text.</a:t>
              </a:r>
              <a:endParaRPr lang="en-JM" altLang="zh-CN" sz="1050" dirty="0">
                <a:solidFill>
                  <a:schemeClr val="bg1">
                    <a:lumMod val="50000"/>
                  </a:schemeClr>
                </a:solidFill>
                <a:latin typeface="Arial" pitchFamily="34" charset="0"/>
                <a:ea typeface="微软雅黑" panose="020B0503020204020204" pitchFamily="34" charset="-122"/>
                <a:cs typeface="Arial" pitchFamily="34" charset="0"/>
                <a:sym typeface="Arial" panose="020B0604020202020204" pitchFamily="34" charset="0"/>
              </a:endParaRPr>
            </a:p>
          </p:txBody>
        </p:sp>
      </p:grpSp>
      <p:grpSp>
        <p:nvGrpSpPr>
          <p:cNvPr id="16" name="组合 15"/>
          <p:cNvGrpSpPr/>
          <p:nvPr/>
        </p:nvGrpSpPr>
        <p:grpSpPr>
          <a:xfrm>
            <a:off x="4865448" y="3592451"/>
            <a:ext cx="3961128" cy="474148"/>
            <a:chOff x="4932040" y="3591472"/>
            <a:chExt cx="3960440" cy="474065"/>
          </a:xfrm>
        </p:grpSpPr>
        <p:sp>
          <p:nvSpPr>
            <p:cNvPr id="17" name="Content Placeholder 12"/>
            <p:cNvSpPr txBox="1">
              <a:spLocks/>
            </p:cNvSpPr>
            <p:nvPr/>
          </p:nvSpPr>
          <p:spPr>
            <a:xfrm>
              <a:off x="4932040" y="3699777"/>
              <a:ext cx="609600" cy="365760"/>
            </a:xfrm>
            <a:prstGeom prst="rect">
              <a:avLst/>
            </a:prstGeom>
            <a:solidFill>
              <a:schemeClr val="accent1"/>
            </a:solidFill>
            <a:ln>
              <a:noFill/>
            </a:ln>
          </p:spPr>
          <p:txBody>
            <a:bodyPr vert="horz" wrap="none" lIns="91456" tIns="0" rIns="91456" bIns="45728" rtlCol="0" anchor="ctr">
              <a:normAutofit/>
            </a:bodyPr>
            <a:lstStyle>
              <a:lvl1pPr marL="342900" indent="-342900" algn="ctr" defTabSz="914400" rtl="0" eaLnBrk="1" latinLnBrk="0" hangingPunct="1">
                <a:spcBef>
                  <a:spcPct val="20000"/>
                </a:spcBef>
                <a:buFont typeface="Arial" pitchFamily="34" charset="0"/>
                <a:buNone/>
                <a:defRPr sz="1700" b="0" kern="1200">
                  <a:solidFill>
                    <a:schemeClr val="bg1"/>
                  </a:solidFill>
                  <a:latin typeface="Bebas Neue"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1600" kern="1200">
                  <a:solidFill>
                    <a:schemeClr val="tx1">
                      <a:lumMod val="85000"/>
                      <a:lumOff val="15000"/>
                    </a:schemeClr>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lumMod val="85000"/>
                      <a:lumOff val="1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lumMod val="85000"/>
                      <a:lumOff val="15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lumMod val="85000"/>
                      <a:lumOff val="1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34" indent="-342934" defTabSz="914489">
                <a:defRPr/>
              </a:pPr>
              <a:endParaRPr lang="en-JM" sz="105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矩形 17"/>
            <p:cNvSpPr/>
            <p:nvPr/>
          </p:nvSpPr>
          <p:spPr>
            <a:xfrm>
              <a:off x="5624395" y="3591472"/>
              <a:ext cx="3268085" cy="430886"/>
            </a:xfrm>
            <a:prstGeom prst="rect">
              <a:avLst/>
            </a:prstGeom>
          </p:spPr>
          <p:txBody>
            <a:bodyPr wrap="square">
              <a:spAutoFit/>
            </a:bodyPr>
            <a:lstStyle/>
            <a:p>
              <a:pPr lvl="0"/>
              <a:r>
                <a:rPr lang="zh-CN" altLang="en-US" sz="1050" dirty="0">
                  <a:solidFill>
                    <a:schemeClr val="bg1">
                      <a:lumMod val="50000"/>
                    </a:schemeClr>
                  </a:solidFill>
                  <a:latin typeface="Arial" pitchFamily="34" charset="0"/>
                  <a:ea typeface="微软雅黑" panose="020B0503020204020204" pitchFamily="34" charset="-122"/>
                  <a:cs typeface="Arial" pitchFamily="34" charset="0"/>
                  <a:sym typeface="Arial" panose="020B0604020202020204" pitchFamily="34" charset="0"/>
                </a:rPr>
                <a:t>Click here to add</a:t>
              </a:r>
              <a:r>
                <a:rPr lang="zh-CN" altLang="en-US" sz="105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Text, click here to add text, click here to add text, click here to add text, click here to add text.</a:t>
              </a:r>
              <a:endParaRPr lang="en-JM" altLang="zh-CN" sz="1050" dirty="0">
                <a:solidFill>
                  <a:schemeClr val="bg1">
                    <a:lumMod val="50000"/>
                  </a:schemeClr>
                </a:solidFill>
                <a:latin typeface="Arial" pitchFamily="34" charset="0"/>
                <a:ea typeface="微软雅黑" panose="020B0503020204020204" pitchFamily="34" charset="-122"/>
                <a:cs typeface="Arial" pitchFamily="34" charset="0"/>
                <a:sym typeface="Arial" panose="020B0604020202020204" pitchFamily="34" charset="0"/>
              </a:endParaRPr>
            </a:p>
          </p:txBody>
        </p:sp>
      </p:grpSp>
    </p:spTree>
    <p:extLst>
      <p:ext uri="{BB962C8B-B14F-4D97-AF65-F5344CB8AC3E}">
        <p14:creationId xmlns:p14="http://schemas.microsoft.com/office/powerpoint/2010/main" val="1556735374"/>
      </p:ext>
    </p:extLst>
  </p:cSld>
  <p:clrMapOvr>
    <a:masterClrMapping/>
  </p:clrMapOvr>
  <mc:AlternateContent xmlns:mc="http://schemas.openxmlformats.org/markup-compatibility/2006" xmlns:p14="http://schemas.microsoft.com/office/powerpoint/2010/main">
    <mc:Choice Requires="p14">
      <p:transition spd="slow" p14:dur="1500" advClick="0" advTm="4186">
        <p:random/>
      </p:transition>
    </mc:Choice>
    <mc:Fallback xmlns="">
      <p:transition spd="slow" advClick="0" advTm="4186">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par>
                                <p:cTn id="24" presetID="2" presetClass="entr" presetSubtype="2"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1+#ppt_w/2"/>
                                          </p:val>
                                        </p:tav>
                                        <p:tav tm="100000">
                                          <p:val>
                                            <p:strVal val="#ppt_x"/>
                                          </p:val>
                                        </p:tav>
                                      </p:tavLst>
                                    </p:anim>
                                    <p:anim calcmode="lin" valueType="num">
                                      <p:cBhvr additive="base">
                                        <p:cTn id="27" dur="500" fill="hold"/>
                                        <p:tgtEl>
                                          <p:spTgt spid="7"/>
                                        </p:tgtEl>
                                        <p:attrNameLst>
                                          <p:attrName>ppt_y</p:attrName>
                                        </p:attrNameLst>
                                      </p:cBhvr>
                                      <p:tavLst>
                                        <p:tav tm="0">
                                          <p:val>
                                            <p:strVal val="#ppt_y"/>
                                          </p:val>
                                        </p:tav>
                                        <p:tav tm="100000">
                                          <p:val>
                                            <p:strVal val="#ppt_y"/>
                                          </p:val>
                                        </p:tav>
                                      </p:tavLst>
                                    </p:anim>
                                  </p:childTnLst>
                                </p:cTn>
                              </p:par>
                              <p:par>
                                <p:cTn id="28" presetID="2" presetClass="entr" presetSubtype="2" fill="hold" nodeType="withEffect">
                                  <p:stCondLst>
                                    <p:cond delay="30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1+#ppt_w/2"/>
                                          </p:val>
                                        </p:tav>
                                        <p:tav tm="100000">
                                          <p:val>
                                            <p:strVal val="#ppt_x"/>
                                          </p:val>
                                        </p:tav>
                                      </p:tavLst>
                                    </p:anim>
                                    <p:anim calcmode="lin" valueType="num">
                                      <p:cBhvr additive="base">
                                        <p:cTn id="31" dur="500" fill="hold"/>
                                        <p:tgtEl>
                                          <p:spTgt spid="10"/>
                                        </p:tgtEl>
                                        <p:attrNameLst>
                                          <p:attrName>ppt_y</p:attrName>
                                        </p:attrNameLst>
                                      </p:cBhvr>
                                      <p:tavLst>
                                        <p:tav tm="0">
                                          <p:val>
                                            <p:strVal val="#ppt_y"/>
                                          </p:val>
                                        </p:tav>
                                        <p:tav tm="100000">
                                          <p:val>
                                            <p:strVal val="#ppt_y"/>
                                          </p:val>
                                        </p:tav>
                                      </p:tavLst>
                                    </p:anim>
                                  </p:childTnLst>
                                </p:cTn>
                              </p:par>
                              <p:par>
                                <p:cTn id="32" presetID="2" presetClass="entr" presetSubtype="2" fill="hold" nodeType="withEffect">
                                  <p:stCondLst>
                                    <p:cond delay="50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1+#ppt_w/2"/>
                                          </p:val>
                                        </p:tav>
                                        <p:tav tm="100000">
                                          <p:val>
                                            <p:strVal val="#ppt_x"/>
                                          </p:val>
                                        </p:tav>
                                      </p:tavLst>
                                    </p:anim>
                                    <p:anim calcmode="lin" valueType="num">
                                      <p:cBhvr additive="base">
                                        <p:cTn id="35" dur="500" fill="hold"/>
                                        <p:tgtEl>
                                          <p:spTgt spid="13"/>
                                        </p:tgtEl>
                                        <p:attrNameLst>
                                          <p:attrName>ppt_y</p:attrName>
                                        </p:attrNameLst>
                                      </p:cBhvr>
                                      <p:tavLst>
                                        <p:tav tm="0">
                                          <p:val>
                                            <p:strVal val="#ppt_y"/>
                                          </p:val>
                                        </p:tav>
                                        <p:tav tm="100000">
                                          <p:val>
                                            <p:strVal val="#ppt_y"/>
                                          </p:val>
                                        </p:tav>
                                      </p:tavLst>
                                    </p:anim>
                                  </p:childTnLst>
                                </p:cTn>
                              </p:par>
                              <p:par>
                                <p:cTn id="36" presetID="2" presetClass="entr" presetSubtype="2" fill="hold" nodeType="withEffect">
                                  <p:stCondLst>
                                    <p:cond delay="70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500" fill="hold"/>
                                        <p:tgtEl>
                                          <p:spTgt spid="16"/>
                                        </p:tgtEl>
                                        <p:attrNameLst>
                                          <p:attrName>ppt_x</p:attrName>
                                        </p:attrNameLst>
                                      </p:cBhvr>
                                      <p:tavLst>
                                        <p:tav tm="0">
                                          <p:val>
                                            <p:strVal val="1+#ppt_w/2"/>
                                          </p:val>
                                        </p:tav>
                                        <p:tav tm="100000">
                                          <p:val>
                                            <p:strVal val="#ppt_x"/>
                                          </p:val>
                                        </p:tav>
                                      </p:tavLst>
                                    </p:anim>
                                    <p:anim calcmode="lin" valueType="num">
                                      <p:cBhvr additive="base">
                                        <p:cTn id="39" dur="500" fill="hold"/>
                                        <p:tgtEl>
                                          <p:spTgt spid="16"/>
                                        </p:tgtEl>
                                        <p:attrNameLst>
                                          <p:attrName>ppt_y</p:attrName>
                                        </p:attrNameLst>
                                      </p:cBhvr>
                                      <p:tavLst>
                                        <p:tav tm="0">
                                          <p:val>
                                            <p:strVal val="#ppt_y"/>
                                          </p:val>
                                        </p:tav>
                                        <p:tav tm="100000">
                                          <p:val>
                                            <p:strVal val="#ppt_y"/>
                                          </p:val>
                                        </p:tav>
                                      </p:tavLst>
                                    </p:anim>
                                  </p:childTnLst>
                                </p:cTn>
                              </p:par>
                            </p:childTnLst>
                          </p:cTn>
                        </p:par>
                        <p:par>
                          <p:cTn id="40" fill="hold">
                            <p:stCondLst>
                              <p:cond delay="2700"/>
                            </p:stCondLst>
                            <p:childTnLst>
                              <p:par>
                                <p:cTn id="41" presetID="2" presetClass="entr" presetSubtype="4" fill="hold" nodeType="after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ardrop 7"/>
          <p:cNvSpPr/>
          <p:nvPr/>
        </p:nvSpPr>
        <p:spPr>
          <a:xfrm rot="16200000">
            <a:off x="2396108" y="2687010"/>
            <a:ext cx="1466957" cy="1466958"/>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27002" tIns="27002" rIns="81006" bIns="34293" rtlCol="0" anchor="ctr"/>
          <a:lstStyle/>
          <a:p>
            <a:pPr algn="ctr"/>
            <a:endParaRPr lang="th-TH" sz="2701" dirty="0"/>
          </a:p>
        </p:txBody>
      </p:sp>
      <p:sp>
        <p:nvSpPr>
          <p:cNvPr id="3" name="Teardrop 10"/>
          <p:cNvSpPr/>
          <p:nvPr/>
        </p:nvSpPr>
        <p:spPr>
          <a:xfrm rot="10800000">
            <a:off x="2396109" y="1591517"/>
            <a:ext cx="1043814" cy="1043814"/>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68585" tIns="27002" rIns="27002" bIns="34293" rtlCol="0" anchor="ctr"/>
          <a:lstStyle/>
          <a:p>
            <a:pPr algn="ctr"/>
            <a:endParaRPr lang="th-TH" sz="3001" dirty="0"/>
          </a:p>
        </p:txBody>
      </p:sp>
      <p:sp>
        <p:nvSpPr>
          <p:cNvPr id="4" name="Teardrop 6"/>
          <p:cNvSpPr/>
          <p:nvPr/>
        </p:nvSpPr>
        <p:spPr>
          <a:xfrm>
            <a:off x="1301298" y="2687010"/>
            <a:ext cx="1043814" cy="1043814"/>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5" tIns="54004" rIns="81006" bIns="34293" rtlCol="0" anchor="ctr"/>
          <a:lstStyle/>
          <a:p>
            <a:pPr algn="ctr"/>
            <a:endParaRPr lang="th-TH" sz="2701" dirty="0"/>
          </a:p>
        </p:txBody>
      </p:sp>
      <p:sp>
        <p:nvSpPr>
          <p:cNvPr id="5" name="Teardrop 8"/>
          <p:cNvSpPr/>
          <p:nvPr/>
        </p:nvSpPr>
        <p:spPr>
          <a:xfrm rot="5400000">
            <a:off x="1295628" y="1602045"/>
            <a:ext cx="1043814" cy="1043814"/>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81006" tIns="27002" rIns="0" bIns="34293" rtlCol="0" anchor="ctr"/>
          <a:lstStyle/>
          <a:p>
            <a:pPr algn="ctr"/>
            <a:endParaRPr lang="th-TH" sz="2701" dirty="0"/>
          </a:p>
        </p:txBody>
      </p:sp>
      <p:sp>
        <p:nvSpPr>
          <p:cNvPr id="6" name="Freeform 52"/>
          <p:cNvSpPr>
            <a:spLocks noEditPoints="1"/>
          </p:cNvSpPr>
          <p:nvPr/>
        </p:nvSpPr>
        <p:spPr bwMode="auto">
          <a:xfrm>
            <a:off x="1608773" y="2951020"/>
            <a:ext cx="428863" cy="461395"/>
          </a:xfrm>
          <a:custGeom>
            <a:avLst/>
            <a:gdLst/>
            <a:ahLst/>
            <a:cxnLst>
              <a:cxn ang="0">
                <a:pos x="67" y="67"/>
              </a:cxn>
              <a:cxn ang="0">
                <a:pos x="61" y="72"/>
              </a:cxn>
              <a:cxn ang="0">
                <a:pos x="5" y="72"/>
              </a:cxn>
              <a:cxn ang="0">
                <a:pos x="0" y="67"/>
              </a:cxn>
              <a:cxn ang="0">
                <a:pos x="0" y="16"/>
              </a:cxn>
              <a:cxn ang="0">
                <a:pos x="5" y="11"/>
              </a:cxn>
              <a:cxn ang="0">
                <a:pos x="10" y="11"/>
              </a:cxn>
              <a:cxn ang="0">
                <a:pos x="10" y="7"/>
              </a:cxn>
              <a:cxn ang="0">
                <a:pos x="16" y="0"/>
              </a:cxn>
              <a:cxn ang="0">
                <a:pos x="19" y="0"/>
              </a:cxn>
              <a:cxn ang="0">
                <a:pos x="25" y="7"/>
              </a:cxn>
              <a:cxn ang="0">
                <a:pos x="25" y="11"/>
              </a:cxn>
              <a:cxn ang="0">
                <a:pos x="41" y="11"/>
              </a:cxn>
              <a:cxn ang="0">
                <a:pos x="41" y="7"/>
              </a:cxn>
              <a:cxn ang="0">
                <a:pos x="47" y="0"/>
              </a:cxn>
              <a:cxn ang="0">
                <a:pos x="50" y="0"/>
              </a:cxn>
              <a:cxn ang="0">
                <a:pos x="56" y="7"/>
              </a:cxn>
              <a:cxn ang="0">
                <a:pos x="56" y="11"/>
              </a:cxn>
              <a:cxn ang="0">
                <a:pos x="61" y="11"/>
              </a:cxn>
              <a:cxn ang="0">
                <a:pos x="67" y="16"/>
              </a:cxn>
              <a:cxn ang="0">
                <a:pos x="67" y="67"/>
              </a:cxn>
              <a:cxn ang="0">
                <a:pos x="61" y="67"/>
              </a:cxn>
              <a:cxn ang="0">
                <a:pos x="61" y="26"/>
              </a:cxn>
              <a:cxn ang="0">
                <a:pos x="5" y="26"/>
              </a:cxn>
              <a:cxn ang="0">
                <a:pos x="5" y="67"/>
              </a:cxn>
              <a:cxn ang="0">
                <a:pos x="61" y="67"/>
              </a:cxn>
              <a:cxn ang="0">
                <a:pos x="20" y="7"/>
              </a:cxn>
              <a:cxn ang="0">
                <a:pos x="19" y="5"/>
              </a:cxn>
              <a:cxn ang="0">
                <a:pos x="16" y="5"/>
              </a:cxn>
              <a:cxn ang="0">
                <a:pos x="15" y="7"/>
              </a:cxn>
              <a:cxn ang="0">
                <a:pos x="15" y="18"/>
              </a:cxn>
              <a:cxn ang="0">
                <a:pos x="16" y="20"/>
              </a:cxn>
              <a:cxn ang="0">
                <a:pos x="19" y="20"/>
              </a:cxn>
              <a:cxn ang="0">
                <a:pos x="20" y="18"/>
              </a:cxn>
              <a:cxn ang="0">
                <a:pos x="20" y="7"/>
              </a:cxn>
              <a:cxn ang="0">
                <a:pos x="51" y="7"/>
              </a:cxn>
              <a:cxn ang="0">
                <a:pos x="50" y="5"/>
              </a:cxn>
              <a:cxn ang="0">
                <a:pos x="47" y="5"/>
              </a:cxn>
              <a:cxn ang="0">
                <a:pos x="46" y="7"/>
              </a:cxn>
              <a:cxn ang="0">
                <a:pos x="46" y="18"/>
              </a:cxn>
              <a:cxn ang="0">
                <a:pos x="47" y="20"/>
              </a:cxn>
              <a:cxn ang="0">
                <a:pos x="50" y="20"/>
              </a:cxn>
              <a:cxn ang="0">
                <a:pos x="51" y="18"/>
              </a:cxn>
              <a:cxn ang="0">
                <a:pos x="51" y="7"/>
              </a:cxn>
            </a:cxnLst>
            <a:rect l="0" t="0" r="r" b="b"/>
            <a:pathLst>
              <a:path w="67" h="72">
                <a:moveTo>
                  <a:pt x="67" y="67"/>
                </a:moveTo>
                <a:cubicBezTo>
                  <a:pt x="67" y="70"/>
                  <a:pt x="64" y="72"/>
                  <a:pt x="61" y="72"/>
                </a:cubicBezTo>
                <a:cubicBezTo>
                  <a:pt x="5" y="72"/>
                  <a:pt x="5" y="72"/>
                  <a:pt x="5" y="72"/>
                </a:cubicBezTo>
                <a:cubicBezTo>
                  <a:pt x="2" y="72"/>
                  <a:pt x="0" y="70"/>
                  <a:pt x="0" y="67"/>
                </a:cubicBezTo>
                <a:cubicBezTo>
                  <a:pt x="0" y="16"/>
                  <a:pt x="0" y="16"/>
                  <a:pt x="0" y="16"/>
                </a:cubicBezTo>
                <a:cubicBezTo>
                  <a:pt x="0" y="13"/>
                  <a:pt x="2" y="11"/>
                  <a:pt x="5" y="11"/>
                </a:cubicBezTo>
                <a:cubicBezTo>
                  <a:pt x="10" y="11"/>
                  <a:pt x="10" y="11"/>
                  <a:pt x="10" y="11"/>
                </a:cubicBezTo>
                <a:cubicBezTo>
                  <a:pt x="10" y="7"/>
                  <a:pt x="10" y="7"/>
                  <a:pt x="10" y="7"/>
                </a:cubicBezTo>
                <a:cubicBezTo>
                  <a:pt x="10" y="3"/>
                  <a:pt x="13" y="0"/>
                  <a:pt x="16" y="0"/>
                </a:cubicBezTo>
                <a:cubicBezTo>
                  <a:pt x="19" y="0"/>
                  <a:pt x="19" y="0"/>
                  <a:pt x="19" y="0"/>
                </a:cubicBezTo>
                <a:cubicBezTo>
                  <a:pt x="23" y="0"/>
                  <a:pt x="25" y="3"/>
                  <a:pt x="25" y="7"/>
                </a:cubicBezTo>
                <a:cubicBezTo>
                  <a:pt x="25" y="11"/>
                  <a:pt x="25" y="11"/>
                  <a:pt x="25" y="11"/>
                </a:cubicBezTo>
                <a:cubicBezTo>
                  <a:pt x="41" y="11"/>
                  <a:pt x="41" y="11"/>
                  <a:pt x="41" y="11"/>
                </a:cubicBezTo>
                <a:cubicBezTo>
                  <a:pt x="41" y="7"/>
                  <a:pt x="41" y="7"/>
                  <a:pt x="41" y="7"/>
                </a:cubicBezTo>
                <a:cubicBezTo>
                  <a:pt x="41" y="3"/>
                  <a:pt x="44" y="0"/>
                  <a:pt x="47" y="0"/>
                </a:cubicBezTo>
                <a:cubicBezTo>
                  <a:pt x="50" y="0"/>
                  <a:pt x="50" y="0"/>
                  <a:pt x="50" y="0"/>
                </a:cubicBezTo>
                <a:cubicBezTo>
                  <a:pt x="53" y="0"/>
                  <a:pt x="56" y="3"/>
                  <a:pt x="56" y="7"/>
                </a:cubicBezTo>
                <a:cubicBezTo>
                  <a:pt x="56" y="11"/>
                  <a:pt x="56" y="11"/>
                  <a:pt x="56" y="11"/>
                </a:cubicBezTo>
                <a:cubicBezTo>
                  <a:pt x="61" y="11"/>
                  <a:pt x="61" y="11"/>
                  <a:pt x="61" y="11"/>
                </a:cubicBezTo>
                <a:cubicBezTo>
                  <a:pt x="64" y="11"/>
                  <a:pt x="67" y="13"/>
                  <a:pt x="67" y="16"/>
                </a:cubicBezTo>
                <a:lnTo>
                  <a:pt x="67" y="67"/>
                </a:lnTo>
                <a:close/>
                <a:moveTo>
                  <a:pt x="61" y="67"/>
                </a:moveTo>
                <a:cubicBezTo>
                  <a:pt x="61" y="26"/>
                  <a:pt x="61" y="26"/>
                  <a:pt x="61" y="26"/>
                </a:cubicBezTo>
                <a:cubicBezTo>
                  <a:pt x="5" y="26"/>
                  <a:pt x="5" y="26"/>
                  <a:pt x="5" y="26"/>
                </a:cubicBezTo>
                <a:cubicBezTo>
                  <a:pt x="5" y="67"/>
                  <a:pt x="5" y="67"/>
                  <a:pt x="5" y="67"/>
                </a:cubicBezTo>
                <a:lnTo>
                  <a:pt x="61" y="67"/>
                </a:lnTo>
                <a:close/>
                <a:moveTo>
                  <a:pt x="20" y="7"/>
                </a:moveTo>
                <a:cubicBezTo>
                  <a:pt x="20" y="6"/>
                  <a:pt x="20" y="5"/>
                  <a:pt x="19" y="5"/>
                </a:cubicBezTo>
                <a:cubicBezTo>
                  <a:pt x="16" y="5"/>
                  <a:pt x="16" y="5"/>
                  <a:pt x="16" y="5"/>
                </a:cubicBezTo>
                <a:cubicBezTo>
                  <a:pt x="16" y="5"/>
                  <a:pt x="15" y="6"/>
                  <a:pt x="15" y="7"/>
                </a:cubicBezTo>
                <a:cubicBezTo>
                  <a:pt x="15" y="18"/>
                  <a:pt x="15" y="18"/>
                  <a:pt x="15" y="18"/>
                </a:cubicBezTo>
                <a:cubicBezTo>
                  <a:pt x="15" y="19"/>
                  <a:pt x="16" y="20"/>
                  <a:pt x="16" y="20"/>
                </a:cubicBezTo>
                <a:cubicBezTo>
                  <a:pt x="19" y="20"/>
                  <a:pt x="19" y="20"/>
                  <a:pt x="19" y="20"/>
                </a:cubicBezTo>
                <a:cubicBezTo>
                  <a:pt x="20" y="20"/>
                  <a:pt x="20" y="19"/>
                  <a:pt x="20" y="18"/>
                </a:cubicBezTo>
                <a:lnTo>
                  <a:pt x="20" y="7"/>
                </a:lnTo>
                <a:close/>
                <a:moveTo>
                  <a:pt x="51" y="7"/>
                </a:moveTo>
                <a:cubicBezTo>
                  <a:pt x="51" y="6"/>
                  <a:pt x="51" y="5"/>
                  <a:pt x="50" y="5"/>
                </a:cubicBezTo>
                <a:cubicBezTo>
                  <a:pt x="47" y="5"/>
                  <a:pt x="47" y="5"/>
                  <a:pt x="47" y="5"/>
                </a:cubicBezTo>
                <a:cubicBezTo>
                  <a:pt x="47" y="5"/>
                  <a:pt x="46" y="6"/>
                  <a:pt x="46" y="7"/>
                </a:cubicBezTo>
                <a:cubicBezTo>
                  <a:pt x="46" y="18"/>
                  <a:pt x="46" y="18"/>
                  <a:pt x="46" y="18"/>
                </a:cubicBezTo>
                <a:cubicBezTo>
                  <a:pt x="46" y="19"/>
                  <a:pt x="47" y="20"/>
                  <a:pt x="47" y="20"/>
                </a:cubicBezTo>
                <a:cubicBezTo>
                  <a:pt x="50" y="20"/>
                  <a:pt x="50" y="20"/>
                  <a:pt x="50" y="20"/>
                </a:cubicBezTo>
                <a:cubicBezTo>
                  <a:pt x="51" y="20"/>
                  <a:pt x="51" y="19"/>
                  <a:pt x="51" y="18"/>
                </a:cubicBezTo>
                <a:lnTo>
                  <a:pt x="51" y="7"/>
                </a:lnTo>
                <a:close/>
              </a:path>
            </a:pathLst>
          </a:custGeom>
          <a:solidFill>
            <a:schemeClr val="bg1"/>
          </a:solidFill>
          <a:ln w="9525">
            <a:noFill/>
            <a:round/>
            <a:headEnd/>
            <a:tailEnd/>
          </a:ln>
        </p:spPr>
        <p:txBody>
          <a:bodyPr vert="horz" wrap="square" lIns="68585" tIns="34293" rIns="68585" bIns="34293" numCol="1" anchor="t" anchorCtr="0" compatLnSpc="1">
            <a:prstTxWarp prst="textNoShape">
              <a:avLst/>
            </a:prstTxWarp>
          </a:bodyPr>
          <a:lstStyle/>
          <a:p>
            <a:endParaRPr lang="en-US"/>
          </a:p>
        </p:txBody>
      </p:sp>
      <p:sp>
        <p:nvSpPr>
          <p:cNvPr id="7" name="Freeform 42"/>
          <p:cNvSpPr>
            <a:spLocks noEditPoints="1"/>
          </p:cNvSpPr>
          <p:nvPr/>
        </p:nvSpPr>
        <p:spPr bwMode="auto">
          <a:xfrm>
            <a:off x="2895931" y="3181718"/>
            <a:ext cx="467312" cy="402243"/>
          </a:xfrm>
          <a:custGeom>
            <a:avLst/>
            <a:gdLst/>
            <a:ahLst/>
            <a:cxnLst>
              <a:cxn ang="0">
                <a:pos x="73" y="47"/>
              </a:cxn>
              <a:cxn ang="0">
                <a:pos x="67" y="53"/>
              </a:cxn>
              <a:cxn ang="0">
                <a:pos x="46" y="53"/>
              </a:cxn>
              <a:cxn ang="0">
                <a:pos x="48" y="60"/>
              </a:cxn>
              <a:cxn ang="0">
                <a:pos x="46" y="63"/>
              </a:cxn>
              <a:cxn ang="0">
                <a:pos x="26" y="63"/>
              </a:cxn>
              <a:cxn ang="0">
                <a:pos x="24" y="60"/>
              </a:cxn>
              <a:cxn ang="0">
                <a:pos x="26" y="53"/>
              </a:cxn>
              <a:cxn ang="0">
                <a:pos x="6" y="53"/>
              </a:cxn>
              <a:cxn ang="0">
                <a:pos x="0" y="47"/>
              </a:cxn>
              <a:cxn ang="0">
                <a:pos x="0" y="6"/>
              </a:cxn>
              <a:cxn ang="0">
                <a:pos x="6" y="0"/>
              </a:cxn>
              <a:cxn ang="0">
                <a:pos x="67" y="0"/>
              </a:cxn>
              <a:cxn ang="0">
                <a:pos x="73" y="6"/>
              </a:cxn>
              <a:cxn ang="0">
                <a:pos x="73" y="47"/>
              </a:cxn>
              <a:cxn ang="0">
                <a:pos x="68" y="6"/>
              </a:cxn>
              <a:cxn ang="0">
                <a:pos x="67" y="5"/>
              </a:cxn>
              <a:cxn ang="0">
                <a:pos x="6" y="5"/>
              </a:cxn>
              <a:cxn ang="0">
                <a:pos x="5" y="6"/>
              </a:cxn>
              <a:cxn ang="0">
                <a:pos x="5" y="37"/>
              </a:cxn>
              <a:cxn ang="0">
                <a:pos x="6" y="39"/>
              </a:cxn>
              <a:cxn ang="0">
                <a:pos x="67" y="39"/>
              </a:cxn>
              <a:cxn ang="0">
                <a:pos x="68" y="37"/>
              </a:cxn>
              <a:cxn ang="0">
                <a:pos x="68" y="6"/>
              </a:cxn>
            </a:cxnLst>
            <a:rect l="0" t="0" r="r" b="b"/>
            <a:pathLst>
              <a:path w="73" h="63">
                <a:moveTo>
                  <a:pt x="73" y="47"/>
                </a:moveTo>
                <a:cubicBezTo>
                  <a:pt x="73" y="50"/>
                  <a:pt x="70" y="53"/>
                  <a:pt x="67" y="53"/>
                </a:cubicBezTo>
                <a:cubicBezTo>
                  <a:pt x="46" y="53"/>
                  <a:pt x="46" y="53"/>
                  <a:pt x="46" y="53"/>
                </a:cubicBezTo>
                <a:cubicBezTo>
                  <a:pt x="46" y="56"/>
                  <a:pt x="48" y="59"/>
                  <a:pt x="48" y="60"/>
                </a:cubicBezTo>
                <a:cubicBezTo>
                  <a:pt x="48" y="62"/>
                  <a:pt x="47" y="63"/>
                  <a:pt x="46" y="63"/>
                </a:cubicBezTo>
                <a:cubicBezTo>
                  <a:pt x="26" y="63"/>
                  <a:pt x="26" y="63"/>
                  <a:pt x="26" y="63"/>
                </a:cubicBezTo>
                <a:cubicBezTo>
                  <a:pt x="25" y="63"/>
                  <a:pt x="24" y="62"/>
                  <a:pt x="24" y="60"/>
                </a:cubicBezTo>
                <a:cubicBezTo>
                  <a:pt x="24" y="59"/>
                  <a:pt x="26" y="56"/>
                  <a:pt x="26" y="53"/>
                </a:cubicBezTo>
                <a:cubicBezTo>
                  <a:pt x="6" y="53"/>
                  <a:pt x="6" y="53"/>
                  <a:pt x="6" y="53"/>
                </a:cubicBezTo>
                <a:cubicBezTo>
                  <a:pt x="2" y="53"/>
                  <a:pt x="0" y="50"/>
                  <a:pt x="0" y="47"/>
                </a:cubicBezTo>
                <a:cubicBezTo>
                  <a:pt x="0" y="6"/>
                  <a:pt x="0" y="6"/>
                  <a:pt x="0" y="6"/>
                </a:cubicBezTo>
                <a:cubicBezTo>
                  <a:pt x="0" y="2"/>
                  <a:pt x="2" y="0"/>
                  <a:pt x="6" y="0"/>
                </a:cubicBezTo>
                <a:cubicBezTo>
                  <a:pt x="67" y="0"/>
                  <a:pt x="67" y="0"/>
                  <a:pt x="67" y="0"/>
                </a:cubicBezTo>
                <a:cubicBezTo>
                  <a:pt x="70" y="0"/>
                  <a:pt x="73" y="2"/>
                  <a:pt x="73" y="6"/>
                </a:cubicBezTo>
                <a:lnTo>
                  <a:pt x="73" y="47"/>
                </a:lnTo>
                <a:close/>
                <a:moveTo>
                  <a:pt x="68" y="6"/>
                </a:moveTo>
                <a:cubicBezTo>
                  <a:pt x="68" y="5"/>
                  <a:pt x="67" y="5"/>
                  <a:pt x="67" y="5"/>
                </a:cubicBezTo>
                <a:cubicBezTo>
                  <a:pt x="6" y="5"/>
                  <a:pt x="6" y="5"/>
                  <a:pt x="6" y="5"/>
                </a:cubicBezTo>
                <a:cubicBezTo>
                  <a:pt x="5" y="5"/>
                  <a:pt x="5" y="5"/>
                  <a:pt x="5" y="6"/>
                </a:cubicBezTo>
                <a:cubicBezTo>
                  <a:pt x="5" y="37"/>
                  <a:pt x="5" y="37"/>
                  <a:pt x="5" y="37"/>
                </a:cubicBezTo>
                <a:cubicBezTo>
                  <a:pt x="5" y="38"/>
                  <a:pt x="5" y="39"/>
                  <a:pt x="6" y="39"/>
                </a:cubicBezTo>
                <a:cubicBezTo>
                  <a:pt x="67" y="39"/>
                  <a:pt x="67" y="39"/>
                  <a:pt x="67" y="39"/>
                </a:cubicBezTo>
                <a:cubicBezTo>
                  <a:pt x="67" y="39"/>
                  <a:pt x="68" y="38"/>
                  <a:pt x="68" y="37"/>
                </a:cubicBezTo>
                <a:lnTo>
                  <a:pt x="68" y="6"/>
                </a:lnTo>
                <a:close/>
              </a:path>
            </a:pathLst>
          </a:custGeom>
          <a:solidFill>
            <a:schemeClr val="bg1"/>
          </a:solidFill>
          <a:ln w="9525">
            <a:noFill/>
            <a:round/>
            <a:headEnd/>
            <a:tailEnd/>
          </a:ln>
        </p:spPr>
        <p:txBody>
          <a:bodyPr vert="horz" wrap="square" lIns="68585" tIns="34293" rIns="68585" bIns="34293" numCol="1" anchor="t" anchorCtr="0" compatLnSpc="1">
            <a:prstTxWarp prst="textNoShape">
              <a:avLst/>
            </a:prstTxWarp>
          </a:bodyPr>
          <a:lstStyle/>
          <a:p>
            <a:endParaRPr lang="en-US"/>
          </a:p>
        </p:txBody>
      </p:sp>
      <p:sp>
        <p:nvSpPr>
          <p:cNvPr id="8" name="Freeform 178"/>
          <p:cNvSpPr>
            <a:spLocks noEditPoints="1"/>
          </p:cNvSpPr>
          <p:nvPr/>
        </p:nvSpPr>
        <p:spPr bwMode="auto">
          <a:xfrm>
            <a:off x="2684359" y="1947970"/>
            <a:ext cx="467312" cy="351963"/>
          </a:xfrm>
          <a:custGeom>
            <a:avLst/>
            <a:gdLst/>
            <a:ahLst/>
            <a:cxnLst>
              <a:cxn ang="0">
                <a:pos x="158" y="119"/>
              </a:cxn>
              <a:cxn ang="0">
                <a:pos x="0" y="119"/>
              </a:cxn>
              <a:cxn ang="0">
                <a:pos x="0" y="0"/>
              </a:cxn>
              <a:cxn ang="0">
                <a:pos x="9" y="0"/>
              </a:cxn>
              <a:cxn ang="0">
                <a:pos x="9" y="108"/>
              </a:cxn>
              <a:cxn ang="0">
                <a:pos x="158" y="108"/>
              </a:cxn>
              <a:cxn ang="0">
                <a:pos x="158" y="119"/>
              </a:cxn>
              <a:cxn ang="0">
                <a:pos x="50" y="99"/>
              </a:cxn>
              <a:cxn ang="0">
                <a:pos x="29" y="99"/>
              </a:cxn>
              <a:cxn ang="0">
                <a:pos x="29" y="60"/>
              </a:cxn>
              <a:cxn ang="0">
                <a:pos x="50" y="60"/>
              </a:cxn>
              <a:cxn ang="0">
                <a:pos x="50" y="99"/>
              </a:cxn>
              <a:cxn ang="0">
                <a:pos x="78" y="99"/>
              </a:cxn>
              <a:cxn ang="0">
                <a:pos x="59" y="99"/>
              </a:cxn>
              <a:cxn ang="0">
                <a:pos x="59" y="19"/>
              </a:cxn>
              <a:cxn ang="0">
                <a:pos x="78" y="19"/>
              </a:cxn>
              <a:cxn ang="0">
                <a:pos x="78" y="99"/>
              </a:cxn>
              <a:cxn ang="0">
                <a:pos x="109" y="99"/>
              </a:cxn>
              <a:cxn ang="0">
                <a:pos x="89" y="99"/>
              </a:cxn>
              <a:cxn ang="0">
                <a:pos x="89" y="39"/>
              </a:cxn>
              <a:cxn ang="0">
                <a:pos x="109" y="39"/>
              </a:cxn>
              <a:cxn ang="0">
                <a:pos x="109" y="99"/>
              </a:cxn>
              <a:cxn ang="0">
                <a:pos x="139" y="99"/>
              </a:cxn>
              <a:cxn ang="0">
                <a:pos x="119" y="99"/>
              </a:cxn>
              <a:cxn ang="0">
                <a:pos x="119" y="11"/>
              </a:cxn>
              <a:cxn ang="0">
                <a:pos x="139" y="11"/>
              </a:cxn>
              <a:cxn ang="0">
                <a:pos x="139" y="99"/>
              </a:cxn>
            </a:cxnLst>
            <a:rect l="0" t="0" r="r" b="b"/>
            <a:pathLst>
              <a:path w="158" h="119">
                <a:moveTo>
                  <a:pt x="158" y="119"/>
                </a:moveTo>
                <a:lnTo>
                  <a:pt x="0" y="119"/>
                </a:lnTo>
                <a:lnTo>
                  <a:pt x="0" y="0"/>
                </a:lnTo>
                <a:lnTo>
                  <a:pt x="9" y="0"/>
                </a:lnTo>
                <a:lnTo>
                  <a:pt x="9" y="108"/>
                </a:lnTo>
                <a:lnTo>
                  <a:pt x="158" y="108"/>
                </a:lnTo>
                <a:lnTo>
                  <a:pt x="158" y="119"/>
                </a:lnTo>
                <a:close/>
                <a:moveTo>
                  <a:pt x="50" y="99"/>
                </a:moveTo>
                <a:lnTo>
                  <a:pt x="29" y="99"/>
                </a:lnTo>
                <a:lnTo>
                  <a:pt x="29" y="60"/>
                </a:lnTo>
                <a:lnTo>
                  <a:pt x="50" y="60"/>
                </a:lnTo>
                <a:lnTo>
                  <a:pt x="50" y="99"/>
                </a:lnTo>
                <a:close/>
                <a:moveTo>
                  <a:pt x="78" y="99"/>
                </a:moveTo>
                <a:lnTo>
                  <a:pt x="59" y="99"/>
                </a:lnTo>
                <a:lnTo>
                  <a:pt x="59" y="19"/>
                </a:lnTo>
                <a:lnTo>
                  <a:pt x="78" y="19"/>
                </a:lnTo>
                <a:lnTo>
                  <a:pt x="78" y="99"/>
                </a:lnTo>
                <a:close/>
                <a:moveTo>
                  <a:pt x="109" y="99"/>
                </a:moveTo>
                <a:lnTo>
                  <a:pt x="89" y="99"/>
                </a:lnTo>
                <a:lnTo>
                  <a:pt x="89" y="39"/>
                </a:lnTo>
                <a:lnTo>
                  <a:pt x="109" y="39"/>
                </a:lnTo>
                <a:lnTo>
                  <a:pt x="109" y="99"/>
                </a:lnTo>
                <a:close/>
                <a:moveTo>
                  <a:pt x="139" y="99"/>
                </a:moveTo>
                <a:lnTo>
                  <a:pt x="119" y="99"/>
                </a:lnTo>
                <a:lnTo>
                  <a:pt x="119" y="11"/>
                </a:lnTo>
                <a:lnTo>
                  <a:pt x="139" y="11"/>
                </a:lnTo>
                <a:lnTo>
                  <a:pt x="139" y="99"/>
                </a:lnTo>
                <a:close/>
              </a:path>
            </a:pathLst>
          </a:custGeom>
          <a:solidFill>
            <a:schemeClr val="bg1"/>
          </a:solidFill>
          <a:ln w="9525">
            <a:noFill/>
            <a:round/>
            <a:headEnd/>
            <a:tailEnd/>
          </a:ln>
        </p:spPr>
        <p:txBody>
          <a:bodyPr vert="horz" wrap="square" lIns="68585" tIns="34293" rIns="68585" bIns="34293" numCol="1" anchor="t" anchorCtr="0" compatLnSpc="1">
            <a:prstTxWarp prst="textNoShape">
              <a:avLst/>
            </a:prstTxWarp>
          </a:bodyPr>
          <a:lstStyle/>
          <a:p>
            <a:endParaRPr lang="en-US"/>
          </a:p>
        </p:txBody>
      </p:sp>
      <p:sp>
        <p:nvSpPr>
          <p:cNvPr id="9" name="Freeform 86"/>
          <p:cNvSpPr>
            <a:spLocks noEditPoints="1"/>
          </p:cNvSpPr>
          <p:nvPr/>
        </p:nvSpPr>
        <p:spPr bwMode="auto">
          <a:xfrm>
            <a:off x="1663191" y="1876504"/>
            <a:ext cx="320025" cy="538448"/>
          </a:xfrm>
          <a:custGeom>
            <a:avLst/>
            <a:gdLst/>
            <a:ahLst/>
            <a:cxnLst>
              <a:cxn ang="0">
                <a:pos x="29" y="44"/>
              </a:cxn>
              <a:cxn ang="0">
                <a:pos x="24" y="49"/>
              </a:cxn>
              <a:cxn ang="0">
                <a:pos x="5" y="49"/>
              </a:cxn>
              <a:cxn ang="0">
                <a:pos x="0" y="44"/>
              </a:cxn>
              <a:cxn ang="0">
                <a:pos x="0" y="5"/>
              </a:cxn>
              <a:cxn ang="0">
                <a:pos x="5" y="0"/>
              </a:cxn>
              <a:cxn ang="0">
                <a:pos x="24" y="0"/>
              </a:cxn>
              <a:cxn ang="0">
                <a:pos x="29" y="5"/>
              </a:cxn>
              <a:cxn ang="0">
                <a:pos x="29" y="44"/>
              </a:cxn>
              <a:cxn ang="0">
                <a:pos x="25" y="11"/>
              </a:cxn>
              <a:cxn ang="0">
                <a:pos x="24" y="10"/>
              </a:cxn>
              <a:cxn ang="0">
                <a:pos x="5" y="10"/>
              </a:cxn>
              <a:cxn ang="0">
                <a:pos x="3" y="11"/>
              </a:cxn>
              <a:cxn ang="0">
                <a:pos x="3" y="38"/>
              </a:cxn>
              <a:cxn ang="0">
                <a:pos x="5" y="39"/>
              </a:cxn>
              <a:cxn ang="0">
                <a:pos x="24" y="39"/>
              </a:cxn>
              <a:cxn ang="0">
                <a:pos x="25" y="38"/>
              </a:cxn>
              <a:cxn ang="0">
                <a:pos x="25" y="11"/>
              </a:cxn>
              <a:cxn ang="0">
                <a:pos x="17" y="5"/>
              </a:cxn>
              <a:cxn ang="0">
                <a:pos x="11" y="5"/>
              </a:cxn>
              <a:cxn ang="0">
                <a:pos x="11" y="6"/>
              </a:cxn>
              <a:cxn ang="0">
                <a:pos x="11" y="6"/>
              </a:cxn>
              <a:cxn ang="0">
                <a:pos x="17" y="6"/>
              </a:cxn>
              <a:cxn ang="0">
                <a:pos x="18" y="6"/>
              </a:cxn>
              <a:cxn ang="0">
                <a:pos x="17" y="5"/>
              </a:cxn>
              <a:cxn ang="0">
                <a:pos x="14" y="41"/>
              </a:cxn>
              <a:cxn ang="0">
                <a:pos x="11" y="44"/>
              </a:cxn>
              <a:cxn ang="0">
                <a:pos x="14" y="47"/>
              </a:cxn>
              <a:cxn ang="0">
                <a:pos x="17" y="44"/>
              </a:cxn>
              <a:cxn ang="0">
                <a:pos x="14" y="41"/>
              </a:cxn>
            </a:cxnLst>
            <a:rect l="0" t="0" r="r" b="b"/>
            <a:pathLst>
              <a:path w="29" h="49">
                <a:moveTo>
                  <a:pt x="29" y="44"/>
                </a:moveTo>
                <a:cubicBezTo>
                  <a:pt x="29" y="47"/>
                  <a:pt x="27" y="49"/>
                  <a:pt x="24" y="49"/>
                </a:cubicBezTo>
                <a:cubicBezTo>
                  <a:pt x="5" y="49"/>
                  <a:pt x="5" y="49"/>
                  <a:pt x="5" y="49"/>
                </a:cubicBezTo>
                <a:cubicBezTo>
                  <a:pt x="2" y="49"/>
                  <a:pt x="0" y="47"/>
                  <a:pt x="0" y="44"/>
                </a:cubicBezTo>
                <a:cubicBezTo>
                  <a:pt x="0" y="5"/>
                  <a:pt x="0" y="5"/>
                  <a:pt x="0" y="5"/>
                </a:cubicBezTo>
                <a:cubicBezTo>
                  <a:pt x="0" y="3"/>
                  <a:pt x="2" y="0"/>
                  <a:pt x="5" y="0"/>
                </a:cubicBezTo>
                <a:cubicBezTo>
                  <a:pt x="24" y="0"/>
                  <a:pt x="24" y="0"/>
                  <a:pt x="24" y="0"/>
                </a:cubicBezTo>
                <a:cubicBezTo>
                  <a:pt x="27" y="0"/>
                  <a:pt x="29" y="3"/>
                  <a:pt x="29" y="5"/>
                </a:cubicBezTo>
                <a:lnTo>
                  <a:pt x="29" y="44"/>
                </a:lnTo>
                <a:close/>
                <a:moveTo>
                  <a:pt x="25" y="11"/>
                </a:moveTo>
                <a:cubicBezTo>
                  <a:pt x="25" y="11"/>
                  <a:pt x="25" y="10"/>
                  <a:pt x="24" y="10"/>
                </a:cubicBezTo>
                <a:cubicBezTo>
                  <a:pt x="5" y="10"/>
                  <a:pt x="5" y="10"/>
                  <a:pt x="5" y="10"/>
                </a:cubicBezTo>
                <a:cubicBezTo>
                  <a:pt x="4" y="10"/>
                  <a:pt x="3" y="11"/>
                  <a:pt x="3" y="11"/>
                </a:cubicBezTo>
                <a:cubicBezTo>
                  <a:pt x="3" y="38"/>
                  <a:pt x="3" y="38"/>
                  <a:pt x="3" y="38"/>
                </a:cubicBezTo>
                <a:cubicBezTo>
                  <a:pt x="3" y="39"/>
                  <a:pt x="4" y="39"/>
                  <a:pt x="5" y="39"/>
                </a:cubicBezTo>
                <a:cubicBezTo>
                  <a:pt x="24" y="39"/>
                  <a:pt x="24" y="39"/>
                  <a:pt x="24" y="39"/>
                </a:cubicBezTo>
                <a:cubicBezTo>
                  <a:pt x="25" y="39"/>
                  <a:pt x="25" y="39"/>
                  <a:pt x="25" y="38"/>
                </a:cubicBezTo>
                <a:lnTo>
                  <a:pt x="25" y="11"/>
                </a:lnTo>
                <a:close/>
                <a:moveTo>
                  <a:pt x="17" y="5"/>
                </a:moveTo>
                <a:cubicBezTo>
                  <a:pt x="11" y="5"/>
                  <a:pt x="11" y="5"/>
                  <a:pt x="11" y="5"/>
                </a:cubicBezTo>
                <a:cubicBezTo>
                  <a:pt x="11" y="5"/>
                  <a:pt x="11" y="6"/>
                  <a:pt x="11" y="6"/>
                </a:cubicBezTo>
                <a:cubicBezTo>
                  <a:pt x="11" y="6"/>
                  <a:pt x="11" y="6"/>
                  <a:pt x="11" y="6"/>
                </a:cubicBezTo>
                <a:cubicBezTo>
                  <a:pt x="17" y="6"/>
                  <a:pt x="17" y="6"/>
                  <a:pt x="17" y="6"/>
                </a:cubicBezTo>
                <a:cubicBezTo>
                  <a:pt x="18" y="6"/>
                  <a:pt x="18" y="6"/>
                  <a:pt x="18" y="6"/>
                </a:cubicBezTo>
                <a:cubicBezTo>
                  <a:pt x="18" y="6"/>
                  <a:pt x="18" y="5"/>
                  <a:pt x="17" y="5"/>
                </a:cubicBezTo>
                <a:close/>
                <a:moveTo>
                  <a:pt x="14" y="41"/>
                </a:moveTo>
                <a:cubicBezTo>
                  <a:pt x="13" y="41"/>
                  <a:pt x="11" y="42"/>
                  <a:pt x="11" y="44"/>
                </a:cubicBezTo>
                <a:cubicBezTo>
                  <a:pt x="11" y="46"/>
                  <a:pt x="13" y="47"/>
                  <a:pt x="14" y="47"/>
                </a:cubicBezTo>
                <a:cubicBezTo>
                  <a:pt x="16" y="47"/>
                  <a:pt x="17" y="46"/>
                  <a:pt x="17" y="44"/>
                </a:cubicBezTo>
                <a:cubicBezTo>
                  <a:pt x="17" y="42"/>
                  <a:pt x="16" y="41"/>
                  <a:pt x="14" y="41"/>
                </a:cubicBezTo>
                <a:close/>
              </a:path>
            </a:pathLst>
          </a:custGeom>
          <a:solidFill>
            <a:schemeClr val="bg1"/>
          </a:solidFill>
          <a:ln w="9525">
            <a:noFill/>
            <a:round/>
            <a:headEnd/>
            <a:tailEnd/>
          </a:ln>
        </p:spPr>
        <p:txBody>
          <a:bodyPr vert="horz" wrap="square" lIns="68585" tIns="34293" rIns="68585" bIns="34293" numCol="1" anchor="t" anchorCtr="0" compatLnSpc="1">
            <a:prstTxWarp prst="textNoShape">
              <a:avLst/>
            </a:prstTxWarp>
          </a:bodyPr>
          <a:lstStyle/>
          <a:p>
            <a:endParaRPr lang="en-US"/>
          </a:p>
        </p:txBody>
      </p:sp>
      <p:grpSp>
        <p:nvGrpSpPr>
          <p:cNvPr id="14" name="组合 13"/>
          <p:cNvGrpSpPr/>
          <p:nvPr/>
        </p:nvGrpSpPr>
        <p:grpSpPr>
          <a:xfrm>
            <a:off x="6540932" y="1602046"/>
            <a:ext cx="1557608" cy="1015546"/>
            <a:chOff x="8719728" y="2135225"/>
            <a:chExt cx="2076450" cy="1353825"/>
          </a:xfrm>
        </p:grpSpPr>
        <p:sp>
          <p:nvSpPr>
            <p:cNvPr id="15" name="Rounded Rectangle 72"/>
            <p:cNvSpPr/>
            <p:nvPr/>
          </p:nvSpPr>
          <p:spPr>
            <a:xfrm>
              <a:off x="8786403" y="2167575"/>
              <a:ext cx="1712307" cy="333530"/>
            </a:xfrm>
            <a:prstGeom prst="roundRect">
              <a:avLst>
                <a:gd name="adj" fmla="val 2111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6" name="文本框 26"/>
            <p:cNvSpPr txBox="1"/>
            <p:nvPr/>
          </p:nvSpPr>
          <p:spPr>
            <a:xfrm>
              <a:off x="8872424" y="2135225"/>
              <a:ext cx="1540264" cy="369332"/>
            </a:xfrm>
            <a:prstGeom prst="rect">
              <a:avLst/>
            </a:prstGeom>
            <a:noFill/>
          </p:spPr>
          <p:txBody>
            <a:bodyPr wrap="square" rtlCol="0">
              <a:spAutoFit/>
            </a:bodyPr>
            <a:lstStyle/>
            <a:p>
              <a:r>
                <a:rPr lang="zh-CN" altLang="en-US" sz="1200" b="1" dirty="0">
                  <a:solidFill>
                    <a:schemeClr val="bg1"/>
                  </a:solidFill>
                  <a:latin typeface="微软雅黑" panose="020B0503020204020204" pitchFamily="34" charset="-122"/>
                  <a:ea typeface="微软雅黑" panose="020B0503020204020204" pitchFamily="34" charset="-122"/>
                </a:rPr>
                <a:t>the title</a:t>
              </a:r>
            </a:p>
          </p:txBody>
        </p:sp>
        <p:sp>
          <p:nvSpPr>
            <p:cNvPr id="17" name="文本框 27"/>
            <p:cNvSpPr txBox="1"/>
            <p:nvPr/>
          </p:nvSpPr>
          <p:spPr>
            <a:xfrm>
              <a:off x="8719728" y="2525711"/>
              <a:ext cx="2076450" cy="963339"/>
            </a:xfrm>
            <a:prstGeom prst="rect">
              <a:avLst/>
            </a:prstGeom>
            <a:noFill/>
          </p:spPr>
          <p:txBody>
            <a:bodyPr wrap="square" rtlCol="0">
              <a:spAutoFit/>
            </a:bodyPr>
            <a:lstStyle/>
            <a:p>
              <a:pPr>
                <a:lnSpc>
                  <a:spcPct val="130000"/>
                </a:lnSpc>
              </a:pPr>
              <a:r>
                <a:rPr lang="zh-CN" altLang="en-US" sz="1050" dirty="0">
                  <a:solidFill>
                    <a:schemeClr val="tx1">
                      <a:lumMod val="65000"/>
                      <a:lumOff val="35000"/>
                    </a:schemeClr>
                  </a:solidFill>
                  <a:latin typeface="微软雅黑" panose="020B0503020204020204" pitchFamily="34" charset="-122"/>
                  <a:ea typeface="微软雅黑" panose="020B0503020204020204" pitchFamily="34" charset="-122"/>
                </a:rPr>
                <a:t>Please add relevant text here, please add relevant text content here</a:t>
              </a:r>
            </a:p>
          </p:txBody>
        </p:sp>
      </p:grpSp>
      <p:grpSp>
        <p:nvGrpSpPr>
          <p:cNvPr id="18" name="组合 17"/>
          <p:cNvGrpSpPr/>
          <p:nvPr/>
        </p:nvGrpSpPr>
        <p:grpSpPr>
          <a:xfrm>
            <a:off x="4626075" y="2951019"/>
            <a:ext cx="1557608" cy="1015545"/>
            <a:chOff x="6167028" y="3933546"/>
            <a:chExt cx="2076450" cy="1353825"/>
          </a:xfrm>
        </p:grpSpPr>
        <p:sp>
          <p:nvSpPr>
            <p:cNvPr id="19" name="Rounded Rectangle 72"/>
            <p:cNvSpPr/>
            <p:nvPr/>
          </p:nvSpPr>
          <p:spPr>
            <a:xfrm>
              <a:off x="6167028" y="3965896"/>
              <a:ext cx="1712307" cy="333530"/>
            </a:xfrm>
            <a:prstGeom prst="roundRect">
              <a:avLst>
                <a:gd name="adj" fmla="val 2111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0" name="文本框 31"/>
            <p:cNvSpPr txBox="1"/>
            <p:nvPr/>
          </p:nvSpPr>
          <p:spPr>
            <a:xfrm>
              <a:off x="6253049" y="3933546"/>
              <a:ext cx="1540264" cy="369332"/>
            </a:xfrm>
            <a:prstGeom prst="rect">
              <a:avLst/>
            </a:prstGeom>
            <a:noFill/>
          </p:spPr>
          <p:txBody>
            <a:bodyPr wrap="square" rtlCol="0">
              <a:spAutoFit/>
            </a:bodyPr>
            <a:lstStyle/>
            <a:p>
              <a:r>
                <a:rPr lang="zh-CN" altLang="en-US" sz="1200" b="1" dirty="0">
                  <a:solidFill>
                    <a:schemeClr val="bg1"/>
                  </a:solidFill>
                  <a:latin typeface="微软雅黑" panose="020B0503020204020204" pitchFamily="34" charset="-122"/>
                  <a:ea typeface="微软雅黑" panose="020B0503020204020204" pitchFamily="34" charset="-122"/>
                </a:rPr>
                <a:t>the title</a:t>
              </a:r>
            </a:p>
          </p:txBody>
        </p:sp>
        <p:sp>
          <p:nvSpPr>
            <p:cNvPr id="21" name="文本框 32"/>
            <p:cNvSpPr txBox="1"/>
            <p:nvPr/>
          </p:nvSpPr>
          <p:spPr>
            <a:xfrm>
              <a:off x="6167028" y="4324031"/>
              <a:ext cx="2076450" cy="963340"/>
            </a:xfrm>
            <a:prstGeom prst="rect">
              <a:avLst/>
            </a:prstGeom>
            <a:noFill/>
          </p:spPr>
          <p:txBody>
            <a:bodyPr wrap="square" rtlCol="0">
              <a:spAutoFit/>
            </a:bodyPr>
            <a:lstStyle/>
            <a:p>
              <a:pPr>
                <a:lnSpc>
                  <a:spcPct val="130000"/>
                </a:lnSpc>
              </a:pPr>
              <a:r>
                <a:rPr lang="zh-CN" altLang="en-US" sz="1050" dirty="0">
                  <a:solidFill>
                    <a:schemeClr val="tx1">
                      <a:lumMod val="65000"/>
                      <a:lumOff val="35000"/>
                    </a:schemeClr>
                  </a:solidFill>
                  <a:latin typeface="微软雅黑" panose="020B0503020204020204" pitchFamily="34" charset="-122"/>
                  <a:ea typeface="微软雅黑" panose="020B0503020204020204" pitchFamily="34" charset="-122"/>
                </a:rPr>
                <a:t>Please add relevant text here, please add relevant text content here</a:t>
              </a:r>
            </a:p>
          </p:txBody>
        </p:sp>
      </p:grpSp>
      <p:grpSp>
        <p:nvGrpSpPr>
          <p:cNvPr id="22" name="组合 21"/>
          <p:cNvGrpSpPr/>
          <p:nvPr/>
        </p:nvGrpSpPr>
        <p:grpSpPr>
          <a:xfrm>
            <a:off x="6540932" y="2951019"/>
            <a:ext cx="1557608" cy="1015545"/>
            <a:chOff x="8719728" y="3933546"/>
            <a:chExt cx="2076450" cy="1353825"/>
          </a:xfrm>
        </p:grpSpPr>
        <p:sp>
          <p:nvSpPr>
            <p:cNvPr id="23" name="Rounded Rectangle 72"/>
            <p:cNvSpPr/>
            <p:nvPr/>
          </p:nvSpPr>
          <p:spPr>
            <a:xfrm>
              <a:off x="8786403" y="3965896"/>
              <a:ext cx="1712307" cy="333530"/>
            </a:xfrm>
            <a:prstGeom prst="roundRect">
              <a:avLst>
                <a:gd name="adj" fmla="val 2111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lumMod val="65000"/>
                    <a:lumOff val="35000"/>
                  </a:schemeClr>
                </a:solidFill>
              </a:endParaRPr>
            </a:p>
          </p:txBody>
        </p:sp>
        <p:sp>
          <p:nvSpPr>
            <p:cNvPr id="24" name="文本框 33"/>
            <p:cNvSpPr txBox="1"/>
            <p:nvPr/>
          </p:nvSpPr>
          <p:spPr>
            <a:xfrm>
              <a:off x="8872424" y="3933546"/>
              <a:ext cx="1540264" cy="369332"/>
            </a:xfrm>
            <a:prstGeom prst="rect">
              <a:avLst/>
            </a:prstGeom>
            <a:noFill/>
          </p:spPr>
          <p:txBody>
            <a:bodyPr wrap="square" rtlCol="0">
              <a:spAutoFit/>
            </a:bodyPr>
            <a:lstStyle/>
            <a:p>
              <a:r>
                <a:rPr lang="zh-CN" altLang="en-US" sz="1200" b="1" dirty="0">
                  <a:solidFill>
                    <a:schemeClr val="bg1"/>
                  </a:solidFill>
                  <a:latin typeface="微软雅黑" panose="020B0503020204020204" pitchFamily="34" charset="-122"/>
                  <a:ea typeface="微软雅黑" panose="020B0503020204020204" pitchFamily="34" charset="-122"/>
                </a:rPr>
                <a:t>the title</a:t>
              </a:r>
            </a:p>
          </p:txBody>
        </p:sp>
        <p:sp>
          <p:nvSpPr>
            <p:cNvPr id="25" name="文本框 34"/>
            <p:cNvSpPr txBox="1"/>
            <p:nvPr/>
          </p:nvSpPr>
          <p:spPr>
            <a:xfrm>
              <a:off x="8719728" y="4324031"/>
              <a:ext cx="2076450" cy="963340"/>
            </a:xfrm>
            <a:prstGeom prst="rect">
              <a:avLst/>
            </a:prstGeom>
            <a:noFill/>
          </p:spPr>
          <p:txBody>
            <a:bodyPr wrap="square" rtlCol="0">
              <a:spAutoFit/>
            </a:bodyPr>
            <a:lstStyle/>
            <a:p>
              <a:pPr>
                <a:lnSpc>
                  <a:spcPct val="130000"/>
                </a:lnSpc>
              </a:pPr>
              <a:r>
                <a:rPr lang="zh-CN" altLang="en-US" sz="1050" dirty="0">
                  <a:solidFill>
                    <a:schemeClr val="tx1">
                      <a:lumMod val="65000"/>
                      <a:lumOff val="35000"/>
                    </a:schemeClr>
                  </a:solidFill>
                  <a:latin typeface="微软雅黑" panose="020B0503020204020204" pitchFamily="34" charset="-122"/>
                  <a:ea typeface="微软雅黑" panose="020B0503020204020204" pitchFamily="34" charset="-122"/>
                </a:rPr>
                <a:t>Please add relevant text here, please add relevant text content here</a:t>
              </a:r>
            </a:p>
          </p:txBody>
        </p:sp>
      </p:grpSp>
      <p:grpSp>
        <p:nvGrpSpPr>
          <p:cNvPr id="26" name="组合 25">
            <a:extLst>
              <a:ext uri="{FF2B5EF4-FFF2-40B4-BE49-F238E27FC236}">
                <a16:creationId xmlns:a16="http://schemas.microsoft.com/office/drawing/2014/main" id="{3A81C314-254E-4266-9006-353EC6206A4A}"/>
              </a:ext>
            </a:extLst>
          </p:cNvPr>
          <p:cNvGrpSpPr/>
          <p:nvPr/>
        </p:nvGrpSpPr>
        <p:grpSpPr>
          <a:xfrm>
            <a:off x="4599362" y="1585599"/>
            <a:ext cx="1557608" cy="1015545"/>
            <a:chOff x="8719728" y="3933546"/>
            <a:chExt cx="2076450" cy="1353825"/>
          </a:xfrm>
        </p:grpSpPr>
        <p:sp>
          <p:nvSpPr>
            <p:cNvPr id="27" name="Rounded Rectangle 72">
              <a:extLst>
                <a:ext uri="{FF2B5EF4-FFF2-40B4-BE49-F238E27FC236}">
                  <a16:creationId xmlns:a16="http://schemas.microsoft.com/office/drawing/2014/main" id="{839A26B1-FAEC-4013-B51A-6ECBA6A76FF7}"/>
                </a:ext>
              </a:extLst>
            </p:cNvPr>
            <p:cNvSpPr/>
            <p:nvPr/>
          </p:nvSpPr>
          <p:spPr>
            <a:xfrm>
              <a:off x="8786403" y="3965896"/>
              <a:ext cx="1712307" cy="333530"/>
            </a:xfrm>
            <a:prstGeom prst="roundRect">
              <a:avLst>
                <a:gd name="adj" fmla="val 2111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lumMod val="65000"/>
                    <a:lumOff val="35000"/>
                  </a:schemeClr>
                </a:solidFill>
              </a:endParaRPr>
            </a:p>
          </p:txBody>
        </p:sp>
        <p:sp>
          <p:nvSpPr>
            <p:cNvPr id="28" name="文本框 33">
              <a:extLst>
                <a:ext uri="{FF2B5EF4-FFF2-40B4-BE49-F238E27FC236}">
                  <a16:creationId xmlns:a16="http://schemas.microsoft.com/office/drawing/2014/main" id="{B1119C42-049D-413F-A476-943FF2CEE303}"/>
                </a:ext>
              </a:extLst>
            </p:cNvPr>
            <p:cNvSpPr txBox="1"/>
            <p:nvPr/>
          </p:nvSpPr>
          <p:spPr>
            <a:xfrm>
              <a:off x="8872424" y="3933546"/>
              <a:ext cx="1540264" cy="369332"/>
            </a:xfrm>
            <a:prstGeom prst="rect">
              <a:avLst/>
            </a:prstGeom>
            <a:noFill/>
          </p:spPr>
          <p:txBody>
            <a:bodyPr wrap="square" rtlCol="0">
              <a:spAutoFit/>
            </a:bodyPr>
            <a:lstStyle/>
            <a:p>
              <a:r>
                <a:rPr lang="zh-CN" altLang="en-US" sz="1200" b="1" dirty="0">
                  <a:solidFill>
                    <a:schemeClr val="bg1"/>
                  </a:solidFill>
                  <a:latin typeface="微软雅黑" panose="020B0503020204020204" pitchFamily="34" charset="-122"/>
                  <a:ea typeface="微软雅黑" panose="020B0503020204020204" pitchFamily="34" charset="-122"/>
                </a:rPr>
                <a:t>the title</a:t>
              </a:r>
            </a:p>
          </p:txBody>
        </p:sp>
        <p:sp>
          <p:nvSpPr>
            <p:cNvPr id="29" name="文本框 34">
              <a:extLst>
                <a:ext uri="{FF2B5EF4-FFF2-40B4-BE49-F238E27FC236}">
                  <a16:creationId xmlns:a16="http://schemas.microsoft.com/office/drawing/2014/main" id="{534AE0B4-6890-4148-9F66-CAF884C37E81}"/>
                </a:ext>
              </a:extLst>
            </p:cNvPr>
            <p:cNvSpPr txBox="1"/>
            <p:nvPr/>
          </p:nvSpPr>
          <p:spPr>
            <a:xfrm>
              <a:off x="8719728" y="4324031"/>
              <a:ext cx="2076450" cy="963340"/>
            </a:xfrm>
            <a:prstGeom prst="rect">
              <a:avLst/>
            </a:prstGeom>
            <a:noFill/>
          </p:spPr>
          <p:txBody>
            <a:bodyPr wrap="square" rtlCol="0">
              <a:spAutoFit/>
            </a:bodyPr>
            <a:lstStyle/>
            <a:p>
              <a:pPr>
                <a:lnSpc>
                  <a:spcPct val="130000"/>
                </a:lnSpc>
              </a:pPr>
              <a:r>
                <a:rPr lang="zh-CN" altLang="en-US" sz="1050" dirty="0">
                  <a:solidFill>
                    <a:schemeClr val="tx1">
                      <a:lumMod val="65000"/>
                      <a:lumOff val="35000"/>
                    </a:schemeClr>
                  </a:solidFill>
                  <a:latin typeface="微软雅黑" panose="020B0503020204020204" pitchFamily="34" charset="-122"/>
                  <a:ea typeface="微软雅黑" panose="020B0503020204020204" pitchFamily="34" charset="-122"/>
                </a:rPr>
                <a:t>Please add relevant text here, please add relevant text content here</a:t>
              </a:r>
            </a:p>
          </p:txBody>
        </p:sp>
      </p:grpSp>
    </p:spTree>
    <p:extLst>
      <p:ext uri="{BB962C8B-B14F-4D97-AF65-F5344CB8AC3E}">
        <p14:creationId xmlns:p14="http://schemas.microsoft.com/office/powerpoint/2010/main" val="195588888"/>
      </p:ext>
    </p:extLst>
  </p:cSld>
  <p:clrMapOvr>
    <a:masterClrMapping/>
  </p:clrMapOvr>
  <mc:AlternateContent xmlns:mc="http://schemas.openxmlformats.org/markup-compatibility/2006" xmlns:p14="http://schemas.microsoft.com/office/powerpoint/2010/main">
    <mc:Choice Requires="p14">
      <p:transition spd="slow" p14:dur="1500" advClick="0" advTm="1941">
        <p:random/>
      </p:transition>
    </mc:Choice>
    <mc:Fallback xmlns="">
      <p:transition spd="slow" advClick="0" advTm="1941">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750"/>
                                        <p:tgtEl>
                                          <p:spTgt spid="7"/>
                                        </p:tgtEl>
                                      </p:cBhvr>
                                    </p:animEffect>
                                    <p:anim calcmode="lin" valueType="num">
                                      <p:cBhvr>
                                        <p:cTn id="13" dur="750" fill="hold"/>
                                        <p:tgtEl>
                                          <p:spTgt spid="7"/>
                                        </p:tgtEl>
                                        <p:attrNameLst>
                                          <p:attrName>ppt_x</p:attrName>
                                        </p:attrNameLst>
                                      </p:cBhvr>
                                      <p:tavLst>
                                        <p:tav tm="0">
                                          <p:val>
                                            <p:strVal val="#ppt_x"/>
                                          </p:val>
                                        </p:tav>
                                        <p:tav tm="100000">
                                          <p:val>
                                            <p:strVal val="#ppt_x"/>
                                          </p:val>
                                        </p:tav>
                                      </p:tavLst>
                                    </p:anim>
                                    <p:anim calcmode="lin" valueType="num">
                                      <p:cBhvr>
                                        <p:cTn id="14" dur="75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5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750"/>
                                        <p:tgtEl>
                                          <p:spTgt spid="3"/>
                                        </p:tgtEl>
                                      </p:cBhvr>
                                    </p:animEffect>
                                    <p:anim calcmode="lin" valueType="num">
                                      <p:cBhvr>
                                        <p:cTn id="18" dur="750" fill="hold"/>
                                        <p:tgtEl>
                                          <p:spTgt spid="3"/>
                                        </p:tgtEl>
                                        <p:attrNameLst>
                                          <p:attrName>ppt_x</p:attrName>
                                        </p:attrNameLst>
                                      </p:cBhvr>
                                      <p:tavLst>
                                        <p:tav tm="0">
                                          <p:val>
                                            <p:strVal val="#ppt_x"/>
                                          </p:val>
                                        </p:tav>
                                        <p:tav tm="100000">
                                          <p:val>
                                            <p:strVal val="#ppt_x"/>
                                          </p:val>
                                        </p:tav>
                                      </p:tavLst>
                                    </p:anim>
                                    <p:anim calcmode="lin" valueType="num">
                                      <p:cBhvr>
                                        <p:cTn id="19" dur="75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5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750"/>
                                        <p:tgtEl>
                                          <p:spTgt spid="8"/>
                                        </p:tgtEl>
                                      </p:cBhvr>
                                    </p:animEffect>
                                    <p:anim calcmode="lin" valueType="num">
                                      <p:cBhvr>
                                        <p:cTn id="23" dur="750" fill="hold"/>
                                        <p:tgtEl>
                                          <p:spTgt spid="8"/>
                                        </p:tgtEl>
                                        <p:attrNameLst>
                                          <p:attrName>ppt_x</p:attrName>
                                        </p:attrNameLst>
                                      </p:cBhvr>
                                      <p:tavLst>
                                        <p:tav tm="0">
                                          <p:val>
                                            <p:strVal val="#ppt_x"/>
                                          </p:val>
                                        </p:tav>
                                        <p:tav tm="100000">
                                          <p:val>
                                            <p:strVal val="#ppt_x"/>
                                          </p:val>
                                        </p:tav>
                                      </p:tavLst>
                                    </p:anim>
                                    <p:anim calcmode="lin" valueType="num">
                                      <p:cBhvr>
                                        <p:cTn id="24" dur="75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50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750"/>
                                        <p:tgtEl>
                                          <p:spTgt spid="5"/>
                                        </p:tgtEl>
                                      </p:cBhvr>
                                    </p:animEffect>
                                    <p:anim calcmode="lin" valueType="num">
                                      <p:cBhvr>
                                        <p:cTn id="28" dur="750" fill="hold"/>
                                        <p:tgtEl>
                                          <p:spTgt spid="5"/>
                                        </p:tgtEl>
                                        <p:attrNameLst>
                                          <p:attrName>ppt_x</p:attrName>
                                        </p:attrNameLst>
                                      </p:cBhvr>
                                      <p:tavLst>
                                        <p:tav tm="0">
                                          <p:val>
                                            <p:strVal val="#ppt_x"/>
                                          </p:val>
                                        </p:tav>
                                        <p:tav tm="100000">
                                          <p:val>
                                            <p:strVal val="#ppt_x"/>
                                          </p:val>
                                        </p:tav>
                                      </p:tavLst>
                                    </p:anim>
                                    <p:anim calcmode="lin" valueType="num">
                                      <p:cBhvr>
                                        <p:cTn id="29" dur="75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50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750"/>
                                        <p:tgtEl>
                                          <p:spTgt spid="9"/>
                                        </p:tgtEl>
                                      </p:cBhvr>
                                    </p:animEffect>
                                    <p:anim calcmode="lin" valueType="num">
                                      <p:cBhvr>
                                        <p:cTn id="33" dur="750" fill="hold"/>
                                        <p:tgtEl>
                                          <p:spTgt spid="9"/>
                                        </p:tgtEl>
                                        <p:attrNameLst>
                                          <p:attrName>ppt_x</p:attrName>
                                        </p:attrNameLst>
                                      </p:cBhvr>
                                      <p:tavLst>
                                        <p:tav tm="0">
                                          <p:val>
                                            <p:strVal val="#ppt_x"/>
                                          </p:val>
                                        </p:tav>
                                        <p:tav tm="100000">
                                          <p:val>
                                            <p:strVal val="#ppt_x"/>
                                          </p:val>
                                        </p:tav>
                                      </p:tavLst>
                                    </p:anim>
                                    <p:anim calcmode="lin" valueType="num">
                                      <p:cBhvr>
                                        <p:cTn id="34" dur="75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50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1000"/>
                                        <p:tgtEl>
                                          <p:spTgt spid="4"/>
                                        </p:tgtEl>
                                      </p:cBhvr>
                                    </p:animEffect>
                                    <p:anim calcmode="lin" valueType="num">
                                      <p:cBhvr>
                                        <p:cTn id="38" dur="1000" fill="hold"/>
                                        <p:tgtEl>
                                          <p:spTgt spid="4"/>
                                        </p:tgtEl>
                                        <p:attrNameLst>
                                          <p:attrName>ppt_x</p:attrName>
                                        </p:attrNameLst>
                                      </p:cBhvr>
                                      <p:tavLst>
                                        <p:tav tm="0">
                                          <p:val>
                                            <p:strVal val="#ppt_x"/>
                                          </p:val>
                                        </p:tav>
                                        <p:tav tm="100000">
                                          <p:val>
                                            <p:strVal val="#ppt_x"/>
                                          </p:val>
                                        </p:tav>
                                      </p:tavLst>
                                    </p:anim>
                                    <p:anim calcmode="lin" valueType="num">
                                      <p:cBhvr>
                                        <p:cTn id="39" dur="1000" fill="hold"/>
                                        <p:tgtEl>
                                          <p:spTgt spid="4"/>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50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par>
                                <p:cTn id="45" presetID="2" presetClass="entr" presetSubtype="4" fill="hold" nodeType="withEffect">
                                  <p:stCondLst>
                                    <p:cond delay="100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100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500" fill="hold"/>
                                        <p:tgtEl>
                                          <p:spTgt spid="18"/>
                                        </p:tgtEl>
                                        <p:attrNameLst>
                                          <p:attrName>ppt_x</p:attrName>
                                        </p:attrNameLst>
                                      </p:cBhvr>
                                      <p:tavLst>
                                        <p:tav tm="0">
                                          <p:val>
                                            <p:strVal val="#ppt_x"/>
                                          </p:val>
                                        </p:tav>
                                        <p:tav tm="100000">
                                          <p:val>
                                            <p:strVal val="#ppt_x"/>
                                          </p:val>
                                        </p:tav>
                                      </p:tavLst>
                                    </p:anim>
                                    <p:anim calcmode="lin" valueType="num">
                                      <p:cBhvr additive="base">
                                        <p:cTn id="52" dur="500" fill="hold"/>
                                        <p:tgtEl>
                                          <p:spTgt spid="18"/>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1000"/>
                                  </p:stCondLst>
                                  <p:childTnLst>
                                    <p:set>
                                      <p:cBhvr>
                                        <p:cTn id="54" dur="1" fill="hold">
                                          <p:stCondLst>
                                            <p:cond delay="0"/>
                                          </p:stCondLst>
                                        </p:cTn>
                                        <p:tgtEl>
                                          <p:spTgt spid="22"/>
                                        </p:tgtEl>
                                        <p:attrNameLst>
                                          <p:attrName>style.visibility</p:attrName>
                                        </p:attrNameLst>
                                      </p:cBhvr>
                                      <p:to>
                                        <p:strVal val="visible"/>
                                      </p:to>
                                    </p:set>
                                    <p:anim calcmode="lin" valueType="num">
                                      <p:cBhvr additive="base">
                                        <p:cTn id="55" dur="500" fill="hold"/>
                                        <p:tgtEl>
                                          <p:spTgt spid="22"/>
                                        </p:tgtEl>
                                        <p:attrNameLst>
                                          <p:attrName>ppt_x</p:attrName>
                                        </p:attrNameLst>
                                      </p:cBhvr>
                                      <p:tavLst>
                                        <p:tav tm="0">
                                          <p:val>
                                            <p:strVal val="#ppt_x"/>
                                          </p:val>
                                        </p:tav>
                                        <p:tav tm="100000">
                                          <p:val>
                                            <p:strVal val="#ppt_x"/>
                                          </p:val>
                                        </p:tav>
                                      </p:tavLst>
                                    </p:anim>
                                    <p:anim calcmode="lin" valueType="num">
                                      <p:cBhvr additive="base">
                                        <p:cTn id="56" dur="500" fill="hold"/>
                                        <p:tgtEl>
                                          <p:spTgt spid="22"/>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1000"/>
                                  </p:stCondLst>
                                  <p:childTnLst>
                                    <p:set>
                                      <p:cBhvr>
                                        <p:cTn id="58" dur="1" fill="hold">
                                          <p:stCondLst>
                                            <p:cond delay="0"/>
                                          </p:stCondLst>
                                        </p:cTn>
                                        <p:tgtEl>
                                          <p:spTgt spid="26"/>
                                        </p:tgtEl>
                                        <p:attrNameLst>
                                          <p:attrName>style.visibility</p:attrName>
                                        </p:attrNameLst>
                                      </p:cBhvr>
                                      <p:to>
                                        <p:strVal val="visible"/>
                                      </p:to>
                                    </p:set>
                                    <p:anim calcmode="lin" valueType="num">
                                      <p:cBhvr additive="base">
                                        <p:cTn id="59" dur="500" fill="hold"/>
                                        <p:tgtEl>
                                          <p:spTgt spid="26"/>
                                        </p:tgtEl>
                                        <p:attrNameLst>
                                          <p:attrName>ppt_x</p:attrName>
                                        </p:attrNameLst>
                                      </p:cBhvr>
                                      <p:tavLst>
                                        <p:tav tm="0">
                                          <p:val>
                                            <p:strVal val="#ppt_x"/>
                                          </p:val>
                                        </p:tav>
                                        <p:tav tm="100000">
                                          <p:val>
                                            <p:strVal val="#ppt_x"/>
                                          </p:val>
                                        </p:tav>
                                      </p:tavLst>
                                    </p:anim>
                                    <p:anim calcmode="lin" valueType="num">
                                      <p:cBhvr additive="base">
                                        <p:cTn id="6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78092" y="1142777"/>
            <a:ext cx="3968421" cy="2183608"/>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5034" tIns="32517" rIns="65034" bIns="32517" rtlCol="0" anchor="ctr"/>
          <a:lstStyle/>
          <a:p>
            <a:pPr algn="ctr">
              <a:lnSpc>
                <a:spcPct val="150000"/>
              </a:lnSpc>
            </a:pPr>
            <a:endParaRPr lang="en-US" sz="1500" dirty="0">
              <a:latin typeface="Arial" panose="020B0604020202020204" pitchFamily="34" charset="0"/>
              <a:ea typeface="微软雅黑" panose="020B0503020204020204" pitchFamily="34" charset="-122"/>
              <a:sym typeface="Arial" panose="020B0604020202020204" pitchFamily="34" charset="0"/>
            </a:endParaRPr>
          </a:p>
        </p:txBody>
      </p:sp>
      <p:sp>
        <p:nvSpPr>
          <p:cNvPr id="6" name="Rectangle 5"/>
          <p:cNvSpPr/>
          <p:nvPr/>
        </p:nvSpPr>
        <p:spPr>
          <a:xfrm>
            <a:off x="578092" y="3373660"/>
            <a:ext cx="3968421" cy="9240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5034" tIns="32517" rIns="65034" bIns="32517" rtlCol="0" anchor="ctr"/>
          <a:lstStyle/>
          <a:p>
            <a:pPr algn="ctr">
              <a:lnSpc>
                <a:spcPct val="150000"/>
              </a:lnSpc>
            </a:pPr>
            <a:endParaRPr lang="en-US" sz="1500" dirty="0">
              <a:latin typeface="Arial" panose="020B0604020202020204" pitchFamily="34" charset="0"/>
              <a:ea typeface="微软雅黑" panose="020B0503020204020204" pitchFamily="34" charset="-122"/>
              <a:sym typeface="Arial" panose="020B0604020202020204" pitchFamily="34" charset="0"/>
            </a:endParaRPr>
          </a:p>
        </p:txBody>
      </p:sp>
      <p:sp>
        <p:nvSpPr>
          <p:cNvPr id="7" name="Rectangle 6"/>
          <p:cNvSpPr/>
          <p:nvPr/>
        </p:nvSpPr>
        <p:spPr>
          <a:xfrm>
            <a:off x="4602519" y="1142777"/>
            <a:ext cx="3964979" cy="2183608"/>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5034" tIns="32517" rIns="65034" bIns="32517" rtlCol="0" anchor="ctr"/>
          <a:lstStyle/>
          <a:p>
            <a:pPr algn="ctr">
              <a:lnSpc>
                <a:spcPct val="150000"/>
              </a:lnSpc>
            </a:pPr>
            <a:endParaRPr lang="en-US" sz="1500" dirty="0">
              <a:latin typeface="Arial" panose="020B0604020202020204" pitchFamily="34" charset="0"/>
              <a:ea typeface="微软雅黑" panose="020B0503020204020204" pitchFamily="34" charset="-122"/>
              <a:sym typeface="Arial" panose="020B0604020202020204" pitchFamily="34" charset="0"/>
            </a:endParaRPr>
          </a:p>
        </p:txBody>
      </p:sp>
      <p:sp>
        <p:nvSpPr>
          <p:cNvPr id="8" name="Rectangle 7"/>
          <p:cNvSpPr/>
          <p:nvPr/>
        </p:nvSpPr>
        <p:spPr>
          <a:xfrm>
            <a:off x="4598112" y="3373657"/>
            <a:ext cx="3969107" cy="9273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5034" tIns="32517" rIns="65034" bIns="32517" rtlCol="0" anchor="ctr"/>
          <a:lstStyle/>
          <a:p>
            <a:pPr algn="ctr">
              <a:lnSpc>
                <a:spcPct val="150000"/>
              </a:lnSpc>
            </a:pPr>
            <a:endParaRPr lang="en-US" sz="1500" dirty="0">
              <a:latin typeface="Arial" panose="020B0604020202020204" pitchFamily="34" charset="0"/>
              <a:ea typeface="微软雅黑" panose="020B0503020204020204" pitchFamily="34" charset="-122"/>
              <a:sym typeface="Arial" panose="020B0604020202020204" pitchFamily="34" charset="0"/>
            </a:endParaRPr>
          </a:p>
        </p:txBody>
      </p:sp>
      <p:sp>
        <p:nvSpPr>
          <p:cNvPr id="9" name="TextBox 15"/>
          <p:cNvSpPr txBox="1"/>
          <p:nvPr/>
        </p:nvSpPr>
        <p:spPr>
          <a:xfrm>
            <a:off x="804363" y="3766727"/>
            <a:ext cx="3482592" cy="260521"/>
          </a:xfrm>
          <a:prstGeom prst="rect">
            <a:avLst/>
          </a:prstGeom>
          <a:noFill/>
        </p:spPr>
        <p:txBody>
          <a:bodyPr wrap="square" lIns="0" tIns="0" rIns="0" bIns="0" rtlCol="0">
            <a:spAutoFit/>
          </a:bodyPr>
          <a:lstStyle/>
          <a:p>
            <a:pPr>
              <a:lnSpc>
                <a:spcPct val="150000"/>
              </a:lnSpc>
            </a:pPr>
            <a:r>
              <a:rPr lang="zh-CN" altLang="en-US" sz="600" dirty="0">
                <a:solidFill>
                  <a:schemeClr val="bg1"/>
                </a:solidFill>
                <a:latin typeface="Arial" panose="020B0604020202020204" pitchFamily="34" charset="0"/>
                <a:ea typeface="微软雅黑" panose="020B0503020204020204" pitchFamily="34" charset="-122"/>
                <a:sym typeface="Arial" panose="020B0604020202020204" pitchFamily="34" charset="0"/>
              </a:rPr>
              <a:t>Please replace the text content, add the relevant title, modify the text content, or copy your content directly to this. Please replace the text content, add the relevant title, modify the text content, or copy your content directly to this.</a:t>
            </a:r>
          </a:p>
        </p:txBody>
      </p:sp>
      <p:sp>
        <p:nvSpPr>
          <p:cNvPr id="10" name="TextBox 16"/>
          <p:cNvSpPr txBox="1"/>
          <p:nvPr/>
        </p:nvSpPr>
        <p:spPr>
          <a:xfrm>
            <a:off x="804364" y="3538600"/>
            <a:ext cx="1149232" cy="153240"/>
          </a:xfrm>
          <a:prstGeom prst="rect">
            <a:avLst/>
          </a:prstGeom>
          <a:noFill/>
        </p:spPr>
        <p:txBody>
          <a:bodyPr wrap="none" lIns="0" tIns="0" rIns="0" bIns="0" rtlCol="0">
            <a:spAutoFit/>
          </a:bodyPr>
          <a:lstStyle/>
          <a:p>
            <a:r>
              <a:rPr lang="zh-CN" altLang="en-US" sz="1000" dirty="0">
                <a:solidFill>
                  <a:schemeClr val="bg1"/>
                </a:solidFill>
                <a:latin typeface="Arial" panose="020B0604020202020204" pitchFamily="34" charset="0"/>
                <a:ea typeface="微软雅黑" panose="020B0503020204020204" pitchFamily="34" charset="-122"/>
                <a:sym typeface="Arial" panose="020B0604020202020204" pitchFamily="34" charset="0"/>
              </a:rPr>
              <a:t>Click to replace text</a:t>
            </a:r>
          </a:p>
        </p:txBody>
      </p:sp>
      <p:sp>
        <p:nvSpPr>
          <p:cNvPr id="11" name="TextBox 15"/>
          <p:cNvSpPr txBox="1"/>
          <p:nvPr/>
        </p:nvSpPr>
        <p:spPr>
          <a:xfrm>
            <a:off x="4880082" y="3770229"/>
            <a:ext cx="3482592" cy="260521"/>
          </a:xfrm>
          <a:prstGeom prst="rect">
            <a:avLst/>
          </a:prstGeom>
          <a:noFill/>
        </p:spPr>
        <p:txBody>
          <a:bodyPr wrap="square" lIns="0" tIns="0" rIns="0" bIns="0" rtlCol="0">
            <a:spAutoFit/>
          </a:bodyPr>
          <a:lstStyle/>
          <a:p>
            <a:pPr>
              <a:lnSpc>
                <a:spcPct val="150000"/>
              </a:lnSpc>
            </a:pPr>
            <a:r>
              <a:rPr lang="zh-CN" altLang="en-US" sz="600" dirty="0">
                <a:solidFill>
                  <a:schemeClr val="bg1"/>
                </a:solidFill>
                <a:latin typeface="Arial" panose="020B0604020202020204" pitchFamily="34" charset="0"/>
                <a:ea typeface="微软雅黑" panose="020B0503020204020204" pitchFamily="34" charset="-122"/>
                <a:sym typeface="Arial" panose="020B0604020202020204" pitchFamily="34" charset="0"/>
              </a:rPr>
              <a:t>Please replace the text content, add the relevant title, modify the text content, or copy your content directly to this. Please replace the text content, add the relevant title, modify the text content, or copy your content directly to this.</a:t>
            </a:r>
          </a:p>
        </p:txBody>
      </p:sp>
      <p:sp>
        <p:nvSpPr>
          <p:cNvPr id="12" name="TextBox 16"/>
          <p:cNvSpPr txBox="1"/>
          <p:nvPr/>
        </p:nvSpPr>
        <p:spPr>
          <a:xfrm>
            <a:off x="4880082" y="3542102"/>
            <a:ext cx="1149232" cy="153240"/>
          </a:xfrm>
          <a:prstGeom prst="rect">
            <a:avLst/>
          </a:prstGeom>
          <a:noFill/>
        </p:spPr>
        <p:txBody>
          <a:bodyPr wrap="none" lIns="0" tIns="0" rIns="0" bIns="0" rtlCol="0">
            <a:spAutoFit/>
          </a:bodyPr>
          <a:lstStyle/>
          <a:p>
            <a:r>
              <a:rPr lang="zh-CN" altLang="en-US" sz="1000" dirty="0">
                <a:solidFill>
                  <a:schemeClr val="bg1"/>
                </a:solidFill>
                <a:latin typeface="Arial" panose="020B0604020202020204" pitchFamily="34" charset="0"/>
                <a:ea typeface="微软雅黑" panose="020B0503020204020204" pitchFamily="34" charset="-122"/>
                <a:sym typeface="Arial" panose="020B0604020202020204" pitchFamily="34" charset="0"/>
              </a:rPr>
              <a:t>Click to replace text</a:t>
            </a:r>
          </a:p>
        </p:txBody>
      </p:sp>
    </p:spTree>
    <p:extLst>
      <p:ext uri="{BB962C8B-B14F-4D97-AF65-F5344CB8AC3E}">
        <p14:creationId xmlns:p14="http://schemas.microsoft.com/office/powerpoint/2010/main" val="327637351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5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50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17" presetClass="entr" presetSubtype="1" fill="hold" grpId="0" nodeType="afterEffect">
                                  <p:stCondLst>
                                    <p:cond delay="0"/>
                                  </p:stCondLst>
                                  <p:iterate type="lt">
                                    <p:tmPct val="40000"/>
                                  </p:iterate>
                                  <p:childTnLst>
                                    <p:set>
                                      <p:cBhvr>
                                        <p:cTn id="23" dur="1" fill="hold">
                                          <p:stCondLst>
                                            <p:cond delay="0"/>
                                          </p:stCondLst>
                                        </p:cTn>
                                        <p:tgtEl>
                                          <p:spTgt spid="10"/>
                                        </p:tgtEl>
                                        <p:attrNameLst>
                                          <p:attrName>style.visibility</p:attrName>
                                        </p:attrNameLst>
                                      </p:cBhvr>
                                      <p:to>
                                        <p:strVal val="visible"/>
                                      </p:to>
                                    </p:set>
                                    <p:anim calcmode="lin" valueType="num">
                                      <p:cBhvr>
                                        <p:cTn id="24" dur="250" fill="hold"/>
                                        <p:tgtEl>
                                          <p:spTgt spid="10"/>
                                        </p:tgtEl>
                                        <p:attrNameLst>
                                          <p:attrName>ppt_x</p:attrName>
                                        </p:attrNameLst>
                                      </p:cBhvr>
                                      <p:tavLst>
                                        <p:tav tm="0">
                                          <p:val>
                                            <p:strVal val="#ppt_x"/>
                                          </p:val>
                                        </p:tav>
                                        <p:tav tm="100000">
                                          <p:val>
                                            <p:strVal val="#ppt_x"/>
                                          </p:val>
                                        </p:tav>
                                      </p:tavLst>
                                    </p:anim>
                                    <p:anim calcmode="lin" valueType="num">
                                      <p:cBhvr>
                                        <p:cTn id="25" dur="250" fill="hold"/>
                                        <p:tgtEl>
                                          <p:spTgt spid="10"/>
                                        </p:tgtEl>
                                        <p:attrNameLst>
                                          <p:attrName>ppt_y</p:attrName>
                                        </p:attrNameLst>
                                      </p:cBhvr>
                                      <p:tavLst>
                                        <p:tav tm="0">
                                          <p:val>
                                            <p:strVal val="#ppt_y-#ppt_h/2"/>
                                          </p:val>
                                        </p:tav>
                                        <p:tav tm="100000">
                                          <p:val>
                                            <p:strVal val="#ppt_y"/>
                                          </p:val>
                                        </p:tav>
                                      </p:tavLst>
                                    </p:anim>
                                    <p:anim calcmode="lin" valueType="num">
                                      <p:cBhvr>
                                        <p:cTn id="26" dur="250" fill="hold"/>
                                        <p:tgtEl>
                                          <p:spTgt spid="10"/>
                                        </p:tgtEl>
                                        <p:attrNameLst>
                                          <p:attrName>ppt_w</p:attrName>
                                        </p:attrNameLst>
                                      </p:cBhvr>
                                      <p:tavLst>
                                        <p:tav tm="0">
                                          <p:val>
                                            <p:strVal val="#ppt_w"/>
                                          </p:val>
                                        </p:tav>
                                        <p:tav tm="100000">
                                          <p:val>
                                            <p:strVal val="#ppt_w"/>
                                          </p:val>
                                        </p:tav>
                                      </p:tavLst>
                                    </p:anim>
                                    <p:anim calcmode="lin" valueType="num">
                                      <p:cBhvr>
                                        <p:cTn id="27" dur="250" fill="hold"/>
                                        <p:tgtEl>
                                          <p:spTgt spid="10"/>
                                        </p:tgtEl>
                                        <p:attrNameLst>
                                          <p:attrName>ppt_h</p:attrName>
                                        </p:attrNameLst>
                                      </p:cBhvr>
                                      <p:tavLst>
                                        <p:tav tm="0">
                                          <p:val>
                                            <p:fltVal val="0"/>
                                          </p:val>
                                        </p:tav>
                                        <p:tav tm="100000">
                                          <p:val>
                                            <p:strVal val="#ppt_h"/>
                                          </p:val>
                                        </p:tav>
                                      </p:tavLst>
                                    </p:anim>
                                  </p:childTnLst>
                                </p:cTn>
                              </p:par>
                            </p:childTnLst>
                          </p:cTn>
                        </p:par>
                        <p:par>
                          <p:cTn id="28" fill="hold">
                            <p:stCondLst>
                              <p:cond delay="2050"/>
                            </p:stCondLst>
                            <p:childTnLst>
                              <p:par>
                                <p:cTn id="29" presetID="22" presetClass="entr" presetSubtype="8"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par>
                          <p:cTn id="32" fill="hold">
                            <p:stCondLst>
                              <p:cond delay="2550"/>
                            </p:stCondLst>
                            <p:childTnLst>
                              <p:par>
                                <p:cTn id="33" presetID="17" presetClass="entr" presetSubtype="1" fill="hold" grpId="0" nodeType="afterEffect">
                                  <p:stCondLst>
                                    <p:cond delay="0"/>
                                  </p:stCondLst>
                                  <p:iterate type="lt">
                                    <p:tmPct val="40000"/>
                                  </p:iterate>
                                  <p:childTnLst>
                                    <p:set>
                                      <p:cBhvr>
                                        <p:cTn id="34" dur="1" fill="hold">
                                          <p:stCondLst>
                                            <p:cond delay="0"/>
                                          </p:stCondLst>
                                        </p:cTn>
                                        <p:tgtEl>
                                          <p:spTgt spid="12"/>
                                        </p:tgtEl>
                                        <p:attrNameLst>
                                          <p:attrName>style.visibility</p:attrName>
                                        </p:attrNameLst>
                                      </p:cBhvr>
                                      <p:to>
                                        <p:strVal val="visible"/>
                                      </p:to>
                                    </p:set>
                                    <p:anim calcmode="lin" valueType="num">
                                      <p:cBhvr>
                                        <p:cTn id="35" dur="250" fill="hold"/>
                                        <p:tgtEl>
                                          <p:spTgt spid="12"/>
                                        </p:tgtEl>
                                        <p:attrNameLst>
                                          <p:attrName>ppt_x</p:attrName>
                                        </p:attrNameLst>
                                      </p:cBhvr>
                                      <p:tavLst>
                                        <p:tav tm="0">
                                          <p:val>
                                            <p:strVal val="#ppt_x"/>
                                          </p:val>
                                        </p:tav>
                                        <p:tav tm="100000">
                                          <p:val>
                                            <p:strVal val="#ppt_x"/>
                                          </p:val>
                                        </p:tav>
                                      </p:tavLst>
                                    </p:anim>
                                    <p:anim calcmode="lin" valueType="num">
                                      <p:cBhvr>
                                        <p:cTn id="36" dur="250" fill="hold"/>
                                        <p:tgtEl>
                                          <p:spTgt spid="12"/>
                                        </p:tgtEl>
                                        <p:attrNameLst>
                                          <p:attrName>ppt_y</p:attrName>
                                        </p:attrNameLst>
                                      </p:cBhvr>
                                      <p:tavLst>
                                        <p:tav tm="0">
                                          <p:val>
                                            <p:strVal val="#ppt_y-#ppt_h/2"/>
                                          </p:val>
                                        </p:tav>
                                        <p:tav tm="100000">
                                          <p:val>
                                            <p:strVal val="#ppt_y"/>
                                          </p:val>
                                        </p:tav>
                                      </p:tavLst>
                                    </p:anim>
                                    <p:anim calcmode="lin" valueType="num">
                                      <p:cBhvr>
                                        <p:cTn id="37" dur="250" fill="hold"/>
                                        <p:tgtEl>
                                          <p:spTgt spid="12"/>
                                        </p:tgtEl>
                                        <p:attrNameLst>
                                          <p:attrName>ppt_w</p:attrName>
                                        </p:attrNameLst>
                                      </p:cBhvr>
                                      <p:tavLst>
                                        <p:tav tm="0">
                                          <p:val>
                                            <p:strVal val="#ppt_w"/>
                                          </p:val>
                                        </p:tav>
                                        <p:tav tm="100000">
                                          <p:val>
                                            <p:strVal val="#ppt_w"/>
                                          </p:val>
                                        </p:tav>
                                      </p:tavLst>
                                    </p:anim>
                                    <p:anim calcmode="lin" valueType="num">
                                      <p:cBhvr>
                                        <p:cTn id="38" dur="250" fill="hold"/>
                                        <p:tgtEl>
                                          <p:spTgt spid="12"/>
                                        </p:tgtEl>
                                        <p:attrNameLst>
                                          <p:attrName>ppt_h</p:attrName>
                                        </p:attrNameLst>
                                      </p:cBhvr>
                                      <p:tavLst>
                                        <p:tav tm="0">
                                          <p:val>
                                            <p:fltVal val="0"/>
                                          </p:val>
                                        </p:tav>
                                        <p:tav tm="100000">
                                          <p:val>
                                            <p:strVal val="#ppt_h"/>
                                          </p:val>
                                        </p:tav>
                                      </p:tavLst>
                                    </p:anim>
                                  </p:childTnLst>
                                </p:cTn>
                              </p:par>
                            </p:childTnLst>
                          </p:cTn>
                        </p:par>
                        <p:par>
                          <p:cTn id="39" fill="hold">
                            <p:stCondLst>
                              <p:cond delay="3600"/>
                            </p:stCondLst>
                            <p:childTnLst>
                              <p:par>
                                <p:cTn id="40" presetID="22" presetClass="entr" presetSubtype="8"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p:bldP spid="10" grpId="0"/>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p:cNvSpPr txBox="1">
            <a:spLocks/>
          </p:cNvSpPr>
          <p:nvPr/>
        </p:nvSpPr>
        <p:spPr>
          <a:xfrm>
            <a:off x="1156722" y="1911590"/>
            <a:ext cx="1231168" cy="1177811"/>
          </a:xfrm>
          <a:prstGeom prst="rect">
            <a:avLst/>
          </a:prstGeom>
        </p:spPr>
        <p:txBody>
          <a:bodyPr wrap="none" lIns="0" tIns="0" rIns="0" bIns="0" anchor="ct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spcBef>
                <a:spcPct val="20000"/>
              </a:spcBef>
              <a:defRPr/>
            </a:pPr>
            <a:r>
              <a:rPr lang="en-US" sz="8600" dirty="0">
                <a:solidFill>
                  <a:schemeClr val="accent1"/>
                </a:solidFill>
                <a:latin typeface="微软雅黑" panose="020B0503020204020204" pitchFamily="34" charset="-122"/>
                <a:ea typeface="微软雅黑" panose="020B0503020204020204" pitchFamily="34" charset="-122"/>
                <a:cs typeface="Arial" panose="020B0604020202020204" pitchFamily="34" charset="0"/>
              </a:rPr>
              <a:t>04</a:t>
            </a:r>
          </a:p>
        </p:txBody>
      </p:sp>
      <p:sp>
        <p:nvSpPr>
          <p:cNvPr id="4" name="文本框 58"/>
          <p:cNvSpPr txBox="1"/>
          <p:nvPr/>
        </p:nvSpPr>
        <p:spPr>
          <a:xfrm>
            <a:off x="2522947" y="2510617"/>
            <a:ext cx="3868777" cy="435149"/>
          </a:xfrm>
          <a:prstGeom prst="rect">
            <a:avLst/>
          </a:prstGeom>
          <a:noFill/>
        </p:spPr>
        <p:txBody>
          <a:bodyPr wrap="square" lIns="65032" tIns="32516" rIns="65032" bIns="32516">
            <a:spAutoFit/>
          </a:bodyPr>
          <a:lstStyle/>
          <a:p>
            <a:pPr>
              <a:defRPr/>
            </a:pPr>
            <a:r>
              <a:rPr lang="zh-CN" altLang="en-US" sz="2400" b="1" dirty="0">
                <a:solidFill>
                  <a:schemeClr val="accent1"/>
                </a:solidFill>
                <a:latin typeface="微软雅黑" panose="020B0503020204020204" pitchFamily="34" charset="-122"/>
                <a:ea typeface="微软雅黑" panose="020B0503020204020204" pitchFamily="34" charset="-122"/>
              </a:rPr>
              <a:t>Please enter your title</a:t>
            </a:r>
          </a:p>
        </p:txBody>
      </p:sp>
      <p:sp>
        <p:nvSpPr>
          <p:cNvPr id="5" name="文本框 59"/>
          <p:cNvSpPr txBox="1"/>
          <p:nvPr/>
        </p:nvSpPr>
        <p:spPr>
          <a:xfrm>
            <a:off x="2522945" y="2080699"/>
            <a:ext cx="1563714" cy="434999"/>
          </a:xfrm>
          <a:prstGeom prst="rect">
            <a:avLst/>
          </a:prstGeom>
          <a:noFill/>
        </p:spPr>
        <p:txBody>
          <a:bodyPr wrap="none" lIns="65032" tIns="32516" rIns="65032" bIns="32516">
            <a:spAutoFit/>
          </a:bodyPr>
          <a:lstStyle>
            <a:defPPr>
              <a:defRPr lang="zh-CN"/>
            </a:defPPr>
            <a:lvl1pPr>
              <a:defRPr sz="6000" b="1" i="1">
                <a:solidFill>
                  <a:schemeClr val="bg1"/>
                </a:solidFill>
                <a:latin typeface="Meiryo UI" panose="020B0604030504040204" pitchFamily="34" charset="-128"/>
                <a:ea typeface="Meiryo UI" panose="020B0604030504040204" pitchFamily="34" charset="-128"/>
                <a:cs typeface="Meiryo UI" panose="020B0604030504040204" pitchFamily="34" charset="-128"/>
              </a:defRPr>
            </a:lvl1pPr>
          </a:lstStyle>
          <a:p>
            <a:pPr>
              <a:defRPr/>
            </a:pPr>
            <a:r>
              <a:rPr lang="en-US" altLang="zh-CN" sz="2400" dirty="0">
                <a:solidFill>
                  <a:schemeClr val="accent1"/>
                </a:solidFill>
                <a:latin typeface="微软雅黑" panose="020B0503020204020204" pitchFamily="34" charset="-122"/>
                <a:ea typeface="微软雅黑" panose="020B0503020204020204" pitchFamily="34" charset="-122"/>
                <a:cs typeface="Arial" panose="020B0604020202020204" pitchFamily="34" charset="0"/>
              </a:rPr>
              <a:t>Part Four</a:t>
            </a:r>
            <a:endParaRPr lang="zh-CN" altLang="en-US" sz="2400" dirty="0">
              <a:solidFill>
                <a:schemeClr val="accent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6" name="等腰三角形 5"/>
          <p:cNvSpPr/>
          <p:nvPr/>
        </p:nvSpPr>
        <p:spPr>
          <a:xfrm rot="9233090">
            <a:off x="6549330" y="1841325"/>
            <a:ext cx="200035" cy="172682"/>
          </a:xfrm>
          <a:prstGeom prst="triangle">
            <a:avLst/>
          </a:prstGeom>
          <a:solidFill>
            <a:schemeClr val="accent1">
              <a:lumMod val="20000"/>
              <a:lumOff val="80000"/>
            </a:schemeClr>
          </a:solidFill>
          <a:ln w="12700" cap="flat" cmpd="sng" algn="ctr">
            <a:noFill/>
            <a:prstDash val="solid"/>
            <a:miter lim="800000"/>
          </a:ln>
          <a:effectLst/>
        </p:spPr>
        <p:txBody>
          <a:bodyPr lIns="65032" tIns="32516" rIns="65032" bIns="32516" anchor="ctr"/>
          <a:lstStyle/>
          <a:p>
            <a:pPr algn="ctr">
              <a:defRPr/>
            </a:pPr>
            <a:endParaRPr lang="zh-CN" altLang="en-US" kern="0">
              <a:solidFill>
                <a:srgbClr val="FFC20F"/>
              </a:solidFill>
              <a:latin typeface="Calibri"/>
              <a:ea typeface="幼圆"/>
            </a:endParaRPr>
          </a:p>
        </p:txBody>
      </p:sp>
      <p:sp>
        <p:nvSpPr>
          <p:cNvPr id="7" name="等腰三角形 6"/>
          <p:cNvSpPr/>
          <p:nvPr/>
        </p:nvSpPr>
        <p:spPr>
          <a:xfrm rot="15569576">
            <a:off x="6284973" y="2347487"/>
            <a:ext cx="297727" cy="257188"/>
          </a:xfrm>
          <a:prstGeom prst="triangle">
            <a:avLst/>
          </a:prstGeom>
          <a:solidFill>
            <a:schemeClr val="accent1">
              <a:lumMod val="60000"/>
              <a:lumOff val="40000"/>
            </a:schemeClr>
          </a:solidFill>
          <a:ln w="12700" cap="flat" cmpd="sng" algn="ctr">
            <a:noFill/>
            <a:prstDash val="solid"/>
            <a:miter lim="800000"/>
          </a:ln>
          <a:effectLst/>
        </p:spPr>
        <p:txBody>
          <a:bodyPr lIns="65032" tIns="32516" rIns="65032" bIns="32516" anchor="ctr"/>
          <a:lstStyle/>
          <a:p>
            <a:pPr algn="ctr">
              <a:defRPr/>
            </a:pPr>
            <a:endParaRPr lang="zh-CN" altLang="en-US" kern="0">
              <a:solidFill>
                <a:srgbClr val="FFC20F"/>
              </a:solidFill>
              <a:latin typeface="Calibri"/>
              <a:ea typeface="幼圆"/>
            </a:endParaRPr>
          </a:p>
        </p:txBody>
      </p:sp>
      <p:sp>
        <p:nvSpPr>
          <p:cNvPr id="8" name="等腰三角形 7"/>
          <p:cNvSpPr/>
          <p:nvPr/>
        </p:nvSpPr>
        <p:spPr>
          <a:xfrm rot="21371394">
            <a:off x="6186172" y="1354245"/>
            <a:ext cx="200035" cy="172681"/>
          </a:xfrm>
          <a:prstGeom prst="triangle">
            <a:avLst/>
          </a:prstGeom>
          <a:solidFill>
            <a:schemeClr val="accent1">
              <a:lumMod val="60000"/>
              <a:lumOff val="40000"/>
            </a:schemeClr>
          </a:solidFill>
          <a:ln w="12700" cap="flat" cmpd="sng" algn="ctr">
            <a:noFill/>
            <a:prstDash val="solid"/>
            <a:miter lim="800000"/>
          </a:ln>
          <a:effectLst/>
        </p:spPr>
        <p:txBody>
          <a:bodyPr lIns="65032" tIns="32516" rIns="65032" bIns="32516" anchor="ctr"/>
          <a:lstStyle/>
          <a:p>
            <a:pPr algn="ctr">
              <a:defRPr/>
            </a:pPr>
            <a:endParaRPr lang="zh-CN" altLang="en-US" kern="0">
              <a:solidFill>
                <a:srgbClr val="FFC20F"/>
              </a:solidFill>
              <a:latin typeface="Calibri"/>
              <a:ea typeface="幼圆"/>
            </a:endParaRPr>
          </a:p>
        </p:txBody>
      </p:sp>
      <p:sp>
        <p:nvSpPr>
          <p:cNvPr id="9" name="等腰三角形 8"/>
          <p:cNvSpPr/>
          <p:nvPr/>
        </p:nvSpPr>
        <p:spPr>
          <a:xfrm rot="12912161">
            <a:off x="6967263" y="2616609"/>
            <a:ext cx="708457" cy="612128"/>
          </a:xfrm>
          <a:prstGeom prst="triangle">
            <a:avLst/>
          </a:prstGeom>
          <a:solidFill>
            <a:schemeClr val="accent1"/>
          </a:solidFill>
          <a:ln w="12700" cap="flat" cmpd="sng" algn="ctr">
            <a:noFill/>
            <a:prstDash val="solid"/>
            <a:miter lim="800000"/>
          </a:ln>
          <a:effectLst/>
        </p:spPr>
        <p:txBody>
          <a:bodyPr lIns="65032" tIns="32516" rIns="65032" bIns="32516" anchor="ctr"/>
          <a:lstStyle/>
          <a:p>
            <a:pPr algn="ctr">
              <a:defRPr/>
            </a:pPr>
            <a:endParaRPr lang="zh-CN" altLang="en-US" kern="0">
              <a:solidFill>
                <a:srgbClr val="FFC20F"/>
              </a:solidFill>
              <a:latin typeface="Calibri"/>
              <a:ea typeface="幼圆"/>
            </a:endParaRPr>
          </a:p>
        </p:txBody>
      </p:sp>
      <p:sp>
        <p:nvSpPr>
          <p:cNvPr id="10" name="等腰三角形 9"/>
          <p:cNvSpPr/>
          <p:nvPr/>
        </p:nvSpPr>
        <p:spPr>
          <a:xfrm rot="12912161">
            <a:off x="6868434" y="2571353"/>
            <a:ext cx="882298" cy="760992"/>
          </a:xfrm>
          <a:prstGeom prst="triangle">
            <a:avLst/>
          </a:prstGeom>
          <a:noFill/>
          <a:ln w="12700" cap="flat" cmpd="sng" algn="ctr">
            <a:solidFill>
              <a:schemeClr val="accent1"/>
            </a:solidFill>
            <a:prstDash val="solid"/>
            <a:miter lim="800000"/>
          </a:ln>
          <a:effectLst/>
        </p:spPr>
        <p:txBody>
          <a:bodyPr lIns="65032" tIns="32516" rIns="65032" bIns="32516" anchor="ctr"/>
          <a:lstStyle/>
          <a:p>
            <a:pPr algn="ctr">
              <a:defRPr/>
            </a:pPr>
            <a:endParaRPr lang="zh-CN" altLang="en-US" kern="0">
              <a:solidFill>
                <a:srgbClr val="FFC20F"/>
              </a:solidFill>
              <a:latin typeface="Calibri"/>
              <a:ea typeface="幼圆"/>
            </a:endParaRPr>
          </a:p>
        </p:txBody>
      </p:sp>
      <p:sp>
        <p:nvSpPr>
          <p:cNvPr id="11" name="椭圆 10"/>
          <p:cNvSpPr/>
          <p:nvPr/>
        </p:nvSpPr>
        <p:spPr>
          <a:xfrm rot="9110320">
            <a:off x="7859084" y="2845265"/>
            <a:ext cx="85729" cy="86936"/>
          </a:xfrm>
          <a:prstGeom prst="ellipse">
            <a:avLst/>
          </a:prstGeom>
          <a:solidFill>
            <a:schemeClr val="accent1"/>
          </a:solidFill>
          <a:ln w="12700" cap="flat" cmpd="sng" algn="ctr">
            <a:noFill/>
            <a:prstDash val="solid"/>
            <a:miter lim="800000"/>
          </a:ln>
          <a:effectLst/>
        </p:spPr>
        <p:txBody>
          <a:bodyPr lIns="65032" tIns="32516" rIns="65032" bIns="32516" anchor="ctr"/>
          <a:lstStyle/>
          <a:p>
            <a:pPr algn="ctr">
              <a:defRPr/>
            </a:pPr>
            <a:endParaRPr lang="zh-CN" altLang="en-US" kern="0">
              <a:solidFill>
                <a:srgbClr val="FFFFFF"/>
              </a:solidFill>
              <a:latin typeface="Calibri"/>
              <a:ea typeface="幼圆"/>
            </a:endParaRPr>
          </a:p>
        </p:txBody>
      </p:sp>
      <p:sp>
        <p:nvSpPr>
          <p:cNvPr id="12" name="椭圆 11"/>
          <p:cNvSpPr/>
          <p:nvPr/>
        </p:nvSpPr>
        <p:spPr>
          <a:xfrm rot="9110320">
            <a:off x="7042275" y="3222783"/>
            <a:ext cx="86921" cy="86937"/>
          </a:xfrm>
          <a:prstGeom prst="ellipse">
            <a:avLst/>
          </a:prstGeom>
          <a:solidFill>
            <a:schemeClr val="accent1"/>
          </a:solidFill>
          <a:ln w="12700" cap="flat" cmpd="sng" algn="ctr">
            <a:noFill/>
            <a:prstDash val="solid"/>
            <a:miter lim="800000"/>
          </a:ln>
          <a:effectLst/>
        </p:spPr>
        <p:txBody>
          <a:bodyPr lIns="65032" tIns="32516" rIns="65032" bIns="32516" anchor="ctr"/>
          <a:lstStyle/>
          <a:p>
            <a:pPr algn="ctr">
              <a:defRPr/>
            </a:pPr>
            <a:endParaRPr lang="zh-CN" altLang="en-US" kern="0">
              <a:solidFill>
                <a:srgbClr val="FFFFFF"/>
              </a:solidFill>
              <a:latin typeface="Calibri"/>
              <a:ea typeface="幼圆"/>
            </a:endParaRPr>
          </a:p>
        </p:txBody>
      </p:sp>
      <p:sp>
        <p:nvSpPr>
          <p:cNvPr id="13" name="椭圆 12"/>
          <p:cNvSpPr/>
          <p:nvPr/>
        </p:nvSpPr>
        <p:spPr>
          <a:xfrm rot="9110320">
            <a:off x="7130385" y="2349846"/>
            <a:ext cx="85729" cy="86936"/>
          </a:xfrm>
          <a:prstGeom prst="ellipse">
            <a:avLst/>
          </a:prstGeom>
          <a:solidFill>
            <a:schemeClr val="accent1"/>
          </a:solidFill>
          <a:ln w="12700" cap="flat" cmpd="sng" algn="ctr">
            <a:noFill/>
            <a:prstDash val="solid"/>
            <a:miter lim="800000"/>
          </a:ln>
          <a:effectLst/>
        </p:spPr>
        <p:txBody>
          <a:bodyPr lIns="65032" tIns="32516" rIns="65032" bIns="32516" anchor="ctr"/>
          <a:lstStyle/>
          <a:p>
            <a:pPr algn="ctr">
              <a:defRPr/>
            </a:pPr>
            <a:endParaRPr lang="zh-CN" altLang="en-US" kern="0">
              <a:solidFill>
                <a:srgbClr val="FFFFFF"/>
              </a:solidFill>
              <a:latin typeface="Calibri"/>
              <a:ea typeface="幼圆"/>
            </a:endParaRPr>
          </a:p>
        </p:txBody>
      </p:sp>
      <p:sp>
        <p:nvSpPr>
          <p:cNvPr id="14" name="等腰三角形 13"/>
          <p:cNvSpPr/>
          <p:nvPr/>
        </p:nvSpPr>
        <p:spPr>
          <a:xfrm rot="18210217">
            <a:off x="5879563" y="1622802"/>
            <a:ext cx="95273" cy="82157"/>
          </a:xfrm>
          <a:prstGeom prst="triangle">
            <a:avLst/>
          </a:prstGeom>
          <a:solidFill>
            <a:schemeClr val="accent1">
              <a:lumMod val="20000"/>
              <a:lumOff val="80000"/>
            </a:schemeClr>
          </a:solidFill>
          <a:ln w="12700" cap="flat" cmpd="sng" algn="ctr">
            <a:noFill/>
            <a:prstDash val="solid"/>
            <a:miter lim="800000"/>
          </a:ln>
          <a:effectLst/>
        </p:spPr>
        <p:txBody>
          <a:bodyPr lIns="65032" tIns="32516" rIns="65032" bIns="32516" anchor="ctr"/>
          <a:lstStyle/>
          <a:p>
            <a:pPr algn="ctr">
              <a:defRPr/>
            </a:pPr>
            <a:endParaRPr lang="zh-CN" altLang="en-US" kern="0">
              <a:solidFill>
                <a:srgbClr val="FFC20F"/>
              </a:solidFill>
              <a:latin typeface="Calibri"/>
              <a:ea typeface="幼圆"/>
            </a:endParaRPr>
          </a:p>
        </p:txBody>
      </p:sp>
      <p:sp>
        <p:nvSpPr>
          <p:cNvPr id="15" name="等腰三角形 14"/>
          <p:cNvSpPr/>
          <p:nvPr/>
        </p:nvSpPr>
        <p:spPr>
          <a:xfrm rot="8748521">
            <a:off x="6148071" y="1736525"/>
            <a:ext cx="96445" cy="82173"/>
          </a:xfrm>
          <a:prstGeom prst="triangle">
            <a:avLst/>
          </a:prstGeom>
          <a:solidFill>
            <a:schemeClr val="accent1">
              <a:lumMod val="40000"/>
              <a:lumOff val="60000"/>
            </a:schemeClr>
          </a:solidFill>
          <a:ln w="12700" cap="flat" cmpd="sng" algn="ctr">
            <a:noFill/>
            <a:prstDash val="solid"/>
            <a:miter lim="800000"/>
          </a:ln>
          <a:effectLst/>
        </p:spPr>
        <p:txBody>
          <a:bodyPr lIns="65032" tIns="32516" rIns="65032" bIns="32516" anchor="ctr"/>
          <a:lstStyle/>
          <a:p>
            <a:pPr algn="ctr">
              <a:defRPr/>
            </a:pPr>
            <a:endParaRPr lang="zh-CN" altLang="en-US" kern="0">
              <a:solidFill>
                <a:srgbClr val="FFC20F"/>
              </a:solidFill>
              <a:latin typeface="Calibri"/>
              <a:ea typeface="幼圆"/>
            </a:endParaRPr>
          </a:p>
        </p:txBody>
      </p:sp>
      <p:cxnSp>
        <p:nvCxnSpPr>
          <p:cNvPr id="16" name="Straight Connector 13"/>
          <p:cNvCxnSpPr>
            <a:cxnSpLocks noChangeShapeType="1"/>
          </p:cNvCxnSpPr>
          <p:nvPr/>
        </p:nvCxnSpPr>
        <p:spPr bwMode="auto">
          <a:xfrm flipH="1">
            <a:off x="1143622" y="3083445"/>
            <a:ext cx="5049695" cy="0"/>
          </a:xfrm>
          <a:prstGeom prst="line">
            <a:avLst/>
          </a:prstGeom>
          <a:noFill/>
          <a:ln w="19050" cap="sq" algn="ctr">
            <a:solidFill>
              <a:schemeClr val="accent1"/>
            </a:solidFill>
            <a:miter lim="800000"/>
            <a:headEnd type="oval" w="med" len="me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851900510"/>
      </p:ext>
    </p:extLst>
  </p:cSld>
  <p:clrMapOvr>
    <a:masterClrMapping/>
  </p:clrMapOvr>
  <mc:AlternateContent xmlns:mc="http://schemas.openxmlformats.org/markup-compatibility/2006" xmlns:p14="http://schemas.microsoft.com/office/powerpoint/2010/main">
    <mc:Choice Requires="p14">
      <p:transition spd="slow" p14:dur="1500" advClick="0" advTm="10000">
        <p:random/>
      </p:transition>
    </mc:Choice>
    <mc:Fallback xmlns:a14="http://schemas.microsoft.com/office/drawing/2010/main" xmlns="">
      <p:transition spd="slow" advClick="0" advTm="10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50" fill="hold"/>
                                        <p:tgtEl>
                                          <p:spTgt spid="3"/>
                                        </p:tgtEl>
                                        <p:attrNameLst>
                                          <p:attrName>ppt_x</p:attrName>
                                        </p:attrNameLst>
                                      </p:cBhvr>
                                      <p:tavLst>
                                        <p:tav tm="0">
                                          <p:val>
                                            <p:strVal val="0-#ppt_w/2"/>
                                          </p:val>
                                        </p:tav>
                                        <p:tav tm="100000">
                                          <p:val>
                                            <p:strVal val="#ppt_x"/>
                                          </p:val>
                                        </p:tav>
                                      </p:tavLst>
                                    </p:anim>
                                    <p:anim calcmode="lin" valueType="num">
                                      <p:cBhvr additive="base">
                                        <p:cTn id="8" dur="25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250" fill="hold"/>
                                        <p:tgtEl>
                                          <p:spTgt spid="4"/>
                                        </p:tgtEl>
                                        <p:attrNameLst>
                                          <p:attrName>ppt_x</p:attrName>
                                        </p:attrNameLst>
                                      </p:cBhvr>
                                      <p:tavLst>
                                        <p:tav tm="0">
                                          <p:val>
                                            <p:strVal val="0-#ppt_w/2"/>
                                          </p:val>
                                        </p:tav>
                                        <p:tav tm="100000">
                                          <p:val>
                                            <p:strVal val="#ppt_x"/>
                                          </p:val>
                                        </p:tav>
                                      </p:tavLst>
                                    </p:anim>
                                    <p:anim calcmode="lin" valueType="num">
                                      <p:cBhvr additive="base">
                                        <p:cTn id="13" dur="25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8"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250" fill="hold"/>
                                        <p:tgtEl>
                                          <p:spTgt spid="5"/>
                                        </p:tgtEl>
                                        <p:attrNameLst>
                                          <p:attrName>ppt_x</p:attrName>
                                        </p:attrNameLst>
                                      </p:cBhvr>
                                      <p:tavLst>
                                        <p:tav tm="0">
                                          <p:val>
                                            <p:strVal val="0-#ppt_w/2"/>
                                          </p:val>
                                        </p:tav>
                                        <p:tav tm="100000">
                                          <p:val>
                                            <p:strVal val="#ppt_x"/>
                                          </p:val>
                                        </p:tav>
                                      </p:tavLst>
                                    </p:anim>
                                    <p:anim calcmode="lin" valueType="num">
                                      <p:cBhvr additive="base">
                                        <p:cTn id="18" dur="250" fill="hold"/>
                                        <p:tgtEl>
                                          <p:spTgt spid="5"/>
                                        </p:tgtEl>
                                        <p:attrNameLst>
                                          <p:attrName>ppt_y</p:attrName>
                                        </p:attrNameLst>
                                      </p:cBhvr>
                                      <p:tavLst>
                                        <p:tav tm="0">
                                          <p:val>
                                            <p:strVal val="#ppt_y"/>
                                          </p:val>
                                        </p:tav>
                                        <p:tav tm="100000">
                                          <p:val>
                                            <p:strVal val="#ppt_y"/>
                                          </p:val>
                                        </p:tav>
                                      </p:tavLst>
                                    </p:anim>
                                  </p:childTnLst>
                                </p:cTn>
                              </p:par>
                            </p:childTnLst>
                          </p:cTn>
                        </p:par>
                        <p:par>
                          <p:cTn id="19" fill="hold">
                            <p:stCondLst>
                              <p:cond delay="750"/>
                            </p:stCondLst>
                            <p:childTnLst>
                              <p:par>
                                <p:cTn id="20" presetID="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250" fill="hold"/>
                                        <p:tgtEl>
                                          <p:spTgt spid="6"/>
                                        </p:tgtEl>
                                        <p:attrNameLst>
                                          <p:attrName>ppt_x</p:attrName>
                                        </p:attrNameLst>
                                      </p:cBhvr>
                                      <p:tavLst>
                                        <p:tav tm="0">
                                          <p:val>
                                            <p:strVal val="0-#ppt_w/2"/>
                                          </p:val>
                                        </p:tav>
                                        <p:tav tm="100000">
                                          <p:val>
                                            <p:strVal val="#ppt_x"/>
                                          </p:val>
                                        </p:tav>
                                      </p:tavLst>
                                    </p:anim>
                                    <p:anim calcmode="lin" valueType="num">
                                      <p:cBhvr additive="base">
                                        <p:cTn id="23" dur="250" fill="hold"/>
                                        <p:tgtEl>
                                          <p:spTgt spid="6"/>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2" presetClass="entr" presetSubtype="8"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250" fill="hold"/>
                                        <p:tgtEl>
                                          <p:spTgt spid="7"/>
                                        </p:tgtEl>
                                        <p:attrNameLst>
                                          <p:attrName>ppt_x</p:attrName>
                                        </p:attrNameLst>
                                      </p:cBhvr>
                                      <p:tavLst>
                                        <p:tav tm="0">
                                          <p:val>
                                            <p:strVal val="0-#ppt_w/2"/>
                                          </p:val>
                                        </p:tav>
                                        <p:tav tm="100000">
                                          <p:val>
                                            <p:strVal val="#ppt_x"/>
                                          </p:val>
                                        </p:tav>
                                      </p:tavLst>
                                    </p:anim>
                                    <p:anim calcmode="lin" valueType="num">
                                      <p:cBhvr additive="base">
                                        <p:cTn id="28" dur="250" fill="hold"/>
                                        <p:tgtEl>
                                          <p:spTgt spid="7"/>
                                        </p:tgtEl>
                                        <p:attrNameLst>
                                          <p:attrName>ppt_y</p:attrName>
                                        </p:attrNameLst>
                                      </p:cBhvr>
                                      <p:tavLst>
                                        <p:tav tm="0">
                                          <p:val>
                                            <p:strVal val="#ppt_y"/>
                                          </p:val>
                                        </p:tav>
                                        <p:tav tm="100000">
                                          <p:val>
                                            <p:strVal val="#ppt_y"/>
                                          </p:val>
                                        </p:tav>
                                      </p:tavLst>
                                    </p:anim>
                                  </p:childTnLst>
                                </p:cTn>
                              </p:par>
                            </p:childTnLst>
                          </p:cTn>
                        </p:par>
                        <p:par>
                          <p:cTn id="29" fill="hold">
                            <p:stCondLst>
                              <p:cond delay="1250"/>
                            </p:stCondLst>
                            <p:childTnLst>
                              <p:par>
                                <p:cTn id="30" presetID="2" presetClass="entr" presetSubtype="8"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250" fill="hold"/>
                                        <p:tgtEl>
                                          <p:spTgt spid="8"/>
                                        </p:tgtEl>
                                        <p:attrNameLst>
                                          <p:attrName>ppt_x</p:attrName>
                                        </p:attrNameLst>
                                      </p:cBhvr>
                                      <p:tavLst>
                                        <p:tav tm="0">
                                          <p:val>
                                            <p:strVal val="0-#ppt_w/2"/>
                                          </p:val>
                                        </p:tav>
                                        <p:tav tm="100000">
                                          <p:val>
                                            <p:strVal val="#ppt_x"/>
                                          </p:val>
                                        </p:tav>
                                      </p:tavLst>
                                    </p:anim>
                                    <p:anim calcmode="lin" valueType="num">
                                      <p:cBhvr additive="base">
                                        <p:cTn id="33" dur="25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2" presetClass="entr" presetSubtype="8"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250" fill="hold"/>
                                        <p:tgtEl>
                                          <p:spTgt spid="9"/>
                                        </p:tgtEl>
                                        <p:attrNameLst>
                                          <p:attrName>ppt_x</p:attrName>
                                        </p:attrNameLst>
                                      </p:cBhvr>
                                      <p:tavLst>
                                        <p:tav tm="0">
                                          <p:val>
                                            <p:strVal val="0-#ppt_w/2"/>
                                          </p:val>
                                        </p:tav>
                                        <p:tav tm="100000">
                                          <p:val>
                                            <p:strVal val="#ppt_x"/>
                                          </p:val>
                                        </p:tav>
                                      </p:tavLst>
                                    </p:anim>
                                    <p:anim calcmode="lin" valueType="num">
                                      <p:cBhvr additive="base">
                                        <p:cTn id="38" dur="250" fill="hold"/>
                                        <p:tgtEl>
                                          <p:spTgt spid="9"/>
                                        </p:tgtEl>
                                        <p:attrNameLst>
                                          <p:attrName>ppt_y</p:attrName>
                                        </p:attrNameLst>
                                      </p:cBhvr>
                                      <p:tavLst>
                                        <p:tav tm="0">
                                          <p:val>
                                            <p:strVal val="#ppt_y"/>
                                          </p:val>
                                        </p:tav>
                                        <p:tav tm="100000">
                                          <p:val>
                                            <p:strVal val="#ppt_y"/>
                                          </p:val>
                                        </p:tav>
                                      </p:tavLst>
                                    </p:anim>
                                  </p:childTnLst>
                                </p:cTn>
                              </p:par>
                            </p:childTnLst>
                          </p:cTn>
                        </p:par>
                        <p:par>
                          <p:cTn id="39" fill="hold">
                            <p:stCondLst>
                              <p:cond delay="1750"/>
                            </p:stCondLst>
                            <p:childTnLst>
                              <p:par>
                                <p:cTn id="40" presetID="2" presetClass="entr" presetSubtype="8"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additive="base">
                                        <p:cTn id="42" dur="250" fill="hold"/>
                                        <p:tgtEl>
                                          <p:spTgt spid="10"/>
                                        </p:tgtEl>
                                        <p:attrNameLst>
                                          <p:attrName>ppt_x</p:attrName>
                                        </p:attrNameLst>
                                      </p:cBhvr>
                                      <p:tavLst>
                                        <p:tav tm="0">
                                          <p:val>
                                            <p:strVal val="0-#ppt_w/2"/>
                                          </p:val>
                                        </p:tav>
                                        <p:tav tm="100000">
                                          <p:val>
                                            <p:strVal val="#ppt_x"/>
                                          </p:val>
                                        </p:tav>
                                      </p:tavLst>
                                    </p:anim>
                                    <p:anim calcmode="lin" valueType="num">
                                      <p:cBhvr additive="base">
                                        <p:cTn id="43" dur="250" fill="hold"/>
                                        <p:tgtEl>
                                          <p:spTgt spid="10"/>
                                        </p:tgtEl>
                                        <p:attrNameLst>
                                          <p:attrName>ppt_y</p:attrName>
                                        </p:attrNameLst>
                                      </p:cBhvr>
                                      <p:tavLst>
                                        <p:tav tm="0">
                                          <p:val>
                                            <p:strVal val="#ppt_y"/>
                                          </p:val>
                                        </p:tav>
                                        <p:tav tm="100000">
                                          <p:val>
                                            <p:strVal val="#ppt_y"/>
                                          </p:val>
                                        </p:tav>
                                      </p:tavLst>
                                    </p:anim>
                                  </p:childTnLst>
                                </p:cTn>
                              </p:par>
                            </p:childTnLst>
                          </p:cTn>
                        </p:par>
                        <p:par>
                          <p:cTn id="44" fill="hold">
                            <p:stCondLst>
                              <p:cond delay="2000"/>
                            </p:stCondLst>
                            <p:childTnLst>
                              <p:par>
                                <p:cTn id="45" presetID="2" presetClass="entr" presetSubtype="8" fill="hold" grpId="0" nodeType="after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250" fill="hold"/>
                                        <p:tgtEl>
                                          <p:spTgt spid="11"/>
                                        </p:tgtEl>
                                        <p:attrNameLst>
                                          <p:attrName>ppt_x</p:attrName>
                                        </p:attrNameLst>
                                      </p:cBhvr>
                                      <p:tavLst>
                                        <p:tav tm="0">
                                          <p:val>
                                            <p:strVal val="0-#ppt_w/2"/>
                                          </p:val>
                                        </p:tav>
                                        <p:tav tm="100000">
                                          <p:val>
                                            <p:strVal val="#ppt_x"/>
                                          </p:val>
                                        </p:tav>
                                      </p:tavLst>
                                    </p:anim>
                                    <p:anim calcmode="lin" valueType="num">
                                      <p:cBhvr additive="base">
                                        <p:cTn id="48" dur="250" fill="hold"/>
                                        <p:tgtEl>
                                          <p:spTgt spid="11"/>
                                        </p:tgtEl>
                                        <p:attrNameLst>
                                          <p:attrName>ppt_y</p:attrName>
                                        </p:attrNameLst>
                                      </p:cBhvr>
                                      <p:tavLst>
                                        <p:tav tm="0">
                                          <p:val>
                                            <p:strVal val="#ppt_y"/>
                                          </p:val>
                                        </p:tav>
                                        <p:tav tm="100000">
                                          <p:val>
                                            <p:strVal val="#ppt_y"/>
                                          </p:val>
                                        </p:tav>
                                      </p:tavLst>
                                    </p:anim>
                                  </p:childTnLst>
                                </p:cTn>
                              </p:par>
                            </p:childTnLst>
                          </p:cTn>
                        </p:par>
                        <p:par>
                          <p:cTn id="49" fill="hold">
                            <p:stCondLst>
                              <p:cond delay="2250"/>
                            </p:stCondLst>
                            <p:childTnLst>
                              <p:par>
                                <p:cTn id="50" presetID="2" presetClass="entr" presetSubtype="8" fill="hold" grpId="0" nodeType="after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additive="base">
                                        <p:cTn id="52" dur="250" fill="hold"/>
                                        <p:tgtEl>
                                          <p:spTgt spid="12"/>
                                        </p:tgtEl>
                                        <p:attrNameLst>
                                          <p:attrName>ppt_x</p:attrName>
                                        </p:attrNameLst>
                                      </p:cBhvr>
                                      <p:tavLst>
                                        <p:tav tm="0">
                                          <p:val>
                                            <p:strVal val="0-#ppt_w/2"/>
                                          </p:val>
                                        </p:tav>
                                        <p:tav tm="100000">
                                          <p:val>
                                            <p:strVal val="#ppt_x"/>
                                          </p:val>
                                        </p:tav>
                                      </p:tavLst>
                                    </p:anim>
                                    <p:anim calcmode="lin" valueType="num">
                                      <p:cBhvr additive="base">
                                        <p:cTn id="53" dur="250" fill="hold"/>
                                        <p:tgtEl>
                                          <p:spTgt spid="12"/>
                                        </p:tgtEl>
                                        <p:attrNameLst>
                                          <p:attrName>ppt_y</p:attrName>
                                        </p:attrNameLst>
                                      </p:cBhvr>
                                      <p:tavLst>
                                        <p:tav tm="0">
                                          <p:val>
                                            <p:strVal val="#ppt_y"/>
                                          </p:val>
                                        </p:tav>
                                        <p:tav tm="100000">
                                          <p:val>
                                            <p:strVal val="#ppt_y"/>
                                          </p:val>
                                        </p:tav>
                                      </p:tavLst>
                                    </p:anim>
                                  </p:childTnLst>
                                </p:cTn>
                              </p:par>
                            </p:childTnLst>
                          </p:cTn>
                        </p:par>
                        <p:par>
                          <p:cTn id="54" fill="hold">
                            <p:stCondLst>
                              <p:cond delay="2500"/>
                            </p:stCondLst>
                            <p:childTnLst>
                              <p:par>
                                <p:cTn id="55" presetID="2" presetClass="entr" presetSubtype="8" fill="hold" grpId="0" nodeType="after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250" fill="hold"/>
                                        <p:tgtEl>
                                          <p:spTgt spid="13"/>
                                        </p:tgtEl>
                                        <p:attrNameLst>
                                          <p:attrName>ppt_x</p:attrName>
                                        </p:attrNameLst>
                                      </p:cBhvr>
                                      <p:tavLst>
                                        <p:tav tm="0">
                                          <p:val>
                                            <p:strVal val="0-#ppt_w/2"/>
                                          </p:val>
                                        </p:tav>
                                        <p:tav tm="100000">
                                          <p:val>
                                            <p:strVal val="#ppt_x"/>
                                          </p:val>
                                        </p:tav>
                                      </p:tavLst>
                                    </p:anim>
                                    <p:anim calcmode="lin" valueType="num">
                                      <p:cBhvr additive="base">
                                        <p:cTn id="58" dur="250" fill="hold"/>
                                        <p:tgtEl>
                                          <p:spTgt spid="13"/>
                                        </p:tgtEl>
                                        <p:attrNameLst>
                                          <p:attrName>ppt_y</p:attrName>
                                        </p:attrNameLst>
                                      </p:cBhvr>
                                      <p:tavLst>
                                        <p:tav tm="0">
                                          <p:val>
                                            <p:strVal val="#ppt_y"/>
                                          </p:val>
                                        </p:tav>
                                        <p:tav tm="100000">
                                          <p:val>
                                            <p:strVal val="#ppt_y"/>
                                          </p:val>
                                        </p:tav>
                                      </p:tavLst>
                                    </p:anim>
                                  </p:childTnLst>
                                </p:cTn>
                              </p:par>
                            </p:childTnLst>
                          </p:cTn>
                        </p:par>
                        <p:par>
                          <p:cTn id="59" fill="hold">
                            <p:stCondLst>
                              <p:cond delay="2750"/>
                            </p:stCondLst>
                            <p:childTnLst>
                              <p:par>
                                <p:cTn id="60" presetID="2" presetClass="entr" presetSubtype="8" fill="hold" grpId="0" nodeType="afterEffect">
                                  <p:stCondLst>
                                    <p:cond delay="0"/>
                                  </p:stCondLst>
                                  <p:childTnLst>
                                    <p:set>
                                      <p:cBhvr>
                                        <p:cTn id="61" dur="1" fill="hold">
                                          <p:stCondLst>
                                            <p:cond delay="0"/>
                                          </p:stCondLst>
                                        </p:cTn>
                                        <p:tgtEl>
                                          <p:spTgt spid="14"/>
                                        </p:tgtEl>
                                        <p:attrNameLst>
                                          <p:attrName>style.visibility</p:attrName>
                                        </p:attrNameLst>
                                      </p:cBhvr>
                                      <p:to>
                                        <p:strVal val="visible"/>
                                      </p:to>
                                    </p:set>
                                    <p:anim calcmode="lin" valueType="num">
                                      <p:cBhvr additive="base">
                                        <p:cTn id="62" dur="250" fill="hold"/>
                                        <p:tgtEl>
                                          <p:spTgt spid="14"/>
                                        </p:tgtEl>
                                        <p:attrNameLst>
                                          <p:attrName>ppt_x</p:attrName>
                                        </p:attrNameLst>
                                      </p:cBhvr>
                                      <p:tavLst>
                                        <p:tav tm="0">
                                          <p:val>
                                            <p:strVal val="0-#ppt_w/2"/>
                                          </p:val>
                                        </p:tav>
                                        <p:tav tm="100000">
                                          <p:val>
                                            <p:strVal val="#ppt_x"/>
                                          </p:val>
                                        </p:tav>
                                      </p:tavLst>
                                    </p:anim>
                                    <p:anim calcmode="lin" valueType="num">
                                      <p:cBhvr additive="base">
                                        <p:cTn id="63" dur="250" fill="hold"/>
                                        <p:tgtEl>
                                          <p:spTgt spid="14"/>
                                        </p:tgtEl>
                                        <p:attrNameLst>
                                          <p:attrName>ppt_y</p:attrName>
                                        </p:attrNameLst>
                                      </p:cBhvr>
                                      <p:tavLst>
                                        <p:tav tm="0">
                                          <p:val>
                                            <p:strVal val="#ppt_y"/>
                                          </p:val>
                                        </p:tav>
                                        <p:tav tm="100000">
                                          <p:val>
                                            <p:strVal val="#ppt_y"/>
                                          </p:val>
                                        </p:tav>
                                      </p:tavLst>
                                    </p:anim>
                                  </p:childTnLst>
                                </p:cTn>
                              </p:par>
                            </p:childTnLst>
                          </p:cTn>
                        </p:par>
                        <p:par>
                          <p:cTn id="64" fill="hold">
                            <p:stCondLst>
                              <p:cond delay="3000"/>
                            </p:stCondLst>
                            <p:childTnLst>
                              <p:par>
                                <p:cTn id="65" presetID="2" presetClass="entr" presetSubtype="8" fill="hold" grpId="0" nodeType="after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250" fill="hold"/>
                                        <p:tgtEl>
                                          <p:spTgt spid="15"/>
                                        </p:tgtEl>
                                        <p:attrNameLst>
                                          <p:attrName>ppt_x</p:attrName>
                                        </p:attrNameLst>
                                      </p:cBhvr>
                                      <p:tavLst>
                                        <p:tav tm="0">
                                          <p:val>
                                            <p:strVal val="0-#ppt_w/2"/>
                                          </p:val>
                                        </p:tav>
                                        <p:tav tm="100000">
                                          <p:val>
                                            <p:strVal val="#ppt_x"/>
                                          </p:val>
                                        </p:tav>
                                      </p:tavLst>
                                    </p:anim>
                                    <p:anim calcmode="lin" valueType="num">
                                      <p:cBhvr additive="base">
                                        <p:cTn id="68" dur="250" fill="hold"/>
                                        <p:tgtEl>
                                          <p:spTgt spid="15"/>
                                        </p:tgtEl>
                                        <p:attrNameLst>
                                          <p:attrName>ppt_y</p:attrName>
                                        </p:attrNameLst>
                                      </p:cBhvr>
                                      <p:tavLst>
                                        <p:tav tm="0">
                                          <p:val>
                                            <p:strVal val="#ppt_y"/>
                                          </p:val>
                                        </p:tav>
                                        <p:tav tm="100000">
                                          <p:val>
                                            <p:strVal val="#ppt_y"/>
                                          </p:val>
                                        </p:tav>
                                      </p:tavLst>
                                    </p:anim>
                                  </p:childTnLst>
                                </p:cTn>
                              </p:par>
                            </p:childTnLst>
                          </p:cTn>
                        </p:par>
                        <p:par>
                          <p:cTn id="69" fill="hold">
                            <p:stCondLst>
                              <p:cond delay="3250"/>
                            </p:stCondLst>
                            <p:childTnLst>
                              <p:par>
                                <p:cTn id="70" presetID="2" presetClass="entr" presetSubtype="8" fill="hold" nodeType="afterEffect">
                                  <p:stCondLst>
                                    <p:cond delay="0"/>
                                  </p:stCondLst>
                                  <p:childTnLst>
                                    <p:set>
                                      <p:cBhvr>
                                        <p:cTn id="71" dur="1" fill="hold">
                                          <p:stCondLst>
                                            <p:cond delay="0"/>
                                          </p:stCondLst>
                                        </p:cTn>
                                        <p:tgtEl>
                                          <p:spTgt spid="16"/>
                                        </p:tgtEl>
                                        <p:attrNameLst>
                                          <p:attrName>style.visibility</p:attrName>
                                        </p:attrNameLst>
                                      </p:cBhvr>
                                      <p:to>
                                        <p:strVal val="visible"/>
                                      </p:to>
                                    </p:set>
                                    <p:anim calcmode="lin" valueType="num">
                                      <p:cBhvr additive="base">
                                        <p:cTn id="72" dur="250" fill="hold"/>
                                        <p:tgtEl>
                                          <p:spTgt spid="16"/>
                                        </p:tgtEl>
                                        <p:attrNameLst>
                                          <p:attrName>ppt_x</p:attrName>
                                        </p:attrNameLst>
                                      </p:cBhvr>
                                      <p:tavLst>
                                        <p:tav tm="0">
                                          <p:val>
                                            <p:strVal val="0-#ppt_w/2"/>
                                          </p:val>
                                        </p:tav>
                                        <p:tav tm="100000">
                                          <p:val>
                                            <p:strVal val="#ppt_x"/>
                                          </p:val>
                                        </p:tav>
                                      </p:tavLst>
                                    </p:anim>
                                    <p:anim calcmode="lin" valueType="num">
                                      <p:cBhvr additive="base">
                                        <p:cTn id="73" dur="25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098BFA90-F8C8-4D87-AADA-80A4DAF865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35768"/>
            <a:ext cx="9156700" cy="5616624"/>
          </a:xfrm>
          <a:prstGeom prst="rect">
            <a:avLst/>
          </a:prstGeom>
        </p:spPr>
      </p:pic>
      <p:pic>
        <p:nvPicPr>
          <p:cNvPr id="19" name="Picture 4" descr="C:\Users\Administrator\Desktop\9256223be9adc12副本.png"/>
          <p:cNvPicPr>
            <a:picLocks noChangeAspect="1" noChangeArrowheads="1"/>
          </p:cNvPicPr>
          <p:nvPr/>
        </p:nvPicPr>
        <p:blipFill>
          <a:blip r:embed="rId5" cstate="print"/>
          <a:srcRect/>
          <a:stretch>
            <a:fillRect/>
          </a:stretch>
        </p:blipFill>
        <p:spPr bwMode="auto">
          <a:xfrm>
            <a:off x="0" y="0"/>
            <a:ext cx="9144000" cy="5148263"/>
          </a:xfrm>
          <a:prstGeom prst="rect">
            <a:avLst/>
          </a:prstGeom>
          <a:noFill/>
        </p:spPr>
      </p:pic>
      <p:cxnSp>
        <p:nvCxnSpPr>
          <p:cNvPr id="34" name="直接连接符 33"/>
          <p:cNvCxnSpPr/>
          <p:nvPr/>
        </p:nvCxnSpPr>
        <p:spPr>
          <a:xfrm>
            <a:off x="1589201" y="468264"/>
            <a:ext cx="0" cy="4676191"/>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6" name="椭圆 35"/>
          <p:cNvSpPr/>
          <p:nvPr/>
        </p:nvSpPr>
        <p:spPr>
          <a:xfrm>
            <a:off x="1529603" y="2439788"/>
            <a:ext cx="119199" cy="119222"/>
          </a:xfrm>
          <a:prstGeom prst="ellipse">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65032" tIns="32516" rIns="65032" bIns="32516" anchor="ctr"/>
          <a:lstStyle/>
          <a:p>
            <a:pPr algn="ctr">
              <a:defRPr/>
            </a:pPr>
            <a:endParaRPr lang="zh-CN" altLang="en-US" sz="17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37" name="文本框 25"/>
          <p:cNvSpPr txBox="1">
            <a:spLocks noChangeArrowheads="1"/>
          </p:cNvSpPr>
          <p:nvPr/>
        </p:nvSpPr>
        <p:spPr bwMode="auto">
          <a:xfrm>
            <a:off x="1055366" y="2389955"/>
            <a:ext cx="385960" cy="218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algn="r" eaLnBrk="1" hangingPunct="1"/>
            <a:r>
              <a:rPr lang="en-US" altLang="zh-CN" sz="1400" b="1" dirty="0">
                <a:solidFill>
                  <a:schemeClr val="accent1"/>
                </a:solidFill>
                <a:latin typeface="Arial" panose="020B0604020202020204" pitchFamily="34" charset="0"/>
                <a:cs typeface="Arial" panose="020B0604020202020204" pitchFamily="34" charset="0"/>
                <a:sym typeface="Arial" panose="020B0604020202020204" pitchFamily="34" charset="0"/>
              </a:rPr>
              <a:t>01</a:t>
            </a:r>
            <a:endParaRPr lang="zh-CN" altLang="en-US" sz="1400" b="1" dirty="0">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8" name="文本框 37"/>
          <p:cNvSpPr txBox="1"/>
          <p:nvPr/>
        </p:nvSpPr>
        <p:spPr>
          <a:xfrm>
            <a:off x="1706651" y="2389955"/>
            <a:ext cx="2193132" cy="218889"/>
          </a:xfrm>
          <a:prstGeom prst="rect">
            <a:avLst/>
          </a:prstGeom>
          <a:noFill/>
        </p:spPr>
        <p:txBody>
          <a:bodyPr lIns="0" tIns="0" rIns="0" bIns="0">
            <a:spAutoFit/>
          </a:bodyPr>
          <a:lstStyle/>
          <a:p>
            <a:pPr>
              <a:defRPr/>
            </a:pPr>
            <a:r>
              <a:rPr lang="zh-CN" altLang="en-US" sz="1400" b="1" dirty="0">
                <a:solidFill>
                  <a:schemeClr val="accent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Add title text</a:t>
            </a:r>
            <a:endParaRPr lang="zh-CN" altLang="en-US" sz="1400" b="1" dirty="0">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sp>
        <p:nvSpPr>
          <p:cNvPr id="39" name="椭圆 38"/>
          <p:cNvSpPr/>
          <p:nvPr/>
        </p:nvSpPr>
        <p:spPr>
          <a:xfrm>
            <a:off x="1529603" y="3072233"/>
            <a:ext cx="119199" cy="119222"/>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65032" tIns="32516" rIns="65032" bIns="32516" anchor="ctr"/>
          <a:lstStyle/>
          <a:p>
            <a:pPr algn="ctr">
              <a:defRPr/>
            </a:pPr>
            <a:endParaRPr lang="zh-CN" altLang="en-US" sz="17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0" name="文本框 28"/>
          <p:cNvSpPr txBox="1">
            <a:spLocks noChangeArrowheads="1"/>
          </p:cNvSpPr>
          <p:nvPr/>
        </p:nvSpPr>
        <p:spPr bwMode="auto">
          <a:xfrm>
            <a:off x="1055366" y="3007809"/>
            <a:ext cx="385960" cy="218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algn="r" eaLnBrk="1" hangingPunct="1"/>
            <a:r>
              <a:rPr lang="en-US" altLang="zh-CN" sz="1400" b="1" dirty="0">
                <a:solidFill>
                  <a:schemeClr val="accent1"/>
                </a:solidFill>
                <a:latin typeface="Arial" panose="020B0604020202020204" pitchFamily="34" charset="0"/>
                <a:cs typeface="Arial" panose="020B0604020202020204" pitchFamily="34" charset="0"/>
                <a:sym typeface="Arial" panose="020B0604020202020204" pitchFamily="34" charset="0"/>
              </a:rPr>
              <a:t>02</a:t>
            </a:r>
            <a:endParaRPr lang="zh-CN" altLang="en-US" sz="1400" b="1" dirty="0">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41" name="文本框 40"/>
          <p:cNvSpPr txBox="1"/>
          <p:nvPr/>
        </p:nvSpPr>
        <p:spPr>
          <a:xfrm>
            <a:off x="1706651" y="3022400"/>
            <a:ext cx="2193132" cy="218889"/>
          </a:xfrm>
          <a:prstGeom prst="rect">
            <a:avLst/>
          </a:prstGeom>
          <a:noFill/>
        </p:spPr>
        <p:txBody>
          <a:bodyPr lIns="0" tIns="0" rIns="0" bIns="0">
            <a:spAutoFit/>
          </a:bodyPr>
          <a:lstStyle/>
          <a:p>
            <a:pPr>
              <a:defRPr/>
            </a:pPr>
            <a:r>
              <a:rPr lang="zh-CN" altLang="en-US" sz="1400" b="1" dirty="0">
                <a:solidFill>
                  <a:schemeClr val="accent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Add title text</a:t>
            </a:r>
            <a:endParaRPr lang="zh-CN" altLang="en-US" sz="1400" b="1" dirty="0">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sp>
        <p:nvSpPr>
          <p:cNvPr id="42" name="椭圆 41"/>
          <p:cNvSpPr/>
          <p:nvPr/>
        </p:nvSpPr>
        <p:spPr>
          <a:xfrm>
            <a:off x="1529603" y="3704679"/>
            <a:ext cx="119199" cy="119222"/>
          </a:xfrm>
          <a:prstGeom prst="ellipse">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65032" tIns="32516" rIns="65032" bIns="32516" anchor="ctr"/>
          <a:lstStyle/>
          <a:p>
            <a:pPr algn="ctr">
              <a:defRPr/>
            </a:pPr>
            <a:endParaRPr lang="zh-CN" altLang="en-US" sz="17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3" name="文本框 30"/>
          <p:cNvSpPr txBox="1">
            <a:spLocks noChangeArrowheads="1"/>
          </p:cNvSpPr>
          <p:nvPr/>
        </p:nvSpPr>
        <p:spPr bwMode="auto">
          <a:xfrm>
            <a:off x="1055366" y="3625663"/>
            <a:ext cx="385960" cy="218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algn="r" eaLnBrk="1" hangingPunct="1"/>
            <a:r>
              <a:rPr lang="en-US" altLang="zh-CN" sz="1400" b="1" dirty="0">
                <a:solidFill>
                  <a:schemeClr val="accent1"/>
                </a:solidFill>
                <a:latin typeface="Arial" panose="020B0604020202020204" pitchFamily="34" charset="0"/>
                <a:cs typeface="Arial" panose="020B0604020202020204" pitchFamily="34" charset="0"/>
                <a:sym typeface="Arial" panose="020B0604020202020204" pitchFamily="34" charset="0"/>
              </a:rPr>
              <a:t>03</a:t>
            </a:r>
            <a:endParaRPr lang="zh-CN" altLang="en-US" sz="1400" b="1" dirty="0">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44" name="文本框 43"/>
          <p:cNvSpPr txBox="1"/>
          <p:nvPr/>
        </p:nvSpPr>
        <p:spPr>
          <a:xfrm>
            <a:off x="1706651" y="3654847"/>
            <a:ext cx="2193132" cy="218889"/>
          </a:xfrm>
          <a:prstGeom prst="rect">
            <a:avLst/>
          </a:prstGeom>
          <a:noFill/>
        </p:spPr>
        <p:txBody>
          <a:bodyPr lIns="0" tIns="0" rIns="0" bIns="0">
            <a:spAutoFit/>
          </a:bodyPr>
          <a:lstStyle/>
          <a:p>
            <a:pPr>
              <a:defRPr/>
            </a:pPr>
            <a:r>
              <a:rPr lang="zh-CN" altLang="en-US" sz="1400" b="1" dirty="0">
                <a:solidFill>
                  <a:schemeClr val="accent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Add title text</a:t>
            </a:r>
            <a:endParaRPr lang="zh-CN" altLang="en-US" sz="1400" b="1" dirty="0">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sp>
        <p:nvSpPr>
          <p:cNvPr id="45" name="椭圆 44"/>
          <p:cNvSpPr/>
          <p:nvPr/>
        </p:nvSpPr>
        <p:spPr>
          <a:xfrm>
            <a:off x="1529603" y="4337125"/>
            <a:ext cx="119199" cy="119222"/>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65032" tIns="32516" rIns="65032" bIns="32516" anchor="ctr"/>
          <a:lstStyle/>
          <a:p>
            <a:pPr algn="ctr">
              <a:defRPr/>
            </a:pPr>
            <a:endParaRPr lang="zh-CN" altLang="en-US" sz="17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6" name="文本框 32"/>
          <p:cNvSpPr txBox="1">
            <a:spLocks noChangeArrowheads="1"/>
          </p:cNvSpPr>
          <p:nvPr/>
        </p:nvSpPr>
        <p:spPr bwMode="auto">
          <a:xfrm>
            <a:off x="1055366" y="4287293"/>
            <a:ext cx="385960" cy="218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algn="r" eaLnBrk="1" hangingPunct="1"/>
            <a:r>
              <a:rPr lang="en-US" altLang="zh-CN" sz="1400" b="1" dirty="0">
                <a:solidFill>
                  <a:schemeClr val="accent1"/>
                </a:solidFill>
                <a:latin typeface="Arial" panose="020B0604020202020204" pitchFamily="34" charset="0"/>
                <a:cs typeface="Arial" panose="020B0604020202020204" pitchFamily="34" charset="0"/>
                <a:sym typeface="Arial" panose="020B0604020202020204" pitchFamily="34" charset="0"/>
              </a:rPr>
              <a:t>04</a:t>
            </a:r>
            <a:endParaRPr lang="zh-CN" altLang="en-US" sz="1400" b="1" dirty="0">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47" name="文本框 46"/>
          <p:cNvSpPr txBox="1"/>
          <p:nvPr/>
        </p:nvSpPr>
        <p:spPr>
          <a:xfrm>
            <a:off x="1706651" y="4287293"/>
            <a:ext cx="2193132" cy="218889"/>
          </a:xfrm>
          <a:prstGeom prst="rect">
            <a:avLst/>
          </a:prstGeom>
          <a:noFill/>
        </p:spPr>
        <p:txBody>
          <a:bodyPr lIns="0" tIns="0" rIns="0" bIns="0">
            <a:spAutoFit/>
          </a:bodyPr>
          <a:lstStyle/>
          <a:p>
            <a:pPr>
              <a:defRPr/>
            </a:pPr>
            <a:r>
              <a:rPr lang="zh-CN" altLang="en-US" sz="1400" b="1" dirty="0">
                <a:solidFill>
                  <a:schemeClr val="accent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Add title text</a:t>
            </a:r>
            <a:endParaRPr lang="zh-CN" altLang="en-US" sz="1400" b="1" dirty="0">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椭圆 9"/>
          <p:cNvSpPr/>
          <p:nvPr/>
        </p:nvSpPr>
        <p:spPr>
          <a:xfrm>
            <a:off x="756370" y="407664"/>
            <a:ext cx="1666302" cy="1666619"/>
          </a:xfrm>
          <a:prstGeom prst="ellipse">
            <a:avLst/>
          </a:prstGeom>
          <a:solidFill>
            <a:schemeClr val="accent1"/>
          </a:solidFill>
          <a:ln>
            <a:noFill/>
          </a:ln>
          <a:effectLst>
            <a:outerShdw blurRad="355600" dist="1905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5032" tIns="32516" rIns="65032" bIns="32516"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7" name="MH_Others_2"/>
          <p:cNvSpPr txBox="1"/>
          <p:nvPr>
            <p:custDataLst>
              <p:tags r:id="rId1"/>
            </p:custDataLst>
          </p:nvPr>
        </p:nvSpPr>
        <p:spPr>
          <a:xfrm rot="5400000">
            <a:off x="780868" y="1006721"/>
            <a:ext cx="1616666" cy="373444"/>
          </a:xfrm>
          <a:prstGeom prst="rect">
            <a:avLst/>
          </a:prstGeom>
          <a:noFill/>
        </p:spPr>
        <p:txBody>
          <a:bodyPr wrap="square" lIns="65032" tIns="32516" rIns="65032" bIns="32516">
            <a:spAutoFit/>
          </a:bodyPr>
          <a:lstStyle/>
          <a:p>
            <a:pPr algn="ctr">
              <a:defRPr/>
            </a:pPr>
            <a:r>
              <a:rPr lang="en-US" altLang="zh-CN" sz="2000" dirty="0">
                <a:solidFill>
                  <a:schemeClr val="bg1"/>
                </a:solidFill>
                <a:latin typeface="Arial" panose="020B0604020202020204" pitchFamily="34" charset="0"/>
                <a:ea typeface="微软雅黑" panose="020B0503020204020204" pitchFamily="34" charset="-122"/>
                <a:sym typeface="Arial" panose="020B0604020202020204" pitchFamily="34" charset="0"/>
              </a:rPr>
              <a:t>CONTENTS</a:t>
            </a:r>
            <a:endParaRPr lang="zh-CN" altLang="en-US" sz="20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108422780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a16="http://schemas.microsoft.com/office/drawing/2014/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strVal val="#ppt_w+.3"/>
                                          </p:val>
                                        </p:tav>
                                        <p:tav tm="100000">
                                          <p:val>
                                            <p:strVal val="#ppt_w"/>
                                          </p:val>
                                        </p:tav>
                                      </p:tavLst>
                                    </p:anim>
                                    <p:anim calcmode="lin" valueType="num">
                                      <p:cBhvr>
                                        <p:cTn id="8" dur="1000" fill="hold"/>
                                        <p:tgtEl>
                                          <p:spTgt spid="20"/>
                                        </p:tgtEl>
                                        <p:attrNameLst>
                                          <p:attrName>ppt_h</p:attrName>
                                        </p:attrNameLst>
                                      </p:cBhvr>
                                      <p:tavLst>
                                        <p:tav tm="0">
                                          <p:val>
                                            <p:strVal val="#ppt_h"/>
                                          </p:val>
                                        </p:tav>
                                        <p:tav tm="100000">
                                          <p:val>
                                            <p:strVal val="#ppt_h"/>
                                          </p:val>
                                        </p:tav>
                                      </p:tavLst>
                                    </p:anim>
                                    <p:animEffect transition="in" filter="fade">
                                      <p:cBhvr>
                                        <p:cTn id="9" dur="1000"/>
                                        <p:tgtEl>
                                          <p:spTgt spid="20"/>
                                        </p:tgtEl>
                                      </p:cBhvr>
                                    </p:animEffect>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1000"/>
                                        <p:tgtEl>
                                          <p:spTgt spid="19"/>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par>
                                <p:cTn id="19" presetID="56" presetClass="entr" presetSubtype="0" fill="hold" grpId="0" nodeType="withEffect">
                                  <p:stCondLst>
                                    <p:cond delay="0"/>
                                  </p:stCondLst>
                                  <p:iterate type="lt">
                                    <p:tmPct val="10000"/>
                                  </p:iterate>
                                  <p:childTnLst>
                                    <p:set>
                                      <p:cBhvr>
                                        <p:cTn id="20" dur="1" fill="hold">
                                          <p:stCondLst>
                                            <p:cond delay="0"/>
                                          </p:stCondLst>
                                        </p:cTn>
                                        <p:tgtEl>
                                          <p:spTgt spid="17"/>
                                        </p:tgtEl>
                                        <p:attrNameLst>
                                          <p:attrName>style.visibility</p:attrName>
                                        </p:attrNameLst>
                                      </p:cBhvr>
                                      <p:to>
                                        <p:strVal val="visible"/>
                                      </p:to>
                                    </p:set>
                                    <p:anim by="(-#ppt_w*2)" calcmode="lin" valueType="num">
                                      <p:cBhvr rctx="PPT">
                                        <p:cTn id="21" dur="500" autoRev="1" fill="hold">
                                          <p:stCondLst>
                                            <p:cond delay="0"/>
                                          </p:stCondLst>
                                        </p:cTn>
                                        <p:tgtEl>
                                          <p:spTgt spid="17"/>
                                        </p:tgtEl>
                                        <p:attrNameLst>
                                          <p:attrName>ppt_w</p:attrName>
                                        </p:attrNameLst>
                                      </p:cBhvr>
                                    </p:anim>
                                    <p:anim by="(#ppt_w*0.50)" calcmode="lin" valueType="num">
                                      <p:cBhvr>
                                        <p:cTn id="22" dur="500" decel="50000" autoRev="1" fill="hold">
                                          <p:stCondLst>
                                            <p:cond delay="0"/>
                                          </p:stCondLst>
                                        </p:cTn>
                                        <p:tgtEl>
                                          <p:spTgt spid="17"/>
                                        </p:tgtEl>
                                        <p:attrNameLst>
                                          <p:attrName>ppt_x</p:attrName>
                                        </p:attrNameLst>
                                      </p:cBhvr>
                                    </p:anim>
                                    <p:anim from="(-#ppt_h/2)" to="(#ppt_y)" calcmode="lin" valueType="num">
                                      <p:cBhvr>
                                        <p:cTn id="23" dur="1000" fill="hold">
                                          <p:stCondLst>
                                            <p:cond delay="0"/>
                                          </p:stCondLst>
                                        </p:cTn>
                                        <p:tgtEl>
                                          <p:spTgt spid="17"/>
                                        </p:tgtEl>
                                        <p:attrNameLst>
                                          <p:attrName>ppt_y</p:attrName>
                                        </p:attrNameLst>
                                      </p:cBhvr>
                                    </p:anim>
                                    <p:animRot by="21600000">
                                      <p:cBhvr>
                                        <p:cTn id="24" dur="1000" fill="hold">
                                          <p:stCondLst>
                                            <p:cond delay="0"/>
                                          </p:stCondLst>
                                        </p:cTn>
                                        <p:tgtEl>
                                          <p:spTgt spid="17"/>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anim calcmode="lin" valueType="num">
                                      <p:cBhvr>
                                        <p:cTn id="29" dur="500" fill="hold"/>
                                        <p:tgtEl>
                                          <p:spTgt spid="34"/>
                                        </p:tgtEl>
                                        <p:attrNameLst>
                                          <p:attrName>ppt_w</p:attrName>
                                        </p:attrNameLst>
                                      </p:cBhvr>
                                      <p:tavLst>
                                        <p:tav tm="0">
                                          <p:val>
                                            <p:fltVal val="0"/>
                                          </p:val>
                                        </p:tav>
                                        <p:tav tm="100000">
                                          <p:val>
                                            <p:strVal val="#ppt_w"/>
                                          </p:val>
                                        </p:tav>
                                      </p:tavLst>
                                    </p:anim>
                                    <p:anim calcmode="lin" valueType="num">
                                      <p:cBhvr>
                                        <p:cTn id="30" dur="500" fill="hold"/>
                                        <p:tgtEl>
                                          <p:spTgt spid="34"/>
                                        </p:tgtEl>
                                        <p:attrNameLst>
                                          <p:attrName>ppt_h</p:attrName>
                                        </p:attrNameLst>
                                      </p:cBhvr>
                                      <p:tavLst>
                                        <p:tav tm="0">
                                          <p:val>
                                            <p:fltVal val="0"/>
                                          </p:val>
                                        </p:tav>
                                        <p:tav tm="100000">
                                          <p:val>
                                            <p:strVal val="#ppt_h"/>
                                          </p:val>
                                        </p:tav>
                                      </p:tavLst>
                                    </p:anim>
                                    <p:animEffect transition="in" filter="fade">
                                      <p:cBhvr>
                                        <p:cTn id="31" dur="500"/>
                                        <p:tgtEl>
                                          <p:spTgt spid="34"/>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 calcmode="lin" valueType="num">
                                      <p:cBhvr>
                                        <p:cTn id="34" dur="500" fill="hold"/>
                                        <p:tgtEl>
                                          <p:spTgt spid="36"/>
                                        </p:tgtEl>
                                        <p:attrNameLst>
                                          <p:attrName>ppt_w</p:attrName>
                                        </p:attrNameLst>
                                      </p:cBhvr>
                                      <p:tavLst>
                                        <p:tav tm="0">
                                          <p:val>
                                            <p:fltVal val="0"/>
                                          </p:val>
                                        </p:tav>
                                        <p:tav tm="100000">
                                          <p:val>
                                            <p:strVal val="#ppt_w"/>
                                          </p:val>
                                        </p:tav>
                                      </p:tavLst>
                                    </p:anim>
                                    <p:anim calcmode="lin" valueType="num">
                                      <p:cBhvr>
                                        <p:cTn id="35" dur="500" fill="hold"/>
                                        <p:tgtEl>
                                          <p:spTgt spid="36"/>
                                        </p:tgtEl>
                                        <p:attrNameLst>
                                          <p:attrName>ppt_h</p:attrName>
                                        </p:attrNameLst>
                                      </p:cBhvr>
                                      <p:tavLst>
                                        <p:tav tm="0">
                                          <p:val>
                                            <p:fltVal val="0"/>
                                          </p:val>
                                        </p:tav>
                                        <p:tav tm="100000">
                                          <p:val>
                                            <p:strVal val="#ppt_h"/>
                                          </p:val>
                                        </p:tav>
                                      </p:tavLst>
                                    </p:anim>
                                    <p:animEffect transition="in" filter="fade">
                                      <p:cBhvr>
                                        <p:cTn id="36" dur="500"/>
                                        <p:tgtEl>
                                          <p:spTgt spid="36"/>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anim calcmode="lin" valueType="num">
                                      <p:cBhvr>
                                        <p:cTn id="39" dur="500" fill="hold"/>
                                        <p:tgtEl>
                                          <p:spTgt spid="39"/>
                                        </p:tgtEl>
                                        <p:attrNameLst>
                                          <p:attrName>ppt_w</p:attrName>
                                        </p:attrNameLst>
                                      </p:cBhvr>
                                      <p:tavLst>
                                        <p:tav tm="0">
                                          <p:val>
                                            <p:fltVal val="0"/>
                                          </p:val>
                                        </p:tav>
                                        <p:tav tm="100000">
                                          <p:val>
                                            <p:strVal val="#ppt_w"/>
                                          </p:val>
                                        </p:tav>
                                      </p:tavLst>
                                    </p:anim>
                                    <p:anim calcmode="lin" valueType="num">
                                      <p:cBhvr>
                                        <p:cTn id="40" dur="500" fill="hold"/>
                                        <p:tgtEl>
                                          <p:spTgt spid="39"/>
                                        </p:tgtEl>
                                        <p:attrNameLst>
                                          <p:attrName>ppt_h</p:attrName>
                                        </p:attrNameLst>
                                      </p:cBhvr>
                                      <p:tavLst>
                                        <p:tav tm="0">
                                          <p:val>
                                            <p:fltVal val="0"/>
                                          </p:val>
                                        </p:tav>
                                        <p:tav tm="100000">
                                          <p:val>
                                            <p:strVal val="#ppt_h"/>
                                          </p:val>
                                        </p:tav>
                                      </p:tavLst>
                                    </p:anim>
                                    <p:animEffect transition="in" filter="fade">
                                      <p:cBhvr>
                                        <p:cTn id="41" dur="500"/>
                                        <p:tgtEl>
                                          <p:spTgt spid="39"/>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42"/>
                                        </p:tgtEl>
                                        <p:attrNameLst>
                                          <p:attrName>style.visibility</p:attrName>
                                        </p:attrNameLst>
                                      </p:cBhvr>
                                      <p:to>
                                        <p:strVal val="visible"/>
                                      </p:to>
                                    </p:set>
                                    <p:anim calcmode="lin" valueType="num">
                                      <p:cBhvr>
                                        <p:cTn id="44" dur="500" fill="hold"/>
                                        <p:tgtEl>
                                          <p:spTgt spid="42"/>
                                        </p:tgtEl>
                                        <p:attrNameLst>
                                          <p:attrName>ppt_w</p:attrName>
                                        </p:attrNameLst>
                                      </p:cBhvr>
                                      <p:tavLst>
                                        <p:tav tm="0">
                                          <p:val>
                                            <p:fltVal val="0"/>
                                          </p:val>
                                        </p:tav>
                                        <p:tav tm="100000">
                                          <p:val>
                                            <p:strVal val="#ppt_w"/>
                                          </p:val>
                                        </p:tav>
                                      </p:tavLst>
                                    </p:anim>
                                    <p:anim calcmode="lin" valueType="num">
                                      <p:cBhvr>
                                        <p:cTn id="45" dur="500" fill="hold"/>
                                        <p:tgtEl>
                                          <p:spTgt spid="42"/>
                                        </p:tgtEl>
                                        <p:attrNameLst>
                                          <p:attrName>ppt_h</p:attrName>
                                        </p:attrNameLst>
                                      </p:cBhvr>
                                      <p:tavLst>
                                        <p:tav tm="0">
                                          <p:val>
                                            <p:fltVal val="0"/>
                                          </p:val>
                                        </p:tav>
                                        <p:tav tm="100000">
                                          <p:val>
                                            <p:strVal val="#ppt_h"/>
                                          </p:val>
                                        </p:tav>
                                      </p:tavLst>
                                    </p:anim>
                                    <p:animEffect transition="in" filter="fade">
                                      <p:cBhvr>
                                        <p:cTn id="46" dur="500"/>
                                        <p:tgtEl>
                                          <p:spTgt spid="42"/>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45"/>
                                        </p:tgtEl>
                                        <p:attrNameLst>
                                          <p:attrName>style.visibility</p:attrName>
                                        </p:attrNameLst>
                                      </p:cBhvr>
                                      <p:to>
                                        <p:strVal val="visible"/>
                                      </p:to>
                                    </p:set>
                                    <p:anim calcmode="lin" valueType="num">
                                      <p:cBhvr>
                                        <p:cTn id="49" dur="500" fill="hold"/>
                                        <p:tgtEl>
                                          <p:spTgt spid="45"/>
                                        </p:tgtEl>
                                        <p:attrNameLst>
                                          <p:attrName>ppt_w</p:attrName>
                                        </p:attrNameLst>
                                      </p:cBhvr>
                                      <p:tavLst>
                                        <p:tav tm="0">
                                          <p:val>
                                            <p:fltVal val="0"/>
                                          </p:val>
                                        </p:tav>
                                        <p:tav tm="100000">
                                          <p:val>
                                            <p:strVal val="#ppt_w"/>
                                          </p:val>
                                        </p:tav>
                                      </p:tavLst>
                                    </p:anim>
                                    <p:anim calcmode="lin" valueType="num">
                                      <p:cBhvr>
                                        <p:cTn id="50" dur="500" fill="hold"/>
                                        <p:tgtEl>
                                          <p:spTgt spid="45"/>
                                        </p:tgtEl>
                                        <p:attrNameLst>
                                          <p:attrName>ppt_h</p:attrName>
                                        </p:attrNameLst>
                                      </p:cBhvr>
                                      <p:tavLst>
                                        <p:tav tm="0">
                                          <p:val>
                                            <p:fltVal val="0"/>
                                          </p:val>
                                        </p:tav>
                                        <p:tav tm="100000">
                                          <p:val>
                                            <p:strVal val="#ppt_h"/>
                                          </p:val>
                                        </p:tav>
                                      </p:tavLst>
                                    </p:anim>
                                    <p:animEffect transition="in" filter="fade">
                                      <p:cBhvr>
                                        <p:cTn id="51" dur="500"/>
                                        <p:tgtEl>
                                          <p:spTgt spid="45"/>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8" fill="hold" grpId="0" nodeType="clickEffect">
                                  <p:stCondLst>
                                    <p:cond delay="0"/>
                                  </p:stCondLst>
                                  <p:childTnLst>
                                    <p:set>
                                      <p:cBhvr>
                                        <p:cTn id="55" dur="1" fill="hold">
                                          <p:stCondLst>
                                            <p:cond delay="0"/>
                                          </p:stCondLst>
                                        </p:cTn>
                                        <p:tgtEl>
                                          <p:spTgt spid="37"/>
                                        </p:tgtEl>
                                        <p:attrNameLst>
                                          <p:attrName>style.visibility</p:attrName>
                                        </p:attrNameLst>
                                      </p:cBhvr>
                                      <p:to>
                                        <p:strVal val="visible"/>
                                      </p:to>
                                    </p:set>
                                    <p:anim calcmode="lin" valueType="num">
                                      <p:cBhvr additive="base">
                                        <p:cTn id="56" dur="500" fill="hold"/>
                                        <p:tgtEl>
                                          <p:spTgt spid="37"/>
                                        </p:tgtEl>
                                        <p:attrNameLst>
                                          <p:attrName>ppt_x</p:attrName>
                                        </p:attrNameLst>
                                      </p:cBhvr>
                                      <p:tavLst>
                                        <p:tav tm="0">
                                          <p:val>
                                            <p:strVal val="0-#ppt_w/2"/>
                                          </p:val>
                                        </p:tav>
                                        <p:tav tm="100000">
                                          <p:val>
                                            <p:strVal val="#ppt_x"/>
                                          </p:val>
                                        </p:tav>
                                      </p:tavLst>
                                    </p:anim>
                                    <p:anim calcmode="lin" valueType="num">
                                      <p:cBhvr additive="base">
                                        <p:cTn id="57" dur="500" fill="hold"/>
                                        <p:tgtEl>
                                          <p:spTgt spid="37"/>
                                        </p:tgtEl>
                                        <p:attrNameLst>
                                          <p:attrName>ppt_y</p:attrName>
                                        </p:attrNameLst>
                                      </p:cBhvr>
                                      <p:tavLst>
                                        <p:tav tm="0">
                                          <p:val>
                                            <p:strVal val="#ppt_y"/>
                                          </p:val>
                                        </p:tav>
                                        <p:tav tm="100000">
                                          <p:val>
                                            <p:strVal val="#ppt_y"/>
                                          </p:val>
                                        </p:tav>
                                      </p:tavLst>
                                    </p:anim>
                                  </p:childTnLst>
                                </p:cTn>
                              </p:par>
                              <p:par>
                                <p:cTn id="58" presetID="2" presetClass="entr" presetSubtype="2" fill="hold" grpId="0" nodeType="withEffect">
                                  <p:stCondLst>
                                    <p:cond delay="0"/>
                                  </p:stCondLst>
                                  <p:childTnLst>
                                    <p:set>
                                      <p:cBhvr>
                                        <p:cTn id="59" dur="1" fill="hold">
                                          <p:stCondLst>
                                            <p:cond delay="0"/>
                                          </p:stCondLst>
                                        </p:cTn>
                                        <p:tgtEl>
                                          <p:spTgt spid="38"/>
                                        </p:tgtEl>
                                        <p:attrNameLst>
                                          <p:attrName>style.visibility</p:attrName>
                                        </p:attrNameLst>
                                      </p:cBhvr>
                                      <p:to>
                                        <p:strVal val="visible"/>
                                      </p:to>
                                    </p:set>
                                    <p:anim calcmode="lin" valueType="num">
                                      <p:cBhvr additive="base">
                                        <p:cTn id="60" dur="500" fill="hold"/>
                                        <p:tgtEl>
                                          <p:spTgt spid="38"/>
                                        </p:tgtEl>
                                        <p:attrNameLst>
                                          <p:attrName>ppt_x</p:attrName>
                                        </p:attrNameLst>
                                      </p:cBhvr>
                                      <p:tavLst>
                                        <p:tav tm="0">
                                          <p:val>
                                            <p:strVal val="1+#ppt_w/2"/>
                                          </p:val>
                                        </p:tav>
                                        <p:tav tm="100000">
                                          <p:val>
                                            <p:strVal val="#ppt_x"/>
                                          </p:val>
                                        </p:tav>
                                      </p:tavLst>
                                    </p:anim>
                                    <p:anim calcmode="lin" valueType="num">
                                      <p:cBhvr additive="base">
                                        <p:cTn id="61"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8" fill="hold" grpId="0" nodeType="clickEffect">
                                  <p:stCondLst>
                                    <p:cond delay="0"/>
                                  </p:stCondLst>
                                  <p:childTnLst>
                                    <p:set>
                                      <p:cBhvr>
                                        <p:cTn id="65" dur="1" fill="hold">
                                          <p:stCondLst>
                                            <p:cond delay="0"/>
                                          </p:stCondLst>
                                        </p:cTn>
                                        <p:tgtEl>
                                          <p:spTgt spid="40"/>
                                        </p:tgtEl>
                                        <p:attrNameLst>
                                          <p:attrName>style.visibility</p:attrName>
                                        </p:attrNameLst>
                                      </p:cBhvr>
                                      <p:to>
                                        <p:strVal val="visible"/>
                                      </p:to>
                                    </p:set>
                                    <p:anim calcmode="lin" valueType="num">
                                      <p:cBhvr additive="base">
                                        <p:cTn id="66" dur="500" fill="hold"/>
                                        <p:tgtEl>
                                          <p:spTgt spid="40"/>
                                        </p:tgtEl>
                                        <p:attrNameLst>
                                          <p:attrName>ppt_x</p:attrName>
                                        </p:attrNameLst>
                                      </p:cBhvr>
                                      <p:tavLst>
                                        <p:tav tm="0">
                                          <p:val>
                                            <p:strVal val="0-#ppt_w/2"/>
                                          </p:val>
                                        </p:tav>
                                        <p:tav tm="100000">
                                          <p:val>
                                            <p:strVal val="#ppt_x"/>
                                          </p:val>
                                        </p:tav>
                                      </p:tavLst>
                                    </p:anim>
                                    <p:anim calcmode="lin" valueType="num">
                                      <p:cBhvr additive="base">
                                        <p:cTn id="67" dur="500" fill="hold"/>
                                        <p:tgtEl>
                                          <p:spTgt spid="40"/>
                                        </p:tgtEl>
                                        <p:attrNameLst>
                                          <p:attrName>ppt_y</p:attrName>
                                        </p:attrNameLst>
                                      </p:cBhvr>
                                      <p:tavLst>
                                        <p:tav tm="0">
                                          <p:val>
                                            <p:strVal val="#ppt_y"/>
                                          </p:val>
                                        </p:tav>
                                        <p:tav tm="100000">
                                          <p:val>
                                            <p:strVal val="#ppt_y"/>
                                          </p:val>
                                        </p:tav>
                                      </p:tavLst>
                                    </p:anim>
                                  </p:childTnLst>
                                </p:cTn>
                              </p:par>
                              <p:par>
                                <p:cTn id="68" presetID="2" presetClass="entr" presetSubtype="2" fill="hold" grpId="0" nodeType="withEffect">
                                  <p:stCondLst>
                                    <p:cond delay="0"/>
                                  </p:stCondLst>
                                  <p:childTnLst>
                                    <p:set>
                                      <p:cBhvr>
                                        <p:cTn id="69" dur="1" fill="hold">
                                          <p:stCondLst>
                                            <p:cond delay="0"/>
                                          </p:stCondLst>
                                        </p:cTn>
                                        <p:tgtEl>
                                          <p:spTgt spid="41"/>
                                        </p:tgtEl>
                                        <p:attrNameLst>
                                          <p:attrName>style.visibility</p:attrName>
                                        </p:attrNameLst>
                                      </p:cBhvr>
                                      <p:to>
                                        <p:strVal val="visible"/>
                                      </p:to>
                                    </p:set>
                                    <p:anim calcmode="lin" valueType="num">
                                      <p:cBhvr additive="base">
                                        <p:cTn id="70" dur="500" fill="hold"/>
                                        <p:tgtEl>
                                          <p:spTgt spid="41"/>
                                        </p:tgtEl>
                                        <p:attrNameLst>
                                          <p:attrName>ppt_x</p:attrName>
                                        </p:attrNameLst>
                                      </p:cBhvr>
                                      <p:tavLst>
                                        <p:tav tm="0">
                                          <p:val>
                                            <p:strVal val="1+#ppt_w/2"/>
                                          </p:val>
                                        </p:tav>
                                        <p:tav tm="100000">
                                          <p:val>
                                            <p:strVal val="#ppt_x"/>
                                          </p:val>
                                        </p:tav>
                                      </p:tavLst>
                                    </p:anim>
                                    <p:anim calcmode="lin" valueType="num">
                                      <p:cBhvr additive="base">
                                        <p:cTn id="71" dur="5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8" fill="hold" grpId="0" nodeType="clickEffect">
                                  <p:stCondLst>
                                    <p:cond delay="0"/>
                                  </p:stCondLst>
                                  <p:childTnLst>
                                    <p:set>
                                      <p:cBhvr>
                                        <p:cTn id="75" dur="1" fill="hold">
                                          <p:stCondLst>
                                            <p:cond delay="0"/>
                                          </p:stCondLst>
                                        </p:cTn>
                                        <p:tgtEl>
                                          <p:spTgt spid="43"/>
                                        </p:tgtEl>
                                        <p:attrNameLst>
                                          <p:attrName>style.visibility</p:attrName>
                                        </p:attrNameLst>
                                      </p:cBhvr>
                                      <p:to>
                                        <p:strVal val="visible"/>
                                      </p:to>
                                    </p:set>
                                    <p:anim calcmode="lin" valueType="num">
                                      <p:cBhvr additive="base">
                                        <p:cTn id="76" dur="500" fill="hold"/>
                                        <p:tgtEl>
                                          <p:spTgt spid="43"/>
                                        </p:tgtEl>
                                        <p:attrNameLst>
                                          <p:attrName>ppt_x</p:attrName>
                                        </p:attrNameLst>
                                      </p:cBhvr>
                                      <p:tavLst>
                                        <p:tav tm="0">
                                          <p:val>
                                            <p:strVal val="0-#ppt_w/2"/>
                                          </p:val>
                                        </p:tav>
                                        <p:tav tm="100000">
                                          <p:val>
                                            <p:strVal val="#ppt_x"/>
                                          </p:val>
                                        </p:tav>
                                      </p:tavLst>
                                    </p:anim>
                                    <p:anim calcmode="lin" valueType="num">
                                      <p:cBhvr additive="base">
                                        <p:cTn id="77" dur="500" fill="hold"/>
                                        <p:tgtEl>
                                          <p:spTgt spid="43"/>
                                        </p:tgtEl>
                                        <p:attrNameLst>
                                          <p:attrName>ppt_y</p:attrName>
                                        </p:attrNameLst>
                                      </p:cBhvr>
                                      <p:tavLst>
                                        <p:tav tm="0">
                                          <p:val>
                                            <p:strVal val="#ppt_y"/>
                                          </p:val>
                                        </p:tav>
                                        <p:tav tm="100000">
                                          <p:val>
                                            <p:strVal val="#ppt_y"/>
                                          </p:val>
                                        </p:tav>
                                      </p:tavLst>
                                    </p:anim>
                                  </p:childTnLst>
                                </p:cTn>
                              </p:par>
                              <p:par>
                                <p:cTn id="78" presetID="2" presetClass="entr" presetSubtype="2" fill="hold" grpId="0" nodeType="withEffect">
                                  <p:stCondLst>
                                    <p:cond delay="0"/>
                                  </p:stCondLst>
                                  <p:childTnLst>
                                    <p:set>
                                      <p:cBhvr>
                                        <p:cTn id="79" dur="1" fill="hold">
                                          <p:stCondLst>
                                            <p:cond delay="0"/>
                                          </p:stCondLst>
                                        </p:cTn>
                                        <p:tgtEl>
                                          <p:spTgt spid="44"/>
                                        </p:tgtEl>
                                        <p:attrNameLst>
                                          <p:attrName>style.visibility</p:attrName>
                                        </p:attrNameLst>
                                      </p:cBhvr>
                                      <p:to>
                                        <p:strVal val="visible"/>
                                      </p:to>
                                    </p:set>
                                    <p:anim calcmode="lin" valueType="num">
                                      <p:cBhvr additive="base">
                                        <p:cTn id="80" dur="500" fill="hold"/>
                                        <p:tgtEl>
                                          <p:spTgt spid="44"/>
                                        </p:tgtEl>
                                        <p:attrNameLst>
                                          <p:attrName>ppt_x</p:attrName>
                                        </p:attrNameLst>
                                      </p:cBhvr>
                                      <p:tavLst>
                                        <p:tav tm="0">
                                          <p:val>
                                            <p:strVal val="1+#ppt_w/2"/>
                                          </p:val>
                                        </p:tav>
                                        <p:tav tm="100000">
                                          <p:val>
                                            <p:strVal val="#ppt_x"/>
                                          </p:val>
                                        </p:tav>
                                      </p:tavLst>
                                    </p:anim>
                                    <p:anim calcmode="lin" valueType="num">
                                      <p:cBhvr additive="base">
                                        <p:cTn id="81"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8" fill="hold" grpId="0" nodeType="clickEffect">
                                  <p:stCondLst>
                                    <p:cond delay="0"/>
                                  </p:stCondLst>
                                  <p:childTnLst>
                                    <p:set>
                                      <p:cBhvr>
                                        <p:cTn id="85" dur="1" fill="hold">
                                          <p:stCondLst>
                                            <p:cond delay="0"/>
                                          </p:stCondLst>
                                        </p:cTn>
                                        <p:tgtEl>
                                          <p:spTgt spid="46"/>
                                        </p:tgtEl>
                                        <p:attrNameLst>
                                          <p:attrName>style.visibility</p:attrName>
                                        </p:attrNameLst>
                                      </p:cBhvr>
                                      <p:to>
                                        <p:strVal val="visible"/>
                                      </p:to>
                                    </p:set>
                                    <p:anim calcmode="lin" valueType="num">
                                      <p:cBhvr additive="base">
                                        <p:cTn id="86" dur="500" fill="hold"/>
                                        <p:tgtEl>
                                          <p:spTgt spid="46"/>
                                        </p:tgtEl>
                                        <p:attrNameLst>
                                          <p:attrName>ppt_x</p:attrName>
                                        </p:attrNameLst>
                                      </p:cBhvr>
                                      <p:tavLst>
                                        <p:tav tm="0">
                                          <p:val>
                                            <p:strVal val="0-#ppt_w/2"/>
                                          </p:val>
                                        </p:tav>
                                        <p:tav tm="100000">
                                          <p:val>
                                            <p:strVal val="#ppt_x"/>
                                          </p:val>
                                        </p:tav>
                                      </p:tavLst>
                                    </p:anim>
                                    <p:anim calcmode="lin" valueType="num">
                                      <p:cBhvr additive="base">
                                        <p:cTn id="87" dur="500" fill="hold"/>
                                        <p:tgtEl>
                                          <p:spTgt spid="46"/>
                                        </p:tgtEl>
                                        <p:attrNameLst>
                                          <p:attrName>ppt_y</p:attrName>
                                        </p:attrNameLst>
                                      </p:cBhvr>
                                      <p:tavLst>
                                        <p:tav tm="0">
                                          <p:val>
                                            <p:strVal val="#ppt_y"/>
                                          </p:val>
                                        </p:tav>
                                        <p:tav tm="100000">
                                          <p:val>
                                            <p:strVal val="#ppt_y"/>
                                          </p:val>
                                        </p:tav>
                                      </p:tavLst>
                                    </p:anim>
                                  </p:childTnLst>
                                </p:cTn>
                              </p:par>
                              <p:par>
                                <p:cTn id="88" presetID="2" presetClass="entr" presetSubtype="2" fill="hold" grpId="0" nodeType="withEffect">
                                  <p:stCondLst>
                                    <p:cond delay="0"/>
                                  </p:stCondLst>
                                  <p:childTnLst>
                                    <p:set>
                                      <p:cBhvr>
                                        <p:cTn id="89" dur="1" fill="hold">
                                          <p:stCondLst>
                                            <p:cond delay="0"/>
                                          </p:stCondLst>
                                        </p:cTn>
                                        <p:tgtEl>
                                          <p:spTgt spid="47"/>
                                        </p:tgtEl>
                                        <p:attrNameLst>
                                          <p:attrName>style.visibility</p:attrName>
                                        </p:attrNameLst>
                                      </p:cBhvr>
                                      <p:to>
                                        <p:strVal val="visible"/>
                                      </p:to>
                                    </p:set>
                                    <p:anim calcmode="lin" valueType="num">
                                      <p:cBhvr additive="base">
                                        <p:cTn id="90" dur="500" fill="hold"/>
                                        <p:tgtEl>
                                          <p:spTgt spid="47"/>
                                        </p:tgtEl>
                                        <p:attrNameLst>
                                          <p:attrName>ppt_x</p:attrName>
                                        </p:attrNameLst>
                                      </p:cBhvr>
                                      <p:tavLst>
                                        <p:tav tm="0">
                                          <p:val>
                                            <p:strVal val="1+#ppt_w/2"/>
                                          </p:val>
                                        </p:tav>
                                        <p:tav tm="100000">
                                          <p:val>
                                            <p:strVal val="#ppt_x"/>
                                          </p:val>
                                        </p:tav>
                                      </p:tavLst>
                                    </p:anim>
                                    <p:anim calcmode="lin" valueType="num">
                                      <p:cBhvr additive="base">
                                        <p:cTn id="91" dur="5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p:bldP spid="38" grpId="0"/>
      <p:bldP spid="39" grpId="0" animBg="1"/>
      <p:bldP spid="40" grpId="0"/>
      <p:bldP spid="41" grpId="0"/>
      <p:bldP spid="42" grpId="0" animBg="1"/>
      <p:bldP spid="43" grpId="0"/>
      <p:bldP spid="44" grpId="0"/>
      <p:bldP spid="45" grpId="0" animBg="1"/>
      <p:bldP spid="46" grpId="0"/>
      <p:bldP spid="47" grpId="0"/>
      <p:bldP spid="10" grpId="0" animBg="1"/>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314679" y="2117020"/>
            <a:ext cx="1582483" cy="973835"/>
            <a:chOff x="1314450" y="2089107"/>
            <a:chExt cx="1582208" cy="973666"/>
          </a:xfrm>
        </p:grpSpPr>
        <p:sp>
          <p:nvSpPr>
            <p:cNvPr id="3" name="Freeform 5"/>
            <p:cNvSpPr>
              <a:spLocks/>
            </p:cNvSpPr>
            <p:nvPr/>
          </p:nvSpPr>
          <p:spPr bwMode="auto">
            <a:xfrm>
              <a:off x="1314450" y="2089107"/>
              <a:ext cx="1582208" cy="973666"/>
            </a:xfrm>
            <a:custGeom>
              <a:avLst/>
              <a:gdLst>
                <a:gd name="T0" fmla="*/ 1232 w 1300"/>
                <a:gd name="T1" fmla="*/ 622 h 800"/>
                <a:gd name="T2" fmla="*/ 1232 w 1300"/>
                <a:gd name="T3" fmla="*/ 590 h 800"/>
                <a:gd name="T4" fmla="*/ 1226 w 1300"/>
                <a:gd name="T5" fmla="*/ 528 h 800"/>
                <a:gd name="T6" fmla="*/ 1212 w 1300"/>
                <a:gd name="T7" fmla="*/ 468 h 800"/>
                <a:gd name="T8" fmla="*/ 1194 w 1300"/>
                <a:gd name="T9" fmla="*/ 408 h 800"/>
                <a:gd name="T10" fmla="*/ 1170 w 1300"/>
                <a:gd name="T11" fmla="*/ 354 h 800"/>
                <a:gd name="T12" fmla="*/ 1142 w 1300"/>
                <a:gd name="T13" fmla="*/ 300 h 800"/>
                <a:gd name="T14" fmla="*/ 1108 w 1300"/>
                <a:gd name="T15" fmla="*/ 250 h 800"/>
                <a:gd name="T16" fmla="*/ 1070 w 1300"/>
                <a:gd name="T17" fmla="*/ 204 h 800"/>
                <a:gd name="T18" fmla="*/ 1028 w 1300"/>
                <a:gd name="T19" fmla="*/ 162 h 800"/>
                <a:gd name="T20" fmla="*/ 982 w 1300"/>
                <a:gd name="T21" fmla="*/ 124 h 800"/>
                <a:gd name="T22" fmla="*/ 932 w 1300"/>
                <a:gd name="T23" fmla="*/ 90 h 800"/>
                <a:gd name="T24" fmla="*/ 880 w 1300"/>
                <a:gd name="T25" fmla="*/ 62 h 800"/>
                <a:gd name="T26" fmla="*/ 824 w 1300"/>
                <a:gd name="T27" fmla="*/ 38 h 800"/>
                <a:gd name="T28" fmla="*/ 766 w 1300"/>
                <a:gd name="T29" fmla="*/ 20 h 800"/>
                <a:gd name="T30" fmla="*/ 704 w 1300"/>
                <a:gd name="T31" fmla="*/ 8 h 800"/>
                <a:gd name="T32" fmla="*/ 642 w 1300"/>
                <a:gd name="T33" fmla="*/ 2 h 800"/>
                <a:gd name="T34" fmla="*/ 610 w 1300"/>
                <a:gd name="T35" fmla="*/ 0 h 800"/>
                <a:gd name="T36" fmla="*/ 556 w 1300"/>
                <a:gd name="T37" fmla="*/ 4 h 800"/>
                <a:gd name="T38" fmla="*/ 450 w 1300"/>
                <a:gd name="T39" fmla="*/ 22 h 800"/>
                <a:gd name="T40" fmla="*/ 350 w 1300"/>
                <a:gd name="T41" fmla="*/ 58 h 800"/>
                <a:gd name="T42" fmla="*/ 260 w 1300"/>
                <a:gd name="T43" fmla="*/ 110 h 800"/>
                <a:gd name="T44" fmla="*/ 180 w 1300"/>
                <a:gd name="T45" fmla="*/ 174 h 800"/>
                <a:gd name="T46" fmla="*/ 110 w 1300"/>
                <a:gd name="T47" fmla="*/ 252 h 800"/>
                <a:gd name="T48" fmla="*/ 56 w 1300"/>
                <a:gd name="T49" fmla="*/ 340 h 800"/>
                <a:gd name="T50" fmla="*/ 16 w 1300"/>
                <a:gd name="T51" fmla="*/ 438 h 800"/>
                <a:gd name="T52" fmla="*/ 2 w 1300"/>
                <a:gd name="T53" fmla="*/ 490 h 800"/>
                <a:gd name="T54" fmla="*/ 0 w 1300"/>
                <a:gd name="T55" fmla="*/ 514 h 800"/>
                <a:gd name="T56" fmla="*/ 4 w 1300"/>
                <a:gd name="T57" fmla="*/ 540 h 800"/>
                <a:gd name="T58" fmla="*/ 12 w 1300"/>
                <a:gd name="T59" fmla="*/ 562 h 800"/>
                <a:gd name="T60" fmla="*/ 24 w 1300"/>
                <a:gd name="T61" fmla="*/ 582 h 800"/>
                <a:gd name="T62" fmla="*/ 42 w 1300"/>
                <a:gd name="T63" fmla="*/ 598 h 800"/>
                <a:gd name="T64" fmla="*/ 62 w 1300"/>
                <a:gd name="T65" fmla="*/ 612 h 800"/>
                <a:gd name="T66" fmla="*/ 84 w 1300"/>
                <a:gd name="T67" fmla="*/ 620 h 800"/>
                <a:gd name="T68" fmla="*/ 110 w 1300"/>
                <a:gd name="T69" fmla="*/ 622 h 800"/>
                <a:gd name="T70" fmla="*/ 110 w 1300"/>
                <a:gd name="T71" fmla="*/ 622 h 800"/>
                <a:gd name="T72" fmla="*/ 146 w 1300"/>
                <a:gd name="T73" fmla="*/ 616 h 800"/>
                <a:gd name="T74" fmla="*/ 178 w 1300"/>
                <a:gd name="T75" fmla="*/ 598 h 800"/>
                <a:gd name="T76" fmla="*/ 202 w 1300"/>
                <a:gd name="T77" fmla="*/ 572 h 800"/>
                <a:gd name="T78" fmla="*/ 216 w 1300"/>
                <a:gd name="T79" fmla="*/ 536 h 800"/>
                <a:gd name="T80" fmla="*/ 226 w 1300"/>
                <a:gd name="T81" fmla="*/ 504 h 800"/>
                <a:gd name="T82" fmla="*/ 252 w 1300"/>
                <a:gd name="T83" fmla="*/ 440 h 800"/>
                <a:gd name="T84" fmla="*/ 286 w 1300"/>
                <a:gd name="T85" fmla="*/ 382 h 800"/>
                <a:gd name="T86" fmla="*/ 330 w 1300"/>
                <a:gd name="T87" fmla="*/ 332 h 800"/>
                <a:gd name="T88" fmla="*/ 382 w 1300"/>
                <a:gd name="T89" fmla="*/ 290 h 800"/>
                <a:gd name="T90" fmla="*/ 442 w 1300"/>
                <a:gd name="T91" fmla="*/ 256 h 800"/>
                <a:gd name="T92" fmla="*/ 506 w 1300"/>
                <a:gd name="T93" fmla="*/ 234 h 800"/>
                <a:gd name="T94" fmla="*/ 574 w 1300"/>
                <a:gd name="T95" fmla="*/ 222 h 800"/>
                <a:gd name="T96" fmla="*/ 610 w 1300"/>
                <a:gd name="T97" fmla="*/ 220 h 800"/>
                <a:gd name="T98" fmla="*/ 692 w 1300"/>
                <a:gd name="T99" fmla="*/ 228 h 800"/>
                <a:gd name="T100" fmla="*/ 768 w 1300"/>
                <a:gd name="T101" fmla="*/ 252 h 800"/>
                <a:gd name="T102" fmla="*/ 836 w 1300"/>
                <a:gd name="T103" fmla="*/ 288 h 800"/>
                <a:gd name="T104" fmla="*/ 896 w 1300"/>
                <a:gd name="T105" fmla="*/ 338 h 800"/>
                <a:gd name="T106" fmla="*/ 944 w 1300"/>
                <a:gd name="T107" fmla="*/ 398 h 800"/>
                <a:gd name="T108" fmla="*/ 982 w 1300"/>
                <a:gd name="T109" fmla="*/ 466 h 800"/>
                <a:gd name="T110" fmla="*/ 1006 w 1300"/>
                <a:gd name="T111" fmla="*/ 542 h 800"/>
                <a:gd name="T112" fmla="*/ 1014 w 1300"/>
                <a:gd name="T113" fmla="*/ 622 h 800"/>
                <a:gd name="T114" fmla="*/ 944 w 1300"/>
                <a:gd name="T115" fmla="*/ 622 h 800"/>
                <a:gd name="T116" fmla="*/ 1300 w 1300"/>
                <a:gd name="T117" fmla="*/ 622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00" h="800">
                  <a:moveTo>
                    <a:pt x="1232" y="622"/>
                  </a:moveTo>
                  <a:lnTo>
                    <a:pt x="1232" y="622"/>
                  </a:lnTo>
                  <a:lnTo>
                    <a:pt x="1232" y="622"/>
                  </a:lnTo>
                  <a:lnTo>
                    <a:pt x="1232" y="590"/>
                  </a:lnTo>
                  <a:lnTo>
                    <a:pt x="1230" y="558"/>
                  </a:lnTo>
                  <a:lnTo>
                    <a:pt x="1226" y="528"/>
                  </a:lnTo>
                  <a:lnTo>
                    <a:pt x="1220" y="498"/>
                  </a:lnTo>
                  <a:lnTo>
                    <a:pt x="1212" y="468"/>
                  </a:lnTo>
                  <a:lnTo>
                    <a:pt x="1204" y="438"/>
                  </a:lnTo>
                  <a:lnTo>
                    <a:pt x="1194" y="408"/>
                  </a:lnTo>
                  <a:lnTo>
                    <a:pt x="1184" y="380"/>
                  </a:lnTo>
                  <a:lnTo>
                    <a:pt x="1170" y="354"/>
                  </a:lnTo>
                  <a:lnTo>
                    <a:pt x="1158" y="326"/>
                  </a:lnTo>
                  <a:lnTo>
                    <a:pt x="1142" y="300"/>
                  </a:lnTo>
                  <a:lnTo>
                    <a:pt x="1126" y="276"/>
                  </a:lnTo>
                  <a:lnTo>
                    <a:pt x="1108" y="250"/>
                  </a:lnTo>
                  <a:lnTo>
                    <a:pt x="1090" y="228"/>
                  </a:lnTo>
                  <a:lnTo>
                    <a:pt x="1070" y="204"/>
                  </a:lnTo>
                  <a:lnTo>
                    <a:pt x="1050" y="182"/>
                  </a:lnTo>
                  <a:lnTo>
                    <a:pt x="1028" y="162"/>
                  </a:lnTo>
                  <a:lnTo>
                    <a:pt x="1006" y="142"/>
                  </a:lnTo>
                  <a:lnTo>
                    <a:pt x="982" y="124"/>
                  </a:lnTo>
                  <a:lnTo>
                    <a:pt x="958" y="106"/>
                  </a:lnTo>
                  <a:lnTo>
                    <a:pt x="932" y="90"/>
                  </a:lnTo>
                  <a:lnTo>
                    <a:pt x="906" y="76"/>
                  </a:lnTo>
                  <a:lnTo>
                    <a:pt x="880" y="62"/>
                  </a:lnTo>
                  <a:lnTo>
                    <a:pt x="852" y="50"/>
                  </a:lnTo>
                  <a:lnTo>
                    <a:pt x="824" y="38"/>
                  </a:lnTo>
                  <a:lnTo>
                    <a:pt x="796" y="28"/>
                  </a:lnTo>
                  <a:lnTo>
                    <a:pt x="766" y="20"/>
                  </a:lnTo>
                  <a:lnTo>
                    <a:pt x="736" y="14"/>
                  </a:lnTo>
                  <a:lnTo>
                    <a:pt x="704" y="8"/>
                  </a:lnTo>
                  <a:lnTo>
                    <a:pt x="674" y="4"/>
                  </a:lnTo>
                  <a:lnTo>
                    <a:pt x="642" y="2"/>
                  </a:lnTo>
                  <a:lnTo>
                    <a:pt x="610" y="0"/>
                  </a:lnTo>
                  <a:lnTo>
                    <a:pt x="610" y="0"/>
                  </a:lnTo>
                  <a:lnTo>
                    <a:pt x="582" y="2"/>
                  </a:lnTo>
                  <a:lnTo>
                    <a:pt x="556" y="4"/>
                  </a:lnTo>
                  <a:lnTo>
                    <a:pt x="502" y="10"/>
                  </a:lnTo>
                  <a:lnTo>
                    <a:pt x="450" y="22"/>
                  </a:lnTo>
                  <a:lnTo>
                    <a:pt x="398" y="38"/>
                  </a:lnTo>
                  <a:lnTo>
                    <a:pt x="350" y="58"/>
                  </a:lnTo>
                  <a:lnTo>
                    <a:pt x="304" y="82"/>
                  </a:lnTo>
                  <a:lnTo>
                    <a:pt x="260" y="110"/>
                  </a:lnTo>
                  <a:lnTo>
                    <a:pt x="218" y="140"/>
                  </a:lnTo>
                  <a:lnTo>
                    <a:pt x="180" y="174"/>
                  </a:lnTo>
                  <a:lnTo>
                    <a:pt x="144" y="212"/>
                  </a:lnTo>
                  <a:lnTo>
                    <a:pt x="110" y="252"/>
                  </a:lnTo>
                  <a:lnTo>
                    <a:pt x="82" y="296"/>
                  </a:lnTo>
                  <a:lnTo>
                    <a:pt x="56" y="340"/>
                  </a:lnTo>
                  <a:lnTo>
                    <a:pt x="34" y="388"/>
                  </a:lnTo>
                  <a:lnTo>
                    <a:pt x="16" y="438"/>
                  </a:lnTo>
                  <a:lnTo>
                    <a:pt x="2" y="490"/>
                  </a:lnTo>
                  <a:lnTo>
                    <a:pt x="2" y="490"/>
                  </a:lnTo>
                  <a:lnTo>
                    <a:pt x="0" y="502"/>
                  </a:lnTo>
                  <a:lnTo>
                    <a:pt x="0" y="514"/>
                  </a:lnTo>
                  <a:lnTo>
                    <a:pt x="2" y="528"/>
                  </a:lnTo>
                  <a:lnTo>
                    <a:pt x="4" y="540"/>
                  </a:lnTo>
                  <a:lnTo>
                    <a:pt x="6" y="550"/>
                  </a:lnTo>
                  <a:lnTo>
                    <a:pt x="12" y="562"/>
                  </a:lnTo>
                  <a:lnTo>
                    <a:pt x="18" y="572"/>
                  </a:lnTo>
                  <a:lnTo>
                    <a:pt x="24" y="582"/>
                  </a:lnTo>
                  <a:lnTo>
                    <a:pt x="32" y="590"/>
                  </a:lnTo>
                  <a:lnTo>
                    <a:pt x="42" y="598"/>
                  </a:lnTo>
                  <a:lnTo>
                    <a:pt x="52" y="606"/>
                  </a:lnTo>
                  <a:lnTo>
                    <a:pt x="62" y="612"/>
                  </a:lnTo>
                  <a:lnTo>
                    <a:pt x="72" y="616"/>
                  </a:lnTo>
                  <a:lnTo>
                    <a:pt x="84" y="620"/>
                  </a:lnTo>
                  <a:lnTo>
                    <a:pt x="96" y="622"/>
                  </a:lnTo>
                  <a:lnTo>
                    <a:pt x="110" y="622"/>
                  </a:lnTo>
                  <a:lnTo>
                    <a:pt x="110" y="622"/>
                  </a:lnTo>
                  <a:lnTo>
                    <a:pt x="110" y="622"/>
                  </a:lnTo>
                  <a:lnTo>
                    <a:pt x="128" y="620"/>
                  </a:lnTo>
                  <a:lnTo>
                    <a:pt x="146" y="616"/>
                  </a:lnTo>
                  <a:lnTo>
                    <a:pt x="164" y="608"/>
                  </a:lnTo>
                  <a:lnTo>
                    <a:pt x="178" y="598"/>
                  </a:lnTo>
                  <a:lnTo>
                    <a:pt x="192" y="586"/>
                  </a:lnTo>
                  <a:lnTo>
                    <a:pt x="202" y="572"/>
                  </a:lnTo>
                  <a:lnTo>
                    <a:pt x="212" y="554"/>
                  </a:lnTo>
                  <a:lnTo>
                    <a:pt x="216" y="536"/>
                  </a:lnTo>
                  <a:lnTo>
                    <a:pt x="216" y="536"/>
                  </a:lnTo>
                  <a:lnTo>
                    <a:pt x="226" y="504"/>
                  </a:lnTo>
                  <a:lnTo>
                    <a:pt x="238" y="472"/>
                  </a:lnTo>
                  <a:lnTo>
                    <a:pt x="252" y="440"/>
                  </a:lnTo>
                  <a:lnTo>
                    <a:pt x="268" y="410"/>
                  </a:lnTo>
                  <a:lnTo>
                    <a:pt x="286" y="382"/>
                  </a:lnTo>
                  <a:lnTo>
                    <a:pt x="308" y="356"/>
                  </a:lnTo>
                  <a:lnTo>
                    <a:pt x="330" y="332"/>
                  </a:lnTo>
                  <a:lnTo>
                    <a:pt x="356" y="310"/>
                  </a:lnTo>
                  <a:lnTo>
                    <a:pt x="382" y="290"/>
                  </a:lnTo>
                  <a:lnTo>
                    <a:pt x="412" y="272"/>
                  </a:lnTo>
                  <a:lnTo>
                    <a:pt x="442" y="256"/>
                  </a:lnTo>
                  <a:lnTo>
                    <a:pt x="474" y="244"/>
                  </a:lnTo>
                  <a:lnTo>
                    <a:pt x="506" y="234"/>
                  </a:lnTo>
                  <a:lnTo>
                    <a:pt x="540" y="226"/>
                  </a:lnTo>
                  <a:lnTo>
                    <a:pt x="574" y="222"/>
                  </a:lnTo>
                  <a:lnTo>
                    <a:pt x="610" y="220"/>
                  </a:lnTo>
                  <a:lnTo>
                    <a:pt x="610" y="220"/>
                  </a:lnTo>
                  <a:lnTo>
                    <a:pt x="652" y="222"/>
                  </a:lnTo>
                  <a:lnTo>
                    <a:pt x="692" y="228"/>
                  </a:lnTo>
                  <a:lnTo>
                    <a:pt x="730" y="238"/>
                  </a:lnTo>
                  <a:lnTo>
                    <a:pt x="768" y="252"/>
                  </a:lnTo>
                  <a:lnTo>
                    <a:pt x="802" y="268"/>
                  </a:lnTo>
                  <a:lnTo>
                    <a:pt x="836" y="288"/>
                  </a:lnTo>
                  <a:lnTo>
                    <a:pt x="866" y="312"/>
                  </a:lnTo>
                  <a:lnTo>
                    <a:pt x="896" y="338"/>
                  </a:lnTo>
                  <a:lnTo>
                    <a:pt x="922" y="366"/>
                  </a:lnTo>
                  <a:lnTo>
                    <a:pt x="944" y="398"/>
                  </a:lnTo>
                  <a:lnTo>
                    <a:pt x="964" y="430"/>
                  </a:lnTo>
                  <a:lnTo>
                    <a:pt x="982" y="466"/>
                  </a:lnTo>
                  <a:lnTo>
                    <a:pt x="996" y="502"/>
                  </a:lnTo>
                  <a:lnTo>
                    <a:pt x="1006" y="542"/>
                  </a:lnTo>
                  <a:lnTo>
                    <a:pt x="1012" y="582"/>
                  </a:lnTo>
                  <a:lnTo>
                    <a:pt x="1014" y="622"/>
                  </a:lnTo>
                  <a:lnTo>
                    <a:pt x="1014" y="622"/>
                  </a:lnTo>
                  <a:lnTo>
                    <a:pt x="944" y="622"/>
                  </a:lnTo>
                  <a:lnTo>
                    <a:pt x="1122" y="800"/>
                  </a:lnTo>
                  <a:lnTo>
                    <a:pt x="1300" y="622"/>
                  </a:lnTo>
                  <a:lnTo>
                    <a:pt x="1232" y="622"/>
                  </a:lnTo>
                  <a:close/>
                </a:path>
              </a:pathLst>
            </a:custGeom>
            <a:solidFill>
              <a:schemeClr val="accent1"/>
            </a:solidFill>
            <a:ln>
              <a:noFill/>
            </a:ln>
          </p:spPr>
          <p:txBody>
            <a:bodyPr vert="horz" wrap="square" lIns="121941" tIns="60971" rIns="121941" bIns="60971" numCol="1" anchor="t" anchorCtr="0" compatLnSpc="1">
              <a:prstTxWarp prst="textNoShape">
                <a:avLst/>
              </a:prstTxWarp>
            </a:bodyPr>
            <a:lstStyle/>
            <a:p>
              <a:endParaRPr lang="zh-CN" altLang="en-US" dirty="0">
                <a:solidFill>
                  <a:schemeClr val="bg1"/>
                </a:solidFill>
                <a:latin typeface="+mj-ea"/>
                <a:ea typeface="+mj-ea"/>
              </a:endParaRPr>
            </a:p>
          </p:txBody>
        </p:sp>
        <p:sp>
          <p:nvSpPr>
            <p:cNvPr id="4" name="矩形 45"/>
            <p:cNvSpPr/>
            <p:nvPr/>
          </p:nvSpPr>
          <p:spPr>
            <a:xfrm>
              <a:off x="1541795" y="2257427"/>
              <a:ext cx="1039480" cy="782232"/>
            </a:xfrm>
            <a:custGeom>
              <a:avLst/>
              <a:gdLst>
                <a:gd name="connsiteX0" fmla="*/ 0 w 1511952"/>
                <a:gd name="connsiteY0" fmla="*/ 0 h 295978"/>
                <a:gd name="connsiteX1" fmla="*/ 1511952 w 1511952"/>
                <a:gd name="connsiteY1" fmla="*/ 0 h 295978"/>
                <a:gd name="connsiteX2" fmla="*/ 1511952 w 1511952"/>
                <a:gd name="connsiteY2" fmla="*/ 295978 h 295978"/>
                <a:gd name="connsiteX3" fmla="*/ 0 w 1511952"/>
                <a:gd name="connsiteY3" fmla="*/ 295978 h 295978"/>
                <a:gd name="connsiteX4" fmla="*/ 0 w 1511952"/>
                <a:gd name="connsiteY4" fmla="*/ 0 h 295978"/>
                <a:gd name="connsiteX0" fmla="*/ 0 w 1511952"/>
                <a:gd name="connsiteY0" fmla="*/ 105833 h 401811"/>
                <a:gd name="connsiteX1" fmla="*/ 1511952 w 1511952"/>
                <a:gd name="connsiteY1" fmla="*/ 105833 h 401811"/>
                <a:gd name="connsiteX2" fmla="*/ 1511952 w 1511952"/>
                <a:gd name="connsiteY2" fmla="*/ 401811 h 401811"/>
                <a:gd name="connsiteX3" fmla="*/ 0 w 1511952"/>
                <a:gd name="connsiteY3" fmla="*/ 401811 h 401811"/>
                <a:gd name="connsiteX4" fmla="*/ 0 w 1511952"/>
                <a:gd name="connsiteY4" fmla="*/ 105833 h 401811"/>
                <a:gd name="connsiteX0" fmla="*/ 0 w 1511952"/>
                <a:gd name="connsiteY0" fmla="*/ 171524 h 467502"/>
                <a:gd name="connsiteX1" fmla="*/ 1511952 w 1511952"/>
                <a:gd name="connsiteY1" fmla="*/ 171524 h 467502"/>
                <a:gd name="connsiteX2" fmla="*/ 1511952 w 1511952"/>
                <a:gd name="connsiteY2" fmla="*/ 467502 h 467502"/>
                <a:gd name="connsiteX3" fmla="*/ 0 w 1511952"/>
                <a:gd name="connsiteY3" fmla="*/ 467502 h 467502"/>
                <a:gd name="connsiteX4" fmla="*/ 0 w 1511952"/>
                <a:gd name="connsiteY4" fmla="*/ 171524 h 467502"/>
                <a:gd name="connsiteX0" fmla="*/ 0 w 1623871"/>
                <a:gd name="connsiteY0" fmla="*/ 216069 h 431085"/>
                <a:gd name="connsiteX1" fmla="*/ 1623871 w 1623871"/>
                <a:gd name="connsiteY1" fmla="*/ 135107 h 431085"/>
                <a:gd name="connsiteX2" fmla="*/ 1623871 w 1623871"/>
                <a:gd name="connsiteY2" fmla="*/ 431085 h 431085"/>
                <a:gd name="connsiteX3" fmla="*/ 111919 w 1623871"/>
                <a:gd name="connsiteY3" fmla="*/ 431085 h 431085"/>
                <a:gd name="connsiteX4" fmla="*/ 0 w 1623871"/>
                <a:gd name="connsiteY4" fmla="*/ 216069 h 431085"/>
                <a:gd name="connsiteX0" fmla="*/ 0 w 1811990"/>
                <a:gd name="connsiteY0" fmla="*/ 178613 h 393629"/>
                <a:gd name="connsiteX1" fmla="*/ 1811990 w 1811990"/>
                <a:gd name="connsiteY1" fmla="*/ 164326 h 393629"/>
                <a:gd name="connsiteX2" fmla="*/ 1623871 w 1811990"/>
                <a:gd name="connsiteY2" fmla="*/ 393629 h 393629"/>
                <a:gd name="connsiteX3" fmla="*/ 111919 w 1811990"/>
                <a:gd name="connsiteY3" fmla="*/ 393629 h 393629"/>
                <a:gd name="connsiteX4" fmla="*/ 0 w 1811990"/>
                <a:gd name="connsiteY4" fmla="*/ 178613 h 393629"/>
                <a:gd name="connsiteX0" fmla="*/ 0 w 1811990"/>
                <a:gd name="connsiteY0" fmla="*/ 313434 h 528450"/>
                <a:gd name="connsiteX1" fmla="*/ 1811990 w 1811990"/>
                <a:gd name="connsiteY1" fmla="*/ 299147 h 528450"/>
                <a:gd name="connsiteX2" fmla="*/ 1623871 w 1811990"/>
                <a:gd name="connsiteY2" fmla="*/ 528450 h 528450"/>
                <a:gd name="connsiteX3" fmla="*/ 111919 w 1811990"/>
                <a:gd name="connsiteY3" fmla="*/ 528450 h 528450"/>
                <a:gd name="connsiteX4" fmla="*/ 0 w 1811990"/>
                <a:gd name="connsiteY4" fmla="*/ 313434 h 528450"/>
                <a:gd name="connsiteX0" fmla="*/ 0 w 1811990"/>
                <a:gd name="connsiteY0" fmla="*/ 416193 h 631209"/>
                <a:gd name="connsiteX1" fmla="*/ 1811990 w 1811990"/>
                <a:gd name="connsiteY1" fmla="*/ 401906 h 631209"/>
                <a:gd name="connsiteX2" fmla="*/ 1623871 w 1811990"/>
                <a:gd name="connsiteY2" fmla="*/ 631209 h 631209"/>
                <a:gd name="connsiteX3" fmla="*/ 111919 w 1811990"/>
                <a:gd name="connsiteY3" fmla="*/ 631209 h 631209"/>
                <a:gd name="connsiteX4" fmla="*/ 0 w 1811990"/>
                <a:gd name="connsiteY4" fmla="*/ 416193 h 631209"/>
                <a:gd name="connsiteX0" fmla="*/ 160959 w 1972949"/>
                <a:gd name="connsiteY0" fmla="*/ 35768 h 250784"/>
                <a:gd name="connsiteX1" fmla="*/ 1972949 w 1972949"/>
                <a:gd name="connsiteY1" fmla="*/ 21481 h 250784"/>
                <a:gd name="connsiteX2" fmla="*/ 1784830 w 1972949"/>
                <a:gd name="connsiteY2" fmla="*/ 250784 h 250784"/>
                <a:gd name="connsiteX3" fmla="*/ 272878 w 1972949"/>
                <a:gd name="connsiteY3" fmla="*/ 250784 h 250784"/>
                <a:gd name="connsiteX4" fmla="*/ 160959 w 1972949"/>
                <a:gd name="connsiteY4" fmla="*/ 35768 h 250784"/>
                <a:gd name="connsiteX0" fmla="*/ 160959 w 1974753"/>
                <a:gd name="connsiteY0" fmla="*/ 53432 h 268448"/>
                <a:gd name="connsiteX1" fmla="*/ 1972949 w 1974753"/>
                <a:gd name="connsiteY1" fmla="*/ 39145 h 268448"/>
                <a:gd name="connsiteX2" fmla="*/ 1784830 w 1974753"/>
                <a:gd name="connsiteY2" fmla="*/ 268448 h 268448"/>
                <a:gd name="connsiteX3" fmla="*/ 272878 w 1974753"/>
                <a:gd name="connsiteY3" fmla="*/ 268448 h 268448"/>
                <a:gd name="connsiteX4" fmla="*/ 160959 w 1974753"/>
                <a:gd name="connsiteY4" fmla="*/ 53432 h 268448"/>
                <a:gd name="connsiteX0" fmla="*/ 160959 w 1974751"/>
                <a:gd name="connsiteY0" fmla="*/ 53432 h 311846"/>
                <a:gd name="connsiteX1" fmla="*/ 1972949 w 1974751"/>
                <a:gd name="connsiteY1" fmla="*/ 39145 h 311846"/>
                <a:gd name="connsiteX2" fmla="*/ 1784830 w 1974751"/>
                <a:gd name="connsiteY2" fmla="*/ 268448 h 311846"/>
                <a:gd name="connsiteX3" fmla="*/ 272878 w 1974751"/>
                <a:gd name="connsiteY3" fmla="*/ 268448 h 311846"/>
                <a:gd name="connsiteX4" fmla="*/ 160959 w 1974751"/>
                <a:gd name="connsiteY4" fmla="*/ 53432 h 311846"/>
                <a:gd name="connsiteX0" fmla="*/ 160959 w 1974753"/>
                <a:gd name="connsiteY0" fmla="*/ 53432 h 296225"/>
                <a:gd name="connsiteX1" fmla="*/ 1972949 w 1974753"/>
                <a:gd name="connsiteY1" fmla="*/ 39145 h 296225"/>
                <a:gd name="connsiteX2" fmla="*/ 1784830 w 1974753"/>
                <a:gd name="connsiteY2" fmla="*/ 268448 h 296225"/>
                <a:gd name="connsiteX3" fmla="*/ 272878 w 1974753"/>
                <a:gd name="connsiteY3" fmla="*/ 268448 h 296225"/>
                <a:gd name="connsiteX4" fmla="*/ 160959 w 1974753"/>
                <a:gd name="connsiteY4" fmla="*/ 53432 h 296225"/>
                <a:gd name="connsiteX0" fmla="*/ 122914 w 1936615"/>
                <a:gd name="connsiteY0" fmla="*/ 119803 h 362596"/>
                <a:gd name="connsiteX1" fmla="*/ 1934904 w 1936615"/>
                <a:gd name="connsiteY1" fmla="*/ 105516 h 362596"/>
                <a:gd name="connsiteX2" fmla="*/ 1746785 w 1936615"/>
                <a:gd name="connsiteY2" fmla="*/ 334819 h 362596"/>
                <a:gd name="connsiteX3" fmla="*/ 234833 w 1936615"/>
                <a:gd name="connsiteY3" fmla="*/ 334819 h 362596"/>
                <a:gd name="connsiteX4" fmla="*/ 122914 w 1936615"/>
                <a:gd name="connsiteY4" fmla="*/ 119803 h 362596"/>
                <a:gd name="connsiteX0" fmla="*/ 122914 w 2121812"/>
                <a:gd name="connsiteY0" fmla="*/ 177507 h 420300"/>
                <a:gd name="connsiteX1" fmla="*/ 1934904 w 2121812"/>
                <a:gd name="connsiteY1" fmla="*/ 163220 h 420300"/>
                <a:gd name="connsiteX2" fmla="*/ 1746785 w 2121812"/>
                <a:gd name="connsiteY2" fmla="*/ 392523 h 420300"/>
                <a:gd name="connsiteX3" fmla="*/ 234833 w 2121812"/>
                <a:gd name="connsiteY3" fmla="*/ 392523 h 420300"/>
                <a:gd name="connsiteX4" fmla="*/ 122914 w 2121812"/>
                <a:gd name="connsiteY4" fmla="*/ 177507 h 420300"/>
                <a:gd name="connsiteX0" fmla="*/ 121667 w 2160596"/>
                <a:gd name="connsiteY0" fmla="*/ 142002 h 750303"/>
                <a:gd name="connsiteX1" fmla="*/ 1933657 w 2160596"/>
                <a:gd name="connsiteY1" fmla="*/ 127715 h 750303"/>
                <a:gd name="connsiteX2" fmla="*/ 1745538 w 2160596"/>
                <a:gd name="connsiteY2" fmla="*/ 357018 h 750303"/>
                <a:gd name="connsiteX3" fmla="*/ 340073 w 2160596"/>
                <a:gd name="connsiteY3" fmla="*/ 747543 h 750303"/>
                <a:gd name="connsiteX4" fmla="*/ 121667 w 2160596"/>
                <a:gd name="connsiteY4" fmla="*/ 142002 h 750303"/>
                <a:gd name="connsiteX0" fmla="*/ 126823 w 2128132"/>
                <a:gd name="connsiteY0" fmla="*/ 80912 h 739617"/>
                <a:gd name="connsiteX1" fmla="*/ 1938813 w 2128132"/>
                <a:gd name="connsiteY1" fmla="*/ 66625 h 739617"/>
                <a:gd name="connsiteX2" fmla="*/ 1892677 w 2128132"/>
                <a:gd name="connsiteY2" fmla="*/ 638828 h 739617"/>
                <a:gd name="connsiteX3" fmla="*/ 345229 w 2128132"/>
                <a:gd name="connsiteY3" fmla="*/ 686453 h 739617"/>
                <a:gd name="connsiteX4" fmla="*/ 126823 w 2128132"/>
                <a:gd name="connsiteY4" fmla="*/ 80912 h 739617"/>
                <a:gd name="connsiteX0" fmla="*/ 150487 w 2151798"/>
                <a:gd name="connsiteY0" fmla="*/ 138337 h 797042"/>
                <a:gd name="connsiteX1" fmla="*/ 1962477 w 2151798"/>
                <a:gd name="connsiteY1" fmla="*/ 124050 h 797042"/>
                <a:gd name="connsiteX2" fmla="*/ 1916341 w 2151798"/>
                <a:gd name="connsiteY2" fmla="*/ 696253 h 797042"/>
                <a:gd name="connsiteX3" fmla="*/ 368893 w 2151798"/>
                <a:gd name="connsiteY3" fmla="*/ 743878 h 797042"/>
                <a:gd name="connsiteX4" fmla="*/ 150487 w 2151798"/>
                <a:gd name="connsiteY4" fmla="*/ 138337 h 797042"/>
                <a:gd name="connsiteX0" fmla="*/ 163275 w 2107709"/>
                <a:gd name="connsiteY0" fmla="*/ 120535 h 845635"/>
                <a:gd name="connsiteX1" fmla="*/ 1922021 w 2107709"/>
                <a:gd name="connsiteY1" fmla="*/ 168160 h 845635"/>
                <a:gd name="connsiteX2" fmla="*/ 1875885 w 2107709"/>
                <a:gd name="connsiteY2" fmla="*/ 740363 h 845635"/>
                <a:gd name="connsiteX3" fmla="*/ 328437 w 2107709"/>
                <a:gd name="connsiteY3" fmla="*/ 787988 h 845635"/>
                <a:gd name="connsiteX4" fmla="*/ 163275 w 2107709"/>
                <a:gd name="connsiteY4" fmla="*/ 120535 h 845635"/>
                <a:gd name="connsiteX0" fmla="*/ 163275 w 2186152"/>
                <a:gd name="connsiteY0" fmla="*/ 187705 h 912805"/>
                <a:gd name="connsiteX1" fmla="*/ 1922021 w 2186152"/>
                <a:gd name="connsiteY1" fmla="*/ 235330 h 912805"/>
                <a:gd name="connsiteX2" fmla="*/ 1875885 w 2186152"/>
                <a:gd name="connsiteY2" fmla="*/ 807533 h 912805"/>
                <a:gd name="connsiteX3" fmla="*/ 328437 w 2186152"/>
                <a:gd name="connsiteY3" fmla="*/ 855158 h 912805"/>
                <a:gd name="connsiteX4" fmla="*/ 163275 w 2186152"/>
                <a:gd name="connsiteY4" fmla="*/ 187705 h 912805"/>
                <a:gd name="connsiteX0" fmla="*/ 163275 w 2137129"/>
                <a:gd name="connsiteY0" fmla="*/ 189457 h 914557"/>
                <a:gd name="connsiteX1" fmla="*/ 1922021 w 2137129"/>
                <a:gd name="connsiteY1" fmla="*/ 237082 h 914557"/>
                <a:gd name="connsiteX2" fmla="*/ 1875885 w 2137129"/>
                <a:gd name="connsiteY2" fmla="*/ 809285 h 914557"/>
                <a:gd name="connsiteX3" fmla="*/ 328437 w 2137129"/>
                <a:gd name="connsiteY3" fmla="*/ 856910 h 914557"/>
                <a:gd name="connsiteX4" fmla="*/ 163275 w 2137129"/>
                <a:gd name="connsiteY4" fmla="*/ 189457 h 914557"/>
                <a:gd name="connsiteX0" fmla="*/ 186821 w 2685834"/>
                <a:gd name="connsiteY0" fmla="*/ 142129 h 867451"/>
                <a:gd name="connsiteX1" fmla="*/ 2584491 w 2685834"/>
                <a:gd name="connsiteY1" fmla="*/ 184991 h 867451"/>
                <a:gd name="connsiteX2" fmla="*/ 1899431 w 2685834"/>
                <a:gd name="connsiteY2" fmla="*/ 761957 h 867451"/>
                <a:gd name="connsiteX3" fmla="*/ 351983 w 2685834"/>
                <a:gd name="connsiteY3" fmla="*/ 809582 h 867451"/>
                <a:gd name="connsiteX4" fmla="*/ 186821 w 2685834"/>
                <a:gd name="connsiteY4" fmla="*/ 142129 h 867451"/>
                <a:gd name="connsiteX0" fmla="*/ 186821 w 2756339"/>
                <a:gd name="connsiteY0" fmla="*/ 201141 h 926463"/>
                <a:gd name="connsiteX1" fmla="*/ 2584491 w 2756339"/>
                <a:gd name="connsiteY1" fmla="*/ 244003 h 926463"/>
                <a:gd name="connsiteX2" fmla="*/ 1899431 w 2756339"/>
                <a:gd name="connsiteY2" fmla="*/ 820969 h 926463"/>
                <a:gd name="connsiteX3" fmla="*/ 351983 w 2756339"/>
                <a:gd name="connsiteY3" fmla="*/ 868594 h 926463"/>
                <a:gd name="connsiteX4" fmla="*/ 186821 w 2756339"/>
                <a:gd name="connsiteY4" fmla="*/ 201141 h 926463"/>
                <a:gd name="connsiteX0" fmla="*/ 198603 w 2768122"/>
                <a:gd name="connsiteY0" fmla="*/ 284982 h 1010304"/>
                <a:gd name="connsiteX1" fmla="*/ 2596273 w 2768122"/>
                <a:gd name="connsiteY1" fmla="*/ 327844 h 1010304"/>
                <a:gd name="connsiteX2" fmla="*/ 1911213 w 2768122"/>
                <a:gd name="connsiteY2" fmla="*/ 904810 h 1010304"/>
                <a:gd name="connsiteX3" fmla="*/ 363765 w 2768122"/>
                <a:gd name="connsiteY3" fmla="*/ 952435 h 1010304"/>
                <a:gd name="connsiteX4" fmla="*/ 198603 w 2768122"/>
                <a:gd name="connsiteY4" fmla="*/ 284982 h 1010304"/>
                <a:gd name="connsiteX0" fmla="*/ 229193 w 2627166"/>
                <a:gd name="connsiteY0" fmla="*/ 172727 h 840252"/>
                <a:gd name="connsiteX1" fmla="*/ 2626863 w 2627166"/>
                <a:gd name="connsiteY1" fmla="*/ 215589 h 840252"/>
                <a:gd name="connsiteX2" fmla="*/ 394355 w 2627166"/>
                <a:gd name="connsiteY2" fmla="*/ 840180 h 840252"/>
                <a:gd name="connsiteX3" fmla="*/ 229193 w 2627166"/>
                <a:gd name="connsiteY3" fmla="*/ 172727 h 840252"/>
                <a:gd name="connsiteX0" fmla="*/ 0 w 2397670"/>
                <a:gd name="connsiteY0" fmla="*/ 172727 h 215589"/>
                <a:gd name="connsiteX1" fmla="*/ 2397670 w 2397670"/>
                <a:gd name="connsiteY1" fmla="*/ 215589 h 215589"/>
                <a:gd name="connsiteX2" fmla="*/ 0 w 2397670"/>
                <a:gd name="connsiteY2" fmla="*/ 172727 h 215589"/>
                <a:gd name="connsiteX0" fmla="*/ 0 w 2388797"/>
                <a:gd name="connsiteY0" fmla="*/ 176263 h 176263"/>
                <a:gd name="connsiteX1" fmla="*/ 2388797 w 2388797"/>
                <a:gd name="connsiteY1" fmla="*/ 114350 h 176263"/>
                <a:gd name="connsiteX2" fmla="*/ 0 w 2388797"/>
                <a:gd name="connsiteY2" fmla="*/ 176263 h 176263"/>
                <a:gd name="connsiteX0" fmla="*/ 0 w 2388797"/>
                <a:gd name="connsiteY0" fmla="*/ 168967 h 168967"/>
                <a:gd name="connsiteX1" fmla="*/ 2388797 w 2388797"/>
                <a:gd name="connsiteY1" fmla="*/ 130867 h 168967"/>
                <a:gd name="connsiteX2" fmla="*/ 0 w 2388797"/>
                <a:gd name="connsiteY2" fmla="*/ 168967 h 168967"/>
                <a:gd name="connsiteX0" fmla="*/ 98544 w 2487341"/>
                <a:gd name="connsiteY0" fmla="*/ 287217 h 557332"/>
                <a:gd name="connsiteX1" fmla="*/ 2487341 w 2487341"/>
                <a:gd name="connsiteY1" fmla="*/ 249117 h 557332"/>
                <a:gd name="connsiteX2" fmla="*/ 98544 w 2487341"/>
                <a:gd name="connsiteY2" fmla="*/ 287217 h 557332"/>
                <a:gd name="connsiteX0" fmla="*/ 65757 w 2513543"/>
                <a:gd name="connsiteY0" fmla="*/ 436393 h 838087"/>
                <a:gd name="connsiteX1" fmla="*/ 2454554 w 2513543"/>
                <a:gd name="connsiteY1" fmla="*/ 398293 h 838087"/>
                <a:gd name="connsiteX2" fmla="*/ 65757 w 2513543"/>
                <a:gd name="connsiteY2" fmla="*/ 436393 h 838087"/>
                <a:gd name="connsiteX0" fmla="*/ 72144 w 2469823"/>
                <a:gd name="connsiteY0" fmla="*/ 383166 h 736189"/>
                <a:gd name="connsiteX1" fmla="*/ 2460941 w 2469823"/>
                <a:gd name="connsiteY1" fmla="*/ 345066 h 736189"/>
                <a:gd name="connsiteX2" fmla="*/ 72144 w 2469823"/>
                <a:gd name="connsiteY2" fmla="*/ 383166 h 736189"/>
                <a:gd name="connsiteX0" fmla="*/ 85 w 2399588"/>
                <a:gd name="connsiteY0" fmla="*/ 322200 h 610927"/>
                <a:gd name="connsiteX1" fmla="*/ 2388882 w 2399588"/>
                <a:gd name="connsiteY1" fmla="*/ 284100 h 610927"/>
                <a:gd name="connsiteX2" fmla="*/ 85 w 2399588"/>
                <a:gd name="connsiteY2" fmla="*/ 322200 h 610927"/>
                <a:gd name="connsiteX0" fmla="*/ 247 w 2399925"/>
                <a:gd name="connsiteY0" fmla="*/ 272591 h 507119"/>
                <a:gd name="connsiteX1" fmla="*/ 2389044 w 2399925"/>
                <a:gd name="connsiteY1" fmla="*/ 234491 h 507119"/>
                <a:gd name="connsiteX2" fmla="*/ 247 w 2399925"/>
                <a:gd name="connsiteY2" fmla="*/ 272591 h 507119"/>
                <a:gd name="connsiteX0" fmla="*/ 234 w 2389703"/>
                <a:gd name="connsiteY0" fmla="*/ 276359 h 514260"/>
                <a:gd name="connsiteX1" fmla="*/ 2389031 w 2389703"/>
                <a:gd name="connsiteY1" fmla="*/ 238259 h 514260"/>
                <a:gd name="connsiteX2" fmla="*/ 234 w 2389703"/>
                <a:gd name="connsiteY2" fmla="*/ 276359 h 514260"/>
              </a:gdLst>
              <a:ahLst/>
              <a:cxnLst>
                <a:cxn ang="0">
                  <a:pos x="connsiteX0" y="connsiteY0"/>
                </a:cxn>
                <a:cxn ang="0">
                  <a:pos x="connsiteX1" y="connsiteY1"/>
                </a:cxn>
                <a:cxn ang="0">
                  <a:pos x="connsiteX2" y="connsiteY2"/>
                </a:cxn>
              </a:cxnLst>
              <a:rect l="l" t="t" r="r" b="b"/>
              <a:pathLst>
                <a:path w="2389703" h="514260">
                  <a:moveTo>
                    <a:pt x="234" y="276359"/>
                  </a:moveTo>
                  <a:cubicBezTo>
                    <a:pt x="-27012" y="-61101"/>
                    <a:pt x="2342275" y="-107816"/>
                    <a:pt x="2389031" y="238259"/>
                  </a:cubicBezTo>
                  <a:cubicBezTo>
                    <a:pt x="2435787" y="584334"/>
                    <a:pt x="27480" y="613819"/>
                    <a:pt x="234" y="276359"/>
                  </a:cubicBezTo>
                  <a:close/>
                </a:path>
              </a:pathLst>
            </a:custGeom>
          </p:spPr>
          <p:txBody>
            <a:bodyPr wrap="none">
              <a:prstTxWarp prst="textArchUp">
                <a:avLst/>
              </a:prstTxWarp>
              <a:spAutoFit/>
            </a:bodyPr>
            <a:lstStyle/>
            <a:p>
              <a:pPr algn="ctr">
                <a:lnSpc>
                  <a:spcPct val="150000"/>
                </a:lnSpc>
              </a:pPr>
              <a:r>
                <a:rPr lang="zh-CN" altLang="en-US" sz="800" dirty="0">
                  <a:solidFill>
                    <a:schemeClr val="bg1"/>
                  </a:solidFill>
                  <a:latin typeface="+mj-ea"/>
                  <a:ea typeface="+mj-ea"/>
                </a:rPr>
                <a:t>Customer first</a:t>
              </a:r>
              <a:endParaRPr lang="en-US" altLang="zh-CN" sz="800" spc="150" dirty="0">
                <a:solidFill>
                  <a:schemeClr val="bg1"/>
                </a:solidFill>
                <a:latin typeface="+mj-ea"/>
                <a:ea typeface="+mj-ea"/>
              </a:endParaRPr>
            </a:p>
          </p:txBody>
        </p:sp>
      </p:grpSp>
      <p:grpSp>
        <p:nvGrpSpPr>
          <p:cNvPr id="5" name="组合 4"/>
          <p:cNvGrpSpPr/>
          <p:nvPr/>
        </p:nvGrpSpPr>
        <p:grpSpPr>
          <a:xfrm>
            <a:off x="3805266" y="2117020"/>
            <a:ext cx="1587353" cy="973835"/>
            <a:chOff x="3804603" y="2089107"/>
            <a:chExt cx="1587077" cy="973666"/>
          </a:xfrm>
        </p:grpSpPr>
        <p:sp>
          <p:nvSpPr>
            <p:cNvPr id="6" name="Freeform 7"/>
            <p:cNvSpPr>
              <a:spLocks/>
            </p:cNvSpPr>
            <p:nvPr/>
          </p:nvSpPr>
          <p:spPr bwMode="auto">
            <a:xfrm>
              <a:off x="3804603" y="2089107"/>
              <a:ext cx="1587077" cy="973666"/>
            </a:xfrm>
            <a:custGeom>
              <a:avLst/>
              <a:gdLst>
                <a:gd name="T0" fmla="*/ 1236 w 1304"/>
                <a:gd name="T1" fmla="*/ 622 h 800"/>
                <a:gd name="T2" fmla="*/ 1234 w 1304"/>
                <a:gd name="T3" fmla="*/ 590 h 800"/>
                <a:gd name="T4" fmla="*/ 1228 w 1304"/>
                <a:gd name="T5" fmla="*/ 528 h 800"/>
                <a:gd name="T6" fmla="*/ 1216 w 1304"/>
                <a:gd name="T7" fmla="*/ 468 h 800"/>
                <a:gd name="T8" fmla="*/ 1198 w 1304"/>
                <a:gd name="T9" fmla="*/ 408 h 800"/>
                <a:gd name="T10" fmla="*/ 1174 w 1304"/>
                <a:gd name="T11" fmla="*/ 354 h 800"/>
                <a:gd name="T12" fmla="*/ 1146 w 1304"/>
                <a:gd name="T13" fmla="*/ 300 h 800"/>
                <a:gd name="T14" fmla="*/ 1112 w 1304"/>
                <a:gd name="T15" fmla="*/ 250 h 800"/>
                <a:gd name="T16" fmla="*/ 1074 w 1304"/>
                <a:gd name="T17" fmla="*/ 204 h 800"/>
                <a:gd name="T18" fmla="*/ 1032 w 1304"/>
                <a:gd name="T19" fmla="*/ 162 h 800"/>
                <a:gd name="T20" fmla="*/ 986 w 1304"/>
                <a:gd name="T21" fmla="*/ 124 h 800"/>
                <a:gd name="T22" fmla="*/ 936 w 1304"/>
                <a:gd name="T23" fmla="*/ 90 h 800"/>
                <a:gd name="T24" fmla="*/ 884 w 1304"/>
                <a:gd name="T25" fmla="*/ 62 h 800"/>
                <a:gd name="T26" fmla="*/ 828 w 1304"/>
                <a:gd name="T27" fmla="*/ 38 h 800"/>
                <a:gd name="T28" fmla="*/ 770 w 1304"/>
                <a:gd name="T29" fmla="*/ 20 h 800"/>
                <a:gd name="T30" fmla="*/ 708 w 1304"/>
                <a:gd name="T31" fmla="*/ 8 h 800"/>
                <a:gd name="T32" fmla="*/ 646 w 1304"/>
                <a:gd name="T33" fmla="*/ 2 h 800"/>
                <a:gd name="T34" fmla="*/ 614 w 1304"/>
                <a:gd name="T35" fmla="*/ 0 h 800"/>
                <a:gd name="T36" fmla="*/ 556 w 1304"/>
                <a:gd name="T37" fmla="*/ 4 h 800"/>
                <a:gd name="T38" fmla="*/ 502 w 1304"/>
                <a:gd name="T39" fmla="*/ 10 h 800"/>
                <a:gd name="T40" fmla="*/ 448 w 1304"/>
                <a:gd name="T41" fmla="*/ 24 h 800"/>
                <a:gd name="T42" fmla="*/ 396 w 1304"/>
                <a:gd name="T43" fmla="*/ 40 h 800"/>
                <a:gd name="T44" fmla="*/ 298 w 1304"/>
                <a:gd name="T45" fmla="*/ 86 h 800"/>
                <a:gd name="T46" fmla="*/ 212 w 1304"/>
                <a:gd name="T47" fmla="*/ 150 h 800"/>
                <a:gd name="T48" fmla="*/ 136 w 1304"/>
                <a:gd name="T49" fmla="*/ 226 h 800"/>
                <a:gd name="T50" fmla="*/ 74 w 1304"/>
                <a:gd name="T51" fmla="*/ 312 h 800"/>
                <a:gd name="T52" fmla="*/ 30 w 1304"/>
                <a:gd name="T53" fmla="*/ 410 h 800"/>
                <a:gd name="T54" fmla="*/ 12 w 1304"/>
                <a:gd name="T55" fmla="*/ 464 h 800"/>
                <a:gd name="T56" fmla="*/ 0 w 1304"/>
                <a:gd name="T57" fmla="*/ 518 h 800"/>
                <a:gd name="T58" fmla="*/ 220 w 1304"/>
                <a:gd name="T59" fmla="*/ 538 h 800"/>
                <a:gd name="T60" fmla="*/ 228 w 1304"/>
                <a:gd name="T61" fmla="*/ 504 h 800"/>
                <a:gd name="T62" fmla="*/ 254 w 1304"/>
                <a:gd name="T63" fmla="*/ 440 h 800"/>
                <a:gd name="T64" fmla="*/ 290 w 1304"/>
                <a:gd name="T65" fmla="*/ 384 h 800"/>
                <a:gd name="T66" fmla="*/ 334 w 1304"/>
                <a:gd name="T67" fmla="*/ 332 h 800"/>
                <a:gd name="T68" fmla="*/ 386 w 1304"/>
                <a:gd name="T69" fmla="*/ 290 h 800"/>
                <a:gd name="T70" fmla="*/ 444 w 1304"/>
                <a:gd name="T71" fmla="*/ 256 h 800"/>
                <a:gd name="T72" fmla="*/ 510 w 1304"/>
                <a:gd name="T73" fmla="*/ 234 h 800"/>
                <a:gd name="T74" fmla="*/ 578 w 1304"/>
                <a:gd name="T75" fmla="*/ 222 h 800"/>
                <a:gd name="T76" fmla="*/ 614 w 1304"/>
                <a:gd name="T77" fmla="*/ 220 h 800"/>
                <a:gd name="T78" fmla="*/ 694 w 1304"/>
                <a:gd name="T79" fmla="*/ 228 h 800"/>
                <a:gd name="T80" fmla="*/ 770 w 1304"/>
                <a:gd name="T81" fmla="*/ 252 h 800"/>
                <a:gd name="T82" fmla="*/ 838 w 1304"/>
                <a:gd name="T83" fmla="*/ 288 h 800"/>
                <a:gd name="T84" fmla="*/ 898 w 1304"/>
                <a:gd name="T85" fmla="*/ 338 h 800"/>
                <a:gd name="T86" fmla="*/ 948 w 1304"/>
                <a:gd name="T87" fmla="*/ 398 h 800"/>
                <a:gd name="T88" fmla="*/ 986 w 1304"/>
                <a:gd name="T89" fmla="*/ 466 h 800"/>
                <a:gd name="T90" fmla="*/ 1008 w 1304"/>
                <a:gd name="T91" fmla="*/ 542 h 800"/>
                <a:gd name="T92" fmla="*/ 1016 w 1304"/>
                <a:gd name="T93" fmla="*/ 622 h 800"/>
                <a:gd name="T94" fmla="*/ 948 w 1304"/>
                <a:gd name="T95" fmla="*/ 622 h 800"/>
                <a:gd name="T96" fmla="*/ 1304 w 1304"/>
                <a:gd name="T97" fmla="*/ 622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04" h="800">
                  <a:moveTo>
                    <a:pt x="1236" y="622"/>
                  </a:moveTo>
                  <a:lnTo>
                    <a:pt x="1236" y="622"/>
                  </a:lnTo>
                  <a:lnTo>
                    <a:pt x="1236" y="622"/>
                  </a:lnTo>
                  <a:lnTo>
                    <a:pt x="1234" y="590"/>
                  </a:lnTo>
                  <a:lnTo>
                    <a:pt x="1232" y="558"/>
                  </a:lnTo>
                  <a:lnTo>
                    <a:pt x="1228" y="528"/>
                  </a:lnTo>
                  <a:lnTo>
                    <a:pt x="1224" y="498"/>
                  </a:lnTo>
                  <a:lnTo>
                    <a:pt x="1216" y="468"/>
                  </a:lnTo>
                  <a:lnTo>
                    <a:pt x="1208" y="438"/>
                  </a:lnTo>
                  <a:lnTo>
                    <a:pt x="1198" y="408"/>
                  </a:lnTo>
                  <a:lnTo>
                    <a:pt x="1186" y="380"/>
                  </a:lnTo>
                  <a:lnTo>
                    <a:pt x="1174" y="354"/>
                  </a:lnTo>
                  <a:lnTo>
                    <a:pt x="1160" y="326"/>
                  </a:lnTo>
                  <a:lnTo>
                    <a:pt x="1146" y="300"/>
                  </a:lnTo>
                  <a:lnTo>
                    <a:pt x="1130" y="276"/>
                  </a:lnTo>
                  <a:lnTo>
                    <a:pt x="1112" y="250"/>
                  </a:lnTo>
                  <a:lnTo>
                    <a:pt x="1094" y="228"/>
                  </a:lnTo>
                  <a:lnTo>
                    <a:pt x="1074" y="204"/>
                  </a:lnTo>
                  <a:lnTo>
                    <a:pt x="1054" y="182"/>
                  </a:lnTo>
                  <a:lnTo>
                    <a:pt x="1032" y="162"/>
                  </a:lnTo>
                  <a:lnTo>
                    <a:pt x="1010" y="142"/>
                  </a:lnTo>
                  <a:lnTo>
                    <a:pt x="986" y="124"/>
                  </a:lnTo>
                  <a:lnTo>
                    <a:pt x="962" y="106"/>
                  </a:lnTo>
                  <a:lnTo>
                    <a:pt x="936" y="90"/>
                  </a:lnTo>
                  <a:lnTo>
                    <a:pt x="910" y="76"/>
                  </a:lnTo>
                  <a:lnTo>
                    <a:pt x="884" y="62"/>
                  </a:lnTo>
                  <a:lnTo>
                    <a:pt x="856" y="50"/>
                  </a:lnTo>
                  <a:lnTo>
                    <a:pt x="828" y="38"/>
                  </a:lnTo>
                  <a:lnTo>
                    <a:pt x="798" y="28"/>
                  </a:lnTo>
                  <a:lnTo>
                    <a:pt x="770" y="20"/>
                  </a:lnTo>
                  <a:lnTo>
                    <a:pt x="740" y="14"/>
                  </a:lnTo>
                  <a:lnTo>
                    <a:pt x="708" y="8"/>
                  </a:lnTo>
                  <a:lnTo>
                    <a:pt x="678" y="4"/>
                  </a:lnTo>
                  <a:lnTo>
                    <a:pt x="646" y="2"/>
                  </a:lnTo>
                  <a:lnTo>
                    <a:pt x="614" y="0"/>
                  </a:lnTo>
                  <a:lnTo>
                    <a:pt x="614" y="0"/>
                  </a:lnTo>
                  <a:lnTo>
                    <a:pt x="586" y="2"/>
                  </a:lnTo>
                  <a:lnTo>
                    <a:pt x="556" y="4"/>
                  </a:lnTo>
                  <a:lnTo>
                    <a:pt x="528" y="6"/>
                  </a:lnTo>
                  <a:lnTo>
                    <a:pt x="502" y="10"/>
                  </a:lnTo>
                  <a:lnTo>
                    <a:pt x="474" y="16"/>
                  </a:lnTo>
                  <a:lnTo>
                    <a:pt x="448" y="24"/>
                  </a:lnTo>
                  <a:lnTo>
                    <a:pt x="422" y="32"/>
                  </a:lnTo>
                  <a:lnTo>
                    <a:pt x="396" y="40"/>
                  </a:lnTo>
                  <a:lnTo>
                    <a:pt x="346" y="62"/>
                  </a:lnTo>
                  <a:lnTo>
                    <a:pt x="298" y="86"/>
                  </a:lnTo>
                  <a:lnTo>
                    <a:pt x="254" y="116"/>
                  </a:lnTo>
                  <a:lnTo>
                    <a:pt x="212" y="150"/>
                  </a:lnTo>
                  <a:lnTo>
                    <a:pt x="172" y="186"/>
                  </a:lnTo>
                  <a:lnTo>
                    <a:pt x="136" y="226"/>
                  </a:lnTo>
                  <a:lnTo>
                    <a:pt x="104" y="268"/>
                  </a:lnTo>
                  <a:lnTo>
                    <a:pt x="74" y="312"/>
                  </a:lnTo>
                  <a:lnTo>
                    <a:pt x="50" y="360"/>
                  </a:lnTo>
                  <a:lnTo>
                    <a:pt x="30" y="410"/>
                  </a:lnTo>
                  <a:lnTo>
                    <a:pt x="20" y="436"/>
                  </a:lnTo>
                  <a:lnTo>
                    <a:pt x="12" y="464"/>
                  </a:lnTo>
                  <a:lnTo>
                    <a:pt x="6" y="490"/>
                  </a:lnTo>
                  <a:lnTo>
                    <a:pt x="0" y="518"/>
                  </a:lnTo>
                  <a:lnTo>
                    <a:pt x="100" y="418"/>
                  </a:lnTo>
                  <a:lnTo>
                    <a:pt x="220" y="538"/>
                  </a:lnTo>
                  <a:lnTo>
                    <a:pt x="220" y="538"/>
                  </a:lnTo>
                  <a:lnTo>
                    <a:pt x="228" y="504"/>
                  </a:lnTo>
                  <a:lnTo>
                    <a:pt x="240" y="472"/>
                  </a:lnTo>
                  <a:lnTo>
                    <a:pt x="254" y="440"/>
                  </a:lnTo>
                  <a:lnTo>
                    <a:pt x="272" y="412"/>
                  </a:lnTo>
                  <a:lnTo>
                    <a:pt x="290" y="384"/>
                  </a:lnTo>
                  <a:lnTo>
                    <a:pt x="312" y="358"/>
                  </a:lnTo>
                  <a:lnTo>
                    <a:pt x="334" y="332"/>
                  </a:lnTo>
                  <a:lnTo>
                    <a:pt x="360" y="310"/>
                  </a:lnTo>
                  <a:lnTo>
                    <a:pt x="386" y="290"/>
                  </a:lnTo>
                  <a:lnTo>
                    <a:pt x="414" y="272"/>
                  </a:lnTo>
                  <a:lnTo>
                    <a:pt x="444" y="256"/>
                  </a:lnTo>
                  <a:lnTo>
                    <a:pt x="476" y="244"/>
                  </a:lnTo>
                  <a:lnTo>
                    <a:pt x="510" y="234"/>
                  </a:lnTo>
                  <a:lnTo>
                    <a:pt x="544" y="226"/>
                  </a:lnTo>
                  <a:lnTo>
                    <a:pt x="578" y="222"/>
                  </a:lnTo>
                  <a:lnTo>
                    <a:pt x="614" y="220"/>
                  </a:lnTo>
                  <a:lnTo>
                    <a:pt x="614" y="220"/>
                  </a:lnTo>
                  <a:lnTo>
                    <a:pt x="656" y="222"/>
                  </a:lnTo>
                  <a:lnTo>
                    <a:pt x="694" y="228"/>
                  </a:lnTo>
                  <a:lnTo>
                    <a:pt x="734" y="238"/>
                  </a:lnTo>
                  <a:lnTo>
                    <a:pt x="770" y="252"/>
                  </a:lnTo>
                  <a:lnTo>
                    <a:pt x="806" y="268"/>
                  </a:lnTo>
                  <a:lnTo>
                    <a:pt x="838" y="288"/>
                  </a:lnTo>
                  <a:lnTo>
                    <a:pt x="870" y="312"/>
                  </a:lnTo>
                  <a:lnTo>
                    <a:pt x="898" y="338"/>
                  </a:lnTo>
                  <a:lnTo>
                    <a:pt x="924" y="366"/>
                  </a:lnTo>
                  <a:lnTo>
                    <a:pt x="948" y="398"/>
                  </a:lnTo>
                  <a:lnTo>
                    <a:pt x="968" y="430"/>
                  </a:lnTo>
                  <a:lnTo>
                    <a:pt x="986" y="466"/>
                  </a:lnTo>
                  <a:lnTo>
                    <a:pt x="998" y="502"/>
                  </a:lnTo>
                  <a:lnTo>
                    <a:pt x="1008" y="542"/>
                  </a:lnTo>
                  <a:lnTo>
                    <a:pt x="1014" y="582"/>
                  </a:lnTo>
                  <a:lnTo>
                    <a:pt x="1016" y="622"/>
                  </a:lnTo>
                  <a:lnTo>
                    <a:pt x="1016" y="622"/>
                  </a:lnTo>
                  <a:lnTo>
                    <a:pt x="948" y="622"/>
                  </a:lnTo>
                  <a:lnTo>
                    <a:pt x="1126" y="800"/>
                  </a:lnTo>
                  <a:lnTo>
                    <a:pt x="1304" y="622"/>
                  </a:lnTo>
                  <a:lnTo>
                    <a:pt x="1236" y="622"/>
                  </a:lnTo>
                  <a:close/>
                </a:path>
              </a:pathLst>
            </a:custGeom>
            <a:solidFill>
              <a:schemeClr val="accent1"/>
            </a:solidFill>
            <a:ln>
              <a:noFill/>
            </a:ln>
          </p:spPr>
          <p:txBody>
            <a:bodyPr vert="horz" wrap="square" lIns="121941" tIns="60971" rIns="121941" bIns="60971" numCol="1" anchor="t" anchorCtr="0" compatLnSpc="1">
              <a:prstTxWarp prst="textNoShape">
                <a:avLst/>
              </a:prstTxWarp>
            </a:bodyPr>
            <a:lstStyle/>
            <a:p>
              <a:endParaRPr lang="zh-CN" altLang="en-US" dirty="0">
                <a:solidFill>
                  <a:schemeClr val="bg1"/>
                </a:solidFill>
                <a:latin typeface="+mj-ea"/>
                <a:ea typeface="+mj-ea"/>
              </a:endParaRPr>
            </a:p>
          </p:txBody>
        </p:sp>
        <p:sp>
          <p:nvSpPr>
            <p:cNvPr id="7" name="矩形 45"/>
            <p:cNvSpPr/>
            <p:nvPr/>
          </p:nvSpPr>
          <p:spPr>
            <a:xfrm>
              <a:off x="4024432" y="2257427"/>
              <a:ext cx="1039480" cy="782232"/>
            </a:xfrm>
            <a:custGeom>
              <a:avLst/>
              <a:gdLst>
                <a:gd name="connsiteX0" fmla="*/ 0 w 1511952"/>
                <a:gd name="connsiteY0" fmla="*/ 0 h 295978"/>
                <a:gd name="connsiteX1" fmla="*/ 1511952 w 1511952"/>
                <a:gd name="connsiteY1" fmla="*/ 0 h 295978"/>
                <a:gd name="connsiteX2" fmla="*/ 1511952 w 1511952"/>
                <a:gd name="connsiteY2" fmla="*/ 295978 h 295978"/>
                <a:gd name="connsiteX3" fmla="*/ 0 w 1511952"/>
                <a:gd name="connsiteY3" fmla="*/ 295978 h 295978"/>
                <a:gd name="connsiteX4" fmla="*/ 0 w 1511952"/>
                <a:gd name="connsiteY4" fmla="*/ 0 h 295978"/>
                <a:gd name="connsiteX0" fmla="*/ 0 w 1511952"/>
                <a:gd name="connsiteY0" fmla="*/ 105833 h 401811"/>
                <a:gd name="connsiteX1" fmla="*/ 1511952 w 1511952"/>
                <a:gd name="connsiteY1" fmla="*/ 105833 h 401811"/>
                <a:gd name="connsiteX2" fmla="*/ 1511952 w 1511952"/>
                <a:gd name="connsiteY2" fmla="*/ 401811 h 401811"/>
                <a:gd name="connsiteX3" fmla="*/ 0 w 1511952"/>
                <a:gd name="connsiteY3" fmla="*/ 401811 h 401811"/>
                <a:gd name="connsiteX4" fmla="*/ 0 w 1511952"/>
                <a:gd name="connsiteY4" fmla="*/ 105833 h 401811"/>
                <a:gd name="connsiteX0" fmla="*/ 0 w 1511952"/>
                <a:gd name="connsiteY0" fmla="*/ 171524 h 467502"/>
                <a:gd name="connsiteX1" fmla="*/ 1511952 w 1511952"/>
                <a:gd name="connsiteY1" fmla="*/ 171524 h 467502"/>
                <a:gd name="connsiteX2" fmla="*/ 1511952 w 1511952"/>
                <a:gd name="connsiteY2" fmla="*/ 467502 h 467502"/>
                <a:gd name="connsiteX3" fmla="*/ 0 w 1511952"/>
                <a:gd name="connsiteY3" fmla="*/ 467502 h 467502"/>
                <a:gd name="connsiteX4" fmla="*/ 0 w 1511952"/>
                <a:gd name="connsiteY4" fmla="*/ 171524 h 467502"/>
                <a:gd name="connsiteX0" fmla="*/ 0 w 1623871"/>
                <a:gd name="connsiteY0" fmla="*/ 216069 h 431085"/>
                <a:gd name="connsiteX1" fmla="*/ 1623871 w 1623871"/>
                <a:gd name="connsiteY1" fmla="*/ 135107 h 431085"/>
                <a:gd name="connsiteX2" fmla="*/ 1623871 w 1623871"/>
                <a:gd name="connsiteY2" fmla="*/ 431085 h 431085"/>
                <a:gd name="connsiteX3" fmla="*/ 111919 w 1623871"/>
                <a:gd name="connsiteY3" fmla="*/ 431085 h 431085"/>
                <a:gd name="connsiteX4" fmla="*/ 0 w 1623871"/>
                <a:gd name="connsiteY4" fmla="*/ 216069 h 431085"/>
                <a:gd name="connsiteX0" fmla="*/ 0 w 1811990"/>
                <a:gd name="connsiteY0" fmla="*/ 178613 h 393629"/>
                <a:gd name="connsiteX1" fmla="*/ 1811990 w 1811990"/>
                <a:gd name="connsiteY1" fmla="*/ 164326 h 393629"/>
                <a:gd name="connsiteX2" fmla="*/ 1623871 w 1811990"/>
                <a:gd name="connsiteY2" fmla="*/ 393629 h 393629"/>
                <a:gd name="connsiteX3" fmla="*/ 111919 w 1811990"/>
                <a:gd name="connsiteY3" fmla="*/ 393629 h 393629"/>
                <a:gd name="connsiteX4" fmla="*/ 0 w 1811990"/>
                <a:gd name="connsiteY4" fmla="*/ 178613 h 393629"/>
                <a:gd name="connsiteX0" fmla="*/ 0 w 1811990"/>
                <a:gd name="connsiteY0" fmla="*/ 313434 h 528450"/>
                <a:gd name="connsiteX1" fmla="*/ 1811990 w 1811990"/>
                <a:gd name="connsiteY1" fmla="*/ 299147 h 528450"/>
                <a:gd name="connsiteX2" fmla="*/ 1623871 w 1811990"/>
                <a:gd name="connsiteY2" fmla="*/ 528450 h 528450"/>
                <a:gd name="connsiteX3" fmla="*/ 111919 w 1811990"/>
                <a:gd name="connsiteY3" fmla="*/ 528450 h 528450"/>
                <a:gd name="connsiteX4" fmla="*/ 0 w 1811990"/>
                <a:gd name="connsiteY4" fmla="*/ 313434 h 528450"/>
                <a:gd name="connsiteX0" fmla="*/ 0 w 1811990"/>
                <a:gd name="connsiteY0" fmla="*/ 416193 h 631209"/>
                <a:gd name="connsiteX1" fmla="*/ 1811990 w 1811990"/>
                <a:gd name="connsiteY1" fmla="*/ 401906 h 631209"/>
                <a:gd name="connsiteX2" fmla="*/ 1623871 w 1811990"/>
                <a:gd name="connsiteY2" fmla="*/ 631209 h 631209"/>
                <a:gd name="connsiteX3" fmla="*/ 111919 w 1811990"/>
                <a:gd name="connsiteY3" fmla="*/ 631209 h 631209"/>
                <a:gd name="connsiteX4" fmla="*/ 0 w 1811990"/>
                <a:gd name="connsiteY4" fmla="*/ 416193 h 631209"/>
                <a:gd name="connsiteX0" fmla="*/ 160959 w 1972949"/>
                <a:gd name="connsiteY0" fmla="*/ 35768 h 250784"/>
                <a:gd name="connsiteX1" fmla="*/ 1972949 w 1972949"/>
                <a:gd name="connsiteY1" fmla="*/ 21481 h 250784"/>
                <a:gd name="connsiteX2" fmla="*/ 1784830 w 1972949"/>
                <a:gd name="connsiteY2" fmla="*/ 250784 h 250784"/>
                <a:gd name="connsiteX3" fmla="*/ 272878 w 1972949"/>
                <a:gd name="connsiteY3" fmla="*/ 250784 h 250784"/>
                <a:gd name="connsiteX4" fmla="*/ 160959 w 1972949"/>
                <a:gd name="connsiteY4" fmla="*/ 35768 h 250784"/>
                <a:gd name="connsiteX0" fmla="*/ 160959 w 1974753"/>
                <a:gd name="connsiteY0" fmla="*/ 53432 h 268448"/>
                <a:gd name="connsiteX1" fmla="*/ 1972949 w 1974753"/>
                <a:gd name="connsiteY1" fmla="*/ 39145 h 268448"/>
                <a:gd name="connsiteX2" fmla="*/ 1784830 w 1974753"/>
                <a:gd name="connsiteY2" fmla="*/ 268448 h 268448"/>
                <a:gd name="connsiteX3" fmla="*/ 272878 w 1974753"/>
                <a:gd name="connsiteY3" fmla="*/ 268448 h 268448"/>
                <a:gd name="connsiteX4" fmla="*/ 160959 w 1974753"/>
                <a:gd name="connsiteY4" fmla="*/ 53432 h 268448"/>
                <a:gd name="connsiteX0" fmla="*/ 160959 w 1974751"/>
                <a:gd name="connsiteY0" fmla="*/ 53432 h 311846"/>
                <a:gd name="connsiteX1" fmla="*/ 1972949 w 1974751"/>
                <a:gd name="connsiteY1" fmla="*/ 39145 h 311846"/>
                <a:gd name="connsiteX2" fmla="*/ 1784830 w 1974751"/>
                <a:gd name="connsiteY2" fmla="*/ 268448 h 311846"/>
                <a:gd name="connsiteX3" fmla="*/ 272878 w 1974751"/>
                <a:gd name="connsiteY3" fmla="*/ 268448 h 311846"/>
                <a:gd name="connsiteX4" fmla="*/ 160959 w 1974751"/>
                <a:gd name="connsiteY4" fmla="*/ 53432 h 311846"/>
                <a:gd name="connsiteX0" fmla="*/ 160959 w 1974753"/>
                <a:gd name="connsiteY0" fmla="*/ 53432 h 296225"/>
                <a:gd name="connsiteX1" fmla="*/ 1972949 w 1974753"/>
                <a:gd name="connsiteY1" fmla="*/ 39145 h 296225"/>
                <a:gd name="connsiteX2" fmla="*/ 1784830 w 1974753"/>
                <a:gd name="connsiteY2" fmla="*/ 268448 h 296225"/>
                <a:gd name="connsiteX3" fmla="*/ 272878 w 1974753"/>
                <a:gd name="connsiteY3" fmla="*/ 268448 h 296225"/>
                <a:gd name="connsiteX4" fmla="*/ 160959 w 1974753"/>
                <a:gd name="connsiteY4" fmla="*/ 53432 h 296225"/>
                <a:gd name="connsiteX0" fmla="*/ 122914 w 1936615"/>
                <a:gd name="connsiteY0" fmla="*/ 119803 h 362596"/>
                <a:gd name="connsiteX1" fmla="*/ 1934904 w 1936615"/>
                <a:gd name="connsiteY1" fmla="*/ 105516 h 362596"/>
                <a:gd name="connsiteX2" fmla="*/ 1746785 w 1936615"/>
                <a:gd name="connsiteY2" fmla="*/ 334819 h 362596"/>
                <a:gd name="connsiteX3" fmla="*/ 234833 w 1936615"/>
                <a:gd name="connsiteY3" fmla="*/ 334819 h 362596"/>
                <a:gd name="connsiteX4" fmla="*/ 122914 w 1936615"/>
                <a:gd name="connsiteY4" fmla="*/ 119803 h 362596"/>
                <a:gd name="connsiteX0" fmla="*/ 122914 w 2121812"/>
                <a:gd name="connsiteY0" fmla="*/ 177507 h 420300"/>
                <a:gd name="connsiteX1" fmla="*/ 1934904 w 2121812"/>
                <a:gd name="connsiteY1" fmla="*/ 163220 h 420300"/>
                <a:gd name="connsiteX2" fmla="*/ 1746785 w 2121812"/>
                <a:gd name="connsiteY2" fmla="*/ 392523 h 420300"/>
                <a:gd name="connsiteX3" fmla="*/ 234833 w 2121812"/>
                <a:gd name="connsiteY3" fmla="*/ 392523 h 420300"/>
                <a:gd name="connsiteX4" fmla="*/ 122914 w 2121812"/>
                <a:gd name="connsiteY4" fmla="*/ 177507 h 420300"/>
                <a:gd name="connsiteX0" fmla="*/ 121667 w 2160596"/>
                <a:gd name="connsiteY0" fmla="*/ 142002 h 750303"/>
                <a:gd name="connsiteX1" fmla="*/ 1933657 w 2160596"/>
                <a:gd name="connsiteY1" fmla="*/ 127715 h 750303"/>
                <a:gd name="connsiteX2" fmla="*/ 1745538 w 2160596"/>
                <a:gd name="connsiteY2" fmla="*/ 357018 h 750303"/>
                <a:gd name="connsiteX3" fmla="*/ 340073 w 2160596"/>
                <a:gd name="connsiteY3" fmla="*/ 747543 h 750303"/>
                <a:gd name="connsiteX4" fmla="*/ 121667 w 2160596"/>
                <a:gd name="connsiteY4" fmla="*/ 142002 h 750303"/>
                <a:gd name="connsiteX0" fmla="*/ 126823 w 2128132"/>
                <a:gd name="connsiteY0" fmla="*/ 80912 h 739617"/>
                <a:gd name="connsiteX1" fmla="*/ 1938813 w 2128132"/>
                <a:gd name="connsiteY1" fmla="*/ 66625 h 739617"/>
                <a:gd name="connsiteX2" fmla="*/ 1892677 w 2128132"/>
                <a:gd name="connsiteY2" fmla="*/ 638828 h 739617"/>
                <a:gd name="connsiteX3" fmla="*/ 345229 w 2128132"/>
                <a:gd name="connsiteY3" fmla="*/ 686453 h 739617"/>
                <a:gd name="connsiteX4" fmla="*/ 126823 w 2128132"/>
                <a:gd name="connsiteY4" fmla="*/ 80912 h 739617"/>
                <a:gd name="connsiteX0" fmla="*/ 150487 w 2151798"/>
                <a:gd name="connsiteY0" fmla="*/ 138337 h 797042"/>
                <a:gd name="connsiteX1" fmla="*/ 1962477 w 2151798"/>
                <a:gd name="connsiteY1" fmla="*/ 124050 h 797042"/>
                <a:gd name="connsiteX2" fmla="*/ 1916341 w 2151798"/>
                <a:gd name="connsiteY2" fmla="*/ 696253 h 797042"/>
                <a:gd name="connsiteX3" fmla="*/ 368893 w 2151798"/>
                <a:gd name="connsiteY3" fmla="*/ 743878 h 797042"/>
                <a:gd name="connsiteX4" fmla="*/ 150487 w 2151798"/>
                <a:gd name="connsiteY4" fmla="*/ 138337 h 797042"/>
                <a:gd name="connsiteX0" fmla="*/ 163275 w 2107709"/>
                <a:gd name="connsiteY0" fmla="*/ 120535 h 845635"/>
                <a:gd name="connsiteX1" fmla="*/ 1922021 w 2107709"/>
                <a:gd name="connsiteY1" fmla="*/ 168160 h 845635"/>
                <a:gd name="connsiteX2" fmla="*/ 1875885 w 2107709"/>
                <a:gd name="connsiteY2" fmla="*/ 740363 h 845635"/>
                <a:gd name="connsiteX3" fmla="*/ 328437 w 2107709"/>
                <a:gd name="connsiteY3" fmla="*/ 787988 h 845635"/>
                <a:gd name="connsiteX4" fmla="*/ 163275 w 2107709"/>
                <a:gd name="connsiteY4" fmla="*/ 120535 h 845635"/>
                <a:gd name="connsiteX0" fmla="*/ 163275 w 2186152"/>
                <a:gd name="connsiteY0" fmla="*/ 187705 h 912805"/>
                <a:gd name="connsiteX1" fmla="*/ 1922021 w 2186152"/>
                <a:gd name="connsiteY1" fmla="*/ 235330 h 912805"/>
                <a:gd name="connsiteX2" fmla="*/ 1875885 w 2186152"/>
                <a:gd name="connsiteY2" fmla="*/ 807533 h 912805"/>
                <a:gd name="connsiteX3" fmla="*/ 328437 w 2186152"/>
                <a:gd name="connsiteY3" fmla="*/ 855158 h 912805"/>
                <a:gd name="connsiteX4" fmla="*/ 163275 w 2186152"/>
                <a:gd name="connsiteY4" fmla="*/ 187705 h 912805"/>
                <a:gd name="connsiteX0" fmla="*/ 163275 w 2137129"/>
                <a:gd name="connsiteY0" fmla="*/ 189457 h 914557"/>
                <a:gd name="connsiteX1" fmla="*/ 1922021 w 2137129"/>
                <a:gd name="connsiteY1" fmla="*/ 237082 h 914557"/>
                <a:gd name="connsiteX2" fmla="*/ 1875885 w 2137129"/>
                <a:gd name="connsiteY2" fmla="*/ 809285 h 914557"/>
                <a:gd name="connsiteX3" fmla="*/ 328437 w 2137129"/>
                <a:gd name="connsiteY3" fmla="*/ 856910 h 914557"/>
                <a:gd name="connsiteX4" fmla="*/ 163275 w 2137129"/>
                <a:gd name="connsiteY4" fmla="*/ 189457 h 914557"/>
                <a:gd name="connsiteX0" fmla="*/ 186821 w 2685834"/>
                <a:gd name="connsiteY0" fmla="*/ 142129 h 867451"/>
                <a:gd name="connsiteX1" fmla="*/ 2584491 w 2685834"/>
                <a:gd name="connsiteY1" fmla="*/ 184991 h 867451"/>
                <a:gd name="connsiteX2" fmla="*/ 1899431 w 2685834"/>
                <a:gd name="connsiteY2" fmla="*/ 761957 h 867451"/>
                <a:gd name="connsiteX3" fmla="*/ 351983 w 2685834"/>
                <a:gd name="connsiteY3" fmla="*/ 809582 h 867451"/>
                <a:gd name="connsiteX4" fmla="*/ 186821 w 2685834"/>
                <a:gd name="connsiteY4" fmla="*/ 142129 h 867451"/>
                <a:gd name="connsiteX0" fmla="*/ 186821 w 2756339"/>
                <a:gd name="connsiteY0" fmla="*/ 201141 h 926463"/>
                <a:gd name="connsiteX1" fmla="*/ 2584491 w 2756339"/>
                <a:gd name="connsiteY1" fmla="*/ 244003 h 926463"/>
                <a:gd name="connsiteX2" fmla="*/ 1899431 w 2756339"/>
                <a:gd name="connsiteY2" fmla="*/ 820969 h 926463"/>
                <a:gd name="connsiteX3" fmla="*/ 351983 w 2756339"/>
                <a:gd name="connsiteY3" fmla="*/ 868594 h 926463"/>
                <a:gd name="connsiteX4" fmla="*/ 186821 w 2756339"/>
                <a:gd name="connsiteY4" fmla="*/ 201141 h 926463"/>
                <a:gd name="connsiteX0" fmla="*/ 198603 w 2768122"/>
                <a:gd name="connsiteY0" fmla="*/ 284982 h 1010304"/>
                <a:gd name="connsiteX1" fmla="*/ 2596273 w 2768122"/>
                <a:gd name="connsiteY1" fmla="*/ 327844 h 1010304"/>
                <a:gd name="connsiteX2" fmla="*/ 1911213 w 2768122"/>
                <a:gd name="connsiteY2" fmla="*/ 904810 h 1010304"/>
                <a:gd name="connsiteX3" fmla="*/ 363765 w 2768122"/>
                <a:gd name="connsiteY3" fmla="*/ 952435 h 1010304"/>
                <a:gd name="connsiteX4" fmla="*/ 198603 w 2768122"/>
                <a:gd name="connsiteY4" fmla="*/ 284982 h 1010304"/>
                <a:gd name="connsiteX0" fmla="*/ 229193 w 2627166"/>
                <a:gd name="connsiteY0" fmla="*/ 172727 h 840252"/>
                <a:gd name="connsiteX1" fmla="*/ 2626863 w 2627166"/>
                <a:gd name="connsiteY1" fmla="*/ 215589 h 840252"/>
                <a:gd name="connsiteX2" fmla="*/ 394355 w 2627166"/>
                <a:gd name="connsiteY2" fmla="*/ 840180 h 840252"/>
                <a:gd name="connsiteX3" fmla="*/ 229193 w 2627166"/>
                <a:gd name="connsiteY3" fmla="*/ 172727 h 840252"/>
                <a:gd name="connsiteX0" fmla="*/ 0 w 2397670"/>
                <a:gd name="connsiteY0" fmla="*/ 172727 h 215589"/>
                <a:gd name="connsiteX1" fmla="*/ 2397670 w 2397670"/>
                <a:gd name="connsiteY1" fmla="*/ 215589 h 215589"/>
                <a:gd name="connsiteX2" fmla="*/ 0 w 2397670"/>
                <a:gd name="connsiteY2" fmla="*/ 172727 h 215589"/>
                <a:gd name="connsiteX0" fmla="*/ 0 w 2388797"/>
                <a:gd name="connsiteY0" fmla="*/ 176263 h 176263"/>
                <a:gd name="connsiteX1" fmla="*/ 2388797 w 2388797"/>
                <a:gd name="connsiteY1" fmla="*/ 114350 h 176263"/>
                <a:gd name="connsiteX2" fmla="*/ 0 w 2388797"/>
                <a:gd name="connsiteY2" fmla="*/ 176263 h 176263"/>
                <a:gd name="connsiteX0" fmla="*/ 0 w 2388797"/>
                <a:gd name="connsiteY0" fmla="*/ 168967 h 168967"/>
                <a:gd name="connsiteX1" fmla="*/ 2388797 w 2388797"/>
                <a:gd name="connsiteY1" fmla="*/ 130867 h 168967"/>
                <a:gd name="connsiteX2" fmla="*/ 0 w 2388797"/>
                <a:gd name="connsiteY2" fmla="*/ 168967 h 168967"/>
                <a:gd name="connsiteX0" fmla="*/ 98544 w 2487341"/>
                <a:gd name="connsiteY0" fmla="*/ 287217 h 557332"/>
                <a:gd name="connsiteX1" fmla="*/ 2487341 w 2487341"/>
                <a:gd name="connsiteY1" fmla="*/ 249117 h 557332"/>
                <a:gd name="connsiteX2" fmla="*/ 98544 w 2487341"/>
                <a:gd name="connsiteY2" fmla="*/ 287217 h 557332"/>
                <a:gd name="connsiteX0" fmla="*/ 65757 w 2513543"/>
                <a:gd name="connsiteY0" fmla="*/ 436393 h 838087"/>
                <a:gd name="connsiteX1" fmla="*/ 2454554 w 2513543"/>
                <a:gd name="connsiteY1" fmla="*/ 398293 h 838087"/>
                <a:gd name="connsiteX2" fmla="*/ 65757 w 2513543"/>
                <a:gd name="connsiteY2" fmla="*/ 436393 h 838087"/>
                <a:gd name="connsiteX0" fmla="*/ 72144 w 2469823"/>
                <a:gd name="connsiteY0" fmla="*/ 383166 h 736189"/>
                <a:gd name="connsiteX1" fmla="*/ 2460941 w 2469823"/>
                <a:gd name="connsiteY1" fmla="*/ 345066 h 736189"/>
                <a:gd name="connsiteX2" fmla="*/ 72144 w 2469823"/>
                <a:gd name="connsiteY2" fmla="*/ 383166 h 736189"/>
                <a:gd name="connsiteX0" fmla="*/ 85 w 2399588"/>
                <a:gd name="connsiteY0" fmla="*/ 322200 h 610927"/>
                <a:gd name="connsiteX1" fmla="*/ 2388882 w 2399588"/>
                <a:gd name="connsiteY1" fmla="*/ 284100 h 610927"/>
                <a:gd name="connsiteX2" fmla="*/ 85 w 2399588"/>
                <a:gd name="connsiteY2" fmla="*/ 322200 h 610927"/>
                <a:gd name="connsiteX0" fmla="*/ 247 w 2399925"/>
                <a:gd name="connsiteY0" fmla="*/ 272591 h 507119"/>
                <a:gd name="connsiteX1" fmla="*/ 2389044 w 2399925"/>
                <a:gd name="connsiteY1" fmla="*/ 234491 h 507119"/>
                <a:gd name="connsiteX2" fmla="*/ 247 w 2399925"/>
                <a:gd name="connsiteY2" fmla="*/ 272591 h 507119"/>
                <a:gd name="connsiteX0" fmla="*/ 234 w 2389703"/>
                <a:gd name="connsiteY0" fmla="*/ 276359 h 514260"/>
                <a:gd name="connsiteX1" fmla="*/ 2389031 w 2389703"/>
                <a:gd name="connsiteY1" fmla="*/ 238259 h 514260"/>
                <a:gd name="connsiteX2" fmla="*/ 234 w 2389703"/>
                <a:gd name="connsiteY2" fmla="*/ 276359 h 514260"/>
              </a:gdLst>
              <a:ahLst/>
              <a:cxnLst>
                <a:cxn ang="0">
                  <a:pos x="connsiteX0" y="connsiteY0"/>
                </a:cxn>
                <a:cxn ang="0">
                  <a:pos x="connsiteX1" y="connsiteY1"/>
                </a:cxn>
                <a:cxn ang="0">
                  <a:pos x="connsiteX2" y="connsiteY2"/>
                </a:cxn>
              </a:cxnLst>
              <a:rect l="l" t="t" r="r" b="b"/>
              <a:pathLst>
                <a:path w="2389703" h="514260">
                  <a:moveTo>
                    <a:pt x="234" y="276359"/>
                  </a:moveTo>
                  <a:cubicBezTo>
                    <a:pt x="-27012" y="-61101"/>
                    <a:pt x="2342275" y="-107816"/>
                    <a:pt x="2389031" y="238259"/>
                  </a:cubicBezTo>
                  <a:cubicBezTo>
                    <a:pt x="2435787" y="584334"/>
                    <a:pt x="27480" y="613819"/>
                    <a:pt x="234" y="276359"/>
                  </a:cubicBezTo>
                  <a:close/>
                </a:path>
              </a:pathLst>
            </a:custGeom>
          </p:spPr>
          <p:txBody>
            <a:bodyPr wrap="none">
              <a:prstTxWarp prst="textArchUp">
                <a:avLst/>
              </a:prstTxWarp>
              <a:spAutoFit/>
            </a:bodyPr>
            <a:lstStyle/>
            <a:p>
              <a:pPr algn="ctr">
                <a:lnSpc>
                  <a:spcPct val="150000"/>
                </a:lnSpc>
              </a:pPr>
              <a:r>
                <a:rPr lang="zh-CN" altLang="en-US" sz="800" dirty="0">
                  <a:solidFill>
                    <a:schemeClr val="bg1"/>
                  </a:solidFill>
                  <a:latin typeface="+mj-ea"/>
                  <a:ea typeface="+mj-ea"/>
                </a:rPr>
                <a:t>Overcoming dissent </a:t>
              </a:r>
              <a:r>
                <a:rPr lang="en-US" altLang="zh-CN" sz="800" dirty="0">
                  <a:solidFill>
                    <a:schemeClr val="bg1"/>
                  </a:solidFill>
                  <a:latin typeface="+mj-ea"/>
                  <a:ea typeface="+mj-ea"/>
                </a:rPr>
                <a:t>/ </a:t>
              </a:r>
              <a:r>
                <a:rPr lang="zh-CN" altLang="en-US" sz="800" dirty="0">
                  <a:solidFill>
                    <a:schemeClr val="bg1"/>
                  </a:solidFill>
                  <a:latin typeface="+mj-ea"/>
                  <a:ea typeface="+mj-ea"/>
                </a:rPr>
                <a:t>Problem </a:t>
              </a:r>
              <a:r>
                <a:rPr lang="en-US" altLang="zh-CN" sz="800" dirty="0">
                  <a:solidFill>
                    <a:schemeClr val="bg1"/>
                  </a:solidFill>
                  <a:latin typeface="+mj-ea"/>
                  <a:ea typeface="+mj-ea"/>
                </a:rPr>
                <a:t>/ </a:t>
              </a:r>
              <a:r>
                <a:rPr lang="zh-CN" altLang="en-US" sz="800" dirty="0">
                  <a:solidFill>
                    <a:schemeClr val="bg1"/>
                  </a:solidFill>
                  <a:latin typeface="+mj-ea"/>
                  <a:ea typeface="+mj-ea"/>
                </a:rPr>
                <a:t>Complaints </a:t>
              </a:r>
              <a:endParaRPr lang="en-US" altLang="zh-CN" sz="800" spc="150" dirty="0">
                <a:solidFill>
                  <a:schemeClr val="bg1"/>
                </a:solidFill>
                <a:latin typeface="+mj-ea"/>
                <a:ea typeface="+mj-ea"/>
              </a:endParaRPr>
            </a:p>
          </p:txBody>
        </p:sp>
      </p:grpSp>
      <p:grpSp>
        <p:nvGrpSpPr>
          <p:cNvPr id="8" name="组合 7"/>
          <p:cNvGrpSpPr/>
          <p:nvPr/>
        </p:nvGrpSpPr>
        <p:grpSpPr>
          <a:xfrm>
            <a:off x="6300719" y="2117020"/>
            <a:ext cx="1587353" cy="973835"/>
            <a:chOff x="6299623" y="2089107"/>
            <a:chExt cx="1587077" cy="973666"/>
          </a:xfrm>
        </p:grpSpPr>
        <p:sp>
          <p:nvSpPr>
            <p:cNvPr id="9" name="Freeform 9"/>
            <p:cNvSpPr>
              <a:spLocks/>
            </p:cNvSpPr>
            <p:nvPr/>
          </p:nvSpPr>
          <p:spPr bwMode="auto">
            <a:xfrm>
              <a:off x="6299623" y="2089107"/>
              <a:ext cx="1587077" cy="973666"/>
            </a:xfrm>
            <a:custGeom>
              <a:avLst/>
              <a:gdLst>
                <a:gd name="T0" fmla="*/ 1236 w 1304"/>
                <a:gd name="T1" fmla="*/ 622 h 800"/>
                <a:gd name="T2" fmla="*/ 1234 w 1304"/>
                <a:gd name="T3" fmla="*/ 590 h 800"/>
                <a:gd name="T4" fmla="*/ 1228 w 1304"/>
                <a:gd name="T5" fmla="*/ 528 h 800"/>
                <a:gd name="T6" fmla="*/ 1216 w 1304"/>
                <a:gd name="T7" fmla="*/ 468 h 800"/>
                <a:gd name="T8" fmla="*/ 1198 w 1304"/>
                <a:gd name="T9" fmla="*/ 408 h 800"/>
                <a:gd name="T10" fmla="*/ 1174 w 1304"/>
                <a:gd name="T11" fmla="*/ 354 h 800"/>
                <a:gd name="T12" fmla="*/ 1146 w 1304"/>
                <a:gd name="T13" fmla="*/ 300 h 800"/>
                <a:gd name="T14" fmla="*/ 1112 w 1304"/>
                <a:gd name="T15" fmla="*/ 250 h 800"/>
                <a:gd name="T16" fmla="*/ 1074 w 1304"/>
                <a:gd name="T17" fmla="*/ 204 h 800"/>
                <a:gd name="T18" fmla="*/ 1032 w 1304"/>
                <a:gd name="T19" fmla="*/ 162 h 800"/>
                <a:gd name="T20" fmla="*/ 986 w 1304"/>
                <a:gd name="T21" fmla="*/ 124 h 800"/>
                <a:gd name="T22" fmla="*/ 936 w 1304"/>
                <a:gd name="T23" fmla="*/ 90 h 800"/>
                <a:gd name="T24" fmla="*/ 882 w 1304"/>
                <a:gd name="T25" fmla="*/ 62 h 800"/>
                <a:gd name="T26" fmla="*/ 826 w 1304"/>
                <a:gd name="T27" fmla="*/ 38 h 800"/>
                <a:gd name="T28" fmla="*/ 768 w 1304"/>
                <a:gd name="T29" fmla="*/ 20 h 800"/>
                <a:gd name="T30" fmla="*/ 708 w 1304"/>
                <a:gd name="T31" fmla="*/ 8 h 800"/>
                <a:gd name="T32" fmla="*/ 646 w 1304"/>
                <a:gd name="T33" fmla="*/ 2 h 800"/>
                <a:gd name="T34" fmla="*/ 614 w 1304"/>
                <a:gd name="T35" fmla="*/ 0 h 800"/>
                <a:gd name="T36" fmla="*/ 556 w 1304"/>
                <a:gd name="T37" fmla="*/ 4 h 800"/>
                <a:gd name="T38" fmla="*/ 500 w 1304"/>
                <a:gd name="T39" fmla="*/ 10 h 800"/>
                <a:gd name="T40" fmla="*/ 446 w 1304"/>
                <a:gd name="T41" fmla="*/ 24 h 800"/>
                <a:gd name="T42" fmla="*/ 394 w 1304"/>
                <a:gd name="T43" fmla="*/ 40 h 800"/>
                <a:gd name="T44" fmla="*/ 298 w 1304"/>
                <a:gd name="T45" fmla="*/ 86 h 800"/>
                <a:gd name="T46" fmla="*/ 210 w 1304"/>
                <a:gd name="T47" fmla="*/ 150 h 800"/>
                <a:gd name="T48" fmla="*/ 136 w 1304"/>
                <a:gd name="T49" fmla="*/ 226 h 800"/>
                <a:gd name="T50" fmla="*/ 74 w 1304"/>
                <a:gd name="T51" fmla="*/ 314 h 800"/>
                <a:gd name="T52" fmla="*/ 28 w 1304"/>
                <a:gd name="T53" fmla="*/ 412 h 800"/>
                <a:gd name="T54" fmla="*/ 12 w 1304"/>
                <a:gd name="T55" fmla="*/ 464 h 800"/>
                <a:gd name="T56" fmla="*/ 0 w 1304"/>
                <a:gd name="T57" fmla="*/ 518 h 800"/>
                <a:gd name="T58" fmla="*/ 220 w 1304"/>
                <a:gd name="T59" fmla="*/ 536 h 800"/>
                <a:gd name="T60" fmla="*/ 228 w 1304"/>
                <a:gd name="T61" fmla="*/ 504 h 800"/>
                <a:gd name="T62" fmla="*/ 254 w 1304"/>
                <a:gd name="T63" fmla="*/ 440 h 800"/>
                <a:gd name="T64" fmla="*/ 290 w 1304"/>
                <a:gd name="T65" fmla="*/ 382 h 800"/>
                <a:gd name="T66" fmla="*/ 334 w 1304"/>
                <a:gd name="T67" fmla="*/ 332 h 800"/>
                <a:gd name="T68" fmla="*/ 386 w 1304"/>
                <a:gd name="T69" fmla="*/ 290 h 800"/>
                <a:gd name="T70" fmla="*/ 444 w 1304"/>
                <a:gd name="T71" fmla="*/ 256 h 800"/>
                <a:gd name="T72" fmla="*/ 508 w 1304"/>
                <a:gd name="T73" fmla="*/ 234 h 800"/>
                <a:gd name="T74" fmla="*/ 578 w 1304"/>
                <a:gd name="T75" fmla="*/ 222 h 800"/>
                <a:gd name="T76" fmla="*/ 614 w 1304"/>
                <a:gd name="T77" fmla="*/ 220 h 800"/>
                <a:gd name="T78" fmla="*/ 694 w 1304"/>
                <a:gd name="T79" fmla="*/ 228 h 800"/>
                <a:gd name="T80" fmla="*/ 770 w 1304"/>
                <a:gd name="T81" fmla="*/ 252 h 800"/>
                <a:gd name="T82" fmla="*/ 838 w 1304"/>
                <a:gd name="T83" fmla="*/ 288 h 800"/>
                <a:gd name="T84" fmla="*/ 898 w 1304"/>
                <a:gd name="T85" fmla="*/ 338 h 800"/>
                <a:gd name="T86" fmla="*/ 948 w 1304"/>
                <a:gd name="T87" fmla="*/ 398 h 800"/>
                <a:gd name="T88" fmla="*/ 984 w 1304"/>
                <a:gd name="T89" fmla="*/ 466 h 800"/>
                <a:gd name="T90" fmla="*/ 1008 w 1304"/>
                <a:gd name="T91" fmla="*/ 542 h 800"/>
                <a:gd name="T92" fmla="*/ 1016 w 1304"/>
                <a:gd name="T93" fmla="*/ 622 h 800"/>
                <a:gd name="T94" fmla="*/ 948 w 1304"/>
                <a:gd name="T95" fmla="*/ 622 h 800"/>
                <a:gd name="T96" fmla="*/ 1304 w 1304"/>
                <a:gd name="T97" fmla="*/ 622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04" h="800">
                  <a:moveTo>
                    <a:pt x="1236" y="622"/>
                  </a:moveTo>
                  <a:lnTo>
                    <a:pt x="1236" y="622"/>
                  </a:lnTo>
                  <a:lnTo>
                    <a:pt x="1236" y="622"/>
                  </a:lnTo>
                  <a:lnTo>
                    <a:pt x="1234" y="590"/>
                  </a:lnTo>
                  <a:lnTo>
                    <a:pt x="1232" y="558"/>
                  </a:lnTo>
                  <a:lnTo>
                    <a:pt x="1228" y="528"/>
                  </a:lnTo>
                  <a:lnTo>
                    <a:pt x="1222" y="498"/>
                  </a:lnTo>
                  <a:lnTo>
                    <a:pt x="1216" y="468"/>
                  </a:lnTo>
                  <a:lnTo>
                    <a:pt x="1208" y="438"/>
                  </a:lnTo>
                  <a:lnTo>
                    <a:pt x="1198" y="408"/>
                  </a:lnTo>
                  <a:lnTo>
                    <a:pt x="1186" y="380"/>
                  </a:lnTo>
                  <a:lnTo>
                    <a:pt x="1174" y="354"/>
                  </a:lnTo>
                  <a:lnTo>
                    <a:pt x="1160" y="326"/>
                  </a:lnTo>
                  <a:lnTo>
                    <a:pt x="1146" y="300"/>
                  </a:lnTo>
                  <a:lnTo>
                    <a:pt x="1128" y="276"/>
                  </a:lnTo>
                  <a:lnTo>
                    <a:pt x="1112" y="250"/>
                  </a:lnTo>
                  <a:lnTo>
                    <a:pt x="1094" y="228"/>
                  </a:lnTo>
                  <a:lnTo>
                    <a:pt x="1074" y="204"/>
                  </a:lnTo>
                  <a:lnTo>
                    <a:pt x="1052" y="182"/>
                  </a:lnTo>
                  <a:lnTo>
                    <a:pt x="1032" y="162"/>
                  </a:lnTo>
                  <a:lnTo>
                    <a:pt x="1008" y="142"/>
                  </a:lnTo>
                  <a:lnTo>
                    <a:pt x="986" y="124"/>
                  </a:lnTo>
                  <a:lnTo>
                    <a:pt x="960" y="106"/>
                  </a:lnTo>
                  <a:lnTo>
                    <a:pt x="936" y="90"/>
                  </a:lnTo>
                  <a:lnTo>
                    <a:pt x="910" y="76"/>
                  </a:lnTo>
                  <a:lnTo>
                    <a:pt x="882" y="62"/>
                  </a:lnTo>
                  <a:lnTo>
                    <a:pt x="856" y="50"/>
                  </a:lnTo>
                  <a:lnTo>
                    <a:pt x="826" y="38"/>
                  </a:lnTo>
                  <a:lnTo>
                    <a:pt x="798" y="28"/>
                  </a:lnTo>
                  <a:lnTo>
                    <a:pt x="768" y="20"/>
                  </a:lnTo>
                  <a:lnTo>
                    <a:pt x="738" y="14"/>
                  </a:lnTo>
                  <a:lnTo>
                    <a:pt x="708" y="8"/>
                  </a:lnTo>
                  <a:lnTo>
                    <a:pt x="676" y="4"/>
                  </a:lnTo>
                  <a:lnTo>
                    <a:pt x="646" y="2"/>
                  </a:lnTo>
                  <a:lnTo>
                    <a:pt x="614" y="0"/>
                  </a:lnTo>
                  <a:lnTo>
                    <a:pt x="614" y="0"/>
                  </a:lnTo>
                  <a:lnTo>
                    <a:pt x="584" y="2"/>
                  </a:lnTo>
                  <a:lnTo>
                    <a:pt x="556" y="4"/>
                  </a:lnTo>
                  <a:lnTo>
                    <a:pt x="528" y="6"/>
                  </a:lnTo>
                  <a:lnTo>
                    <a:pt x="500" y="10"/>
                  </a:lnTo>
                  <a:lnTo>
                    <a:pt x="474" y="16"/>
                  </a:lnTo>
                  <a:lnTo>
                    <a:pt x="446" y="24"/>
                  </a:lnTo>
                  <a:lnTo>
                    <a:pt x="420" y="32"/>
                  </a:lnTo>
                  <a:lnTo>
                    <a:pt x="394" y="40"/>
                  </a:lnTo>
                  <a:lnTo>
                    <a:pt x="346" y="62"/>
                  </a:lnTo>
                  <a:lnTo>
                    <a:pt x="298" y="86"/>
                  </a:lnTo>
                  <a:lnTo>
                    <a:pt x="252" y="116"/>
                  </a:lnTo>
                  <a:lnTo>
                    <a:pt x="210" y="150"/>
                  </a:lnTo>
                  <a:lnTo>
                    <a:pt x="172" y="186"/>
                  </a:lnTo>
                  <a:lnTo>
                    <a:pt x="136" y="226"/>
                  </a:lnTo>
                  <a:lnTo>
                    <a:pt x="102" y="268"/>
                  </a:lnTo>
                  <a:lnTo>
                    <a:pt x="74" y="314"/>
                  </a:lnTo>
                  <a:lnTo>
                    <a:pt x="50" y="362"/>
                  </a:lnTo>
                  <a:lnTo>
                    <a:pt x="28" y="412"/>
                  </a:lnTo>
                  <a:lnTo>
                    <a:pt x="20" y="438"/>
                  </a:lnTo>
                  <a:lnTo>
                    <a:pt x="12" y="464"/>
                  </a:lnTo>
                  <a:lnTo>
                    <a:pt x="6" y="490"/>
                  </a:lnTo>
                  <a:lnTo>
                    <a:pt x="0" y="518"/>
                  </a:lnTo>
                  <a:lnTo>
                    <a:pt x="100" y="418"/>
                  </a:lnTo>
                  <a:lnTo>
                    <a:pt x="220" y="536"/>
                  </a:lnTo>
                  <a:lnTo>
                    <a:pt x="220" y="536"/>
                  </a:lnTo>
                  <a:lnTo>
                    <a:pt x="228" y="504"/>
                  </a:lnTo>
                  <a:lnTo>
                    <a:pt x="240" y="472"/>
                  </a:lnTo>
                  <a:lnTo>
                    <a:pt x="254" y="440"/>
                  </a:lnTo>
                  <a:lnTo>
                    <a:pt x="270" y="410"/>
                  </a:lnTo>
                  <a:lnTo>
                    <a:pt x="290" y="382"/>
                  </a:lnTo>
                  <a:lnTo>
                    <a:pt x="310" y="356"/>
                  </a:lnTo>
                  <a:lnTo>
                    <a:pt x="334" y="332"/>
                  </a:lnTo>
                  <a:lnTo>
                    <a:pt x="360" y="310"/>
                  </a:lnTo>
                  <a:lnTo>
                    <a:pt x="386" y="290"/>
                  </a:lnTo>
                  <a:lnTo>
                    <a:pt x="414" y="272"/>
                  </a:lnTo>
                  <a:lnTo>
                    <a:pt x="444" y="256"/>
                  </a:lnTo>
                  <a:lnTo>
                    <a:pt x="476" y="244"/>
                  </a:lnTo>
                  <a:lnTo>
                    <a:pt x="508" y="234"/>
                  </a:lnTo>
                  <a:lnTo>
                    <a:pt x="542" y="226"/>
                  </a:lnTo>
                  <a:lnTo>
                    <a:pt x="578" y="222"/>
                  </a:lnTo>
                  <a:lnTo>
                    <a:pt x="614" y="220"/>
                  </a:lnTo>
                  <a:lnTo>
                    <a:pt x="614" y="220"/>
                  </a:lnTo>
                  <a:lnTo>
                    <a:pt x="654" y="222"/>
                  </a:lnTo>
                  <a:lnTo>
                    <a:pt x="694" y="228"/>
                  </a:lnTo>
                  <a:lnTo>
                    <a:pt x="734" y="238"/>
                  </a:lnTo>
                  <a:lnTo>
                    <a:pt x="770" y="252"/>
                  </a:lnTo>
                  <a:lnTo>
                    <a:pt x="806" y="268"/>
                  </a:lnTo>
                  <a:lnTo>
                    <a:pt x="838" y="288"/>
                  </a:lnTo>
                  <a:lnTo>
                    <a:pt x="870" y="312"/>
                  </a:lnTo>
                  <a:lnTo>
                    <a:pt x="898" y="338"/>
                  </a:lnTo>
                  <a:lnTo>
                    <a:pt x="924" y="366"/>
                  </a:lnTo>
                  <a:lnTo>
                    <a:pt x="948" y="398"/>
                  </a:lnTo>
                  <a:lnTo>
                    <a:pt x="968" y="430"/>
                  </a:lnTo>
                  <a:lnTo>
                    <a:pt x="984" y="466"/>
                  </a:lnTo>
                  <a:lnTo>
                    <a:pt x="998" y="502"/>
                  </a:lnTo>
                  <a:lnTo>
                    <a:pt x="1008" y="542"/>
                  </a:lnTo>
                  <a:lnTo>
                    <a:pt x="1014" y="582"/>
                  </a:lnTo>
                  <a:lnTo>
                    <a:pt x="1016" y="622"/>
                  </a:lnTo>
                  <a:lnTo>
                    <a:pt x="1016" y="622"/>
                  </a:lnTo>
                  <a:lnTo>
                    <a:pt x="948" y="622"/>
                  </a:lnTo>
                  <a:lnTo>
                    <a:pt x="1126" y="800"/>
                  </a:lnTo>
                  <a:lnTo>
                    <a:pt x="1304" y="622"/>
                  </a:lnTo>
                  <a:lnTo>
                    <a:pt x="1236" y="622"/>
                  </a:lnTo>
                  <a:close/>
                </a:path>
              </a:pathLst>
            </a:custGeom>
            <a:solidFill>
              <a:schemeClr val="accent1"/>
            </a:solidFill>
            <a:ln>
              <a:noFill/>
            </a:ln>
          </p:spPr>
          <p:txBody>
            <a:bodyPr vert="horz" wrap="square" lIns="121941" tIns="60971" rIns="121941" bIns="60971" numCol="1" anchor="t" anchorCtr="0" compatLnSpc="1">
              <a:prstTxWarp prst="textNoShape">
                <a:avLst/>
              </a:prstTxWarp>
            </a:bodyPr>
            <a:lstStyle/>
            <a:p>
              <a:endParaRPr lang="zh-CN" altLang="en-US" dirty="0">
                <a:solidFill>
                  <a:schemeClr val="bg1"/>
                </a:solidFill>
                <a:latin typeface="+mj-ea"/>
                <a:ea typeface="+mj-ea"/>
              </a:endParaRPr>
            </a:p>
          </p:txBody>
        </p:sp>
        <p:sp>
          <p:nvSpPr>
            <p:cNvPr id="10" name="矩形 45"/>
            <p:cNvSpPr/>
            <p:nvPr/>
          </p:nvSpPr>
          <p:spPr>
            <a:xfrm>
              <a:off x="6520646" y="2257427"/>
              <a:ext cx="1039480" cy="782232"/>
            </a:xfrm>
            <a:custGeom>
              <a:avLst/>
              <a:gdLst>
                <a:gd name="connsiteX0" fmla="*/ 0 w 1511952"/>
                <a:gd name="connsiteY0" fmla="*/ 0 h 295978"/>
                <a:gd name="connsiteX1" fmla="*/ 1511952 w 1511952"/>
                <a:gd name="connsiteY1" fmla="*/ 0 h 295978"/>
                <a:gd name="connsiteX2" fmla="*/ 1511952 w 1511952"/>
                <a:gd name="connsiteY2" fmla="*/ 295978 h 295978"/>
                <a:gd name="connsiteX3" fmla="*/ 0 w 1511952"/>
                <a:gd name="connsiteY3" fmla="*/ 295978 h 295978"/>
                <a:gd name="connsiteX4" fmla="*/ 0 w 1511952"/>
                <a:gd name="connsiteY4" fmla="*/ 0 h 295978"/>
                <a:gd name="connsiteX0" fmla="*/ 0 w 1511952"/>
                <a:gd name="connsiteY0" fmla="*/ 105833 h 401811"/>
                <a:gd name="connsiteX1" fmla="*/ 1511952 w 1511952"/>
                <a:gd name="connsiteY1" fmla="*/ 105833 h 401811"/>
                <a:gd name="connsiteX2" fmla="*/ 1511952 w 1511952"/>
                <a:gd name="connsiteY2" fmla="*/ 401811 h 401811"/>
                <a:gd name="connsiteX3" fmla="*/ 0 w 1511952"/>
                <a:gd name="connsiteY3" fmla="*/ 401811 h 401811"/>
                <a:gd name="connsiteX4" fmla="*/ 0 w 1511952"/>
                <a:gd name="connsiteY4" fmla="*/ 105833 h 401811"/>
                <a:gd name="connsiteX0" fmla="*/ 0 w 1511952"/>
                <a:gd name="connsiteY0" fmla="*/ 171524 h 467502"/>
                <a:gd name="connsiteX1" fmla="*/ 1511952 w 1511952"/>
                <a:gd name="connsiteY1" fmla="*/ 171524 h 467502"/>
                <a:gd name="connsiteX2" fmla="*/ 1511952 w 1511952"/>
                <a:gd name="connsiteY2" fmla="*/ 467502 h 467502"/>
                <a:gd name="connsiteX3" fmla="*/ 0 w 1511952"/>
                <a:gd name="connsiteY3" fmla="*/ 467502 h 467502"/>
                <a:gd name="connsiteX4" fmla="*/ 0 w 1511952"/>
                <a:gd name="connsiteY4" fmla="*/ 171524 h 467502"/>
                <a:gd name="connsiteX0" fmla="*/ 0 w 1623871"/>
                <a:gd name="connsiteY0" fmla="*/ 216069 h 431085"/>
                <a:gd name="connsiteX1" fmla="*/ 1623871 w 1623871"/>
                <a:gd name="connsiteY1" fmla="*/ 135107 h 431085"/>
                <a:gd name="connsiteX2" fmla="*/ 1623871 w 1623871"/>
                <a:gd name="connsiteY2" fmla="*/ 431085 h 431085"/>
                <a:gd name="connsiteX3" fmla="*/ 111919 w 1623871"/>
                <a:gd name="connsiteY3" fmla="*/ 431085 h 431085"/>
                <a:gd name="connsiteX4" fmla="*/ 0 w 1623871"/>
                <a:gd name="connsiteY4" fmla="*/ 216069 h 431085"/>
                <a:gd name="connsiteX0" fmla="*/ 0 w 1811990"/>
                <a:gd name="connsiteY0" fmla="*/ 178613 h 393629"/>
                <a:gd name="connsiteX1" fmla="*/ 1811990 w 1811990"/>
                <a:gd name="connsiteY1" fmla="*/ 164326 h 393629"/>
                <a:gd name="connsiteX2" fmla="*/ 1623871 w 1811990"/>
                <a:gd name="connsiteY2" fmla="*/ 393629 h 393629"/>
                <a:gd name="connsiteX3" fmla="*/ 111919 w 1811990"/>
                <a:gd name="connsiteY3" fmla="*/ 393629 h 393629"/>
                <a:gd name="connsiteX4" fmla="*/ 0 w 1811990"/>
                <a:gd name="connsiteY4" fmla="*/ 178613 h 393629"/>
                <a:gd name="connsiteX0" fmla="*/ 0 w 1811990"/>
                <a:gd name="connsiteY0" fmla="*/ 313434 h 528450"/>
                <a:gd name="connsiteX1" fmla="*/ 1811990 w 1811990"/>
                <a:gd name="connsiteY1" fmla="*/ 299147 h 528450"/>
                <a:gd name="connsiteX2" fmla="*/ 1623871 w 1811990"/>
                <a:gd name="connsiteY2" fmla="*/ 528450 h 528450"/>
                <a:gd name="connsiteX3" fmla="*/ 111919 w 1811990"/>
                <a:gd name="connsiteY3" fmla="*/ 528450 h 528450"/>
                <a:gd name="connsiteX4" fmla="*/ 0 w 1811990"/>
                <a:gd name="connsiteY4" fmla="*/ 313434 h 528450"/>
                <a:gd name="connsiteX0" fmla="*/ 0 w 1811990"/>
                <a:gd name="connsiteY0" fmla="*/ 416193 h 631209"/>
                <a:gd name="connsiteX1" fmla="*/ 1811990 w 1811990"/>
                <a:gd name="connsiteY1" fmla="*/ 401906 h 631209"/>
                <a:gd name="connsiteX2" fmla="*/ 1623871 w 1811990"/>
                <a:gd name="connsiteY2" fmla="*/ 631209 h 631209"/>
                <a:gd name="connsiteX3" fmla="*/ 111919 w 1811990"/>
                <a:gd name="connsiteY3" fmla="*/ 631209 h 631209"/>
                <a:gd name="connsiteX4" fmla="*/ 0 w 1811990"/>
                <a:gd name="connsiteY4" fmla="*/ 416193 h 631209"/>
                <a:gd name="connsiteX0" fmla="*/ 160959 w 1972949"/>
                <a:gd name="connsiteY0" fmla="*/ 35768 h 250784"/>
                <a:gd name="connsiteX1" fmla="*/ 1972949 w 1972949"/>
                <a:gd name="connsiteY1" fmla="*/ 21481 h 250784"/>
                <a:gd name="connsiteX2" fmla="*/ 1784830 w 1972949"/>
                <a:gd name="connsiteY2" fmla="*/ 250784 h 250784"/>
                <a:gd name="connsiteX3" fmla="*/ 272878 w 1972949"/>
                <a:gd name="connsiteY3" fmla="*/ 250784 h 250784"/>
                <a:gd name="connsiteX4" fmla="*/ 160959 w 1972949"/>
                <a:gd name="connsiteY4" fmla="*/ 35768 h 250784"/>
                <a:gd name="connsiteX0" fmla="*/ 160959 w 1974753"/>
                <a:gd name="connsiteY0" fmla="*/ 53432 h 268448"/>
                <a:gd name="connsiteX1" fmla="*/ 1972949 w 1974753"/>
                <a:gd name="connsiteY1" fmla="*/ 39145 h 268448"/>
                <a:gd name="connsiteX2" fmla="*/ 1784830 w 1974753"/>
                <a:gd name="connsiteY2" fmla="*/ 268448 h 268448"/>
                <a:gd name="connsiteX3" fmla="*/ 272878 w 1974753"/>
                <a:gd name="connsiteY3" fmla="*/ 268448 h 268448"/>
                <a:gd name="connsiteX4" fmla="*/ 160959 w 1974753"/>
                <a:gd name="connsiteY4" fmla="*/ 53432 h 268448"/>
                <a:gd name="connsiteX0" fmla="*/ 160959 w 1974751"/>
                <a:gd name="connsiteY0" fmla="*/ 53432 h 311846"/>
                <a:gd name="connsiteX1" fmla="*/ 1972949 w 1974751"/>
                <a:gd name="connsiteY1" fmla="*/ 39145 h 311846"/>
                <a:gd name="connsiteX2" fmla="*/ 1784830 w 1974751"/>
                <a:gd name="connsiteY2" fmla="*/ 268448 h 311846"/>
                <a:gd name="connsiteX3" fmla="*/ 272878 w 1974751"/>
                <a:gd name="connsiteY3" fmla="*/ 268448 h 311846"/>
                <a:gd name="connsiteX4" fmla="*/ 160959 w 1974751"/>
                <a:gd name="connsiteY4" fmla="*/ 53432 h 311846"/>
                <a:gd name="connsiteX0" fmla="*/ 160959 w 1974753"/>
                <a:gd name="connsiteY0" fmla="*/ 53432 h 296225"/>
                <a:gd name="connsiteX1" fmla="*/ 1972949 w 1974753"/>
                <a:gd name="connsiteY1" fmla="*/ 39145 h 296225"/>
                <a:gd name="connsiteX2" fmla="*/ 1784830 w 1974753"/>
                <a:gd name="connsiteY2" fmla="*/ 268448 h 296225"/>
                <a:gd name="connsiteX3" fmla="*/ 272878 w 1974753"/>
                <a:gd name="connsiteY3" fmla="*/ 268448 h 296225"/>
                <a:gd name="connsiteX4" fmla="*/ 160959 w 1974753"/>
                <a:gd name="connsiteY4" fmla="*/ 53432 h 296225"/>
                <a:gd name="connsiteX0" fmla="*/ 122914 w 1936615"/>
                <a:gd name="connsiteY0" fmla="*/ 119803 h 362596"/>
                <a:gd name="connsiteX1" fmla="*/ 1934904 w 1936615"/>
                <a:gd name="connsiteY1" fmla="*/ 105516 h 362596"/>
                <a:gd name="connsiteX2" fmla="*/ 1746785 w 1936615"/>
                <a:gd name="connsiteY2" fmla="*/ 334819 h 362596"/>
                <a:gd name="connsiteX3" fmla="*/ 234833 w 1936615"/>
                <a:gd name="connsiteY3" fmla="*/ 334819 h 362596"/>
                <a:gd name="connsiteX4" fmla="*/ 122914 w 1936615"/>
                <a:gd name="connsiteY4" fmla="*/ 119803 h 362596"/>
                <a:gd name="connsiteX0" fmla="*/ 122914 w 2121812"/>
                <a:gd name="connsiteY0" fmla="*/ 177507 h 420300"/>
                <a:gd name="connsiteX1" fmla="*/ 1934904 w 2121812"/>
                <a:gd name="connsiteY1" fmla="*/ 163220 h 420300"/>
                <a:gd name="connsiteX2" fmla="*/ 1746785 w 2121812"/>
                <a:gd name="connsiteY2" fmla="*/ 392523 h 420300"/>
                <a:gd name="connsiteX3" fmla="*/ 234833 w 2121812"/>
                <a:gd name="connsiteY3" fmla="*/ 392523 h 420300"/>
                <a:gd name="connsiteX4" fmla="*/ 122914 w 2121812"/>
                <a:gd name="connsiteY4" fmla="*/ 177507 h 420300"/>
                <a:gd name="connsiteX0" fmla="*/ 121667 w 2160596"/>
                <a:gd name="connsiteY0" fmla="*/ 142002 h 750303"/>
                <a:gd name="connsiteX1" fmla="*/ 1933657 w 2160596"/>
                <a:gd name="connsiteY1" fmla="*/ 127715 h 750303"/>
                <a:gd name="connsiteX2" fmla="*/ 1745538 w 2160596"/>
                <a:gd name="connsiteY2" fmla="*/ 357018 h 750303"/>
                <a:gd name="connsiteX3" fmla="*/ 340073 w 2160596"/>
                <a:gd name="connsiteY3" fmla="*/ 747543 h 750303"/>
                <a:gd name="connsiteX4" fmla="*/ 121667 w 2160596"/>
                <a:gd name="connsiteY4" fmla="*/ 142002 h 750303"/>
                <a:gd name="connsiteX0" fmla="*/ 126823 w 2128132"/>
                <a:gd name="connsiteY0" fmla="*/ 80912 h 739617"/>
                <a:gd name="connsiteX1" fmla="*/ 1938813 w 2128132"/>
                <a:gd name="connsiteY1" fmla="*/ 66625 h 739617"/>
                <a:gd name="connsiteX2" fmla="*/ 1892677 w 2128132"/>
                <a:gd name="connsiteY2" fmla="*/ 638828 h 739617"/>
                <a:gd name="connsiteX3" fmla="*/ 345229 w 2128132"/>
                <a:gd name="connsiteY3" fmla="*/ 686453 h 739617"/>
                <a:gd name="connsiteX4" fmla="*/ 126823 w 2128132"/>
                <a:gd name="connsiteY4" fmla="*/ 80912 h 739617"/>
                <a:gd name="connsiteX0" fmla="*/ 150487 w 2151798"/>
                <a:gd name="connsiteY0" fmla="*/ 138337 h 797042"/>
                <a:gd name="connsiteX1" fmla="*/ 1962477 w 2151798"/>
                <a:gd name="connsiteY1" fmla="*/ 124050 h 797042"/>
                <a:gd name="connsiteX2" fmla="*/ 1916341 w 2151798"/>
                <a:gd name="connsiteY2" fmla="*/ 696253 h 797042"/>
                <a:gd name="connsiteX3" fmla="*/ 368893 w 2151798"/>
                <a:gd name="connsiteY3" fmla="*/ 743878 h 797042"/>
                <a:gd name="connsiteX4" fmla="*/ 150487 w 2151798"/>
                <a:gd name="connsiteY4" fmla="*/ 138337 h 797042"/>
                <a:gd name="connsiteX0" fmla="*/ 163275 w 2107709"/>
                <a:gd name="connsiteY0" fmla="*/ 120535 h 845635"/>
                <a:gd name="connsiteX1" fmla="*/ 1922021 w 2107709"/>
                <a:gd name="connsiteY1" fmla="*/ 168160 h 845635"/>
                <a:gd name="connsiteX2" fmla="*/ 1875885 w 2107709"/>
                <a:gd name="connsiteY2" fmla="*/ 740363 h 845635"/>
                <a:gd name="connsiteX3" fmla="*/ 328437 w 2107709"/>
                <a:gd name="connsiteY3" fmla="*/ 787988 h 845635"/>
                <a:gd name="connsiteX4" fmla="*/ 163275 w 2107709"/>
                <a:gd name="connsiteY4" fmla="*/ 120535 h 845635"/>
                <a:gd name="connsiteX0" fmla="*/ 163275 w 2186152"/>
                <a:gd name="connsiteY0" fmla="*/ 187705 h 912805"/>
                <a:gd name="connsiteX1" fmla="*/ 1922021 w 2186152"/>
                <a:gd name="connsiteY1" fmla="*/ 235330 h 912805"/>
                <a:gd name="connsiteX2" fmla="*/ 1875885 w 2186152"/>
                <a:gd name="connsiteY2" fmla="*/ 807533 h 912805"/>
                <a:gd name="connsiteX3" fmla="*/ 328437 w 2186152"/>
                <a:gd name="connsiteY3" fmla="*/ 855158 h 912805"/>
                <a:gd name="connsiteX4" fmla="*/ 163275 w 2186152"/>
                <a:gd name="connsiteY4" fmla="*/ 187705 h 912805"/>
                <a:gd name="connsiteX0" fmla="*/ 163275 w 2137129"/>
                <a:gd name="connsiteY0" fmla="*/ 189457 h 914557"/>
                <a:gd name="connsiteX1" fmla="*/ 1922021 w 2137129"/>
                <a:gd name="connsiteY1" fmla="*/ 237082 h 914557"/>
                <a:gd name="connsiteX2" fmla="*/ 1875885 w 2137129"/>
                <a:gd name="connsiteY2" fmla="*/ 809285 h 914557"/>
                <a:gd name="connsiteX3" fmla="*/ 328437 w 2137129"/>
                <a:gd name="connsiteY3" fmla="*/ 856910 h 914557"/>
                <a:gd name="connsiteX4" fmla="*/ 163275 w 2137129"/>
                <a:gd name="connsiteY4" fmla="*/ 189457 h 914557"/>
                <a:gd name="connsiteX0" fmla="*/ 186821 w 2685834"/>
                <a:gd name="connsiteY0" fmla="*/ 142129 h 867451"/>
                <a:gd name="connsiteX1" fmla="*/ 2584491 w 2685834"/>
                <a:gd name="connsiteY1" fmla="*/ 184991 h 867451"/>
                <a:gd name="connsiteX2" fmla="*/ 1899431 w 2685834"/>
                <a:gd name="connsiteY2" fmla="*/ 761957 h 867451"/>
                <a:gd name="connsiteX3" fmla="*/ 351983 w 2685834"/>
                <a:gd name="connsiteY3" fmla="*/ 809582 h 867451"/>
                <a:gd name="connsiteX4" fmla="*/ 186821 w 2685834"/>
                <a:gd name="connsiteY4" fmla="*/ 142129 h 867451"/>
                <a:gd name="connsiteX0" fmla="*/ 186821 w 2756339"/>
                <a:gd name="connsiteY0" fmla="*/ 201141 h 926463"/>
                <a:gd name="connsiteX1" fmla="*/ 2584491 w 2756339"/>
                <a:gd name="connsiteY1" fmla="*/ 244003 h 926463"/>
                <a:gd name="connsiteX2" fmla="*/ 1899431 w 2756339"/>
                <a:gd name="connsiteY2" fmla="*/ 820969 h 926463"/>
                <a:gd name="connsiteX3" fmla="*/ 351983 w 2756339"/>
                <a:gd name="connsiteY3" fmla="*/ 868594 h 926463"/>
                <a:gd name="connsiteX4" fmla="*/ 186821 w 2756339"/>
                <a:gd name="connsiteY4" fmla="*/ 201141 h 926463"/>
                <a:gd name="connsiteX0" fmla="*/ 198603 w 2768122"/>
                <a:gd name="connsiteY0" fmla="*/ 284982 h 1010304"/>
                <a:gd name="connsiteX1" fmla="*/ 2596273 w 2768122"/>
                <a:gd name="connsiteY1" fmla="*/ 327844 h 1010304"/>
                <a:gd name="connsiteX2" fmla="*/ 1911213 w 2768122"/>
                <a:gd name="connsiteY2" fmla="*/ 904810 h 1010304"/>
                <a:gd name="connsiteX3" fmla="*/ 363765 w 2768122"/>
                <a:gd name="connsiteY3" fmla="*/ 952435 h 1010304"/>
                <a:gd name="connsiteX4" fmla="*/ 198603 w 2768122"/>
                <a:gd name="connsiteY4" fmla="*/ 284982 h 1010304"/>
                <a:gd name="connsiteX0" fmla="*/ 229193 w 2627166"/>
                <a:gd name="connsiteY0" fmla="*/ 172727 h 840252"/>
                <a:gd name="connsiteX1" fmla="*/ 2626863 w 2627166"/>
                <a:gd name="connsiteY1" fmla="*/ 215589 h 840252"/>
                <a:gd name="connsiteX2" fmla="*/ 394355 w 2627166"/>
                <a:gd name="connsiteY2" fmla="*/ 840180 h 840252"/>
                <a:gd name="connsiteX3" fmla="*/ 229193 w 2627166"/>
                <a:gd name="connsiteY3" fmla="*/ 172727 h 840252"/>
                <a:gd name="connsiteX0" fmla="*/ 0 w 2397670"/>
                <a:gd name="connsiteY0" fmla="*/ 172727 h 215589"/>
                <a:gd name="connsiteX1" fmla="*/ 2397670 w 2397670"/>
                <a:gd name="connsiteY1" fmla="*/ 215589 h 215589"/>
                <a:gd name="connsiteX2" fmla="*/ 0 w 2397670"/>
                <a:gd name="connsiteY2" fmla="*/ 172727 h 215589"/>
                <a:gd name="connsiteX0" fmla="*/ 0 w 2388797"/>
                <a:gd name="connsiteY0" fmla="*/ 176263 h 176263"/>
                <a:gd name="connsiteX1" fmla="*/ 2388797 w 2388797"/>
                <a:gd name="connsiteY1" fmla="*/ 114350 h 176263"/>
                <a:gd name="connsiteX2" fmla="*/ 0 w 2388797"/>
                <a:gd name="connsiteY2" fmla="*/ 176263 h 176263"/>
                <a:gd name="connsiteX0" fmla="*/ 0 w 2388797"/>
                <a:gd name="connsiteY0" fmla="*/ 168967 h 168967"/>
                <a:gd name="connsiteX1" fmla="*/ 2388797 w 2388797"/>
                <a:gd name="connsiteY1" fmla="*/ 130867 h 168967"/>
                <a:gd name="connsiteX2" fmla="*/ 0 w 2388797"/>
                <a:gd name="connsiteY2" fmla="*/ 168967 h 168967"/>
                <a:gd name="connsiteX0" fmla="*/ 98544 w 2487341"/>
                <a:gd name="connsiteY0" fmla="*/ 287217 h 557332"/>
                <a:gd name="connsiteX1" fmla="*/ 2487341 w 2487341"/>
                <a:gd name="connsiteY1" fmla="*/ 249117 h 557332"/>
                <a:gd name="connsiteX2" fmla="*/ 98544 w 2487341"/>
                <a:gd name="connsiteY2" fmla="*/ 287217 h 557332"/>
                <a:gd name="connsiteX0" fmla="*/ 65757 w 2513543"/>
                <a:gd name="connsiteY0" fmla="*/ 436393 h 838087"/>
                <a:gd name="connsiteX1" fmla="*/ 2454554 w 2513543"/>
                <a:gd name="connsiteY1" fmla="*/ 398293 h 838087"/>
                <a:gd name="connsiteX2" fmla="*/ 65757 w 2513543"/>
                <a:gd name="connsiteY2" fmla="*/ 436393 h 838087"/>
                <a:gd name="connsiteX0" fmla="*/ 72144 w 2469823"/>
                <a:gd name="connsiteY0" fmla="*/ 383166 h 736189"/>
                <a:gd name="connsiteX1" fmla="*/ 2460941 w 2469823"/>
                <a:gd name="connsiteY1" fmla="*/ 345066 h 736189"/>
                <a:gd name="connsiteX2" fmla="*/ 72144 w 2469823"/>
                <a:gd name="connsiteY2" fmla="*/ 383166 h 736189"/>
                <a:gd name="connsiteX0" fmla="*/ 85 w 2399588"/>
                <a:gd name="connsiteY0" fmla="*/ 322200 h 610927"/>
                <a:gd name="connsiteX1" fmla="*/ 2388882 w 2399588"/>
                <a:gd name="connsiteY1" fmla="*/ 284100 h 610927"/>
                <a:gd name="connsiteX2" fmla="*/ 85 w 2399588"/>
                <a:gd name="connsiteY2" fmla="*/ 322200 h 610927"/>
                <a:gd name="connsiteX0" fmla="*/ 247 w 2399925"/>
                <a:gd name="connsiteY0" fmla="*/ 272591 h 507119"/>
                <a:gd name="connsiteX1" fmla="*/ 2389044 w 2399925"/>
                <a:gd name="connsiteY1" fmla="*/ 234491 h 507119"/>
                <a:gd name="connsiteX2" fmla="*/ 247 w 2399925"/>
                <a:gd name="connsiteY2" fmla="*/ 272591 h 507119"/>
                <a:gd name="connsiteX0" fmla="*/ 234 w 2389703"/>
                <a:gd name="connsiteY0" fmla="*/ 276359 h 514260"/>
                <a:gd name="connsiteX1" fmla="*/ 2389031 w 2389703"/>
                <a:gd name="connsiteY1" fmla="*/ 238259 h 514260"/>
                <a:gd name="connsiteX2" fmla="*/ 234 w 2389703"/>
                <a:gd name="connsiteY2" fmla="*/ 276359 h 514260"/>
              </a:gdLst>
              <a:ahLst/>
              <a:cxnLst>
                <a:cxn ang="0">
                  <a:pos x="connsiteX0" y="connsiteY0"/>
                </a:cxn>
                <a:cxn ang="0">
                  <a:pos x="connsiteX1" y="connsiteY1"/>
                </a:cxn>
                <a:cxn ang="0">
                  <a:pos x="connsiteX2" y="connsiteY2"/>
                </a:cxn>
              </a:cxnLst>
              <a:rect l="l" t="t" r="r" b="b"/>
              <a:pathLst>
                <a:path w="2389703" h="514260">
                  <a:moveTo>
                    <a:pt x="234" y="276359"/>
                  </a:moveTo>
                  <a:cubicBezTo>
                    <a:pt x="-27012" y="-61101"/>
                    <a:pt x="2342275" y="-107816"/>
                    <a:pt x="2389031" y="238259"/>
                  </a:cubicBezTo>
                  <a:cubicBezTo>
                    <a:pt x="2435787" y="584334"/>
                    <a:pt x="27480" y="613819"/>
                    <a:pt x="234" y="276359"/>
                  </a:cubicBezTo>
                  <a:close/>
                </a:path>
              </a:pathLst>
            </a:custGeom>
          </p:spPr>
          <p:txBody>
            <a:bodyPr wrap="none">
              <a:prstTxWarp prst="textArchUp">
                <a:avLst/>
              </a:prstTxWarp>
              <a:spAutoFit/>
            </a:bodyPr>
            <a:lstStyle/>
            <a:p>
              <a:pPr algn="ctr">
                <a:lnSpc>
                  <a:spcPct val="150000"/>
                </a:lnSpc>
              </a:pPr>
              <a:r>
                <a:rPr lang="zh-CN" altLang="en-US" sz="800" dirty="0">
                  <a:solidFill>
                    <a:schemeClr val="bg1"/>
                  </a:solidFill>
                  <a:latin typeface="+mj-ea"/>
                  <a:ea typeface="+mj-ea"/>
                </a:rPr>
                <a:t>Calming angry customers</a:t>
              </a:r>
              <a:endParaRPr lang="en-US" altLang="zh-CN" sz="800" spc="150" dirty="0">
                <a:solidFill>
                  <a:schemeClr val="bg1"/>
                </a:solidFill>
                <a:latin typeface="+mj-ea"/>
                <a:ea typeface="+mj-ea"/>
              </a:endParaRPr>
            </a:p>
          </p:txBody>
        </p:sp>
      </p:grpSp>
      <p:grpSp>
        <p:nvGrpSpPr>
          <p:cNvPr id="11" name="组合 10"/>
          <p:cNvGrpSpPr/>
          <p:nvPr/>
        </p:nvGrpSpPr>
        <p:grpSpPr>
          <a:xfrm>
            <a:off x="5054210" y="2657501"/>
            <a:ext cx="1584918" cy="973835"/>
            <a:chOff x="5053330" y="2629492"/>
            <a:chExt cx="1584643" cy="973666"/>
          </a:xfrm>
        </p:grpSpPr>
        <p:sp>
          <p:nvSpPr>
            <p:cNvPr id="12" name="Freeform 8"/>
            <p:cNvSpPr>
              <a:spLocks/>
            </p:cNvSpPr>
            <p:nvPr/>
          </p:nvSpPr>
          <p:spPr bwMode="auto">
            <a:xfrm>
              <a:off x="5053330" y="2629492"/>
              <a:ext cx="1584643" cy="973666"/>
            </a:xfrm>
            <a:custGeom>
              <a:avLst/>
              <a:gdLst>
                <a:gd name="T0" fmla="*/ 946 w 1302"/>
                <a:gd name="T1" fmla="*/ 178 h 800"/>
                <a:gd name="T2" fmla="*/ 1016 w 1302"/>
                <a:gd name="T3" fmla="*/ 178 h 800"/>
                <a:gd name="T4" fmla="*/ 1008 w 1302"/>
                <a:gd name="T5" fmla="*/ 260 h 800"/>
                <a:gd name="T6" fmla="*/ 984 w 1302"/>
                <a:gd name="T7" fmla="*/ 336 h 800"/>
                <a:gd name="T8" fmla="*/ 946 w 1302"/>
                <a:gd name="T9" fmla="*/ 404 h 800"/>
                <a:gd name="T10" fmla="*/ 898 w 1302"/>
                <a:gd name="T11" fmla="*/ 464 h 800"/>
                <a:gd name="T12" fmla="*/ 838 w 1302"/>
                <a:gd name="T13" fmla="*/ 512 h 800"/>
                <a:gd name="T14" fmla="*/ 770 w 1302"/>
                <a:gd name="T15" fmla="*/ 550 h 800"/>
                <a:gd name="T16" fmla="*/ 694 w 1302"/>
                <a:gd name="T17" fmla="*/ 574 h 800"/>
                <a:gd name="T18" fmla="*/ 612 w 1302"/>
                <a:gd name="T19" fmla="*/ 582 h 800"/>
                <a:gd name="T20" fmla="*/ 576 w 1302"/>
                <a:gd name="T21" fmla="*/ 580 h 800"/>
                <a:gd name="T22" fmla="*/ 508 w 1302"/>
                <a:gd name="T23" fmla="*/ 568 h 800"/>
                <a:gd name="T24" fmla="*/ 444 w 1302"/>
                <a:gd name="T25" fmla="*/ 544 h 800"/>
                <a:gd name="T26" fmla="*/ 386 w 1302"/>
                <a:gd name="T27" fmla="*/ 510 h 800"/>
                <a:gd name="T28" fmla="*/ 334 w 1302"/>
                <a:gd name="T29" fmla="*/ 468 h 800"/>
                <a:gd name="T30" fmla="*/ 288 w 1302"/>
                <a:gd name="T31" fmla="*/ 418 h 800"/>
                <a:gd name="T32" fmla="*/ 254 w 1302"/>
                <a:gd name="T33" fmla="*/ 360 h 800"/>
                <a:gd name="T34" fmla="*/ 228 w 1302"/>
                <a:gd name="T35" fmla="*/ 298 h 800"/>
                <a:gd name="T36" fmla="*/ 100 w 1302"/>
                <a:gd name="T37" fmla="*/ 384 h 800"/>
                <a:gd name="T38" fmla="*/ 0 w 1302"/>
                <a:gd name="T39" fmla="*/ 284 h 800"/>
                <a:gd name="T40" fmla="*/ 12 w 1302"/>
                <a:gd name="T41" fmla="*/ 338 h 800"/>
                <a:gd name="T42" fmla="*/ 28 w 1302"/>
                <a:gd name="T43" fmla="*/ 390 h 800"/>
                <a:gd name="T44" fmla="*/ 74 w 1302"/>
                <a:gd name="T45" fmla="*/ 488 h 800"/>
                <a:gd name="T46" fmla="*/ 134 w 1302"/>
                <a:gd name="T47" fmla="*/ 576 h 800"/>
                <a:gd name="T48" fmla="*/ 210 w 1302"/>
                <a:gd name="T49" fmla="*/ 652 h 800"/>
                <a:gd name="T50" fmla="*/ 296 w 1302"/>
                <a:gd name="T51" fmla="*/ 714 h 800"/>
                <a:gd name="T52" fmla="*/ 394 w 1302"/>
                <a:gd name="T53" fmla="*/ 760 h 800"/>
                <a:gd name="T54" fmla="*/ 446 w 1302"/>
                <a:gd name="T55" fmla="*/ 778 h 800"/>
                <a:gd name="T56" fmla="*/ 500 w 1302"/>
                <a:gd name="T57" fmla="*/ 790 h 800"/>
                <a:gd name="T58" fmla="*/ 556 w 1302"/>
                <a:gd name="T59" fmla="*/ 798 h 800"/>
                <a:gd name="T60" fmla="*/ 612 w 1302"/>
                <a:gd name="T61" fmla="*/ 800 h 800"/>
                <a:gd name="T62" fmla="*/ 644 w 1302"/>
                <a:gd name="T63" fmla="*/ 800 h 800"/>
                <a:gd name="T64" fmla="*/ 708 w 1302"/>
                <a:gd name="T65" fmla="*/ 794 h 800"/>
                <a:gd name="T66" fmla="*/ 768 w 1302"/>
                <a:gd name="T67" fmla="*/ 780 h 800"/>
                <a:gd name="T68" fmla="*/ 826 w 1302"/>
                <a:gd name="T69" fmla="*/ 762 h 800"/>
                <a:gd name="T70" fmla="*/ 882 w 1302"/>
                <a:gd name="T71" fmla="*/ 738 h 800"/>
                <a:gd name="T72" fmla="*/ 934 w 1302"/>
                <a:gd name="T73" fmla="*/ 710 h 800"/>
                <a:gd name="T74" fmla="*/ 984 w 1302"/>
                <a:gd name="T75" fmla="*/ 676 h 800"/>
                <a:gd name="T76" fmla="*/ 1030 w 1302"/>
                <a:gd name="T77" fmla="*/ 638 h 800"/>
                <a:gd name="T78" fmla="*/ 1072 w 1302"/>
                <a:gd name="T79" fmla="*/ 596 h 800"/>
                <a:gd name="T80" fmla="*/ 1110 w 1302"/>
                <a:gd name="T81" fmla="*/ 550 h 800"/>
                <a:gd name="T82" fmla="*/ 1144 w 1302"/>
                <a:gd name="T83" fmla="*/ 500 h 800"/>
                <a:gd name="T84" fmla="*/ 1174 w 1302"/>
                <a:gd name="T85" fmla="*/ 448 h 800"/>
                <a:gd name="T86" fmla="*/ 1196 w 1302"/>
                <a:gd name="T87" fmla="*/ 392 h 800"/>
                <a:gd name="T88" fmla="*/ 1214 w 1302"/>
                <a:gd name="T89" fmla="*/ 334 h 800"/>
                <a:gd name="T90" fmla="*/ 1228 w 1302"/>
                <a:gd name="T91" fmla="*/ 274 h 800"/>
                <a:gd name="T92" fmla="*/ 1234 w 1302"/>
                <a:gd name="T93" fmla="*/ 210 h 800"/>
                <a:gd name="T94" fmla="*/ 1302 w 1302"/>
                <a:gd name="T95" fmla="*/ 178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2" h="800">
                  <a:moveTo>
                    <a:pt x="1124" y="0"/>
                  </a:moveTo>
                  <a:lnTo>
                    <a:pt x="946" y="178"/>
                  </a:lnTo>
                  <a:lnTo>
                    <a:pt x="1016" y="178"/>
                  </a:lnTo>
                  <a:lnTo>
                    <a:pt x="1016" y="178"/>
                  </a:lnTo>
                  <a:lnTo>
                    <a:pt x="1014" y="220"/>
                  </a:lnTo>
                  <a:lnTo>
                    <a:pt x="1008" y="260"/>
                  </a:lnTo>
                  <a:lnTo>
                    <a:pt x="998" y="298"/>
                  </a:lnTo>
                  <a:lnTo>
                    <a:pt x="984" y="336"/>
                  </a:lnTo>
                  <a:lnTo>
                    <a:pt x="966" y="370"/>
                  </a:lnTo>
                  <a:lnTo>
                    <a:pt x="946" y="404"/>
                  </a:lnTo>
                  <a:lnTo>
                    <a:pt x="924" y="434"/>
                  </a:lnTo>
                  <a:lnTo>
                    <a:pt x="898" y="464"/>
                  </a:lnTo>
                  <a:lnTo>
                    <a:pt x="868" y="490"/>
                  </a:lnTo>
                  <a:lnTo>
                    <a:pt x="838" y="512"/>
                  </a:lnTo>
                  <a:lnTo>
                    <a:pt x="804" y="532"/>
                  </a:lnTo>
                  <a:lnTo>
                    <a:pt x="770" y="550"/>
                  </a:lnTo>
                  <a:lnTo>
                    <a:pt x="732" y="564"/>
                  </a:lnTo>
                  <a:lnTo>
                    <a:pt x="694" y="574"/>
                  </a:lnTo>
                  <a:lnTo>
                    <a:pt x="654" y="580"/>
                  </a:lnTo>
                  <a:lnTo>
                    <a:pt x="612" y="582"/>
                  </a:lnTo>
                  <a:lnTo>
                    <a:pt x="612" y="582"/>
                  </a:lnTo>
                  <a:lnTo>
                    <a:pt x="576" y="580"/>
                  </a:lnTo>
                  <a:lnTo>
                    <a:pt x="542" y="576"/>
                  </a:lnTo>
                  <a:lnTo>
                    <a:pt x="508" y="568"/>
                  </a:lnTo>
                  <a:lnTo>
                    <a:pt x="476" y="558"/>
                  </a:lnTo>
                  <a:lnTo>
                    <a:pt x="444" y="544"/>
                  </a:lnTo>
                  <a:lnTo>
                    <a:pt x="414" y="528"/>
                  </a:lnTo>
                  <a:lnTo>
                    <a:pt x="386" y="510"/>
                  </a:lnTo>
                  <a:lnTo>
                    <a:pt x="358" y="490"/>
                  </a:lnTo>
                  <a:lnTo>
                    <a:pt x="334" y="468"/>
                  </a:lnTo>
                  <a:lnTo>
                    <a:pt x="310" y="444"/>
                  </a:lnTo>
                  <a:lnTo>
                    <a:pt x="288" y="418"/>
                  </a:lnTo>
                  <a:lnTo>
                    <a:pt x="270" y="390"/>
                  </a:lnTo>
                  <a:lnTo>
                    <a:pt x="254" y="360"/>
                  </a:lnTo>
                  <a:lnTo>
                    <a:pt x="240" y="330"/>
                  </a:lnTo>
                  <a:lnTo>
                    <a:pt x="228" y="298"/>
                  </a:lnTo>
                  <a:lnTo>
                    <a:pt x="218" y="264"/>
                  </a:lnTo>
                  <a:lnTo>
                    <a:pt x="100" y="384"/>
                  </a:lnTo>
                  <a:lnTo>
                    <a:pt x="0" y="284"/>
                  </a:lnTo>
                  <a:lnTo>
                    <a:pt x="0" y="284"/>
                  </a:lnTo>
                  <a:lnTo>
                    <a:pt x="4" y="310"/>
                  </a:lnTo>
                  <a:lnTo>
                    <a:pt x="12" y="338"/>
                  </a:lnTo>
                  <a:lnTo>
                    <a:pt x="18" y="364"/>
                  </a:lnTo>
                  <a:lnTo>
                    <a:pt x="28" y="390"/>
                  </a:lnTo>
                  <a:lnTo>
                    <a:pt x="48" y="440"/>
                  </a:lnTo>
                  <a:lnTo>
                    <a:pt x="74" y="488"/>
                  </a:lnTo>
                  <a:lnTo>
                    <a:pt x="102" y="534"/>
                  </a:lnTo>
                  <a:lnTo>
                    <a:pt x="134" y="576"/>
                  </a:lnTo>
                  <a:lnTo>
                    <a:pt x="170" y="616"/>
                  </a:lnTo>
                  <a:lnTo>
                    <a:pt x="210" y="652"/>
                  </a:lnTo>
                  <a:lnTo>
                    <a:pt x="252" y="684"/>
                  </a:lnTo>
                  <a:lnTo>
                    <a:pt x="296" y="714"/>
                  </a:lnTo>
                  <a:lnTo>
                    <a:pt x="344" y="740"/>
                  </a:lnTo>
                  <a:lnTo>
                    <a:pt x="394" y="760"/>
                  </a:lnTo>
                  <a:lnTo>
                    <a:pt x="420" y="770"/>
                  </a:lnTo>
                  <a:lnTo>
                    <a:pt x="446" y="778"/>
                  </a:lnTo>
                  <a:lnTo>
                    <a:pt x="472" y="784"/>
                  </a:lnTo>
                  <a:lnTo>
                    <a:pt x="500" y="790"/>
                  </a:lnTo>
                  <a:lnTo>
                    <a:pt x="528" y="794"/>
                  </a:lnTo>
                  <a:lnTo>
                    <a:pt x="556" y="798"/>
                  </a:lnTo>
                  <a:lnTo>
                    <a:pt x="584" y="800"/>
                  </a:lnTo>
                  <a:lnTo>
                    <a:pt x="612" y="800"/>
                  </a:lnTo>
                  <a:lnTo>
                    <a:pt x="612" y="800"/>
                  </a:lnTo>
                  <a:lnTo>
                    <a:pt x="644" y="800"/>
                  </a:lnTo>
                  <a:lnTo>
                    <a:pt x="676" y="798"/>
                  </a:lnTo>
                  <a:lnTo>
                    <a:pt x="708" y="794"/>
                  </a:lnTo>
                  <a:lnTo>
                    <a:pt x="738" y="788"/>
                  </a:lnTo>
                  <a:lnTo>
                    <a:pt x="768" y="780"/>
                  </a:lnTo>
                  <a:lnTo>
                    <a:pt x="798" y="772"/>
                  </a:lnTo>
                  <a:lnTo>
                    <a:pt x="826" y="762"/>
                  </a:lnTo>
                  <a:lnTo>
                    <a:pt x="854" y="752"/>
                  </a:lnTo>
                  <a:lnTo>
                    <a:pt x="882" y="738"/>
                  </a:lnTo>
                  <a:lnTo>
                    <a:pt x="908" y="726"/>
                  </a:lnTo>
                  <a:lnTo>
                    <a:pt x="934" y="710"/>
                  </a:lnTo>
                  <a:lnTo>
                    <a:pt x="960" y="694"/>
                  </a:lnTo>
                  <a:lnTo>
                    <a:pt x="984" y="676"/>
                  </a:lnTo>
                  <a:lnTo>
                    <a:pt x="1008" y="658"/>
                  </a:lnTo>
                  <a:lnTo>
                    <a:pt x="1030" y="638"/>
                  </a:lnTo>
                  <a:lnTo>
                    <a:pt x="1052" y="618"/>
                  </a:lnTo>
                  <a:lnTo>
                    <a:pt x="1072" y="596"/>
                  </a:lnTo>
                  <a:lnTo>
                    <a:pt x="1092" y="574"/>
                  </a:lnTo>
                  <a:lnTo>
                    <a:pt x="1110" y="550"/>
                  </a:lnTo>
                  <a:lnTo>
                    <a:pt x="1128" y="526"/>
                  </a:lnTo>
                  <a:lnTo>
                    <a:pt x="1144" y="500"/>
                  </a:lnTo>
                  <a:lnTo>
                    <a:pt x="1160" y="474"/>
                  </a:lnTo>
                  <a:lnTo>
                    <a:pt x="1174" y="448"/>
                  </a:lnTo>
                  <a:lnTo>
                    <a:pt x="1186" y="420"/>
                  </a:lnTo>
                  <a:lnTo>
                    <a:pt x="1196" y="392"/>
                  </a:lnTo>
                  <a:lnTo>
                    <a:pt x="1206" y="364"/>
                  </a:lnTo>
                  <a:lnTo>
                    <a:pt x="1214" y="334"/>
                  </a:lnTo>
                  <a:lnTo>
                    <a:pt x="1222" y="304"/>
                  </a:lnTo>
                  <a:lnTo>
                    <a:pt x="1228" y="274"/>
                  </a:lnTo>
                  <a:lnTo>
                    <a:pt x="1232" y="242"/>
                  </a:lnTo>
                  <a:lnTo>
                    <a:pt x="1234" y="210"/>
                  </a:lnTo>
                  <a:lnTo>
                    <a:pt x="1234" y="178"/>
                  </a:lnTo>
                  <a:lnTo>
                    <a:pt x="1302" y="178"/>
                  </a:lnTo>
                  <a:lnTo>
                    <a:pt x="1124" y="0"/>
                  </a:lnTo>
                  <a:close/>
                </a:path>
              </a:pathLst>
            </a:custGeom>
            <a:solidFill>
              <a:schemeClr val="accent1"/>
            </a:solidFill>
            <a:ln>
              <a:noFill/>
            </a:ln>
          </p:spPr>
          <p:txBody>
            <a:bodyPr vert="horz" wrap="square" lIns="121941" tIns="60971" rIns="121941" bIns="60971" numCol="1" anchor="t" anchorCtr="0" compatLnSpc="1">
              <a:prstTxWarp prst="textNoShape">
                <a:avLst/>
              </a:prstTxWarp>
            </a:bodyPr>
            <a:lstStyle/>
            <a:p>
              <a:endParaRPr lang="zh-CN" altLang="en-US" dirty="0">
                <a:solidFill>
                  <a:schemeClr val="bg1"/>
                </a:solidFill>
                <a:latin typeface="+mj-ea"/>
                <a:ea typeface="+mj-ea"/>
              </a:endParaRPr>
            </a:p>
          </p:txBody>
        </p:sp>
        <p:sp>
          <p:nvSpPr>
            <p:cNvPr id="13" name="矩形 45"/>
            <p:cNvSpPr/>
            <p:nvPr/>
          </p:nvSpPr>
          <p:spPr>
            <a:xfrm rot="10800000">
              <a:off x="5287402" y="2666484"/>
              <a:ext cx="1039480" cy="782232"/>
            </a:xfrm>
            <a:custGeom>
              <a:avLst/>
              <a:gdLst>
                <a:gd name="connsiteX0" fmla="*/ 0 w 1511952"/>
                <a:gd name="connsiteY0" fmla="*/ 0 h 295978"/>
                <a:gd name="connsiteX1" fmla="*/ 1511952 w 1511952"/>
                <a:gd name="connsiteY1" fmla="*/ 0 h 295978"/>
                <a:gd name="connsiteX2" fmla="*/ 1511952 w 1511952"/>
                <a:gd name="connsiteY2" fmla="*/ 295978 h 295978"/>
                <a:gd name="connsiteX3" fmla="*/ 0 w 1511952"/>
                <a:gd name="connsiteY3" fmla="*/ 295978 h 295978"/>
                <a:gd name="connsiteX4" fmla="*/ 0 w 1511952"/>
                <a:gd name="connsiteY4" fmla="*/ 0 h 295978"/>
                <a:gd name="connsiteX0" fmla="*/ 0 w 1511952"/>
                <a:gd name="connsiteY0" fmla="*/ 105833 h 401811"/>
                <a:gd name="connsiteX1" fmla="*/ 1511952 w 1511952"/>
                <a:gd name="connsiteY1" fmla="*/ 105833 h 401811"/>
                <a:gd name="connsiteX2" fmla="*/ 1511952 w 1511952"/>
                <a:gd name="connsiteY2" fmla="*/ 401811 h 401811"/>
                <a:gd name="connsiteX3" fmla="*/ 0 w 1511952"/>
                <a:gd name="connsiteY3" fmla="*/ 401811 h 401811"/>
                <a:gd name="connsiteX4" fmla="*/ 0 w 1511952"/>
                <a:gd name="connsiteY4" fmla="*/ 105833 h 401811"/>
                <a:gd name="connsiteX0" fmla="*/ 0 w 1511952"/>
                <a:gd name="connsiteY0" fmla="*/ 171524 h 467502"/>
                <a:gd name="connsiteX1" fmla="*/ 1511952 w 1511952"/>
                <a:gd name="connsiteY1" fmla="*/ 171524 h 467502"/>
                <a:gd name="connsiteX2" fmla="*/ 1511952 w 1511952"/>
                <a:gd name="connsiteY2" fmla="*/ 467502 h 467502"/>
                <a:gd name="connsiteX3" fmla="*/ 0 w 1511952"/>
                <a:gd name="connsiteY3" fmla="*/ 467502 h 467502"/>
                <a:gd name="connsiteX4" fmla="*/ 0 w 1511952"/>
                <a:gd name="connsiteY4" fmla="*/ 171524 h 467502"/>
                <a:gd name="connsiteX0" fmla="*/ 0 w 1623871"/>
                <a:gd name="connsiteY0" fmla="*/ 216069 h 431085"/>
                <a:gd name="connsiteX1" fmla="*/ 1623871 w 1623871"/>
                <a:gd name="connsiteY1" fmla="*/ 135107 h 431085"/>
                <a:gd name="connsiteX2" fmla="*/ 1623871 w 1623871"/>
                <a:gd name="connsiteY2" fmla="*/ 431085 h 431085"/>
                <a:gd name="connsiteX3" fmla="*/ 111919 w 1623871"/>
                <a:gd name="connsiteY3" fmla="*/ 431085 h 431085"/>
                <a:gd name="connsiteX4" fmla="*/ 0 w 1623871"/>
                <a:gd name="connsiteY4" fmla="*/ 216069 h 431085"/>
                <a:gd name="connsiteX0" fmla="*/ 0 w 1811990"/>
                <a:gd name="connsiteY0" fmla="*/ 178613 h 393629"/>
                <a:gd name="connsiteX1" fmla="*/ 1811990 w 1811990"/>
                <a:gd name="connsiteY1" fmla="*/ 164326 h 393629"/>
                <a:gd name="connsiteX2" fmla="*/ 1623871 w 1811990"/>
                <a:gd name="connsiteY2" fmla="*/ 393629 h 393629"/>
                <a:gd name="connsiteX3" fmla="*/ 111919 w 1811990"/>
                <a:gd name="connsiteY3" fmla="*/ 393629 h 393629"/>
                <a:gd name="connsiteX4" fmla="*/ 0 w 1811990"/>
                <a:gd name="connsiteY4" fmla="*/ 178613 h 393629"/>
                <a:gd name="connsiteX0" fmla="*/ 0 w 1811990"/>
                <a:gd name="connsiteY0" fmla="*/ 313434 h 528450"/>
                <a:gd name="connsiteX1" fmla="*/ 1811990 w 1811990"/>
                <a:gd name="connsiteY1" fmla="*/ 299147 h 528450"/>
                <a:gd name="connsiteX2" fmla="*/ 1623871 w 1811990"/>
                <a:gd name="connsiteY2" fmla="*/ 528450 h 528450"/>
                <a:gd name="connsiteX3" fmla="*/ 111919 w 1811990"/>
                <a:gd name="connsiteY3" fmla="*/ 528450 h 528450"/>
                <a:gd name="connsiteX4" fmla="*/ 0 w 1811990"/>
                <a:gd name="connsiteY4" fmla="*/ 313434 h 528450"/>
                <a:gd name="connsiteX0" fmla="*/ 0 w 1811990"/>
                <a:gd name="connsiteY0" fmla="*/ 416193 h 631209"/>
                <a:gd name="connsiteX1" fmla="*/ 1811990 w 1811990"/>
                <a:gd name="connsiteY1" fmla="*/ 401906 h 631209"/>
                <a:gd name="connsiteX2" fmla="*/ 1623871 w 1811990"/>
                <a:gd name="connsiteY2" fmla="*/ 631209 h 631209"/>
                <a:gd name="connsiteX3" fmla="*/ 111919 w 1811990"/>
                <a:gd name="connsiteY3" fmla="*/ 631209 h 631209"/>
                <a:gd name="connsiteX4" fmla="*/ 0 w 1811990"/>
                <a:gd name="connsiteY4" fmla="*/ 416193 h 631209"/>
                <a:gd name="connsiteX0" fmla="*/ 160959 w 1972949"/>
                <a:gd name="connsiteY0" fmla="*/ 35768 h 250784"/>
                <a:gd name="connsiteX1" fmla="*/ 1972949 w 1972949"/>
                <a:gd name="connsiteY1" fmla="*/ 21481 h 250784"/>
                <a:gd name="connsiteX2" fmla="*/ 1784830 w 1972949"/>
                <a:gd name="connsiteY2" fmla="*/ 250784 h 250784"/>
                <a:gd name="connsiteX3" fmla="*/ 272878 w 1972949"/>
                <a:gd name="connsiteY3" fmla="*/ 250784 h 250784"/>
                <a:gd name="connsiteX4" fmla="*/ 160959 w 1972949"/>
                <a:gd name="connsiteY4" fmla="*/ 35768 h 250784"/>
                <a:gd name="connsiteX0" fmla="*/ 160959 w 1974753"/>
                <a:gd name="connsiteY0" fmla="*/ 53432 h 268448"/>
                <a:gd name="connsiteX1" fmla="*/ 1972949 w 1974753"/>
                <a:gd name="connsiteY1" fmla="*/ 39145 h 268448"/>
                <a:gd name="connsiteX2" fmla="*/ 1784830 w 1974753"/>
                <a:gd name="connsiteY2" fmla="*/ 268448 h 268448"/>
                <a:gd name="connsiteX3" fmla="*/ 272878 w 1974753"/>
                <a:gd name="connsiteY3" fmla="*/ 268448 h 268448"/>
                <a:gd name="connsiteX4" fmla="*/ 160959 w 1974753"/>
                <a:gd name="connsiteY4" fmla="*/ 53432 h 268448"/>
                <a:gd name="connsiteX0" fmla="*/ 160959 w 1974751"/>
                <a:gd name="connsiteY0" fmla="*/ 53432 h 311846"/>
                <a:gd name="connsiteX1" fmla="*/ 1972949 w 1974751"/>
                <a:gd name="connsiteY1" fmla="*/ 39145 h 311846"/>
                <a:gd name="connsiteX2" fmla="*/ 1784830 w 1974751"/>
                <a:gd name="connsiteY2" fmla="*/ 268448 h 311846"/>
                <a:gd name="connsiteX3" fmla="*/ 272878 w 1974751"/>
                <a:gd name="connsiteY3" fmla="*/ 268448 h 311846"/>
                <a:gd name="connsiteX4" fmla="*/ 160959 w 1974751"/>
                <a:gd name="connsiteY4" fmla="*/ 53432 h 311846"/>
                <a:gd name="connsiteX0" fmla="*/ 160959 w 1974753"/>
                <a:gd name="connsiteY0" fmla="*/ 53432 h 296225"/>
                <a:gd name="connsiteX1" fmla="*/ 1972949 w 1974753"/>
                <a:gd name="connsiteY1" fmla="*/ 39145 h 296225"/>
                <a:gd name="connsiteX2" fmla="*/ 1784830 w 1974753"/>
                <a:gd name="connsiteY2" fmla="*/ 268448 h 296225"/>
                <a:gd name="connsiteX3" fmla="*/ 272878 w 1974753"/>
                <a:gd name="connsiteY3" fmla="*/ 268448 h 296225"/>
                <a:gd name="connsiteX4" fmla="*/ 160959 w 1974753"/>
                <a:gd name="connsiteY4" fmla="*/ 53432 h 296225"/>
                <a:gd name="connsiteX0" fmla="*/ 122914 w 1936615"/>
                <a:gd name="connsiteY0" fmla="*/ 119803 h 362596"/>
                <a:gd name="connsiteX1" fmla="*/ 1934904 w 1936615"/>
                <a:gd name="connsiteY1" fmla="*/ 105516 h 362596"/>
                <a:gd name="connsiteX2" fmla="*/ 1746785 w 1936615"/>
                <a:gd name="connsiteY2" fmla="*/ 334819 h 362596"/>
                <a:gd name="connsiteX3" fmla="*/ 234833 w 1936615"/>
                <a:gd name="connsiteY3" fmla="*/ 334819 h 362596"/>
                <a:gd name="connsiteX4" fmla="*/ 122914 w 1936615"/>
                <a:gd name="connsiteY4" fmla="*/ 119803 h 362596"/>
                <a:gd name="connsiteX0" fmla="*/ 122914 w 2121812"/>
                <a:gd name="connsiteY0" fmla="*/ 177507 h 420300"/>
                <a:gd name="connsiteX1" fmla="*/ 1934904 w 2121812"/>
                <a:gd name="connsiteY1" fmla="*/ 163220 h 420300"/>
                <a:gd name="connsiteX2" fmla="*/ 1746785 w 2121812"/>
                <a:gd name="connsiteY2" fmla="*/ 392523 h 420300"/>
                <a:gd name="connsiteX3" fmla="*/ 234833 w 2121812"/>
                <a:gd name="connsiteY3" fmla="*/ 392523 h 420300"/>
                <a:gd name="connsiteX4" fmla="*/ 122914 w 2121812"/>
                <a:gd name="connsiteY4" fmla="*/ 177507 h 420300"/>
                <a:gd name="connsiteX0" fmla="*/ 121667 w 2160596"/>
                <a:gd name="connsiteY0" fmla="*/ 142002 h 750303"/>
                <a:gd name="connsiteX1" fmla="*/ 1933657 w 2160596"/>
                <a:gd name="connsiteY1" fmla="*/ 127715 h 750303"/>
                <a:gd name="connsiteX2" fmla="*/ 1745538 w 2160596"/>
                <a:gd name="connsiteY2" fmla="*/ 357018 h 750303"/>
                <a:gd name="connsiteX3" fmla="*/ 340073 w 2160596"/>
                <a:gd name="connsiteY3" fmla="*/ 747543 h 750303"/>
                <a:gd name="connsiteX4" fmla="*/ 121667 w 2160596"/>
                <a:gd name="connsiteY4" fmla="*/ 142002 h 750303"/>
                <a:gd name="connsiteX0" fmla="*/ 126823 w 2128132"/>
                <a:gd name="connsiteY0" fmla="*/ 80912 h 739617"/>
                <a:gd name="connsiteX1" fmla="*/ 1938813 w 2128132"/>
                <a:gd name="connsiteY1" fmla="*/ 66625 h 739617"/>
                <a:gd name="connsiteX2" fmla="*/ 1892677 w 2128132"/>
                <a:gd name="connsiteY2" fmla="*/ 638828 h 739617"/>
                <a:gd name="connsiteX3" fmla="*/ 345229 w 2128132"/>
                <a:gd name="connsiteY3" fmla="*/ 686453 h 739617"/>
                <a:gd name="connsiteX4" fmla="*/ 126823 w 2128132"/>
                <a:gd name="connsiteY4" fmla="*/ 80912 h 739617"/>
                <a:gd name="connsiteX0" fmla="*/ 150487 w 2151798"/>
                <a:gd name="connsiteY0" fmla="*/ 138337 h 797042"/>
                <a:gd name="connsiteX1" fmla="*/ 1962477 w 2151798"/>
                <a:gd name="connsiteY1" fmla="*/ 124050 h 797042"/>
                <a:gd name="connsiteX2" fmla="*/ 1916341 w 2151798"/>
                <a:gd name="connsiteY2" fmla="*/ 696253 h 797042"/>
                <a:gd name="connsiteX3" fmla="*/ 368893 w 2151798"/>
                <a:gd name="connsiteY3" fmla="*/ 743878 h 797042"/>
                <a:gd name="connsiteX4" fmla="*/ 150487 w 2151798"/>
                <a:gd name="connsiteY4" fmla="*/ 138337 h 797042"/>
                <a:gd name="connsiteX0" fmla="*/ 163275 w 2107709"/>
                <a:gd name="connsiteY0" fmla="*/ 120535 h 845635"/>
                <a:gd name="connsiteX1" fmla="*/ 1922021 w 2107709"/>
                <a:gd name="connsiteY1" fmla="*/ 168160 h 845635"/>
                <a:gd name="connsiteX2" fmla="*/ 1875885 w 2107709"/>
                <a:gd name="connsiteY2" fmla="*/ 740363 h 845635"/>
                <a:gd name="connsiteX3" fmla="*/ 328437 w 2107709"/>
                <a:gd name="connsiteY3" fmla="*/ 787988 h 845635"/>
                <a:gd name="connsiteX4" fmla="*/ 163275 w 2107709"/>
                <a:gd name="connsiteY4" fmla="*/ 120535 h 845635"/>
                <a:gd name="connsiteX0" fmla="*/ 163275 w 2186152"/>
                <a:gd name="connsiteY0" fmla="*/ 187705 h 912805"/>
                <a:gd name="connsiteX1" fmla="*/ 1922021 w 2186152"/>
                <a:gd name="connsiteY1" fmla="*/ 235330 h 912805"/>
                <a:gd name="connsiteX2" fmla="*/ 1875885 w 2186152"/>
                <a:gd name="connsiteY2" fmla="*/ 807533 h 912805"/>
                <a:gd name="connsiteX3" fmla="*/ 328437 w 2186152"/>
                <a:gd name="connsiteY3" fmla="*/ 855158 h 912805"/>
                <a:gd name="connsiteX4" fmla="*/ 163275 w 2186152"/>
                <a:gd name="connsiteY4" fmla="*/ 187705 h 912805"/>
                <a:gd name="connsiteX0" fmla="*/ 163275 w 2137129"/>
                <a:gd name="connsiteY0" fmla="*/ 189457 h 914557"/>
                <a:gd name="connsiteX1" fmla="*/ 1922021 w 2137129"/>
                <a:gd name="connsiteY1" fmla="*/ 237082 h 914557"/>
                <a:gd name="connsiteX2" fmla="*/ 1875885 w 2137129"/>
                <a:gd name="connsiteY2" fmla="*/ 809285 h 914557"/>
                <a:gd name="connsiteX3" fmla="*/ 328437 w 2137129"/>
                <a:gd name="connsiteY3" fmla="*/ 856910 h 914557"/>
                <a:gd name="connsiteX4" fmla="*/ 163275 w 2137129"/>
                <a:gd name="connsiteY4" fmla="*/ 189457 h 914557"/>
                <a:gd name="connsiteX0" fmla="*/ 186821 w 2685834"/>
                <a:gd name="connsiteY0" fmla="*/ 142129 h 867451"/>
                <a:gd name="connsiteX1" fmla="*/ 2584491 w 2685834"/>
                <a:gd name="connsiteY1" fmla="*/ 184991 h 867451"/>
                <a:gd name="connsiteX2" fmla="*/ 1899431 w 2685834"/>
                <a:gd name="connsiteY2" fmla="*/ 761957 h 867451"/>
                <a:gd name="connsiteX3" fmla="*/ 351983 w 2685834"/>
                <a:gd name="connsiteY3" fmla="*/ 809582 h 867451"/>
                <a:gd name="connsiteX4" fmla="*/ 186821 w 2685834"/>
                <a:gd name="connsiteY4" fmla="*/ 142129 h 867451"/>
                <a:gd name="connsiteX0" fmla="*/ 186821 w 2756339"/>
                <a:gd name="connsiteY0" fmla="*/ 201141 h 926463"/>
                <a:gd name="connsiteX1" fmla="*/ 2584491 w 2756339"/>
                <a:gd name="connsiteY1" fmla="*/ 244003 h 926463"/>
                <a:gd name="connsiteX2" fmla="*/ 1899431 w 2756339"/>
                <a:gd name="connsiteY2" fmla="*/ 820969 h 926463"/>
                <a:gd name="connsiteX3" fmla="*/ 351983 w 2756339"/>
                <a:gd name="connsiteY3" fmla="*/ 868594 h 926463"/>
                <a:gd name="connsiteX4" fmla="*/ 186821 w 2756339"/>
                <a:gd name="connsiteY4" fmla="*/ 201141 h 926463"/>
                <a:gd name="connsiteX0" fmla="*/ 198603 w 2768122"/>
                <a:gd name="connsiteY0" fmla="*/ 284982 h 1010304"/>
                <a:gd name="connsiteX1" fmla="*/ 2596273 w 2768122"/>
                <a:gd name="connsiteY1" fmla="*/ 327844 h 1010304"/>
                <a:gd name="connsiteX2" fmla="*/ 1911213 w 2768122"/>
                <a:gd name="connsiteY2" fmla="*/ 904810 h 1010304"/>
                <a:gd name="connsiteX3" fmla="*/ 363765 w 2768122"/>
                <a:gd name="connsiteY3" fmla="*/ 952435 h 1010304"/>
                <a:gd name="connsiteX4" fmla="*/ 198603 w 2768122"/>
                <a:gd name="connsiteY4" fmla="*/ 284982 h 1010304"/>
                <a:gd name="connsiteX0" fmla="*/ 229193 w 2627166"/>
                <a:gd name="connsiteY0" fmla="*/ 172727 h 840252"/>
                <a:gd name="connsiteX1" fmla="*/ 2626863 w 2627166"/>
                <a:gd name="connsiteY1" fmla="*/ 215589 h 840252"/>
                <a:gd name="connsiteX2" fmla="*/ 394355 w 2627166"/>
                <a:gd name="connsiteY2" fmla="*/ 840180 h 840252"/>
                <a:gd name="connsiteX3" fmla="*/ 229193 w 2627166"/>
                <a:gd name="connsiteY3" fmla="*/ 172727 h 840252"/>
                <a:gd name="connsiteX0" fmla="*/ 0 w 2397670"/>
                <a:gd name="connsiteY0" fmla="*/ 172727 h 215589"/>
                <a:gd name="connsiteX1" fmla="*/ 2397670 w 2397670"/>
                <a:gd name="connsiteY1" fmla="*/ 215589 h 215589"/>
                <a:gd name="connsiteX2" fmla="*/ 0 w 2397670"/>
                <a:gd name="connsiteY2" fmla="*/ 172727 h 215589"/>
                <a:gd name="connsiteX0" fmla="*/ 0 w 2388797"/>
                <a:gd name="connsiteY0" fmla="*/ 176263 h 176263"/>
                <a:gd name="connsiteX1" fmla="*/ 2388797 w 2388797"/>
                <a:gd name="connsiteY1" fmla="*/ 114350 h 176263"/>
                <a:gd name="connsiteX2" fmla="*/ 0 w 2388797"/>
                <a:gd name="connsiteY2" fmla="*/ 176263 h 176263"/>
                <a:gd name="connsiteX0" fmla="*/ 0 w 2388797"/>
                <a:gd name="connsiteY0" fmla="*/ 168967 h 168967"/>
                <a:gd name="connsiteX1" fmla="*/ 2388797 w 2388797"/>
                <a:gd name="connsiteY1" fmla="*/ 130867 h 168967"/>
                <a:gd name="connsiteX2" fmla="*/ 0 w 2388797"/>
                <a:gd name="connsiteY2" fmla="*/ 168967 h 168967"/>
                <a:gd name="connsiteX0" fmla="*/ 98544 w 2487341"/>
                <a:gd name="connsiteY0" fmla="*/ 287217 h 557332"/>
                <a:gd name="connsiteX1" fmla="*/ 2487341 w 2487341"/>
                <a:gd name="connsiteY1" fmla="*/ 249117 h 557332"/>
                <a:gd name="connsiteX2" fmla="*/ 98544 w 2487341"/>
                <a:gd name="connsiteY2" fmla="*/ 287217 h 557332"/>
                <a:gd name="connsiteX0" fmla="*/ 65757 w 2513543"/>
                <a:gd name="connsiteY0" fmla="*/ 436393 h 838087"/>
                <a:gd name="connsiteX1" fmla="*/ 2454554 w 2513543"/>
                <a:gd name="connsiteY1" fmla="*/ 398293 h 838087"/>
                <a:gd name="connsiteX2" fmla="*/ 65757 w 2513543"/>
                <a:gd name="connsiteY2" fmla="*/ 436393 h 838087"/>
                <a:gd name="connsiteX0" fmla="*/ 72144 w 2469823"/>
                <a:gd name="connsiteY0" fmla="*/ 383166 h 736189"/>
                <a:gd name="connsiteX1" fmla="*/ 2460941 w 2469823"/>
                <a:gd name="connsiteY1" fmla="*/ 345066 h 736189"/>
                <a:gd name="connsiteX2" fmla="*/ 72144 w 2469823"/>
                <a:gd name="connsiteY2" fmla="*/ 383166 h 736189"/>
                <a:gd name="connsiteX0" fmla="*/ 85 w 2399588"/>
                <a:gd name="connsiteY0" fmla="*/ 322200 h 610927"/>
                <a:gd name="connsiteX1" fmla="*/ 2388882 w 2399588"/>
                <a:gd name="connsiteY1" fmla="*/ 284100 h 610927"/>
                <a:gd name="connsiteX2" fmla="*/ 85 w 2399588"/>
                <a:gd name="connsiteY2" fmla="*/ 322200 h 610927"/>
                <a:gd name="connsiteX0" fmla="*/ 247 w 2399925"/>
                <a:gd name="connsiteY0" fmla="*/ 272591 h 507119"/>
                <a:gd name="connsiteX1" fmla="*/ 2389044 w 2399925"/>
                <a:gd name="connsiteY1" fmla="*/ 234491 h 507119"/>
                <a:gd name="connsiteX2" fmla="*/ 247 w 2399925"/>
                <a:gd name="connsiteY2" fmla="*/ 272591 h 507119"/>
                <a:gd name="connsiteX0" fmla="*/ 234 w 2389703"/>
                <a:gd name="connsiteY0" fmla="*/ 276359 h 514260"/>
                <a:gd name="connsiteX1" fmla="*/ 2389031 w 2389703"/>
                <a:gd name="connsiteY1" fmla="*/ 238259 h 514260"/>
                <a:gd name="connsiteX2" fmla="*/ 234 w 2389703"/>
                <a:gd name="connsiteY2" fmla="*/ 276359 h 514260"/>
              </a:gdLst>
              <a:ahLst/>
              <a:cxnLst>
                <a:cxn ang="0">
                  <a:pos x="connsiteX0" y="connsiteY0"/>
                </a:cxn>
                <a:cxn ang="0">
                  <a:pos x="connsiteX1" y="connsiteY1"/>
                </a:cxn>
                <a:cxn ang="0">
                  <a:pos x="connsiteX2" y="connsiteY2"/>
                </a:cxn>
              </a:cxnLst>
              <a:rect l="l" t="t" r="r" b="b"/>
              <a:pathLst>
                <a:path w="2389703" h="514260">
                  <a:moveTo>
                    <a:pt x="234" y="276359"/>
                  </a:moveTo>
                  <a:cubicBezTo>
                    <a:pt x="-27012" y="-61101"/>
                    <a:pt x="2342275" y="-107816"/>
                    <a:pt x="2389031" y="238259"/>
                  </a:cubicBezTo>
                  <a:cubicBezTo>
                    <a:pt x="2435787" y="584334"/>
                    <a:pt x="27480" y="613819"/>
                    <a:pt x="234" y="276359"/>
                  </a:cubicBezTo>
                  <a:close/>
                </a:path>
              </a:pathLst>
            </a:custGeom>
          </p:spPr>
          <p:txBody>
            <a:bodyPr wrap="none">
              <a:prstTxWarp prst="textArchUp">
                <a:avLst/>
              </a:prstTxWarp>
              <a:spAutoFit/>
            </a:bodyPr>
            <a:lstStyle/>
            <a:p>
              <a:pPr algn="ctr">
                <a:lnSpc>
                  <a:spcPct val="150000"/>
                </a:lnSpc>
              </a:pPr>
              <a:r>
                <a:rPr lang="zh-CN" altLang="en-US" sz="800" dirty="0">
                  <a:solidFill>
                    <a:schemeClr val="bg1"/>
                  </a:solidFill>
                  <a:latin typeface="+mj-ea"/>
                  <a:ea typeface="+mj-ea"/>
                </a:rPr>
                <a:t>Maintain and improve self-esteem</a:t>
              </a:r>
              <a:endParaRPr lang="en-US" altLang="zh-CN" sz="800" spc="150" dirty="0">
                <a:solidFill>
                  <a:schemeClr val="bg1"/>
                </a:solidFill>
                <a:latin typeface="+mj-ea"/>
                <a:ea typeface="+mj-ea"/>
              </a:endParaRPr>
            </a:p>
          </p:txBody>
        </p:sp>
      </p:grpSp>
      <p:grpSp>
        <p:nvGrpSpPr>
          <p:cNvPr id="14" name="组合 13"/>
          <p:cNvGrpSpPr/>
          <p:nvPr/>
        </p:nvGrpSpPr>
        <p:grpSpPr>
          <a:xfrm>
            <a:off x="2558756" y="2657501"/>
            <a:ext cx="1584918" cy="973835"/>
            <a:chOff x="2558309" y="2629492"/>
            <a:chExt cx="1584643" cy="973666"/>
          </a:xfrm>
        </p:grpSpPr>
        <p:sp>
          <p:nvSpPr>
            <p:cNvPr id="15" name="Freeform 6"/>
            <p:cNvSpPr>
              <a:spLocks/>
            </p:cNvSpPr>
            <p:nvPr/>
          </p:nvSpPr>
          <p:spPr bwMode="auto">
            <a:xfrm>
              <a:off x="2558309" y="2629492"/>
              <a:ext cx="1584643" cy="973666"/>
            </a:xfrm>
            <a:custGeom>
              <a:avLst/>
              <a:gdLst>
                <a:gd name="T0" fmla="*/ 946 w 1302"/>
                <a:gd name="T1" fmla="*/ 178 h 800"/>
                <a:gd name="T2" fmla="*/ 1016 w 1302"/>
                <a:gd name="T3" fmla="*/ 178 h 800"/>
                <a:gd name="T4" fmla="*/ 1008 w 1302"/>
                <a:gd name="T5" fmla="*/ 260 h 800"/>
                <a:gd name="T6" fmla="*/ 984 w 1302"/>
                <a:gd name="T7" fmla="*/ 336 h 800"/>
                <a:gd name="T8" fmla="*/ 948 w 1302"/>
                <a:gd name="T9" fmla="*/ 404 h 800"/>
                <a:gd name="T10" fmla="*/ 898 w 1302"/>
                <a:gd name="T11" fmla="*/ 464 h 800"/>
                <a:gd name="T12" fmla="*/ 838 w 1302"/>
                <a:gd name="T13" fmla="*/ 512 h 800"/>
                <a:gd name="T14" fmla="*/ 770 w 1302"/>
                <a:gd name="T15" fmla="*/ 550 h 800"/>
                <a:gd name="T16" fmla="*/ 694 w 1302"/>
                <a:gd name="T17" fmla="*/ 574 h 800"/>
                <a:gd name="T18" fmla="*/ 614 w 1302"/>
                <a:gd name="T19" fmla="*/ 582 h 800"/>
                <a:gd name="T20" fmla="*/ 578 w 1302"/>
                <a:gd name="T21" fmla="*/ 580 h 800"/>
                <a:gd name="T22" fmla="*/ 508 w 1302"/>
                <a:gd name="T23" fmla="*/ 568 h 800"/>
                <a:gd name="T24" fmla="*/ 444 w 1302"/>
                <a:gd name="T25" fmla="*/ 544 h 800"/>
                <a:gd name="T26" fmla="*/ 386 w 1302"/>
                <a:gd name="T27" fmla="*/ 510 h 800"/>
                <a:gd name="T28" fmla="*/ 334 w 1302"/>
                <a:gd name="T29" fmla="*/ 468 h 800"/>
                <a:gd name="T30" fmla="*/ 290 w 1302"/>
                <a:gd name="T31" fmla="*/ 418 h 800"/>
                <a:gd name="T32" fmla="*/ 254 w 1302"/>
                <a:gd name="T33" fmla="*/ 360 h 800"/>
                <a:gd name="T34" fmla="*/ 228 w 1302"/>
                <a:gd name="T35" fmla="*/ 296 h 800"/>
                <a:gd name="T36" fmla="*/ 100 w 1302"/>
                <a:gd name="T37" fmla="*/ 384 h 800"/>
                <a:gd name="T38" fmla="*/ 0 w 1302"/>
                <a:gd name="T39" fmla="*/ 284 h 800"/>
                <a:gd name="T40" fmla="*/ 12 w 1302"/>
                <a:gd name="T41" fmla="*/ 338 h 800"/>
                <a:gd name="T42" fmla="*/ 28 w 1302"/>
                <a:gd name="T43" fmla="*/ 390 h 800"/>
                <a:gd name="T44" fmla="*/ 74 w 1302"/>
                <a:gd name="T45" fmla="*/ 488 h 800"/>
                <a:gd name="T46" fmla="*/ 136 w 1302"/>
                <a:gd name="T47" fmla="*/ 576 h 800"/>
                <a:gd name="T48" fmla="*/ 210 w 1302"/>
                <a:gd name="T49" fmla="*/ 652 h 800"/>
                <a:gd name="T50" fmla="*/ 298 w 1302"/>
                <a:gd name="T51" fmla="*/ 714 h 800"/>
                <a:gd name="T52" fmla="*/ 394 w 1302"/>
                <a:gd name="T53" fmla="*/ 760 h 800"/>
                <a:gd name="T54" fmla="*/ 446 w 1302"/>
                <a:gd name="T55" fmla="*/ 778 h 800"/>
                <a:gd name="T56" fmla="*/ 500 w 1302"/>
                <a:gd name="T57" fmla="*/ 790 h 800"/>
                <a:gd name="T58" fmla="*/ 556 w 1302"/>
                <a:gd name="T59" fmla="*/ 798 h 800"/>
                <a:gd name="T60" fmla="*/ 614 w 1302"/>
                <a:gd name="T61" fmla="*/ 800 h 800"/>
                <a:gd name="T62" fmla="*/ 646 w 1302"/>
                <a:gd name="T63" fmla="*/ 800 h 800"/>
                <a:gd name="T64" fmla="*/ 708 w 1302"/>
                <a:gd name="T65" fmla="*/ 794 h 800"/>
                <a:gd name="T66" fmla="*/ 768 w 1302"/>
                <a:gd name="T67" fmla="*/ 780 h 800"/>
                <a:gd name="T68" fmla="*/ 826 w 1302"/>
                <a:gd name="T69" fmla="*/ 762 h 800"/>
                <a:gd name="T70" fmla="*/ 882 w 1302"/>
                <a:gd name="T71" fmla="*/ 738 h 800"/>
                <a:gd name="T72" fmla="*/ 936 w 1302"/>
                <a:gd name="T73" fmla="*/ 710 h 800"/>
                <a:gd name="T74" fmla="*/ 984 w 1302"/>
                <a:gd name="T75" fmla="*/ 676 h 800"/>
                <a:gd name="T76" fmla="*/ 1032 w 1302"/>
                <a:gd name="T77" fmla="*/ 638 h 800"/>
                <a:gd name="T78" fmla="*/ 1074 w 1302"/>
                <a:gd name="T79" fmla="*/ 596 h 800"/>
                <a:gd name="T80" fmla="*/ 1112 w 1302"/>
                <a:gd name="T81" fmla="*/ 550 h 800"/>
                <a:gd name="T82" fmla="*/ 1144 w 1302"/>
                <a:gd name="T83" fmla="*/ 500 h 800"/>
                <a:gd name="T84" fmla="*/ 1174 w 1302"/>
                <a:gd name="T85" fmla="*/ 448 h 800"/>
                <a:gd name="T86" fmla="*/ 1198 w 1302"/>
                <a:gd name="T87" fmla="*/ 392 h 800"/>
                <a:gd name="T88" fmla="*/ 1216 w 1302"/>
                <a:gd name="T89" fmla="*/ 334 h 800"/>
                <a:gd name="T90" fmla="*/ 1228 w 1302"/>
                <a:gd name="T91" fmla="*/ 274 h 800"/>
                <a:gd name="T92" fmla="*/ 1234 w 1302"/>
                <a:gd name="T93" fmla="*/ 210 h 800"/>
                <a:gd name="T94" fmla="*/ 1302 w 1302"/>
                <a:gd name="T95" fmla="*/ 178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2" h="800">
                  <a:moveTo>
                    <a:pt x="1124" y="0"/>
                  </a:moveTo>
                  <a:lnTo>
                    <a:pt x="946" y="178"/>
                  </a:lnTo>
                  <a:lnTo>
                    <a:pt x="1016" y="178"/>
                  </a:lnTo>
                  <a:lnTo>
                    <a:pt x="1016" y="178"/>
                  </a:lnTo>
                  <a:lnTo>
                    <a:pt x="1014" y="220"/>
                  </a:lnTo>
                  <a:lnTo>
                    <a:pt x="1008" y="260"/>
                  </a:lnTo>
                  <a:lnTo>
                    <a:pt x="998" y="298"/>
                  </a:lnTo>
                  <a:lnTo>
                    <a:pt x="984" y="336"/>
                  </a:lnTo>
                  <a:lnTo>
                    <a:pt x="968" y="370"/>
                  </a:lnTo>
                  <a:lnTo>
                    <a:pt x="948" y="404"/>
                  </a:lnTo>
                  <a:lnTo>
                    <a:pt x="924" y="434"/>
                  </a:lnTo>
                  <a:lnTo>
                    <a:pt x="898" y="464"/>
                  </a:lnTo>
                  <a:lnTo>
                    <a:pt x="870" y="490"/>
                  </a:lnTo>
                  <a:lnTo>
                    <a:pt x="838" y="512"/>
                  </a:lnTo>
                  <a:lnTo>
                    <a:pt x="806" y="532"/>
                  </a:lnTo>
                  <a:lnTo>
                    <a:pt x="770" y="550"/>
                  </a:lnTo>
                  <a:lnTo>
                    <a:pt x="732" y="564"/>
                  </a:lnTo>
                  <a:lnTo>
                    <a:pt x="694" y="574"/>
                  </a:lnTo>
                  <a:lnTo>
                    <a:pt x="654" y="580"/>
                  </a:lnTo>
                  <a:lnTo>
                    <a:pt x="614" y="582"/>
                  </a:lnTo>
                  <a:lnTo>
                    <a:pt x="614" y="582"/>
                  </a:lnTo>
                  <a:lnTo>
                    <a:pt x="578" y="580"/>
                  </a:lnTo>
                  <a:lnTo>
                    <a:pt x="542" y="576"/>
                  </a:lnTo>
                  <a:lnTo>
                    <a:pt x="508" y="568"/>
                  </a:lnTo>
                  <a:lnTo>
                    <a:pt x="476" y="558"/>
                  </a:lnTo>
                  <a:lnTo>
                    <a:pt x="444" y="544"/>
                  </a:lnTo>
                  <a:lnTo>
                    <a:pt x="414" y="528"/>
                  </a:lnTo>
                  <a:lnTo>
                    <a:pt x="386" y="510"/>
                  </a:lnTo>
                  <a:lnTo>
                    <a:pt x="358" y="490"/>
                  </a:lnTo>
                  <a:lnTo>
                    <a:pt x="334" y="468"/>
                  </a:lnTo>
                  <a:lnTo>
                    <a:pt x="310" y="444"/>
                  </a:lnTo>
                  <a:lnTo>
                    <a:pt x="290" y="418"/>
                  </a:lnTo>
                  <a:lnTo>
                    <a:pt x="270" y="390"/>
                  </a:lnTo>
                  <a:lnTo>
                    <a:pt x="254" y="360"/>
                  </a:lnTo>
                  <a:lnTo>
                    <a:pt x="240" y="330"/>
                  </a:lnTo>
                  <a:lnTo>
                    <a:pt x="228" y="296"/>
                  </a:lnTo>
                  <a:lnTo>
                    <a:pt x="220" y="264"/>
                  </a:lnTo>
                  <a:lnTo>
                    <a:pt x="100" y="384"/>
                  </a:lnTo>
                  <a:lnTo>
                    <a:pt x="0" y="284"/>
                  </a:lnTo>
                  <a:lnTo>
                    <a:pt x="0" y="284"/>
                  </a:lnTo>
                  <a:lnTo>
                    <a:pt x="6" y="312"/>
                  </a:lnTo>
                  <a:lnTo>
                    <a:pt x="12" y="338"/>
                  </a:lnTo>
                  <a:lnTo>
                    <a:pt x="20" y="364"/>
                  </a:lnTo>
                  <a:lnTo>
                    <a:pt x="28" y="390"/>
                  </a:lnTo>
                  <a:lnTo>
                    <a:pt x="50" y="440"/>
                  </a:lnTo>
                  <a:lnTo>
                    <a:pt x="74" y="488"/>
                  </a:lnTo>
                  <a:lnTo>
                    <a:pt x="102" y="534"/>
                  </a:lnTo>
                  <a:lnTo>
                    <a:pt x="136" y="576"/>
                  </a:lnTo>
                  <a:lnTo>
                    <a:pt x="172" y="616"/>
                  </a:lnTo>
                  <a:lnTo>
                    <a:pt x="210" y="652"/>
                  </a:lnTo>
                  <a:lnTo>
                    <a:pt x="252" y="684"/>
                  </a:lnTo>
                  <a:lnTo>
                    <a:pt x="298" y="714"/>
                  </a:lnTo>
                  <a:lnTo>
                    <a:pt x="346" y="740"/>
                  </a:lnTo>
                  <a:lnTo>
                    <a:pt x="394" y="760"/>
                  </a:lnTo>
                  <a:lnTo>
                    <a:pt x="420" y="770"/>
                  </a:lnTo>
                  <a:lnTo>
                    <a:pt x="446" y="778"/>
                  </a:lnTo>
                  <a:lnTo>
                    <a:pt x="474" y="784"/>
                  </a:lnTo>
                  <a:lnTo>
                    <a:pt x="500" y="790"/>
                  </a:lnTo>
                  <a:lnTo>
                    <a:pt x="528" y="794"/>
                  </a:lnTo>
                  <a:lnTo>
                    <a:pt x="556" y="798"/>
                  </a:lnTo>
                  <a:lnTo>
                    <a:pt x="584" y="800"/>
                  </a:lnTo>
                  <a:lnTo>
                    <a:pt x="614" y="800"/>
                  </a:lnTo>
                  <a:lnTo>
                    <a:pt x="614" y="800"/>
                  </a:lnTo>
                  <a:lnTo>
                    <a:pt x="646" y="800"/>
                  </a:lnTo>
                  <a:lnTo>
                    <a:pt x="676" y="798"/>
                  </a:lnTo>
                  <a:lnTo>
                    <a:pt x="708" y="794"/>
                  </a:lnTo>
                  <a:lnTo>
                    <a:pt x="738" y="788"/>
                  </a:lnTo>
                  <a:lnTo>
                    <a:pt x="768" y="780"/>
                  </a:lnTo>
                  <a:lnTo>
                    <a:pt x="798" y="772"/>
                  </a:lnTo>
                  <a:lnTo>
                    <a:pt x="826" y="762"/>
                  </a:lnTo>
                  <a:lnTo>
                    <a:pt x="854" y="752"/>
                  </a:lnTo>
                  <a:lnTo>
                    <a:pt x="882" y="738"/>
                  </a:lnTo>
                  <a:lnTo>
                    <a:pt x="910" y="726"/>
                  </a:lnTo>
                  <a:lnTo>
                    <a:pt x="936" y="710"/>
                  </a:lnTo>
                  <a:lnTo>
                    <a:pt x="960" y="694"/>
                  </a:lnTo>
                  <a:lnTo>
                    <a:pt x="984" y="676"/>
                  </a:lnTo>
                  <a:lnTo>
                    <a:pt x="1008" y="658"/>
                  </a:lnTo>
                  <a:lnTo>
                    <a:pt x="1032" y="638"/>
                  </a:lnTo>
                  <a:lnTo>
                    <a:pt x="1052" y="618"/>
                  </a:lnTo>
                  <a:lnTo>
                    <a:pt x="1074" y="596"/>
                  </a:lnTo>
                  <a:lnTo>
                    <a:pt x="1092" y="574"/>
                  </a:lnTo>
                  <a:lnTo>
                    <a:pt x="1112" y="550"/>
                  </a:lnTo>
                  <a:lnTo>
                    <a:pt x="1128" y="526"/>
                  </a:lnTo>
                  <a:lnTo>
                    <a:pt x="1144" y="500"/>
                  </a:lnTo>
                  <a:lnTo>
                    <a:pt x="1160" y="474"/>
                  </a:lnTo>
                  <a:lnTo>
                    <a:pt x="1174" y="448"/>
                  </a:lnTo>
                  <a:lnTo>
                    <a:pt x="1186" y="420"/>
                  </a:lnTo>
                  <a:lnTo>
                    <a:pt x="1198" y="392"/>
                  </a:lnTo>
                  <a:lnTo>
                    <a:pt x="1206" y="364"/>
                  </a:lnTo>
                  <a:lnTo>
                    <a:pt x="1216" y="334"/>
                  </a:lnTo>
                  <a:lnTo>
                    <a:pt x="1222" y="304"/>
                  </a:lnTo>
                  <a:lnTo>
                    <a:pt x="1228" y="274"/>
                  </a:lnTo>
                  <a:lnTo>
                    <a:pt x="1232" y="242"/>
                  </a:lnTo>
                  <a:lnTo>
                    <a:pt x="1234" y="210"/>
                  </a:lnTo>
                  <a:lnTo>
                    <a:pt x="1236" y="178"/>
                  </a:lnTo>
                  <a:lnTo>
                    <a:pt x="1302" y="178"/>
                  </a:lnTo>
                  <a:lnTo>
                    <a:pt x="1124" y="0"/>
                  </a:lnTo>
                  <a:close/>
                </a:path>
              </a:pathLst>
            </a:custGeom>
            <a:solidFill>
              <a:schemeClr val="accent1"/>
            </a:solidFill>
            <a:ln>
              <a:noFill/>
            </a:ln>
          </p:spPr>
          <p:txBody>
            <a:bodyPr vert="horz" wrap="square" lIns="121941" tIns="60971" rIns="121941" bIns="60971" numCol="1" anchor="t" anchorCtr="0" compatLnSpc="1">
              <a:prstTxWarp prst="textNoShape">
                <a:avLst/>
              </a:prstTxWarp>
            </a:bodyPr>
            <a:lstStyle/>
            <a:p>
              <a:endParaRPr lang="zh-CN" altLang="en-US" dirty="0">
                <a:solidFill>
                  <a:schemeClr val="bg1"/>
                </a:solidFill>
                <a:latin typeface="+mj-ea"/>
                <a:ea typeface="+mj-ea"/>
              </a:endParaRPr>
            </a:p>
          </p:txBody>
        </p:sp>
        <p:sp>
          <p:nvSpPr>
            <p:cNvPr id="16" name="矩形 45"/>
            <p:cNvSpPr/>
            <p:nvPr/>
          </p:nvSpPr>
          <p:spPr>
            <a:xfrm rot="10800000">
              <a:off x="2795500" y="2666484"/>
              <a:ext cx="1039480" cy="782232"/>
            </a:xfrm>
            <a:custGeom>
              <a:avLst/>
              <a:gdLst>
                <a:gd name="connsiteX0" fmla="*/ 0 w 1511952"/>
                <a:gd name="connsiteY0" fmla="*/ 0 h 295978"/>
                <a:gd name="connsiteX1" fmla="*/ 1511952 w 1511952"/>
                <a:gd name="connsiteY1" fmla="*/ 0 h 295978"/>
                <a:gd name="connsiteX2" fmla="*/ 1511952 w 1511952"/>
                <a:gd name="connsiteY2" fmla="*/ 295978 h 295978"/>
                <a:gd name="connsiteX3" fmla="*/ 0 w 1511952"/>
                <a:gd name="connsiteY3" fmla="*/ 295978 h 295978"/>
                <a:gd name="connsiteX4" fmla="*/ 0 w 1511952"/>
                <a:gd name="connsiteY4" fmla="*/ 0 h 295978"/>
                <a:gd name="connsiteX0" fmla="*/ 0 w 1511952"/>
                <a:gd name="connsiteY0" fmla="*/ 105833 h 401811"/>
                <a:gd name="connsiteX1" fmla="*/ 1511952 w 1511952"/>
                <a:gd name="connsiteY1" fmla="*/ 105833 h 401811"/>
                <a:gd name="connsiteX2" fmla="*/ 1511952 w 1511952"/>
                <a:gd name="connsiteY2" fmla="*/ 401811 h 401811"/>
                <a:gd name="connsiteX3" fmla="*/ 0 w 1511952"/>
                <a:gd name="connsiteY3" fmla="*/ 401811 h 401811"/>
                <a:gd name="connsiteX4" fmla="*/ 0 w 1511952"/>
                <a:gd name="connsiteY4" fmla="*/ 105833 h 401811"/>
                <a:gd name="connsiteX0" fmla="*/ 0 w 1511952"/>
                <a:gd name="connsiteY0" fmla="*/ 171524 h 467502"/>
                <a:gd name="connsiteX1" fmla="*/ 1511952 w 1511952"/>
                <a:gd name="connsiteY1" fmla="*/ 171524 h 467502"/>
                <a:gd name="connsiteX2" fmla="*/ 1511952 w 1511952"/>
                <a:gd name="connsiteY2" fmla="*/ 467502 h 467502"/>
                <a:gd name="connsiteX3" fmla="*/ 0 w 1511952"/>
                <a:gd name="connsiteY3" fmla="*/ 467502 h 467502"/>
                <a:gd name="connsiteX4" fmla="*/ 0 w 1511952"/>
                <a:gd name="connsiteY4" fmla="*/ 171524 h 467502"/>
                <a:gd name="connsiteX0" fmla="*/ 0 w 1623871"/>
                <a:gd name="connsiteY0" fmla="*/ 216069 h 431085"/>
                <a:gd name="connsiteX1" fmla="*/ 1623871 w 1623871"/>
                <a:gd name="connsiteY1" fmla="*/ 135107 h 431085"/>
                <a:gd name="connsiteX2" fmla="*/ 1623871 w 1623871"/>
                <a:gd name="connsiteY2" fmla="*/ 431085 h 431085"/>
                <a:gd name="connsiteX3" fmla="*/ 111919 w 1623871"/>
                <a:gd name="connsiteY3" fmla="*/ 431085 h 431085"/>
                <a:gd name="connsiteX4" fmla="*/ 0 w 1623871"/>
                <a:gd name="connsiteY4" fmla="*/ 216069 h 431085"/>
                <a:gd name="connsiteX0" fmla="*/ 0 w 1811990"/>
                <a:gd name="connsiteY0" fmla="*/ 178613 h 393629"/>
                <a:gd name="connsiteX1" fmla="*/ 1811990 w 1811990"/>
                <a:gd name="connsiteY1" fmla="*/ 164326 h 393629"/>
                <a:gd name="connsiteX2" fmla="*/ 1623871 w 1811990"/>
                <a:gd name="connsiteY2" fmla="*/ 393629 h 393629"/>
                <a:gd name="connsiteX3" fmla="*/ 111919 w 1811990"/>
                <a:gd name="connsiteY3" fmla="*/ 393629 h 393629"/>
                <a:gd name="connsiteX4" fmla="*/ 0 w 1811990"/>
                <a:gd name="connsiteY4" fmla="*/ 178613 h 393629"/>
                <a:gd name="connsiteX0" fmla="*/ 0 w 1811990"/>
                <a:gd name="connsiteY0" fmla="*/ 313434 h 528450"/>
                <a:gd name="connsiteX1" fmla="*/ 1811990 w 1811990"/>
                <a:gd name="connsiteY1" fmla="*/ 299147 h 528450"/>
                <a:gd name="connsiteX2" fmla="*/ 1623871 w 1811990"/>
                <a:gd name="connsiteY2" fmla="*/ 528450 h 528450"/>
                <a:gd name="connsiteX3" fmla="*/ 111919 w 1811990"/>
                <a:gd name="connsiteY3" fmla="*/ 528450 h 528450"/>
                <a:gd name="connsiteX4" fmla="*/ 0 w 1811990"/>
                <a:gd name="connsiteY4" fmla="*/ 313434 h 528450"/>
                <a:gd name="connsiteX0" fmla="*/ 0 w 1811990"/>
                <a:gd name="connsiteY0" fmla="*/ 416193 h 631209"/>
                <a:gd name="connsiteX1" fmla="*/ 1811990 w 1811990"/>
                <a:gd name="connsiteY1" fmla="*/ 401906 h 631209"/>
                <a:gd name="connsiteX2" fmla="*/ 1623871 w 1811990"/>
                <a:gd name="connsiteY2" fmla="*/ 631209 h 631209"/>
                <a:gd name="connsiteX3" fmla="*/ 111919 w 1811990"/>
                <a:gd name="connsiteY3" fmla="*/ 631209 h 631209"/>
                <a:gd name="connsiteX4" fmla="*/ 0 w 1811990"/>
                <a:gd name="connsiteY4" fmla="*/ 416193 h 631209"/>
                <a:gd name="connsiteX0" fmla="*/ 160959 w 1972949"/>
                <a:gd name="connsiteY0" fmla="*/ 35768 h 250784"/>
                <a:gd name="connsiteX1" fmla="*/ 1972949 w 1972949"/>
                <a:gd name="connsiteY1" fmla="*/ 21481 h 250784"/>
                <a:gd name="connsiteX2" fmla="*/ 1784830 w 1972949"/>
                <a:gd name="connsiteY2" fmla="*/ 250784 h 250784"/>
                <a:gd name="connsiteX3" fmla="*/ 272878 w 1972949"/>
                <a:gd name="connsiteY3" fmla="*/ 250784 h 250784"/>
                <a:gd name="connsiteX4" fmla="*/ 160959 w 1972949"/>
                <a:gd name="connsiteY4" fmla="*/ 35768 h 250784"/>
                <a:gd name="connsiteX0" fmla="*/ 160959 w 1974753"/>
                <a:gd name="connsiteY0" fmla="*/ 53432 h 268448"/>
                <a:gd name="connsiteX1" fmla="*/ 1972949 w 1974753"/>
                <a:gd name="connsiteY1" fmla="*/ 39145 h 268448"/>
                <a:gd name="connsiteX2" fmla="*/ 1784830 w 1974753"/>
                <a:gd name="connsiteY2" fmla="*/ 268448 h 268448"/>
                <a:gd name="connsiteX3" fmla="*/ 272878 w 1974753"/>
                <a:gd name="connsiteY3" fmla="*/ 268448 h 268448"/>
                <a:gd name="connsiteX4" fmla="*/ 160959 w 1974753"/>
                <a:gd name="connsiteY4" fmla="*/ 53432 h 268448"/>
                <a:gd name="connsiteX0" fmla="*/ 160959 w 1974751"/>
                <a:gd name="connsiteY0" fmla="*/ 53432 h 311846"/>
                <a:gd name="connsiteX1" fmla="*/ 1972949 w 1974751"/>
                <a:gd name="connsiteY1" fmla="*/ 39145 h 311846"/>
                <a:gd name="connsiteX2" fmla="*/ 1784830 w 1974751"/>
                <a:gd name="connsiteY2" fmla="*/ 268448 h 311846"/>
                <a:gd name="connsiteX3" fmla="*/ 272878 w 1974751"/>
                <a:gd name="connsiteY3" fmla="*/ 268448 h 311846"/>
                <a:gd name="connsiteX4" fmla="*/ 160959 w 1974751"/>
                <a:gd name="connsiteY4" fmla="*/ 53432 h 311846"/>
                <a:gd name="connsiteX0" fmla="*/ 160959 w 1974753"/>
                <a:gd name="connsiteY0" fmla="*/ 53432 h 296225"/>
                <a:gd name="connsiteX1" fmla="*/ 1972949 w 1974753"/>
                <a:gd name="connsiteY1" fmla="*/ 39145 h 296225"/>
                <a:gd name="connsiteX2" fmla="*/ 1784830 w 1974753"/>
                <a:gd name="connsiteY2" fmla="*/ 268448 h 296225"/>
                <a:gd name="connsiteX3" fmla="*/ 272878 w 1974753"/>
                <a:gd name="connsiteY3" fmla="*/ 268448 h 296225"/>
                <a:gd name="connsiteX4" fmla="*/ 160959 w 1974753"/>
                <a:gd name="connsiteY4" fmla="*/ 53432 h 296225"/>
                <a:gd name="connsiteX0" fmla="*/ 122914 w 1936615"/>
                <a:gd name="connsiteY0" fmla="*/ 119803 h 362596"/>
                <a:gd name="connsiteX1" fmla="*/ 1934904 w 1936615"/>
                <a:gd name="connsiteY1" fmla="*/ 105516 h 362596"/>
                <a:gd name="connsiteX2" fmla="*/ 1746785 w 1936615"/>
                <a:gd name="connsiteY2" fmla="*/ 334819 h 362596"/>
                <a:gd name="connsiteX3" fmla="*/ 234833 w 1936615"/>
                <a:gd name="connsiteY3" fmla="*/ 334819 h 362596"/>
                <a:gd name="connsiteX4" fmla="*/ 122914 w 1936615"/>
                <a:gd name="connsiteY4" fmla="*/ 119803 h 362596"/>
                <a:gd name="connsiteX0" fmla="*/ 122914 w 2121812"/>
                <a:gd name="connsiteY0" fmla="*/ 177507 h 420300"/>
                <a:gd name="connsiteX1" fmla="*/ 1934904 w 2121812"/>
                <a:gd name="connsiteY1" fmla="*/ 163220 h 420300"/>
                <a:gd name="connsiteX2" fmla="*/ 1746785 w 2121812"/>
                <a:gd name="connsiteY2" fmla="*/ 392523 h 420300"/>
                <a:gd name="connsiteX3" fmla="*/ 234833 w 2121812"/>
                <a:gd name="connsiteY3" fmla="*/ 392523 h 420300"/>
                <a:gd name="connsiteX4" fmla="*/ 122914 w 2121812"/>
                <a:gd name="connsiteY4" fmla="*/ 177507 h 420300"/>
                <a:gd name="connsiteX0" fmla="*/ 121667 w 2160596"/>
                <a:gd name="connsiteY0" fmla="*/ 142002 h 750303"/>
                <a:gd name="connsiteX1" fmla="*/ 1933657 w 2160596"/>
                <a:gd name="connsiteY1" fmla="*/ 127715 h 750303"/>
                <a:gd name="connsiteX2" fmla="*/ 1745538 w 2160596"/>
                <a:gd name="connsiteY2" fmla="*/ 357018 h 750303"/>
                <a:gd name="connsiteX3" fmla="*/ 340073 w 2160596"/>
                <a:gd name="connsiteY3" fmla="*/ 747543 h 750303"/>
                <a:gd name="connsiteX4" fmla="*/ 121667 w 2160596"/>
                <a:gd name="connsiteY4" fmla="*/ 142002 h 750303"/>
                <a:gd name="connsiteX0" fmla="*/ 126823 w 2128132"/>
                <a:gd name="connsiteY0" fmla="*/ 80912 h 739617"/>
                <a:gd name="connsiteX1" fmla="*/ 1938813 w 2128132"/>
                <a:gd name="connsiteY1" fmla="*/ 66625 h 739617"/>
                <a:gd name="connsiteX2" fmla="*/ 1892677 w 2128132"/>
                <a:gd name="connsiteY2" fmla="*/ 638828 h 739617"/>
                <a:gd name="connsiteX3" fmla="*/ 345229 w 2128132"/>
                <a:gd name="connsiteY3" fmla="*/ 686453 h 739617"/>
                <a:gd name="connsiteX4" fmla="*/ 126823 w 2128132"/>
                <a:gd name="connsiteY4" fmla="*/ 80912 h 739617"/>
                <a:gd name="connsiteX0" fmla="*/ 150487 w 2151798"/>
                <a:gd name="connsiteY0" fmla="*/ 138337 h 797042"/>
                <a:gd name="connsiteX1" fmla="*/ 1962477 w 2151798"/>
                <a:gd name="connsiteY1" fmla="*/ 124050 h 797042"/>
                <a:gd name="connsiteX2" fmla="*/ 1916341 w 2151798"/>
                <a:gd name="connsiteY2" fmla="*/ 696253 h 797042"/>
                <a:gd name="connsiteX3" fmla="*/ 368893 w 2151798"/>
                <a:gd name="connsiteY3" fmla="*/ 743878 h 797042"/>
                <a:gd name="connsiteX4" fmla="*/ 150487 w 2151798"/>
                <a:gd name="connsiteY4" fmla="*/ 138337 h 797042"/>
                <a:gd name="connsiteX0" fmla="*/ 163275 w 2107709"/>
                <a:gd name="connsiteY0" fmla="*/ 120535 h 845635"/>
                <a:gd name="connsiteX1" fmla="*/ 1922021 w 2107709"/>
                <a:gd name="connsiteY1" fmla="*/ 168160 h 845635"/>
                <a:gd name="connsiteX2" fmla="*/ 1875885 w 2107709"/>
                <a:gd name="connsiteY2" fmla="*/ 740363 h 845635"/>
                <a:gd name="connsiteX3" fmla="*/ 328437 w 2107709"/>
                <a:gd name="connsiteY3" fmla="*/ 787988 h 845635"/>
                <a:gd name="connsiteX4" fmla="*/ 163275 w 2107709"/>
                <a:gd name="connsiteY4" fmla="*/ 120535 h 845635"/>
                <a:gd name="connsiteX0" fmla="*/ 163275 w 2186152"/>
                <a:gd name="connsiteY0" fmla="*/ 187705 h 912805"/>
                <a:gd name="connsiteX1" fmla="*/ 1922021 w 2186152"/>
                <a:gd name="connsiteY1" fmla="*/ 235330 h 912805"/>
                <a:gd name="connsiteX2" fmla="*/ 1875885 w 2186152"/>
                <a:gd name="connsiteY2" fmla="*/ 807533 h 912805"/>
                <a:gd name="connsiteX3" fmla="*/ 328437 w 2186152"/>
                <a:gd name="connsiteY3" fmla="*/ 855158 h 912805"/>
                <a:gd name="connsiteX4" fmla="*/ 163275 w 2186152"/>
                <a:gd name="connsiteY4" fmla="*/ 187705 h 912805"/>
                <a:gd name="connsiteX0" fmla="*/ 163275 w 2137129"/>
                <a:gd name="connsiteY0" fmla="*/ 189457 h 914557"/>
                <a:gd name="connsiteX1" fmla="*/ 1922021 w 2137129"/>
                <a:gd name="connsiteY1" fmla="*/ 237082 h 914557"/>
                <a:gd name="connsiteX2" fmla="*/ 1875885 w 2137129"/>
                <a:gd name="connsiteY2" fmla="*/ 809285 h 914557"/>
                <a:gd name="connsiteX3" fmla="*/ 328437 w 2137129"/>
                <a:gd name="connsiteY3" fmla="*/ 856910 h 914557"/>
                <a:gd name="connsiteX4" fmla="*/ 163275 w 2137129"/>
                <a:gd name="connsiteY4" fmla="*/ 189457 h 914557"/>
                <a:gd name="connsiteX0" fmla="*/ 186821 w 2685834"/>
                <a:gd name="connsiteY0" fmla="*/ 142129 h 867451"/>
                <a:gd name="connsiteX1" fmla="*/ 2584491 w 2685834"/>
                <a:gd name="connsiteY1" fmla="*/ 184991 h 867451"/>
                <a:gd name="connsiteX2" fmla="*/ 1899431 w 2685834"/>
                <a:gd name="connsiteY2" fmla="*/ 761957 h 867451"/>
                <a:gd name="connsiteX3" fmla="*/ 351983 w 2685834"/>
                <a:gd name="connsiteY3" fmla="*/ 809582 h 867451"/>
                <a:gd name="connsiteX4" fmla="*/ 186821 w 2685834"/>
                <a:gd name="connsiteY4" fmla="*/ 142129 h 867451"/>
                <a:gd name="connsiteX0" fmla="*/ 186821 w 2756339"/>
                <a:gd name="connsiteY0" fmla="*/ 201141 h 926463"/>
                <a:gd name="connsiteX1" fmla="*/ 2584491 w 2756339"/>
                <a:gd name="connsiteY1" fmla="*/ 244003 h 926463"/>
                <a:gd name="connsiteX2" fmla="*/ 1899431 w 2756339"/>
                <a:gd name="connsiteY2" fmla="*/ 820969 h 926463"/>
                <a:gd name="connsiteX3" fmla="*/ 351983 w 2756339"/>
                <a:gd name="connsiteY3" fmla="*/ 868594 h 926463"/>
                <a:gd name="connsiteX4" fmla="*/ 186821 w 2756339"/>
                <a:gd name="connsiteY4" fmla="*/ 201141 h 926463"/>
                <a:gd name="connsiteX0" fmla="*/ 198603 w 2768122"/>
                <a:gd name="connsiteY0" fmla="*/ 284982 h 1010304"/>
                <a:gd name="connsiteX1" fmla="*/ 2596273 w 2768122"/>
                <a:gd name="connsiteY1" fmla="*/ 327844 h 1010304"/>
                <a:gd name="connsiteX2" fmla="*/ 1911213 w 2768122"/>
                <a:gd name="connsiteY2" fmla="*/ 904810 h 1010304"/>
                <a:gd name="connsiteX3" fmla="*/ 363765 w 2768122"/>
                <a:gd name="connsiteY3" fmla="*/ 952435 h 1010304"/>
                <a:gd name="connsiteX4" fmla="*/ 198603 w 2768122"/>
                <a:gd name="connsiteY4" fmla="*/ 284982 h 1010304"/>
                <a:gd name="connsiteX0" fmla="*/ 229193 w 2627166"/>
                <a:gd name="connsiteY0" fmla="*/ 172727 h 840252"/>
                <a:gd name="connsiteX1" fmla="*/ 2626863 w 2627166"/>
                <a:gd name="connsiteY1" fmla="*/ 215589 h 840252"/>
                <a:gd name="connsiteX2" fmla="*/ 394355 w 2627166"/>
                <a:gd name="connsiteY2" fmla="*/ 840180 h 840252"/>
                <a:gd name="connsiteX3" fmla="*/ 229193 w 2627166"/>
                <a:gd name="connsiteY3" fmla="*/ 172727 h 840252"/>
                <a:gd name="connsiteX0" fmla="*/ 0 w 2397670"/>
                <a:gd name="connsiteY0" fmla="*/ 172727 h 215589"/>
                <a:gd name="connsiteX1" fmla="*/ 2397670 w 2397670"/>
                <a:gd name="connsiteY1" fmla="*/ 215589 h 215589"/>
                <a:gd name="connsiteX2" fmla="*/ 0 w 2397670"/>
                <a:gd name="connsiteY2" fmla="*/ 172727 h 215589"/>
                <a:gd name="connsiteX0" fmla="*/ 0 w 2388797"/>
                <a:gd name="connsiteY0" fmla="*/ 176263 h 176263"/>
                <a:gd name="connsiteX1" fmla="*/ 2388797 w 2388797"/>
                <a:gd name="connsiteY1" fmla="*/ 114350 h 176263"/>
                <a:gd name="connsiteX2" fmla="*/ 0 w 2388797"/>
                <a:gd name="connsiteY2" fmla="*/ 176263 h 176263"/>
                <a:gd name="connsiteX0" fmla="*/ 0 w 2388797"/>
                <a:gd name="connsiteY0" fmla="*/ 168967 h 168967"/>
                <a:gd name="connsiteX1" fmla="*/ 2388797 w 2388797"/>
                <a:gd name="connsiteY1" fmla="*/ 130867 h 168967"/>
                <a:gd name="connsiteX2" fmla="*/ 0 w 2388797"/>
                <a:gd name="connsiteY2" fmla="*/ 168967 h 168967"/>
                <a:gd name="connsiteX0" fmla="*/ 98544 w 2487341"/>
                <a:gd name="connsiteY0" fmla="*/ 287217 h 557332"/>
                <a:gd name="connsiteX1" fmla="*/ 2487341 w 2487341"/>
                <a:gd name="connsiteY1" fmla="*/ 249117 h 557332"/>
                <a:gd name="connsiteX2" fmla="*/ 98544 w 2487341"/>
                <a:gd name="connsiteY2" fmla="*/ 287217 h 557332"/>
                <a:gd name="connsiteX0" fmla="*/ 65757 w 2513543"/>
                <a:gd name="connsiteY0" fmla="*/ 436393 h 838087"/>
                <a:gd name="connsiteX1" fmla="*/ 2454554 w 2513543"/>
                <a:gd name="connsiteY1" fmla="*/ 398293 h 838087"/>
                <a:gd name="connsiteX2" fmla="*/ 65757 w 2513543"/>
                <a:gd name="connsiteY2" fmla="*/ 436393 h 838087"/>
                <a:gd name="connsiteX0" fmla="*/ 72144 w 2469823"/>
                <a:gd name="connsiteY0" fmla="*/ 383166 h 736189"/>
                <a:gd name="connsiteX1" fmla="*/ 2460941 w 2469823"/>
                <a:gd name="connsiteY1" fmla="*/ 345066 h 736189"/>
                <a:gd name="connsiteX2" fmla="*/ 72144 w 2469823"/>
                <a:gd name="connsiteY2" fmla="*/ 383166 h 736189"/>
                <a:gd name="connsiteX0" fmla="*/ 85 w 2399588"/>
                <a:gd name="connsiteY0" fmla="*/ 322200 h 610927"/>
                <a:gd name="connsiteX1" fmla="*/ 2388882 w 2399588"/>
                <a:gd name="connsiteY1" fmla="*/ 284100 h 610927"/>
                <a:gd name="connsiteX2" fmla="*/ 85 w 2399588"/>
                <a:gd name="connsiteY2" fmla="*/ 322200 h 610927"/>
                <a:gd name="connsiteX0" fmla="*/ 247 w 2399925"/>
                <a:gd name="connsiteY0" fmla="*/ 272591 h 507119"/>
                <a:gd name="connsiteX1" fmla="*/ 2389044 w 2399925"/>
                <a:gd name="connsiteY1" fmla="*/ 234491 h 507119"/>
                <a:gd name="connsiteX2" fmla="*/ 247 w 2399925"/>
                <a:gd name="connsiteY2" fmla="*/ 272591 h 507119"/>
                <a:gd name="connsiteX0" fmla="*/ 234 w 2389703"/>
                <a:gd name="connsiteY0" fmla="*/ 276359 h 514260"/>
                <a:gd name="connsiteX1" fmla="*/ 2389031 w 2389703"/>
                <a:gd name="connsiteY1" fmla="*/ 238259 h 514260"/>
                <a:gd name="connsiteX2" fmla="*/ 234 w 2389703"/>
                <a:gd name="connsiteY2" fmla="*/ 276359 h 514260"/>
              </a:gdLst>
              <a:ahLst/>
              <a:cxnLst>
                <a:cxn ang="0">
                  <a:pos x="connsiteX0" y="connsiteY0"/>
                </a:cxn>
                <a:cxn ang="0">
                  <a:pos x="connsiteX1" y="connsiteY1"/>
                </a:cxn>
                <a:cxn ang="0">
                  <a:pos x="connsiteX2" y="connsiteY2"/>
                </a:cxn>
              </a:cxnLst>
              <a:rect l="l" t="t" r="r" b="b"/>
              <a:pathLst>
                <a:path w="2389703" h="514260">
                  <a:moveTo>
                    <a:pt x="234" y="276359"/>
                  </a:moveTo>
                  <a:cubicBezTo>
                    <a:pt x="-27012" y="-61101"/>
                    <a:pt x="2342275" y="-107816"/>
                    <a:pt x="2389031" y="238259"/>
                  </a:cubicBezTo>
                  <a:cubicBezTo>
                    <a:pt x="2435787" y="584334"/>
                    <a:pt x="27480" y="613819"/>
                    <a:pt x="234" y="276359"/>
                  </a:cubicBezTo>
                  <a:close/>
                </a:path>
              </a:pathLst>
            </a:custGeom>
          </p:spPr>
          <p:txBody>
            <a:bodyPr wrap="none">
              <a:prstTxWarp prst="textArchUp">
                <a:avLst/>
              </a:prstTxWarp>
              <a:spAutoFit/>
            </a:bodyPr>
            <a:lstStyle/>
            <a:p>
              <a:pPr algn="ctr">
                <a:lnSpc>
                  <a:spcPct val="150000"/>
                </a:lnSpc>
              </a:pPr>
              <a:r>
                <a:rPr lang="zh-CN" altLang="en-US" sz="800" dirty="0">
                  <a:solidFill>
                    <a:schemeClr val="bg1"/>
                  </a:solidFill>
                  <a:latin typeface="+mj-ea"/>
                  <a:ea typeface="+mj-ea"/>
                </a:rPr>
                <a:t>Make good use of listening techniques</a:t>
              </a:r>
              <a:endParaRPr lang="en-US" altLang="zh-CN" sz="800" spc="150" dirty="0">
                <a:solidFill>
                  <a:schemeClr val="bg1"/>
                </a:solidFill>
                <a:latin typeface="+mj-ea"/>
                <a:ea typeface="+mj-ea"/>
              </a:endParaRPr>
            </a:p>
          </p:txBody>
        </p:sp>
      </p:grpSp>
      <p:grpSp>
        <p:nvGrpSpPr>
          <p:cNvPr id="17" name="组合 21"/>
          <p:cNvGrpSpPr/>
          <p:nvPr/>
        </p:nvGrpSpPr>
        <p:grpSpPr>
          <a:xfrm>
            <a:off x="6766747" y="2599315"/>
            <a:ext cx="549724" cy="549724"/>
            <a:chOff x="9020762" y="3428424"/>
            <a:chExt cx="732838" cy="732838"/>
          </a:xfrm>
        </p:grpSpPr>
        <p:sp>
          <p:nvSpPr>
            <p:cNvPr id="23" name="椭圆 22"/>
            <p:cNvSpPr/>
            <p:nvPr/>
          </p:nvSpPr>
          <p:spPr>
            <a:xfrm>
              <a:off x="9020762" y="3428424"/>
              <a:ext cx="732838" cy="732838"/>
            </a:xfrm>
            <a:prstGeom prst="ellipse">
              <a:avLst/>
            </a:prstGeom>
            <a:solidFill>
              <a:schemeClr val="accent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4" name="Freeform 61"/>
            <p:cNvSpPr>
              <a:spLocks noEditPoints="1"/>
            </p:cNvSpPr>
            <p:nvPr/>
          </p:nvSpPr>
          <p:spPr bwMode="auto">
            <a:xfrm>
              <a:off x="9226050" y="3633712"/>
              <a:ext cx="322263" cy="322263"/>
            </a:xfrm>
            <a:custGeom>
              <a:avLst/>
              <a:gdLst>
                <a:gd name="T0" fmla="*/ 890 w 1018"/>
                <a:gd name="T1" fmla="*/ 61 h 1017"/>
                <a:gd name="T2" fmla="*/ 876 w 1018"/>
                <a:gd name="T3" fmla="*/ 5 h 1017"/>
                <a:gd name="T4" fmla="*/ 147 w 1018"/>
                <a:gd name="T5" fmla="*/ 2 h 1017"/>
                <a:gd name="T6" fmla="*/ 127 w 1018"/>
                <a:gd name="T7" fmla="*/ 31 h 1017"/>
                <a:gd name="T8" fmla="*/ 131 w 1018"/>
                <a:gd name="T9" fmla="*/ 148 h 1017"/>
                <a:gd name="T10" fmla="*/ 24 w 1018"/>
                <a:gd name="T11" fmla="*/ 243 h 1017"/>
                <a:gd name="T12" fmla="*/ 3 w 1018"/>
                <a:gd name="T13" fmla="*/ 383 h 1017"/>
                <a:gd name="T14" fmla="*/ 61 w 1018"/>
                <a:gd name="T15" fmla="*/ 493 h 1017"/>
                <a:gd name="T16" fmla="*/ 170 w 1018"/>
                <a:gd name="T17" fmla="*/ 551 h 1017"/>
                <a:gd name="T18" fmla="*/ 274 w 1018"/>
                <a:gd name="T19" fmla="*/ 546 h 1017"/>
                <a:gd name="T20" fmla="*/ 382 w 1018"/>
                <a:gd name="T21" fmla="*/ 690 h 1017"/>
                <a:gd name="T22" fmla="*/ 410 w 1018"/>
                <a:gd name="T23" fmla="*/ 735 h 1017"/>
                <a:gd name="T24" fmla="*/ 410 w 1018"/>
                <a:gd name="T25" fmla="*/ 791 h 1017"/>
                <a:gd name="T26" fmla="*/ 379 w 1018"/>
                <a:gd name="T27" fmla="*/ 837 h 1017"/>
                <a:gd name="T28" fmla="*/ 318 w 1018"/>
                <a:gd name="T29" fmla="*/ 858 h 1017"/>
                <a:gd name="T30" fmla="*/ 248 w 1018"/>
                <a:gd name="T31" fmla="*/ 880 h 1017"/>
                <a:gd name="T32" fmla="*/ 197 w 1018"/>
                <a:gd name="T33" fmla="*/ 948 h 1017"/>
                <a:gd name="T34" fmla="*/ 196 w 1018"/>
                <a:gd name="T35" fmla="*/ 1003 h 1017"/>
                <a:gd name="T36" fmla="*/ 795 w 1018"/>
                <a:gd name="T37" fmla="*/ 1017 h 1017"/>
                <a:gd name="T38" fmla="*/ 826 w 1018"/>
                <a:gd name="T39" fmla="*/ 992 h 1017"/>
                <a:gd name="T40" fmla="*/ 812 w 1018"/>
                <a:gd name="T41" fmla="*/ 925 h 1017"/>
                <a:gd name="T42" fmla="*/ 750 w 1018"/>
                <a:gd name="T43" fmla="*/ 869 h 1017"/>
                <a:gd name="T44" fmla="*/ 681 w 1018"/>
                <a:gd name="T45" fmla="*/ 856 h 1017"/>
                <a:gd name="T46" fmla="*/ 633 w 1018"/>
                <a:gd name="T47" fmla="*/ 830 h 1017"/>
                <a:gd name="T48" fmla="*/ 605 w 1018"/>
                <a:gd name="T49" fmla="*/ 772 h 1017"/>
                <a:gd name="T50" fmla="*/ 616 w 1018"/>
                <a:gd name="T51" fmla="*/ 718 h 1017"/>
                <a:gd name="T52" fmla="*/ 639 w 1018"/>
                <a:gd name="T53" fmla="*/ 683 h 1017"/>
                <a:gd name="T54" fmla="*/ 774 w 1018"/>
                <a:gd name="T55" fmla="*/ 554 h 1017"/>
                <a:gd name="T56" fmla="*/ 887 w 1018"/>
                <a:gd name="T57" fmla="*/ 540 h 1017"/>
                <a:gd name="T58" fmla="*/ 983 w 1018"/>
                <a:gd name="T59" fmla="*/ 461 h 1017"/>
                <a:gd name="T60" fmla="*/ 1018 w 1018"/>
                <a:gd name="T61" fmla="*/ 342 h 1017"/>
                <a:gd name="T62" fmla="*/ 971 w 1018"/>
                <a:gd name="T63" fmla="*/ 210 h 1017"/>
                <a:gd name="T64" fmla="*/ 154 w 1018"/>
                <a:gd name="T65" fmla="*/ 481 h 1017"/>
                <a:gd name="T66" fmla="*/ 88 w 1018"/>
                <a:gd name="T67" fmla="*/ 426 h 1017"/>
                <a:gd name="T68" fmla="*/ 63 w 1018"/>
                <a:gd name="T69" fmla="*/ 345 h 1017"/>
                <a:gd name="T70" fmla="*/ 92 w 1018"/>
                <a:gd name="T71" fmla="*/ 256 h 1017"/>
                <a:gd name="T72" fmla="*/ 152 w 1018"/>
                <a:gd name="T73" fmla="*/ 252 h 1017"/>
                <a:gd name="T74" fmla="*/ 241 w 1018"/>
                <a:gd name="T75" fmla="*/ 488 h 1017"/>
                <a:gd name="T76" fmla="*/ 176 w 1018"/>
                <a:gd name="T77" fmla="*/ 487 h 1017"/>
                <a:gd name="T78" fmla="*/ 717 w 1018"/>
                <a:gd name="T79" fmla="*/ 925 h 1017"/>
                <a:gd name="T80" fmla="*/ 263 w 1018"/>
                <a:gd name="T81" fmla="*/ 954 h 1017"/>
                <a:gd name="T82" fmla="*/ 301 w 1018"/>
                <a:gd name="T83" fmla="*/ 925 h 1017"/>
                <a:gd name="T84" fmla="*/ 380 w 1018"/>
                <a:gd name="T85" fmla="*/ 910 h 1017"/>
                <a:gd name="T86" fmla="*/ 448 w 1018"/>
                <a:gd name="T87" fmla="*/ 854 h 1017"/>
                <a:gd name="T88" fmla="*/ 476 w 1018"/>
                <a:gd name="T89" fmla="*/ 778 h 1017"/>
                <a:gd name="T90" fmla="*/ 509 w 1018"/>
                <a:gd name="T91" fmla="*/ 795 h 1017"/>
                <a:gd name="T92" fmla="*/ 543 w 1018"/>
                <a:gd name="T93" fmla="*/ 778 h 1017"/>
                <a:gd name="T94" fmla="*/ 578 w 1018"/>
                <a:gd name="T95" fmla="*/ 865 h 1017"/>
                <a:gd name="T96" fmla="*/ 653 w 1018"/>
                <a:gd name="T97" fmla="*/ 915 h 1017"/>
                <a:gd name="T98" fmla="*/ 494 w 1018"/>
                <a:gd name="T99" fmla="*/ 709 h 1017"/>
                <a:gd name="T100" fmla="*/ 329 w 1018"/>
                <a:gd name="T101" fmla="*/ 511 h 1017"/>
                <a:gd name="T102" fmla="*/ 247 w 1018"/>
                <a:gd name="T103" fmla="*/ 342 h 1017"/>
                <a:gd name="T104" fmla="*/ 196 w 1018"/>
                <a:gd name="T105" fmla="*/ 132 h 1017"/>
                <a:gd name="T106" fmla="*/ 817 w 1018"/>
                <a:gd name="T107" fmla="*/ 164 h 1017"/>
                <a:gd name="T108" fmla="*/ 762 w 1018"/>
                <a:gd name="T109" fmla="*/ 369 h 1017"/>
                <a:gd name="T110" fmla="*/ 663 w 1018"/>
                <a:gd name="T111" fmla="*/ 550 h 1017"/>
                <a:gd name="T112" fmla="*/ 509 w 1018"/>
                <a:gd name="T113" fmla="*/ 722 h 1017"/>
                <a:gd name="T114" fmla="*/ 911 w 1018"/>
                <a:gd name="T115" fmla="*/ 448 h 1017"/>
                <a:gd name="T116" fmla="*/ 842 w 1018"/>
                <a:gd name="T117" fmla="*/ 487 h 1017"/>
                <a:gd name="T118" fmla="*/ 777 w 1018"/>
                <a:gd name="T119" fmla="*/ 489 h 1017"/>
                <a:gd name="T120" fmla="*/ 866 w 1018"/>
                <a:gd name="T121" fmla="*/ 252 h 1017"/>
                <a:gd name="T122" fmla="*/ 926 w 1018"/>
                <a:gd name="T123" fmla="*/ 257 h 1017"/>
                <a:gd name="T124" fmla="*/ 955 w 1018"/>
                <a:gd name="T125" fmla="*/ 345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8" h="1017">
                  <a:moveTo>
                    <a:pt x="887" y="148"/>
                  </a:moveTo>
                  <a:lnTo>
                    <a:pt x="887" y="148"/>
                  </a:lnTo>
                  <a:lnTo>
                    <a:pt x="884" y="147"/>
                  </a:lnTo>
                  <a:lnTo>
                    <a:pt x="884" y="147"/>
                  </a:lnTo>
                  <a:lnTo>
                    <a:pt x="887" y="119"/>
                  </a:lnTo>
                  <a:lnTo>
                    <a:pt x="889" y="90"/>
                  </a:lnTo>
                  <a:lnTo>
                    <a:pt x="890" y="61"/>
                  </a:lnTo>
                  <a:lnTo>
                    <a:pt x="890" y="31"/>
                  </a:lnTo>
                  <a:lnTo>
                    <a:pt x="890" y="31"/>
                  </a:lnTo>
                  <a:lnTo>
                    <a:pt x="890" y="26"/>
                  </a:lnTo>
                  <a:lnTo>
                    <a:pt x="888" y="19"/>
                  </a:lnTo>
                  <a:lnTo>
                    <a:pt x="885" y="14"/>
                  </a:lnTo>
                  <a:lnTo>
                    <a:pt x="882" y="10"/>
                  </a:lnTo>
                  <a:lnTo>
                    <a:pt x="876" y="5"/>
                  </a:lnTo>
                  <a:lnTo>
                    <a:pt x="871" y="2"/>
                  </a:lnTo>
                  <a:lnTo>
                    <a:pt x="866" y="0"/>
                  </a:lnTo>
                  <a:lnTo>
                    <a:pt x="859" y="0"/>
                  </a:lnTo>
                  <a:lnTo>
                    <a:pt x="160" y="0"/>
                  </a:lnTo>
                  <a:lnTo>
                    <a:pt x="160" y="0"/>
                  </a:lnTo>
                  <a:lnTo>
                    <a:pt x="153" y="0"/>
                  </a:lnTo>
                  <a:lnTo>
                    <a:pt x="147" y="2"/>
                  </a:lnTo>
                  <a:lnTo>
                    <a:pt x="141" y="5"/>
                  </a:lnTo>
                  <a:lnTo>
                    <a:pt x="137" y="10"/>
                  </a:lnTo>
                  <a:lnTo>
                    <a:pt x="133" y="14"/>
                  </a:lnTo>
                  <a:lnTo>
                    <a:pt x="130" y="19"/>
                  </a:lnTo>
                  <a:lnTo>
                    <a:pt x="129" y="26"/>
                  </a:lnTo>
                  <a:lnTo>
                    <a:pt x="127" y="31"/>
                  </a:lnTo>
                  <a:lnTo>
                    <a:pt x="127" y="31"/>
                  </a:lnTo>
                  <a:lnTo>
                    <a:pt x="127" y="61"/>
                  </a:lnTo>
                  <a:lnTo>
                    <a:pt x="130" y="90"/>
                  </a:lnTo>
                  <a:lnTo>
                    <a:pt x="132" y="119"/>
                  </a:lnTo>
                  <a:lnTo>
                    <a:pt x="134" y="147"/>
                  </a:lnTo>
                  <a:lnTo>
                    <a:pt x="134" y="147"/>
                  </a:lnTo>
                  <a:lnTo>
                    <a:pt x="131" y="148"/>
                  </a:lnTo>
                  <a:lnTo>
                    <a:pt x="131" y="148"/>
                  </a:lnTo>
                  <a:lnTo>
                    <a:pt x="110" y="157"/>
                  </a:lnTo>
                  <a:lnTo>
                    <a:pt x="93" y="168"/>
                  </a:lnTo>
                  <a:lnTo>
                    <a:pt x="76" y="180"/>
                  </a:lnTo>
                  <a:lnTo>
                    <a:pt x="61" y="194"/>
                  </a:lnTo>
                  <a:lnTo>
                    <a:pt x="47" y="210"/>
                  </a:lnTo>
                  <a:lnTo>
                    <a:pt x="35" y="226"/>
                  </a:lnTo>
                  <a:lnTo>
                    <a:pt x="24" y="243"/>
                  </a:lnTo>
                  <a:lnTo>
                    <a:pt x="16" y="263"/>
                  </a:lnTo>
                  <a:lnTo>
                    <a:pt x="8" y="281"/>
                  </a:lnTo>
                  <a:lnTo>
                    <a:pt x="4" y="301"/>
                  </a:lnTo>
                  <a:lnTo>
                    <a:pt x="1" y="322"/>
                  </a:lnTo>
                  <a:lnTo>
                    <a:pt x="0" y="342"/>
                  </a:lnTo>
                  <a:lnTo>
                    <a:pt x="0" y="363"/>
                  </a:lnTo>
                  <a:lnTo>
                    <a:pt x="3" y="383"/>
                  </a:lnTo>
                  <a:lnTo>
                    <a:pt x="8" y="404"/>
                  </a:lnTo>
                  <a:lnTo>
                    <a:pt x="15" y="425"/>
                  </a:lnTo>
                  <a:lnTo>
                    <a:pt x="15" y="425"/>
                  </a:lnTo>
                  <a:lnTo>
                    <a:pt x="24" y="443"/>
                  </a:lnTo>
                  <a:lnTo>
                    <a:pt x="35" y="461"/>
                  </a:lnTo>
                  <a:lnTo>
                    <a:pt x="47" y="478"/>
                  </a:lnTo>
                  <a:lnTo>
                    <a:pt x="61" y="493"/>
                  </a:lnTo>
                  <a:lnTo>
                    <a:pt x="76" y="507"/>
                  </a:lnTo>
                  <a:lnTo>
                    <a:pt x="93" y="519"/>
                  </a:lnTo>
                  <a:lnTo>
                    <a:pt x="110" y="530"/>
                  </a:lnTo>
                  <a:lnTo>
                    <a:pt x="130" y="540"/>
                  </a:lnTo>
                  <a:lnTo>
                    <a:pt x="130" y="540"/>
                  </a:lnTo>
                  <a:lnTo>
                    <a:pt x="150" y="546"/>
                  </a:lnTo>
                  <a:lnTo>
                    <a:pt x="170" y="551"/>
                  </a:lnTo>
                  <a:lnTo>
                    <a:pt x="191" y="555"/>
                  </a:lnTo>
                  <a:lnTo>
                    <a:pt x="211" y="556"/>
                  </a:lnTo>
                  <a:lnTo>
                    <a:pt x="211" y="556"/>
                  </a:lnTo>
                  <a:lnTo>
                    <a:pt x="227" y="555"/>
                  </a:lnTo>
                  <a:lnTo>
                    <a:pt x="243" y="554"/>
                  </a:lnTo>
                  <a:lnTo>
                    <a:pt x="259" y="550"/>
                  </a:lnTo>
                  <a:lnTo>
                    <a:pt x="274" y="546"/>
                  </a:lnTo>
                  <a:lnTo>
                    <a:pt x="274" y="546"/>
                  </a:lnTo>
                  <a:lnTo>
                    <a:pt x="301" y="586"/>
                  </a:lnTo>
                  <a:lnTo>
                    <a:pt x="327" y="621"/>
                  </a:lnTo>
                  <a:lnTo>
                    <a:pt x="353" y="654"/>
                  </a:lnTo>
                  <a:lnTo>
                    <a:pt x="379" y="683"/>
                  </a:lnTo>
                  <a:lnTo>
                    <a:pt x="379" y="683"/>
                  </a:lnTo>
                  <a:lnTo>
                    <a:pt x="382" y="690"/>
                  </a:lnTo>
                  <a:lnTo>
                    <a:pt x="386" y="695"/>
                  </a:lnTo>
                  <a:lnTo>
                    <a:pt x="386" y="695"/>
                  </a:lnTo>
                  <a:lnTo>
                    <a:pt x="393" y="703"/>
                  </a:lnTo>
                  <a:lnTo>
                    <a:pt x="398" y="710"/>
                  </a:lnTo>
                  <a:lnTo>
                    <a:pt x="402" y="718"/>
                  </a:lnTo>
                  <a:lnTo>
                    <a:pt x="406" y="726"/>
                  </a:lnTo>
                  <a:lnTo>
                    <a:pt x="410" y="735"/>
                  </a:lnTo>
                  <a:lnTo>
                    <a:pt x="412" y="744"/>
                  </a:lnTo>
                  <a:lnTo>
                    <a:pt x="413" y="753"/>
                  </a:lnTo>
                  <a:lnTo>
                    <a:pt x="414" y="763"/>
                  </a:lnTo>
                  <a:lnTo>
                    <a:pt x="414" y="763"/>
                  </a:lnTo>
                  <a:lnTo>
                    <a:pt x="413" y="772"/>
                  </a:lnTo>
                  <a:lnTo>
                    <a:pt x="412" y="782"/>
                  </a:lnTo>
                  <a:lnTo>
                    <a:pt x="410" y="791"/>
                  </a:lnTo>
                  <a:lnTo>
                    <a:pt x="406" y="799"/>
                  </a:lnTo>
                  <a:lnTo>
                    <a:pt x="402" y="808"/>
                  </a:lnTo>
                  <a:lnTo>
                    <a:pt x="398" y="816"/>
                  </a:lnTo>
                  <a:lnTo>
                    <a:pt x="393" y="824"/>
                  </a:lnTo>
                  <a:lnTo>
                    <a:pt x="386" y="830"/>
                  </a:lnTo>
                  <a:lnTo>
                    <a:pt x="386" y="830"/>
                  </a:lnTo>
                  <a:lnTo>
                    <a:pt x="379" y="837"/>
                  </a:lnTo>
                  <a:lnTo>
                    <a:pt x="371" y="842"/>
                  </a:lnTo>
                  <a:lnTo>
                    <a:pt x="364" y="847"/>
                  </a:lnTo>
                  <a:lnTo>
                    <a:pt x="355" y="851"/>
                  </a:lnTo>
                  <a:lnTo>
                    <a:pt x="346" y="854"/>
                  </a:lnTo>
                  <a:lnTo>
                    <a:pt x="337" y="856"/>
                  </a:lnTo>
                  <a:lnTo>
                    <a:pt x="328" y="858"/>
                  </a:lnTo>
                  <a:lnTo>
                    <a:pt x="318" y="858"/>
                  </a:lnTo>
                  <a:lnTo>
                    <a:pt x="318" y="858"/>
                  </a:lnTo>
                  <a:lnTo>
                    <a:pt x="306" y="859"/>
                  </a:lnTo>
                  <a:lnTo>
                    <a:pt x="293" y="861"/>
                  </a:lnTo>
                  <a:lnTo>
                    <a:pt x="281" y="865"/>
                  </a:lnTo>
                  <a:lnTo>
                    <a:pt x="269" y="869"/>
                  </a:lnTo>
                  <a:lnTo>
                    <a:pt x="257" y="874"/>
                  </a:lnTo>
                  <a:lnTo>
                    <a:pt x="248" y="880"/>
                  </a:lnTo>
                  <a:lnTo>
                    <a:pt x="237" y="887"/>
                  </a:lnTo>
                  <a:lnTo>
                    <a:pt x="228" y="896"/>
                  </a:lnTo>
                  <a:lnTo>
                    <a:pt x="220" y="904"/>
                  </a:lnTo>
                  <a:lnTo>
                    <a:pt x="212" y="915"/>
                  </a:lnTo>
                  <a:lnTo>
                    <a:pt x="207" y="925"/>
                  </a:lnTo>
                  <a:lnTo>
                    <a:pt x="202" y="937"/>
                  </a:lnTo>
                  <a:lnTo>
                    <a:pt x="197" y="948"/>
                  </a:lnTo>
                  <a:lnTo>
                    <a:pt x="194" y="960"/>
                  </a:lnTo>
                  <a:lnTo>
                    <a:pt x="192" y="973"/>
                  </a:lnTo>
                  <a:lnTo>
                    <a:pt x="191" y="986"/>
                  </a:lnTo>
                  <a:lnTo>
                    <a:pt x="191" y="986"/>
                  </a:lnTo>
                  <a:lnTo>
                    <a:pt x="192" y="992"/>
                  </a:lnTo>
                  <a:lnTo>
                    <a:pt x="194" y="998"/>
                  </a:lnTo>
                  <a:lnTo>
                    <a:pt x="196" y="1003"/>
                  </a:lnTo>
                  <a:lnTo>
                    <a:pt x="200" y="1008"/>
                  </a:lnTo>
                  <a:lnTo>
                    <a:pt x="205" y="1012"/>
                  </a:lnTo>
                  <a:lnTo>
                    <a:pt x="210" y="1015"/>
                  </a:lnTo>
                  <a:lnTo>
                    <a:pt x="217" y="1017"/>
                  </a:lnTo>
                  <a:lnTo>
                    <a:pt x="223" y="1017"/>
                  </a:lnTo>
                  <a:lnTo>
                    <a:pt x="795" y="1017"/>
                  </a:lnTo>
                  <a:lnTo>
                    <a:pt x="795" y="1017"/>
                  </a:lnTo>
                  <a:lnTo>
                    <a:pt x="801" y="1017"/>
                  </a:lnTo>
                  <a:lnTo>
                    <a:pt x="808" y="1015"/>
                  </a:lnTo>
                  <a:lnTo>
                    <a:pt x="813" y="1012"/>
                  </a:lnTo>
                  <a:lnTo>
                    <a:pt x="817" y="1008"/>
                  </a:lnTo>
                  <a:lnTo>
                    <a:pt x="822" y="1003"/>
                  </a:lnTo>
                  <a:lnTo>
                    <a:pt x="825" y="998"/>
                  </a:lnTo>
                  <a:lnTo>
                    <a:pt x="826" y="992"/>
                  </a:lnTo>
                  <a:lnTo>
                    <a:pt x="827" y="986"/>
                  </a:lnTo>
                  <a:lnTo>
                    <a:pt x="827" y="986"/>
                  </a:lnTo>
                  <a:lnTo>
                    <a:pt x="826" y="973"/>
                  </a:lnTo>
                  <a:lnTo>
                    <a:pt x="825" y="960"/>
                  </a:lnTo>
                  <a:lnTo>
                    <a:pt x="822" y="948"/>
                  </a:lnTo>
                  <a:lnTo>
                    <a:pt x="817" y="937"/>
                  </a:lnTo>
                  <a:lnTo>
                    <a:pt x="812" y="925"/>
                  </a:lnTo>
                  <a:lnTo>
                    <a:pt x="806" y="915"/>
                  </a:lnTo>
                  <a:lnTo>
                    <a:pt x="798" y="904"/>
                  </a:lnTo>
                  <a:lnTo>
                    <a:pt x="790" y="896"/>
                  </a:lnTo>
                  <a:lnTo>
                    <a:pt x="781" y="887"/>
                  </a:lnTo>
                  <a:lnTo>
                    <a:pt x="771" y="880"/>
                  </a:lnTo>
                  <a:lnTo>
                    <a:pt x="761" y="874"/>
                  </a:lnTo>
                  <a:lnTo>
                    <a:pt x="750" y="869"/>
                  </a:lnTo>
                  <a:lnTo>
                    <a:pt x="738" y="865"/>
                  </a:lnTo>
                  <a:lnTo>
                    <a:pt x="725" y="861"/>
                  </a:lnTo>
                  <a:lnTo>
                    <a:pt x="713" y="859"/>
                  </a:lnTo>
                  <a:lnTo>
                    <a:pt x="699" y="858"/>
                  </a:lnTo>
                  <a:lnTo>
                    <a:pt x="699" y="858"/>
                  </a:lnTo>
                  <a:lnTo>
                    <a:pt x="691" y="858"/>
                  </a:lnTo>
                  <a:lnTo>
                    <a:pt x="681" y="856"/>
                  </a:lnTo>
                  <a:lnTo>
                    <a:pt x="673" y="854"/>
                  </a:lnTo>
                  <a:lnTo>
                    <a:pt x="663" y="851"/>
                  </a:lnTo>
                  <a:lnTo>
                    <a:pt x="655" y="847"/>
                  </a:lnTo>
                  <a:lnTo>
                    <a:pt x="647" y="842"/>
                  </a:lnTo>
                  <a:lnTo>
                    <a:pt x="639" y="837"/>
                  </a:lnTo>
                  <a:lnTo>
                    <a:pt x="633" y="830"/>
                  </a:lnTo>
                  <a:lnTo>
                    <a:pt x="633" y="830"/>
                  </a:lnTo>
                  <a:lnTo>
                    <a:pt x="626" y="824"/>
                  </a:lnTo>
                  <a:lnTo>
                    <a:pt x="620" y="816"/>
                  </a:lnTo>
                  <a:lnTo>
                    <a:pt x="616" y="808"/>
                  </a:lnTo>
                  <a:lnTo>
                    <a:pt x="611" y="799"/>
                  </a:lnTo>
                  <a:lnTo>
                    <a:pt x="608" y="791"/>
                  </a:lnTo>
                  <a:lnTo>
                    <a:pt x="606" y="782"/>
                  </a:lnTo>
                  <a:lnTo>
                    <a:pt x="605" y="772"/>
                  </a:lnTo>
                  <a:lnTo>
                    <a:pt x="605" y="763"/>
                  </a:lnTo>
                  <a:lnTo>
                    <a:pt x="605" y="763"/>
                  </a:lnTo>
                  <a:lnTo>
                    <a:pt x="605" y="753"/>
                  </a:lnTo>
                  <a:lnTo>
                    <a:pt x="606" y="744"/>
                  </a:lnTo>
                  <a:lnTo>
                    <a:pt x="608" y="735"/>
                  </a:lnTo>
                  <a:lnTo>
                    <a:pt x="611" y="726"/>
                  </a:lnTo>
                  <a:lnTo>
                    <a:pt x="616" y="718"/>
                  </a:lnTo>
                  <a:lnTo>
                    <a:pt x="620" y="710"/>
                  </a:lnTo>
                  <a:lnTo>
                    <a:pt x="626" y="703"/>
                  </a:lnTo>
                  <a:lnTo>
                    <a:pt x="633" y="695"/>
                  </a:lnTo>
                  <a:lnTo>
                    <a:pt x="633" y="695"/>
                  </a:lnTo>
                  <a:lnTo>
                    <a:pt x="637" y="690"/>
                  </a:lnTo>
                  <a:lnTo>
                    <a:pt x="639" y="683"/>
                  </a:lnTo>
                  <a:lnTo>
                    <a:pt x="639" y="683"/>
                  </a:lnTo>
                  <a:lnTo>
                    <a:pt x="665" y="654"/>
                  </a:lnTo>
                  <a:lnTo>
                    <a:pt x="691" y="622"/>
                  </a:lnTo>
                  <a:lnTo>
                    <a:pt x="718" y="586"/>
                  </a:lnTo>
                  <a:lnTo>
                    <a:pt x="743" y="546"/>
                  </a:lnTo>
                  <a:lnTo>
                    <a:pt x="743" y="546"/>
                  </a:lnTo>
                  <a:lnTo>
                    <a:pt x="758" y="550"/>
                  </a:lnTo>
                  <a:lnTo>
                    <a:pt x="774" y="554"/>
                  </a:lnTo>
                  <a:lnTo>
                    <a:pt x="791" y="555"/>
                  </a:lnTo>
                  <a:lnTo>
                    <a:pt x="806" y="556"/>
                  </a:lnTo>
                  <a:lnTo>
                    <a:pt x="806" y="556"/>
                  </a:lnTo>
                  <a:lnTo>
                    <a:pt x="827" y="555"/>
                  </a:lnTo>
                  <a:lnTo>
                    <a:pt x="847" y="551"/>
                  </a:lnTo>
                  <a:lnTo>
                    <a:pt x="868" y="546"/>
                  </a:lnTo>
                  <a:lnTo>
                    <a:pt x="887" y="540"/>
                  </a:lnTo>
                  <a:lnTo>
                    <a:pt x="887" y="540"/>
                  </a:lnTo>
                  <a:lnTo>
                    <a:pt x="906" y="530"/>
                  </a:lnTo>
                  <a:lnTo>
                    <a:pt x="925" y="519"/>
                  </a:lnTo>
                  <a:lnTo>
                    <a:pt x="941" y="507"/>
                  </a:lnTo>
                  <a:lnTo>
                    <a:pt x="956" y="493"/>
                  </a:lnTo>
                  <a:lnTo>
                    <a:pt x="970" y="478"/>
                  </a:lnTo>
                  <a:lnTo>
                    <a:pt x="983" y="461"/>
                  </a:lnTo>
                  <a:lnTo>
                    <a:pt x="993" y="443"/>
                  </a:lnTo>
                  <a:lnTo>
                    <a:pt x="1002" y="425"/>
                  </a:lnTo>
                  <a:lnTo>
                    <a:pt x="1002" y="425"/>
                  </a:lnTo>
                  <a:lnTo>
                    <a:pt x="1009" y="404"/>
                  </a:lnTo>
                  <a:lnTo>
                    <a:pt x="1014" y="383"/>
                  </a:lnTo>
                  <a:lnTo>
                    <a:pt x="1017" y="363"/>
                  </a:lnTo>
                  <a:lnTo>
                    <a:pt x="1018" y="342"/>
                  </a:lnTo>
                  <a:lnTo>
                    <a:pt x="1017" y="322"/>
                  </a:lnTo>
                  <a:lnTo>
                    <a:pt x="1014" y="301"/>
                  </a:lnTo>
                  <a:lnTo>
                    <a:pt x="1008" y="281"/>
                  </a:lnTo>
                  <a:lnTo>
                    <a:pt x="1002" y="263"/>
                  </a:lnTo>
                  <a:lnTo>
                    <a:pt x="993" y="243"/>
                  </a:lnTo>
                  <a:lnTo>
                    <a:pt x="983" y="226"/>
                  </a:lnTo>
                  <a:lnTo>
                    <a:pt x="971" y="210"/>
                  </a:lnTo>
                  <a:lnTo>
                    <a:pt x="957" y="194"/>
                  </a:lnTo>
                  <a:lnTo>
                    <a:pt x="942" y="180"/>
                  </a:lnTo>
                  <a:lnTo>
                    <a:pt x="925" y="168"/>
                  </a:lnTo>
                  <a:lnTo>
                    <a:pt x="906" y="157"/>
                  </a:lnTo>
                  <a:lnTo>
                    <a:pt x="887" y="148"/>
                  </a:lnTo>
                  <a:lnTo>
                    <a:pt x="887" y="148"/>
                  </a:lnTo>
                  <a:close/>
                  <a:moveTo>
                    <a:pt x="154" y="481"/>
                  </a:moveTo>
                  <a:lnTo>
                    <a:pt x="154" y="481"/>
                  </a:lnTo>
                  <a:lnTo>
                    <a:pt x="140" y="474"/>
                  </a:lnTo>
                  <a:lnTo>
                    <a:pt x="129" y="467"/>
                  </a:lnTo>
                  <a:lnTo>
                    <a:pt x="117" y="458"/>
                  </a:lnTo>
                  <a:lnTo>
                    <a:pt x="106" y="448"/>
                  </a:lnTo>
                  <a:lnTo>
                    <a:pt x="96" y="438"/>
                  </a:lnTo>
                  <a:lnTo>
                    <a:pt x="88" y="426"/>
                  </a:lnTo>
                  <a:lnTo>
                    <a:pt x="80" y="413"/>
                  </a:lnTo>
                  <a:lnTo>
                    <a:pt x="74" y="400"/>
                  </a:lnTo>
                  <a:lnTo>
                    <a:pt x="74" y="400"/>
                  </a:lnTo>
                  <a:lnTo>
                    <a:pt x="70" y="386"/>
                  </a:lnTo>
                  <a:lnTo>
                    <a:pt x="66" y="373"/>
                  </a:lnTo>
                  <a:lnTo>
                    <a:pt x="64" y="359"/>
                  </a:lnTo>
                  <a:lnTo>
                    <a:pt x="63" y="345"/>
                  </a:lnTo>
                  <a:lnTo>
                    <a:pt x="63" y="331"/>
                  </a:lnTo>
                  <a:lnTo>
                    <a:pt x="65" y="319"/>
                  </a:lnTo>
                  <a:lnTo>
                    <a:pt x="68" y="305"/>
                  </a:lnTo>
                  <a:lnTo>
                    <a:pt x="73" y="292"/>
                  </a:lnTo>
                  <a:lnTo>
                    <a:pt x="78" y="280"/>
                  </a:lnTo>
                  <a:lnTo>
                    <a:pt x="85" y="268"/>
                  </a:lnTo>
                  <a:lnTo>
                    <a:pt x="92" y="256"/>
                  </a:lnTo>
                  <a:lnTo>
                    <a:pt x="101" y="247"/>
                  </a:lnTo>
                  <a:lnTo>
                    <a:pt x="110" y="236"/>
                  </a:lnTo>
                  <a:lnTo>
                    <a:pt x="120" y="227"/>
                  </a:lnTo>
                  <a:lnTo>
                    <a:pt x="132" y="219"/>
                  </a:lnTo>
                  <a:lnTo>
                    <a:pt x="144" y="212"/>
                  </a:lnTo>
                  <a:lnTo>
                    <a:pt x="144" y="212"/>
                  </a:lnTo>
                  <a:lnTo>
                    <a:pt x="152" y="252"/>
                  </a:lnTo>
                  <a:lnTo>
                    <a:pt x="162" y="290"/>
                  </a:lnTo>
                  <a:lnTo>
                    <a:pt x="173" y="326"/>
                  </a:lnTo>
                  <a:lnTo>
                    <a:pt x="184" y="361"/>
                  </a:lnTo>
                  <a:lnTo>
                    <a:pt x="197" y="395"/>
                  </a:lnTo>
                  <a:lnTo>
                    <a:pt x="211" y="428"/>
                  </a:lnTo>
                  <a:lnTo>
                    <a:pt x="226" y="459"/>
                  </a:lnTo>
                  <a:lnTo>
                    <a:pt x="241" y="488"/>
                  </a:lnTo>
                  <a:lnTo>
                    <a:pt x="241" y="488"/>
                  </a:lnTo>
                  <a:lnTo>
                    <a:pt x="230" y="490"/>
                  </a:lnTo>
                  <a:lnTo>
                    <a:pt x="220" y="491"/>
                  </a:lnTo>
                  <a:lnTo>
                    <a:pt x="209" y="491"/>
                  </a:lnTo>
                  <a:lnTo>
                    <a:pt x="197" y="491"/>
                  </a:lnTo>
                  <a:lnTo>
                    <a:pt x="187" y="490"/>
                  </a:lnTo>
                  <a:lnTo>
                    <a:pt x="176" y="487"/>
                  </a:lnTo>
                  <a:lnTo>
                    <a:pt x="165" y="485"/>
                  </a:lnTo>
                  <a:lnTo>
                    <a:pt x="154" y="481"/>
                  </a:lnTo>
                  <a:lnTo>
                    <a:pt x="154" y="481"/>
                  </a:lnTo>
                  <a:close/>
                  <a:moveTo>
                    <a:pt x="699" y="922"/>
                  </a:moveTo>
                  <a:lnTo>
                    <a:pt x="699" y="922"/>
                  </a:lnTo>
                  <a:lnTo>
                    <a:pt x="709" y="923"/>
                  </a:lnTo>
                  <a:lnTo>
                    <a:pt x="717" y="925"/>
                  </a:lnTo>
                  <a:lnTo>
                    <a:pt x="725" y="927"/>
                  </a:lnTo>
                  <a:lnTo>
                    <a:pt x="733" y="931"/>
                  </a:lnTo>
                  <a:lnTo>
                    <a:pt x="739" y="935"/>
                  </a:lnTo>
                  <a:lnTo>
                    <a:pt x="746" y="941"/>
                  </a:lnTo>
                  <a:lnTo>
                    <a:pt x="751" y="947"/>
                  </a:lnTo>
                  <a:lnTo>
                    <a:pt x="755" y="954"/>
                  </a:lnTo>
                  <a:lnTo>
                    <a:pt x="263" y="954"/>
                  </a:lnTo>
                  <a:lnTo>
                    <a:pt x="263" y="954"/>
                  </a:lnTo>
                  <a:lnTo>
                    <a:pt x="268" y="947"/>
                  </a:lnTo>
                  <a:lnTo>
                    <a:pt x="273" y="941"/>
                  </a:lnTo>
                  <a:lnTo>
                    <a:pt x="279" y="935"/>
                  </a:lnTo>
                  <a:lnTo>
                    <a:pt x="286" y="931"/>
                  </a:lnTo>
                  <a:lnTo>
                    <a:pt x="294" y="927"/>
                  </a:lnTo>
                  <a:lnTo>
                    <a:pt x="301" y="925"/>
                  </a:lnTo>
                  <a:lnTo>
                    <a:pt x="310" y="923"/>
                  </a:lnTo>
                  <a:lnTo>
                    <a:pt x="318" y="922"/>
                  </a:lnTo>
                  <a:lnTo>
                    <a:pt x="318" y="922"/>
                  </a:lnTo>
                  <a:lnTo>
                    <a:pt x="333" y="922"/>
                  </a:lnTo>
                  <a:lnTo>
                    <a:pt x="350" y="919"/>
                  </a:lnTo>
                  <a:lnTo>
                    <a:pt x="365" y="915"/>
                  </a:lnTo>
                  <a:lnTo>
                    <a:pt x="380" y="910"/>
                  </a:lnTo>
                  <a:lnTo>
                    <a:pt x="394" y="903"/>
                  </a:lnTo>
                  <a:lnTo>
                    <a:pt x="406" y="896"/>
                  </a:lnTo>
                  <a:lnTo>
                    <a:pt x="419" y="886"/>
                  </a:lnTo>
                  <a:lnTo>
                    <a:pt x="431" y="875"/>
                  </a:lnTo>
                  <a:lnTo>
                    <a:pt x="431" y="875"/>
                  </a:lnTo>
                  <a:lnTo>
                    <a:pt x="440" y="865"/>
                  </a:lnTo>
                  <a:lnTo>
                    <a:pt x="448" y="854"/>
                  </a:lnTo>
                  <a:lnTo>
                    <a:pt x="456" y="842"/>
                  </a:lnTo>
                  <a:lnTo>
                    <a:pt x="462" y="830"/>
                  </a:lnTo>
                  <a:lnTo>
                    <a:pt x="468" y="817"/>
                  </a:lnTo>
                  <a:lnTo>
                    <a:pt x="471" y="805"/>
                  </a:lnTo>
                  <a:lnTo>
                    <a:pt x="474" y="792"/>
                  </a:lnTo>
                  <a:lnTo>
                    <a:pt x="476" y="778"/>
                  </a:lnTo>
                  <a:lnTo>
                    <a:pt x="476" y="778"/>
                  </a:lnTo>
                  <a:lnTo>
                    <a:pt x="490" y="788"/>
                  </a:lnTo>
                  <a:lnTo>
                    <a:pt x="490" y="788"/>
                  </a:lnTo>
                  <a:lnTo>
                    <a:pt x="494" y="792"/>
                  </a:lnTo>
                  <a:lnTo>
                    <a:pt x="500" y="793"/>
                  </a:lnTo>
                  <a:lnTo>
                    <a:pt x="504" y="795"/>
                  </a:lnTo>
                  <a:lnTo>
                    <a:pt x="509" y="795"/>
                  </a:lnTo>
                  <a:lnTo>
                    <a:pt x="509" y="795"/>
                  </a:lnTo>
                  <a:lnTo>
                    <a:pt x="514" y="795"/>
                  </a:lnTo>
                  <a:lnTo>
                    <a:pt x="519" y="793"/>
                  </a:lnTo>
                  <a:lnTo>
                    <a:pt x="523" y="792"/>
                  </a:lnTo>
                  <a:lnTo>
                    <a:pt x="528" y="788"/>
                  </a:lnTo>
                  <a:lnTo>
                    <a:pt x="528" y="788"/>
                  </a:lnTo>
                  <a:lnTo>
                    <a:pt x="543" y="778"/>
                  </a:lnTo>
                  <a:lnTo>
                    <a:pt x="543" y="778"/>
                  </a:lnTo>
                  <a:lnTo>
                    <a:pt x="544" y="792"/>
                  </a:lnTo>
                  <a:lnTo>
                    <a:pt x="547" y="805"/>
                  </a:lnTo>
                  <a:lnTo>
                    <a:pt x="551" y="817"/>
                  </a:lnTo>
                  <a:lnTo>
                    <a:pt x="557" y="830"/>
                  </a:lnTo>
                  <a:lnTo>
                    <a:pt x="562" y="842"/>
                  </a:lnTo>
                  <a:lnTo>
                    <a:pt x="570" y="854"/>
                  </a:lnTo>
                  <a:lnTo>
                    <a:pt x="578" y="865"/>
                  </a:lnTo>
                  <a:lnTo>
                    <a:pt x="588" y="875"/>
                  </a:lnTo>
                  <a:lnTo>
                    <a:pt x="588" y="875"/>
                  </a:lnTo>
                  <a:lnTo>
                    <a:pt x="600" y="886"/>
                  </a:lnTo>
                  <a:lnTo>
                    <a:pt x="611" y="896"/>
                  </a:lnTo>
                  <a:lnTo>
                    <a:pt x="625" y="903"/>
                  </a:lnTo>
                  <a:lnTo>
                    <a:pt x="639" y="910"/>
                  </a:lnTo>
                  <a:lnTo>
                    <a:pt x="653" y="915"/>
                  </a:lnTo>
                  <a:lnTo>
                    <a:pt x="668" y="919"/>
                  </a:lnTo>
                  <a:lnTo>
                    <a:pt x="684" y="922"/>
                  </a:lnTo>
                  <a:lnTo>
                    <a:pt x="699" y="922"/>
                  </a:lnTo>
                  <a:lnTo>
                    <a:pt x="699" y="922"/>
                  </a:lnTo>
                  <a:close/>
                  <a:moveTo>
                    <a:pt x="509" y="722"/>
                  </a:moveTo>
                  <a:lnTo>
                    <a:pt x="509" y="722"/>
                  </a:lnTo>
                  <a:lnTo>
                    <a:pt x="494" y="709"/>
                  </a:lnTo>
                  <a:lnTo>
                    <a:pt x="476" y="692"/>
                  </a:lnTo>
                  <a:lnTo>
                    <a:pt x="456" y="672"/>
                  </a:lnTo>
                  <a:lnTo>
                    <a:pt x="432" y="647"/>
                  </a:lnTo>
                  <a:lnTo>
                    <a:pt x="408" y="618"/>
                  </a:lnTo>
                  <a:lnTo>
                    <a:pt x="382" y="586"/>
                  </a:lnTo>
                  <a:lnTo>
                    <a:pt x="355" y="550"/>
                  </a:lnTo>
                  <a:lnTo>
                    <a:pt x="329" y="511"/>
                  </a:lnTo>
                  <a:lnTo>
                    <a:pt x="316" y="489"/>
                  </a:lnTo>
                  <a:lnTo>
                    <a:pt x="303" y="467"/>
                  </a:lnTo>
                  <a:lnTo>
                    <a:pt x="292" y="444"/>
                  </a:lnTo>
                  <a:lnTo>
                    <a:pt x="280" y="420"/>
                  </a:lnTo>
                  <a:lnTo>
                    <a:pt x="268" y="395"/>
                  </a:lnTo>
                  <a:lnTo>
                    <a:pt x="257" y="369"/>
                  </a:lnTo>
                  <a:lnTo>
                    <a:pt x="247" y="342"/>
                  </a:lnTo>
                  <a:lnTo>
                    <a:pt x="237" y="315"/>
                  </a:lnTo>
                  <a:lnTo>
                    <a:pt x="228" y="286"/>
                  </a:lnTo>
                  <a:lnTo>
                    <a:pt x="220" y="257"/>
                  </a:lnTo>
                  <a:lnTo>
                    <a:pt x="212" y="227"/>
                  </a:lnTo>
                  <a:lnTo>
                    <a:pt x="206" y="196"/>
                  </a:lnTo>
                  <a:lnTo>
                    <a:pt x="200" y="164"/>
                  </a:lnTo>
                  <a:lnTo>
                    <a:pt x="196" y="132"/>
                  </a:lnTo>
                  <a:lnTo>
                    <a:pt x="193" y="98"/>
                  </a:lnTo>
                  <a:lnTo>
                    <a:pt x="192" y="63"/>
                  </a:lnTo>
                  <a:lnTo>
                    <a:pt x="827" y="63"/>
                  </a:lnTo>
                  <a:lnTo>
                    <a:pt x="827" y="63"/>
                  </a:lnTo>
                  <a:lnTo>
                    <a:pt x="825" y="98"/>
                  </a:lnTo>
                  <a:lnTo>
                    <a:pt x="822" y="132"/>
                  </a:lnTo>
                  <a:lnTo>
                    <a:pt x="817" y="164"/>
                  </a:lnTo>
                  <a:lnTo>
                    <a:pt x="812" y="196"/>
                  </a:lnTo>
                  <a:lnTo>
                    <a:pt x="806" y="227"/>
                  </a:lnTo>
                  <a:lnTo>
                    <a:pt x="798" y="257"/>
                  </a:lnTo>
                  <a:lnTo>
                    <a:pt x="791" y="286"/>
                  </a:lnTo>
                  <a:lnTo>
                    <a:pt x="781" y="315"/>
                  </a:lnTo>
                  <a:lnTo>
                    <a:pt x="771" y="342"/>
                  </a:lnTo>
                  <a:lnTo>
                    <a:pt x="762" y="369"/>
                  </a:lnTo>
                  <a:lnTo>
                    <a:pt x="750" y="395"/>
                  </a:lnTo>
                  <a:lnTo>
                    <a:pt x="739" y="420"/>
                  </a:lnTo>
                  <a:lnTo>
                    <a:pt x="726" y="444"/>
                  </a:lnTo>
                  <a:lnTo>
                    <a:pt x="714" y="467"/>
                  </a:lnTo>
                  <a:lnTo>
                    <a:pt x="702" y="489"/>
                  </a:lnTo>
                  <a:lnTo>
                    <a:pt x="689" y="511"/>
                  </a:lnTo>
                  <a:lnTo>
                    <a:pt x="663" y="550"/>
                  </a:lnTo>
                  <a:lnTo>
                    <a:pt x="636" y="586"/>
                  </a:lnTo>
                  <a:lnTo>
                    <a:pt x="610" y="618"/>
                  </a:lnTo>
                  <a:lnTo>
                    <a:pt x="586" y="647"/>
                  </a:lnTo>
                  <a:lnTo>
                    <a:pt x="563" y="672"/>
                  </a:lnTo>
                  <a:lnTo>
                    <a:pt x="542" y="692"/>
                  </a:lnTo>
                  <a:lnTo>
                    <a:pt x="523" y="709"/>
                  </a:lnTo>
                  <a:lnTo>
                    <a:pt x="509" y="722"/>
                  </a:lnTo>
                  <a:lnTo>
                    <a:pt x="509" y="722"/>
                  </a:lnTo>
                  <a:close/>
                  <a:moveTo>
                    <a:pt x="943" y="400"/>
                  </a:moveTo>
                  <a:lnTo>
                    <a:pt x="943" y="400"/>
                  </a:lnTo>
                  <a:lnTo>
                    <a:pt x="936" y="413"/>
                  </a:lnTo>
                  <a:lnTo>
                    <a:pt x="929" y="426"/>
                  </a:lnTo>
                  <a:lnTo>
                    <a:pt x="920" y="438"/>
                  </a:lnTo>
                  <a:lnTo>
                    <a:pt x="911" y="448"/>
                  </a:lnTo>
                  <a:lnTo>
                    <a:pt x="900" y="458"/>
                  </a:lnTo>
                  <a:lnTo>
                    <a:pt x="889" y="467"/>
                  </a:lnTo>
                  <a:lnTo>
                    <a:pt x="876" y="474"/>
                  </a:lnTo>
                  <a:lnTo>
                    <a:pt x="864" y="481"/>
                  </a:lnTo>
                  <a:lnTo>
                    <a:pt x="864" y="481"/>
                  </a:lnTo>
                  <a:lnTo>
                    <a:pt x="853" y="485"/>
                  </a:lnTo>
                  <a:lnTo>
                    <a:pt x="842" y="487"/>
                  </a:lnTo>
                  <a:lnTo>
                    <a:pt x="831" y="490"/>
                  </a:lnTo>
                  <a:lnTo>
                    <a:pt x="821" y="491"/>
                  </a:lnTo>
                  <a:lnTo>
                    <a:pt x="809" y="491"/>
                  </a:lnTo>
                  <a:lnTo>
                    <a:pt x="798" y="491"/>
                  </a:lnTo>
                  <a:lnTo>
                    <a:pt x="787" y="490"/>
                  </a:lnTo>
                  <a:lnTo>
                    <a:pt x="777" y="489"/>
                  </a:lnTo>
                  <a:lnTo>
                    <a:pt x="777" y="489"/>
                  </a:lnTo>
                  <a:lnTo>
                    <a:pt x="792" y="459"/>
                  </a:lnTo>
                  <a:lnTo>
                    <a:pt x="807" y="428"/>
                  </a:lnTo>
                  <a:lnTo>
                    <a:pt x="821" y="396"/>
                  </a:lnTo>
                  <a:lnTo>
                    <a:pt x="833" y="361"/>
                  </a:lnTo>
                  <a:lnTo>
                    <a:pt x="845" y="326"/>
                  </a:lnTo>
                  <a:lnTo>
                    <a:pt x="856" y="290"/>
                  </a:lnTo>
                  <a:lnTo>
                    <a:pt x="866" y="252"/>
                  </a:lnTo>
                  <a:lnTo>
                    <a:pt x="874" y="212"/>
                  </a:lnTo>
                  <a:lnTo>
                    <a:pt x="874" y="212"/>
                  </a:lnTo>
                  <a:lnTo>
                    <a:pt x="886" y="220"/>
                  </a:lnTo>
                  <a:lnTo>
                    <a:pt x="898" y="227"/>
                  </a:lnTo>
                  <a:lnTo>
                    <a:pt x="908" y="237"/>
                  </a:lnTo>
                  <a:lnTo>
                    <a:pt x="917" y="247"/>
                  </a:lnTo>
                  <a:lnTo>
                    <a:pt x="926" y="257"/>
                  </a:lnTo>
                  <a:lnTo>
                    <a:pt x="933" y="268"/>
                  </a:lnTo>
                  <a:lnTo>
                    <a:pt x="940" y="280"/>
                  </a:lnTo>
                  <a:lnTo>
                    <a:pt x="945" y="293"/>
                  </a:lnTo>
                  <a:lnTo>
                    <a:pt x="949" y="306"/>
                  </a:lnTo>
                  <a:lnTo>
                    <a:pt x="952" y="319"/>
                  </a:lnTo>
                  <a:lnTo>
                    <a:pt x="954" y="332"/>
                  </a:lnTo>
                  <a:lnTo>
                    <a:pt x="955" y="345"/>
                  </a:lnTo>
                  <a:lnTo>
                    <a:pt x="954" y="359"/>
                  </a:lnTo>
                  <a:lnTo>
                    <a:pt x="952" y="373"/>
                  </a:lnTo>
                  <a:lnTo>
                    <a:pt x="948" y="386"/>
                  </a:lnTo>
                  <a:lnTo>
                    <a:pt x="943" y="400"/>
                  </a:lnTo>
                  <a:lnTo>
                    <a:pt x="943" y="400"/>
                  </a:lnTo>
                  <a:close/>
                </a:path>
              </a:pathLst>
            </a:custGeom>
            <a:solidFill>
              <a:schemeClr val="bg1"/>
            </a:solidFill>
            <a:ln>
              <a:noFill/>
            </a:ln>
          </p:spPr>
          <p:txBody>
            <a:bodyPr vert="horz" wrap="square" lIns="91456" tIns="45728" rIns="91456" bIns="45728" numCol="1" anchor="t" anchorCtr="0" compatLnSpc="1">
              <a:prstTxWarp prst="textNoShape">
                <a:avLst/>
              </a:prstTxWarp>
            </a:bodyPr>
            <a:lstStyle/>
            <a:p>
              <a:endParaRPr lang="zh-CN" altLang="en-US">
                <a:solidFill>
                  <a:schemeClr val="tx2"/>
                </a:solidFill>
              </a:endParaRPr>
            </a:p>
          </p:txBody>
        </p:sp>
      </p:grpSp>
      <p:grpSp>
        <p:nvGrpSpPr>
          <p:cNvPr id="18" name="组合 24"/>
          <p:cNvGrpSpPr/>
          <p:nvPr/>
        </p:nvGrpSpPr>
        <p:grpSpPr>
          <a:xfrm>
            <a:off x="1775932" y="2599315"/>
            <a:ext cx="549724" cy="549724"/>
            <a:chOff x="2367498" y="3428424"/>
            <a:chExt cx="732838" cy="732838"/>
          </a:xfrm>
        </p:grpSpPr>
        <p:sp>
          <p:nvSpPr>
            <p:cNvPr id="26" name="椭圆 25"/>
            <p:cNvSpPr/>
            <p:nvPr/>
          </p:nvSpPr>
          <p:spPr>
            <a:xfrm>
              <a:off x="2367498" y="3428424"/>
              <a:ext cx="732838" cy="732838"/>
            </a:xfrm>
            <a:prstGeom prst="ellipse">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7" name="Freeform 82"/>
            <p:cNvSpPr>
              <a:spLocks noEditPoints="1"/>
            </p:cNvSpPr>
            <p:nvPr/>
          </p:nvSpPr>
          <p:spPr bwMode="auto">
            <a:xfrm>
              <a:off x="2622792" y="3633712"/>
              <a:ext cx="222250" cy="322263"/>
            </a:xfrm>
            <a:custGeom>
              <a:avLst/>
              <a:gdLst>
                <a:gd name="T0" fmla="*/ 695 w 700"/>
                <a:gd name="T1" fmla="*/ 430 h 1017"/>
                <a:gd name="T2" fmla="*/ 685 w 700"/>
                <a:gd name="T3" fmla="*/ 418 h 1017"/>
                <a:gd name="T4" fmla="*/ 667 w 700"/>
                <a:gd name="T5" fmla="*/ 413 h 1017"/>
                <a:gd name="T6" fmla="*/ 445 w 700"/>
                <a:gd name="T7" fmla="*/ 31 h 1017"/>
                <a:gd name="T8" fmla="*/ 444 w 700"/>
                <a:gd name="T9" fmla="*/ 27 h 1017"/>
                <a:gd name="T10" fmla="*/ 441 w 700"/>
                <a:gd name="T11" fmla="*/ 17 h 1017"/>
                <a:gd name="T12" fmla="*/ 436 w 700"/>
                <a:gd name="T13" fmla="*/ 8 h 1017"/>
                <a:gd name="T14" fmla="*/ 427 w 700"/>
                <a:gd name="T15" fmla="*/ 3 h 1017"/>
                <a:gd name="T16" fmla="*/ 423 w 700"/>
                <a:gd name="T17" fmla="*/ 1 h 1017"/>
                <a:gd name="T18" fmla="*/ 413 w 700"/>
                <a:gd name="T19" fmla="*/ 0 h 1017"/>
                <a:gd name="T20" fmla="*/ 403 w 700"/>
                <a:gd name="T21" fmla="*/ 1 h 1017"/>
                <a:gd name="T22" fmla="*/ 394 w 700"/>
                <a:gd name="T23" fmla="*/ 6 h 1017"/>
                <a:gd name="T24" fmla="*/ 387 w 700"/>
                <a:gd name="T25" fmla="*/ 13 h 1017"/>
                <a:gd name="T26" fmla="*/ 5 w 700"/>
                <a:gd name="T27" fmla="*/ 554 h 1017"/>
                <a:gd name="T28" fmla="*/ 0 w 700"/>
                <a:gd name="T29" fmla="*/ 570 h 1017"/>
                <a:gd name="T30" fmla="*/ 3 w 700"/>
                <a:gd name="T31" fmla="*/ 587 h 1017"/>
                <a:gd name="T32" fmla="*/ 9 w 700"/>
                <a:gd name="T33" fmla="*/ 594 h 1017"/>
                <a:gd name="T34" fmla="*/ 23 w 700"/>
                <a:gd name="T35" fmla="*/ 603 h 1017"/>
                <a:gd name="T36" fmla="*/ 254 w 700"/>
                <a:gd name="T37" fmla="*/ 604 h 1017"/>
                <a:gd name="T38" fmla="*/ 254 w 700"/>
                <a:gd name="T39" fmla="*/ 986 h 1017"/>
                <a:gd name="T40" fmla="*/ 255 w 700"/>
                <a:gd name="T41" fmla="*/ 996 h 1017"/>
                <a:gd name="T42" fmla="*/ 261 w 700"/>
                <a:gd name="T43" fmla="*/ 1004 h 1017"/>
                <a:gd name="T44" fmla="*/ 267 w 700"/>
                <a:gd name="T45" fmla="*/ 1012 h 1017"/>
                <a:gd name="T46" fmla="*/ 276 w 700"/>
                <a:gd name="T47" fmla="*/ 1016 h 1017"/>
                <a:gd name="T48" fmla="*/ 281 w 700"/>
                <a:gd name="T49" fmla="*/ 1017 h 1017"/>
                <a:gd name="T50" fmla="*/ 285 w 700"/>
                <a:gd name="T51" fmla="*/ 1017 h 1017"/>
                <a:gd name="T52" fmla="*/ 300 w 700"/>
                <a:gd name="T53" fmla="*/ 1014 h 1017"/>
                <a:gd name="T54" fmla="*/ 312 w 700"/>
                <a:gd name="T55" fmla="*/ 1004 h 1017"/>
                <a:gd name="T56" fmla="*/ 693 w 700"/>
                <a:gd name="T57" fmla="*/ 463 h 1017"/>
                <a:gd name="T58" fmla="*/ 700 w 700"/>
                <a:gd name="T59" fmla="*/ 447 h 1017"/>
                <a:gd name="T60" fmla="*/ 695 w 700"/>
                <a:gd name="T61" fmla="*/ 430 h 1017"/>
                <a:gd name="T62" fmla="*/ 318 w 700"/>
                <a:gd name="T63" fmla="*/ 885 h 1017"/>
                <a:gd name="T64" fmla="*/ 318 w 700"/>
                <a:gd name="T65" fmla="*/ 572 h 1017"/>
                <a:gd name="T66" fmla="*/ 315 w 700"/>
                <a:gd name="T67" fmla="*/ 560 h 1017"/>
                <a:gd name="T68" fmla="*/ 308 w 700"/>
                <a:gd name="T69" fmla="*/ 549 h 1017"/>
                <a:gd name="T70" fmla="*/ 298 w 700"/>
                <a:gd name="T71" fmla="*/ 543 h 1017"/>
                <a:gd name="T72" fmla="*/ 285 w 700"/>
                <a:gd name="T73" fmla="*/ 541 h 1017"/>
                <a:gd name="T74" fmla="*/ 381 w 700"/>
                <a:gd name="T75" fmla="*/ 132 h 1017"/>
                <a:gd name="T76" fmla="*/ 381 w 700"/>
                <a:gd name="T77" fmla="*/ 445 h 1017"/>
                <a:gd name="T78" fmla="*/ 384 w 700"/>
                <a:gd name="T79" fmla="*/ 457 h 1017"/>
                <a:gd name="T80" fmla="*/ 391 w 700"/>
                <a:gd name="T81" fmla="*/ 468 h 1017"/>
                <a:gd name="T82" fmla="*/ 400 w 700"/>
                <a:gd name="T83" fmla="*/ 474 h 1017"/>
                <a:gd name="T84" fmla="*/ 413 w 700"/>
                <a:gd name="T85" fmla="*/ 476 h 1017"/>
                <a:gd name="T86" fmla="*/ 318 w 700"/>
                <a:gd name="T87" fmla="*/ 885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00" h="1017">
                  <a:moveTo>
                    <a:pt x="695" y="430"/>
                  </a:moveTo>
                  <a:lnTo>
                    <a:pt x="695" y="430"/>
                  </a:lnTo>
                  <a:lnTo>
                    <a:pt x="691" y="424"/>
                  </a:lnTo>
                  <a:lnTo>
                    <a:pt x="685" y="418"/>
                  </a:lnTo>
                  <a:lnTo>
                    <a:pt x="676" y="414"/>
                  </a:lnTo>
                  <a:lnTo>
                    <a:pt x="667" y="413"/>
                  </a:lnTo>
                  <a:lnTo>
                    <a:pt x="445" y="413"/>
                  </a:lnTo>
                  <a:lnTo>
                    <a:pt x="445" y="31"/>
                  </a:lnTo>
                  <a:lnTo>
                    <a:pt x="445" y="31"/>
                  </a:lnTo>
                  <a:lnTo>
                    <a:pt x="444" y="27"/>
                  </a:lnTo>
                  <a:lnTo>
                    <a:pt x="443" y="21"/>
                  </a:lnTo>
                  <a:lnTo>
                    <a:pt x="441" y="17"/>
                  </a:lnTo>
                  <a:lnTo>
                    <a:pt x="439" y="13"/>
                  </a:lnTo>
                  <a:lnTo>
                    <a:pt x="436" y="8"/>
                  </a:lnTo>
                  <a:lnTo>
                    <a:pt x="431" y="5"/>
                  </a:lnTo>
                  <a:lnTo>
                    <a:pt x="427" y="3"/>
                  </a:lnTo>
                  <a:lnTo>
                    <a:pt x="423" y="1"/>
                  </a:lnTo>
                  <a:lnTo>
                    <a:pt x="423" y="1"/>
                  </a:lnTo>
                  <a:lnTo>
                    <a:pt x="417" y="0"/>
                  </a:lnTo>
                  <a:lnTo>
                    <a:pt x="413" y="0"/>
                  </a:lnTo>
                  <a:lnTo>
                    <a:pt x="408" y="0"/>
                  </a:lnTo>
                  <a:lnTo>
                    <a:pt x="403" y="1"/>
                  </a:lnTo>
                  <a:lnTo>
                    <a:pt x="398" y="3"/>
                  </a:lnTo>
                  <a:lnTo>
                    <a:pt x="394" y="6"/>
                  </a:lnTo>
                  <a:lnTo>
                    <a:pt x="391" y="10"/>
                  </a:lnTo>
                  <a:lnTo>
                    <a:pt x="387" y="13"/>
                  </a:lnTo>
                  <a:lnTo>
                    <a:pt x="5" y="554"/>
                  </a:lnTo>
                  <a:lnTo>
                    <a:pt x="5" y="554"/>
                  </a:lnTo>
                  <a:lnTo>
                    <a:pt x="1" y="562"/>
                  </a:lnTo>
                  <a:lnTo>
                    <a:pt x="0" y="570"/>
                  </a:lnTo>
                  <a:lnTo>
                    <a:pt x="0" y="578"/>
                  </a:lnTo>
                  <a:lnTo>
                    <a:pt x="3" y="587"/>
                  </a:lnTo>
                  <a:lnTo>
                    <a:pt x="3" y="587"/>
                  </a:lnTo>
                  <a:lnTo>
                    <a:pt x="9" y="594"/>
                  </a:lnTo>
                  <a:lnTo>
                    <a:pt x="15" y="600"/>
                  </a:lnTo>
                  <a:lnTo>
                    <a:pt x="23" y="603"/>
                  </a:lnTo>
                  <a:lnTo>
                    <a:pt x="31" y="604"/>
                  </a:lnTo>
                  <a:lnTo>
                    <a:pt x="254" y="604"/>
                  </a:lnTo>
                  <a:lnTo>
                    <a:pt x="254" y="986"/>
                  </a:lnTo>
                  <a:lnTo>
                    <a:pt x="254" y="986"/>
                  </a:lnTo>
                  <a:lnTo>
                    <a:pt x="254" y="991"/>
                  </a:lnTo>
                  <a:lnTo>
                    <a:pt x="255" y="996"/>
                  </a:lnTo>
                  <a:lnTo>
                    <a:pt x="258" y="1000"/>
                  </a:lnTo>
                  <a:lnTo>
                    <a:pt x="261" y="1004"/>
                  </a:lnTo>
                  <a:lnTo>
                    <a:pt x="264" y="1008"/>
                  </a:lnTo>
                  <a:lnTo>
                    <a:pt x="267" y="1012"/>
                  </a:lnTo>
                  <a:lnTo>
                    <a:pt x="272" y="1014"/>
                  </a:lnTo>
                  <a:lnTo>
                    <a:pt x="276" y="1016"/>
                  </a:lnTo>
                  <a:lnTo>
                    <a:pt x="276" y="1016"/>
                  </a:lnTo>
                  <a:lnTo>
                    <a:pt x="281" y="1017"/>
                  </a:lnTo>
                  <a:lnTo>
                    <a:pt x="285" y="1017"/>
                  </a:lnTo>
                  <a:lnTo>
                    <a:pt x="285" y="1017"/>
                  </a:lnTo>
                  <a:lnTo>
                    <a:pt x="293" y="1017"/>
                  </a:lnTo>
                  <a:lnTo>
                    <a:pt x="300" y="1014"/>
                  </a:lnTo>
                  <a:lnTo>
                    <a:pt x="307" y="1009"/>
                  </a:lnTo>
                  <a:lnTo>
                    <a:pt x="312" y="1004"/>
                  </a:lnTo>
                  <a:lnTo>
                    <a:pt x="693" y="463"/>
                  </a:lnTo>
                  <a:lnTo>
                    <a:pt x="693" y="463"/>
                  </a:lnTo>
                  <a:lnTo>
                    <a:pt x="697" y="456"/>
                  </a:lnTo>
                  <a:lnTo>
                    <a:pt x="700" y="447"/>
                  </a:lnTo>
                  <a:lnTo>
                    <a:pt x="699" y="439"/>
                  </a:lnTo>
                  <a:lnTo>
                    <a:pt x="695" y="430"/>
                  </a:lnTo>
                  <a:lnTo>
                    <a:pt x="695" y="430"/>
                  </a:lnTo>
                  <a:close/>
                  <a:moveTo>
                    <a:pt x="318" y="885"/>
                  </a:moveTo>
                  <a:lnTo>
                    <a:pt x="318" y="572"/>
                  </a:lnTo>
                  <a:lnTo>
                    <a:pt x="318" y="572"/>
                  </a:lnTo>
                  <a:lnTo>
                    <a:pt x="318" y="565"/>
                  </a:lnTo>
                  <a:lnTo>
                    <a:pt x="315" y="560"/>
                  </a:lnTo>
                  <a:lnTo>
                    <a:pt x="312" y="555"/>
                  </a:lnTo>
                  <a:lnTo>
                    <a:pt x="308" y="549"/>
                  </a:lnTo>
                  <a:lnTo>
                    <a:pt x="304" y="546"/>
                  </a:lnTo>
                  <a:lnTo>
                    <a:pt x="298" y="543"/>
                  </a:lnTo>
                  <a:lnTo>
                    <a:pt x="292" y="541"/>
                  </a:lnTo>
                  <a:lnTo>
                    <a:pt x="285" y="541"/>
                  </a:lnTo>
                  <a:lnTo>
                    <a:pt x="93" y="541"/>
                  </a:lnTo>
                  <a:lnTo>
                    <a:pt x="381" y="132"/>
                  </a:lnTo>
                  <a:lnTo>
                    <a:pt x="381" y="445"/>
                  </a:lnTo>
                  <a:lnTo>
                    <a:pt x="381" y="445"/>
                  </a:lnTo>
                  <a:lnTo>
                    <a:pt x="382" y="452"/>
                  </a:lnTo>
                  <a:lnTo>
                    <a:pt x="384" y="457"/>
                  </a:lnTo>
                  <a:lnTo>
                    <a:pt x="386" y="462"/>
                  </a:lnTo>
                  <a:lnTo>
                    <a:pt x="391" y="468"/>
                  </a:lnTo>
                  <a:lnTo>
                    <a:pt x="395" y="471"/>
                  </a:lnTo>
                  <a:lnTo>
                    <a:pt x="400" y="474"/>
                  </a:lnTo>
                  <a:lnTo>
                    <a:pt x="407" y="476"/>
                  </a:lnTo>
                  <a:lnTo>
                    <a:pt x="413" y="476"/>
                  </a:lnTo>
                  <a:lnTo>
                    <a:pt x="606" y="476"/>
                  </a:lnTo>
                  <a:lnTo>
                    <a:pt x="318" y="885"/>
                  </a:lnTo>
                  <a:close/>
                </a:path>
              </a:pathLst>
            </a:custGeom>
            <a:solidFill>
              <a:schemeClr val="bg1"/>
            </a:solidFill>
            <a:ln>
              <a:noFill/>
            </a:ln>
          </p:spPr>
          <p:txBody>
            <a:bodyPr vert="horz" wrap="square" lIns="91456" tIns="45728" rIns="91456" bIns="45728" numCol="1" anchor="t" anchorCtr="0" compatLnSpc="1">
              <a:prstTxWarp prst="textNoShape">
                <a:avLst/>
              </a:prstTxWarp>
            </a:bodyPr>
            <a:lstStyle/>
            <a:p>
              <a:endParaRPr lang="zh-CN" altLang="en-US">
                <a:solidFill>
                  <a:schemeClr val="tx2"/>
                </a:solidFill>
              </a:endParaRPr>
            </a:p>
          </p:txBody>
        </p:sp>
      </p:grpSp>
      <p:grpSp>
        <p:nvGrpSpPr>
          <p:cNvPr id="19" name="组合 27"/>
          <p:cNvGrpSpPr/>
          <p:nvPr/>
        </p:nvGrpSpPr>
        <p:grpSpPr>
          <a:xfrm>
            <a:off x="5519043" y="2599315"/>
            <a:ext cx="549724" cy="549724"/>
            <a:chOff x="7357446" y="3428424"/>
            <a:chExt cx="732838" cy="732838"/>
          </a:xfrm>
        </p:grpSpPr>
        <p:sp>
          <p:nvSpPr>
            <p:cNvPr id="29" name="椭圆 28"/>
            <p:cNvSpPr/>
            <p:nvPr/>
          </p:nvSpPr>
          <p:spPr>
            <a:xfrm>
              <a:off x="7357446" y="3428424"/>
              <a:ext cx="732838" cy="732838"/>
            </a:xfrm>
            <a:prstGeom prst="ellipse">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30" name="Freeform 84"/>
            <p:cNvSpPr>
              <a:spLocks noEditPoints="1"/>
            </p:cNvSpPr>
            <p:nvPr/>
          </p:nvSpPr>
          <p:spPr bwMode="auto">
            <a:xfrm>
              <a:off x="7562734" y="3633712"/>
              <a:ext cx="322263" cy="322263"/>
            </a:xfrm>
            <a:custGeom>
              <a:avLst/>
              <a:gdLst>
                <a:gd name="T0" fmla="*/ 1017 w 1019"/>
                <a:gd name="T1" fmla="*/ 375 h 1017"/>
                <a:gd name="T2" fmla="*/ 1014 w 1019"/>
                <a:gd name="T3" fmla="*/ 366 h 1017"/>
                <a:gd name="T4" fmla="*/ 757 w 1019"/>
                <a:gd name="T5" fmla="*/ 13 h 1017"/>
                <a:gd name="T6" fmla="*/ 750 w 1019"/>
                <a:gd name="T7" fmla="*/ 6 h 1017"/>
                <a:gd name="T8" fmla="*/ 749 w 1019"/>
                <a:gd name="T9" fmla="*/ 5 h 1017"/>
                <a:gd name="T10" fmla="*/ 739 w 1019"/>
                <a:gd name="T11" fmla="*/ 1 h 1017"/>
                <a:gd name="T12" fmla="*/ 739 w 1019"/>
                <a:gd name="T13" fmla="*/ 1 h 1017"/>
                <a:gd name="T14" fmla="*/ 286 w 1019"/>
                <a:gd name="T15" fmla="*/ 0 h 1017"/>
                <a:gd name="T16" fmla="*/ 279 w 1019"/>
                <a:gd name="T17" fmla="*/ 1 h 1017"/>
                <a:gd name="T18" fmla="*/ 278 w 1019"/>
                <a:gd name="T19" fmla="*/ 1 h 1017"/>
                <a:gd name="T20" fmla="*/ 269 w 1019"/>
                <a:gd name="T21" fmla="*/ 5 h 1017"/>
                <a:gd name="T22" fmla="*/ 267 w 1019"/>
                <a:gd name="T23" fmla="*/ 6 h 1017"/>
                <a:gd name="T24" fmla="*/ 6 w 1019"/>
                <a:gd name="T25" fmla="*/ 363 h 1017"/>
                <a:gd name="T26" fmla="*/ 5 w 1019"/>
                <a:gd name="T27" fmla="*/ 365 h 1017"/>
                <a:gd name="T28" fmla="*/ 3 w 1019"/>
                <a:gd name="T29" fmla="*/ 369 h 1017"/>
                <a:gd name="T30" fmla="*/ 1 w 1019"/>
                <a:gd name="T31" fmla="*/ 373 h 1017"/>
                <a:gd name="T32" fmla="*/ 0 w 1019"/>
                <a:gd name="T33" fmla="*/ 382 h 1017"/>
                <a:gd name="T34" fmla="*/ 0 w 1019"/>
                <a:gd name="T35" fmla="*/ 386 h 1017"/>
                <a:gd name="T36" fmla="*/ 3 w 1019"/>
                <a:gd name="T37" fmla="*/ 395 h 1017"/>
                <a:gd name="T38" fmla="*/ 4 w 1019"/>
                <a:gd name="T39" fmla="*/ 396 h 1017"/>
                <a:gd name="T40" fmla="*/ 7 w 1019"/>
                <a:gd name="T41" fmla="*/ 401 h 1017"/>
                <a:gd name="T42" fmla="*/ 485 w 1019"/>
                <a:gd name="T43" fmla="*/ 1007 h 1017"/>
                <a:gd name="T44" fmla="*/ 490 w 1019"/>
                <a:gd name="T45" fmla="*/ 1011 h 1017"/>
                <a:gd name="T46" fmla="*/ 493 w 1019"/>
                <a:gd name="T47" fmla="*/ 1013 h 1017"/>
                <a:gd name="T48" fmla="*/ 496 w 1019"/>
                <a:gd name="T49" fmla="*/ 1015 h 1017"/>
                <a:gd name="T50" fmla="*/ 501 w 1019"/>
                <a:gd name="T51" fmla="*/ 1017 h 1017"/>
                <a:gd name="T52" fmla="*/ 509 w 1019"/>
                <a:gd name="T53" fmla="*/ 1017 h 1017"/>
                <a:gd name="T54" fmla="*/ 509 w 1019"/>
                <a:gd name="T55" fmla="*/ 1017 h 1017"/>
                <a:gd name="T56" fmla="*/ 515 w 1019"/>
                <a:gd name="T57" fmla="*/ 1017 h 1017"/>
                <a:gd name="T58" fmla="*/ 518 w 1019"/>
                <a:gd name="T59" fmla="*/ 1016 h 1017"/>
                <a:gd name="T60" fmla="*/ 524 w 1019"/>
                <a:gd name="T61" fmla="*/ 1013 h 1017"/>
                <a:gd name="T62" fmla="*/ 525 w 1019"/>
                <a:gd name="T63" fmla="*/ 1013 h 1017"/>
                <a:gd name="T64" fmla="*/ 532 w 1019"/>
                <a:gd name="T65" fmla="*/ 1007 h 1017"/>
                <a:gd name="T66" fmla="*/ 1008 w 1019"/>
                <a:gd name="T67" fmla="*/ 404 h 1017"/>
                <a:gd name="T68" fmla="*/ 1015 w 1019"/>
                <a:gd name="T69" fmla="*/ 394 h 1017"/>
                <a:gd name="T70" fmla="*/ 1019 w 1019"/>
                <a:gd name="T71" fmla="*/ 382 h 1017"/>
                <a:gd name="T72" fmla="*/ 691 w 1019"/>
                <a:gd name="T73" fmla="*/ 63 h 1017"/>
                <a:gd name="T74" fmla="*/ 327 w 1019"/>
                <a:gd name="T75" fmla="*/ 63 h 1017"/>
                <a:gd name="T76" fmla="*/ 328 w 1019"/>
                <a:gd name="T77" fmla="*/ 350 h 1017"/>
                <a:gd name="T78" fmla="*/ 97 w 1019"/>
                <a:gd name="T79" fmla="*/ 413 h 1017"/>
                <a:gd name="T80" fmla="*/ 97 w 1019"/>
                <a:gd name="T81" fmla="*/ 413 h 1017"/>
                <a:gd name="T82" fmla="*/ 610 w 1019"/>
                <a:gd name="T83" fmla="*/ 413 h 1017"/>
                <a:gd name="T84" fmla="*/ 675 w 1019"/>
                <a:gd name="T85" fmla="*/ 413 h 1017"/>
                <a:gd name="T86" fmla="*/ 689 w 1019"/>
                <a:gd name="T87" fmla="*/ 350 h 1017"/>
                <a:gd name="T88" fmla="*/ 689 w 1019"/>
                <a:gd name="T89" fmla="*/ 350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19" h="1017">
                  <a:moveTo>
                    <a:pt x="1018" y="376"/>
                  </a:moveTo>
                  <a:lnTo>
                    <a:pt x="1018" y="376"/>
                  </a:lnTo>
                  <a:lnTo>
                    <a:pt x="1017" y="375"/>
                  </a:lnTo>
                  <a:lnTo>
                    <a:pt x="1017" y="375"/>
                  </a:lnTo>
                  <a:lnTo>
                    <a:pt x="1015" y="371"/>
                  </a:lnTo>
                  <a:lnTo>
                    <a:pt x="1014" y="366"/>
                  </a:lnTo>
                  <a:lnTo>
                    <a:pt x="1011" y="363"/>
                  </a:lnTo>
                  <a:lnTo>
                    <a:pt x="1008" y="358"/>
                  </a:lnTo>
                  <a:lnTo>
                    <a:pt x="757" y="13"/>
                  </a:lnTo>
                  <a:lnTo>
                    <a:pt x="757" y="13"/>
                  </a:lnTo>
                  <a:lnTo>
                    <a:pt x="754" y="10"/>
                  </a:lnTo>
                  <a:lnTo>
                    <a:pt x="750" y="6"/>
                  </a:lnTo>
                  <a:lnTo>
                    <a:pt x="750" y="6"/>
                  </a:lnTo>
                  <a:lnTo>
                    <a:pt x="749" y="5"/>
                  </a:lnTo>
                  <a:lnTo>
                    <a:pt x="749" y="5"/>
                  </a:lnTo>
                  <a:lnTo>
                    <a:pt x="744" y="2"/>
                  </a:lnTo>
                  <a:lnTo>
                    <a:pt x="739" y="1"/>
                  </a:lnTo>
                  <a:lnTo>
                    <a:pt x="739" y="1"/>
                  </a:lnTo>
                  <a:lnTo>
                    <a:pt x="739" y="1"/>
                  </a:lnTo>
                  <a:lnTo>
                    <a:pt x="739" y="1"/>
                  </a:lnTo>
                  <a:lnTo>
                    <a:pt x="739" y="1"/>
                  </a:lnTo>
                  <a:lnTo>
                    <a:pt x="739" y="1"/>
                  </a:lnTo>
                  <a:lnTo>
                    <a:pt x="731" y="0"/>
                  </a:lnTo>
                  <a:lnTo>
                    <a:pt x="286" y="0"/>
                  </a:lnTo>
                  <a:lnTo>
                    <a:pt x="286" y="0"/>
                  </a:lnTo>
                  <a:lnTo>
                    <a:pt x="279" y="1"/>
                  </a:lnTo>
                  <a:lnTo>
                    <a:pt x="279" y="1"/>
                  </a:lnTo>
                  <a:lnTo>
                    <a:pt x="278" y="1"/>
                  </a:lnTo>
                  <a:lnTo>
                    <a:pt x="278" y="1"/>
                  </a:lnTo>
                  <a:lnTo>
                    <a:pt x="278" y="1"/>
                  </a:lnTo>
                  <a:lnTo>
                    <a:pt x="278" y="1"/>
                  </a:lnTo>
                  <a:lnTo>
                    <a:pt x="273" y="2"/>
                  </a:lnTo>
                  <a:lnTo>
                    <a:pt x="269" y="5"/>
                  </a:lnTo>
                  <a:lnTo>
                    <a:pt x="269" y="5"/>
                  </a:lnTo>
                  <a:lnTo>
                    <a:pt x="267" y="6"/>
                  </a:lnTo>
                  <a:lnTo>
                    <a:pt x="267" y="6"/>
                  </a:lnTo>
                  <a:lnTo>
                    <a:pt x="263" y="10"/>
                  </a:lnTo>
                  <a:lnTo>
                    <a:pt x="260" y="13"/>
                  </a:lnTo>
                  <a:lnTo>
                    <a:pt x="6" y="363"/>
                  </a:lnTo>
                  <a:lnTo>
                    <a:pt x="6" y="363"/>
                  </a:lnTo>
                  <a:lnTo>
                    <a:pt x="5" y="365"/>
                  </a:lnTo>
                  <a:lnTo>
                    <a:pt x="5" y="365"/>
                  </a:lnTo>
                  <a:lnTo>
                    <a:pt x="3" y="368"/>
                  </a:lnTo>
                  <a:lnTo>
                    <a:pt x="3" y="368"/>
                  </a:lnTo>
                  <a:lnTo>
                    <a:pt x="3" y="369"/>
                  </a:lnTo>
                  <a:lnTo>
                    <a:pt x="3" y="369"/>
                  </a:lnTo>
                  <a:lnTo>
                    <a:pt x="1" y="373"/>
                  </a:lnTo>
                  <a:lnTo>
                    <a:pt x="1" y="373"/>
                  </a:lnTo>
                  <a:lnTo>
                    <a:pt x="0" y="378"/>
                  </a:lnTo>
                  <a:lnTo>
                    <a:pt x="0" y="378"/>
                  </a:lnTo>
                  <a:lnTo>
                    <a:pt x="0" y="382"/>
                  </a:lnTo>
                  <a:lnTo>
                    <a:pt x="0" y="382"/>
                  </a:lnTo>
                  <a:lnTo>
                    <a:pt x="0" y="386"/>
                  </a:lnTo>
                  <a:lnTo>
                    <a:pt x="0" y="386"/>
                  </a:lnTo>
                  <a:lnTo>
                    <a:pt x="1" y="390"/>
                  </a:lnTo>
                  <a:lnTo>
                    <a:pt x="1" y="390"/>
                  </a:lnTo>
                  <a:lnTo>
                    <a:pt x="3" y="395"/>
                  </a:lnTo>
                  <a:lnTo>
                    <a:pt x="3" y="395"/>
                  </a:lnTo>
                  <a:lnTo>
                    <a:pt x="4" y="396"/>
                  </a:lnTo>
                  <a:lnTo>
                    <a:pt x="4" y="396"/>
                  </a:lnTo>
                  <a:lnTo>
                    <a:pt x="5" y="398"/>
                  </a:lnTo>
                  <a:lnTo>
                    <a:pt x="5" y="398"/>
                  </a:lnTo>
                  <a:lnTo>
                    <a:pt x="7" y="401"/>
                  </a:lnTo>
                  <a:lnTo>
                    <a:pt x="483" y="1005"/>
                  </a:lnTo>
                  <a:lnTo>
                    <a:pt x="483" y="1005"/>
                  </a:lnTo>
                  <a:lnTo>
                    <a:pt x="485" y="1007"/>
                  </a:lnTo>
                  <a:lnTo>
                    <a:pt x="485" y="1007"/>
                  </a:lnTo>
                  <a:lnTo>
                    <a:pt x="490" y="1011"/>
                  </a:lnTo>
                  <a:lnTo>
                    <a:pt x="490" y="1011"/>
                  </a:lnTo>
                  <a:lnTo>
                    <a:pt x="492" y="1013"/>
                  </a:lnTo>
                  <a:lnTo>
                    <a:pt x="492" y="1013"/>
                  </a:lnTo>
                  <a:lnTo>
                    <a:pt x="493" y="1013"/>
                  </a:lnTo>
                  <a:lnTo>
                    <a:pt x="493" y="1013"/>
                  </a:lnTo>
                  <a:lnTo>
                    <a:pt x="496" y="1015"/>
                  </a:lnTo>
                  <a:lnTo>
                    <a:pt x="496" y="1015"/>
                  </a:lnTo>
                  <a:lnTo>
                    <a:pt x="500" y="1016"/>
                  </a:lnTo>
                  <a:lnTo>
                    <a:pt x="500" y="1016"/>
                  </a:lnTo>
                  <a:lnTo>
                    <a:pt x="501" y="1017"/>
                  </a:lnTo>
                  <a:lnTo>
                    <a:pt x="501" y="1017"/>
                  </a:lnTo>
                  <a:lnTo>
                    <a:pt x="509" y="1017"/>
                  </a:lnTo>
                  <a:lnTo>
                    <a:pt x="509" y="1017"/>
                  </a:lnTo>
                  <a:lnTo>
                    <a:pt x="509" y="1017"/>
                  </a:lnTo>
                  <a:lnTo>
                    <a:pt x="509" y="1017"/>
                  </a:lnTo>
                  <a:lnTo>
                    <a:pt x="509" y="1017"/>
                  </a:lnTo>
                  <a:lnTo>
                    <a:pt x="509" y="1017"/>
                  </a:lnTo>
                  <a:lnTo>
                    <a:pt x="509" y="1017"/>
                  </a:lnTo>
                  <a:lnTo>
                    <a:pt x="515" y="1017"/>
                  </a:lnTo>
                  <a:lnTo>
                    <a:pt x="515" y="1017"/>
                  </a:lnTo>
                  <a:lnTo>
                    <a:pt x="518" y="1016"/>
                  </a:lnTo>
                  <a:lnTo>
                    <a:pt x="518" y="1016"/>
                  </a:lnTo>
                  <a:lnTo>
                    <a:pt x="521" y="1015"/>
                  </a:lnTo>
                  <a:lnTo>
                    <a:pt x="521" y="1015"/>
                  </a:lnTo>
                  <a:lnTo>
                    <a:pt x="524" y="1013"/>
                  </a:lnTo>
                  <a:lnTo>
                    <a:pt x="524" y="1013"/>
                  </a:lnTo>
                  <a:lnTo>
                    <a:pt x="525" y="1013"/>
                  </a:lnTo>
                  <a:lnTo>
                    <a:pt x="525" y="1013"/>
                  </a:lnTo>
                  <a:lnTo>
                    <a:pt x="527" y="1011"/>
                  </a:lnTo>
                  <a:lnTo>
                    <a:pt x="527" y="1011"/>
                  </a:lnTo>
                  <a:lnTo>
                    <a:pt x="532" y="1007"/>
                  </a:lnTo>
                  <a:lnTo>
                    <a:pt x="532" y="1007"/>
                  </a:lnTo>
                  <a:lnTo>
                    <a:pt x="534" y="1005"/>
                  </a:lnTo>
                  <a:lnTo>
                    <a:pt x="1008" y="404"/>
                  </a:lnTo>
                  <a:lnTo>
                    <a:pt x="1008" y="404"/>
                  </a:lnTo>
                  <a:lnTo>
                    <a:pt x="1012" y="400"/>
                  </a:lnTo>
                  <a:lnTo>
                    <a:pt x="1015" y="394"/>
                  </a:lnTo>
                  <a:lnTo>
                    <a:pt x="1018" y="388"/>
                  </a:lnTo>
                  <a:lnTo>
                    <a:pt x="1019" y="382"/>
                  </a:lnTo>
                  <a:lnTo>
                    <a:pt x="1019" y="382"/>
                  </a:lnTo>
                  <a:lnTo>
                    <a:pt x="1018" y="376"/>
                  </a:lnTo>
                  <a:lnTo>
                    <a:pt x="1018" y="376"/>
                  </a:lnTo>
                  <a:close/>
                  <a:moveTo>
                    <a:pt x="691" y="63"/>
                  </a:moveTo>
                  <a:lnTo>
                    <a:pt x="625" y="350"/>
                  </a:lnTo>
                  <a:lnTo>
                    <a:pt x="393" y="350"/>
                  </a:lnTo>
                  <a:lnTo>
                    <a:pt x="327" y="63"/>
                  </a:lnTo>
                  <a:lnTo>
                    <a:pt x="691" y="63"/>
                  </a:lnTo>
                  <a:close/>
                  <a:moveTo>
                    <a:pt x="271" y="106"/>
                  </a:moveTo>
                  <a:lnTo>
                    <a:pt x="328" y="350"/>
                  </a:lnTo>
                  <a:lnTo>
                    <a:pt x="94" y="350"/>
                  </a:lnTo>
                  <a:lnTo>
                    <a:pt x="271" y="106"/>
                  </a:lnTo>
                  <a:close/>
                  <a:moveTo>
                    <a:pt x="97" y="413"/>
                  </a:moveTo>
                  <a:lnTo>
                    <a:pt x="343" y="413"/>
                  </a:lnTo>
                  <a:lnTo>
                    <a:pt x="446" y="854"/>
                  </a:lnTo>
                  <a:lnTo>
                    <a:pt x="97" y="413"/>
                  </a:lnTo>
                  <a:close/>
                  <a:moveTo>
                    <a:pt x="509" y="845"/>
                  </a:moveTo>
                  <a:lnTo>
                    <a:pt x="408" y="413"/>
                  </a:lnTo>
                  <a:lnTo>
                    <a:pt x="610" y="413"/>
                  </a:lnTo>
                  <a:lnTo>
                    <a:pt x="509" y="845"/>
                  </a:lnTo>
                  <a:close/>
                  <a:moveTo>
                    <a:pt x="572" y="854"/>
                  </a:moveTo>
                  <a:lnTo>
                    <a:pt x="675" y="413"/>
                  </a:lnTo>
                  <a:lnTo>
                    <a:pt x="920" y="413"/>
                  </a:lnTo>
                  <a:lnTo>
                    <a:pt x="572" y="854"/>
                  </a:lnTo>
                  <a:close/>
                  <a:moveTo>
                    <a:pt x="689" y="350"/>
                  </a:moveTo>
                  <a:lnTo>
                    <a:pt x="746" y="106"/>
                  </a:lnTo>
                  <a:lnTo>
                    <a:pt x="923" y="350"/>
                  </a:lnTo>
                  <a:lnTo>
                    <a:pt x="689" y="350"/>
                  </a:lnTo>
                  <a:close/>
                </a:path>
              </a:pathLst>
            </a:custGeom>
            <a:solidFill>
              <a:schemeClr val="bg1"/>
            </a:solidFill>
            <a:ln>
              <a:noFill/>
            </a:ln>
          </p:spPr>
          <p:txBody>
            <a:bodyPr vert="horz" wrap="square" lIns="91456" tIns="45728" rIns="91456" bIns="45728" numCol="1" anchor="t" anchorCtr="0" compatLnSpc="1">
              <a:prstTxWarp prst="textNoShape">
                <a:avLst/>
              </a:prstTxWarp>
            </a:bodyPr>
            <a:lstStyle/>
            <a:p>
              <a:endParaRPr lang="zh-CN" altLang="en-US">
                <a:solidFill>
                  <a:schemeClr val="tx2"/>
                </a:solidFill>
              </a:endParaRPr>
            </a:p>
          </p:txBody>
        </p:sp>
      </p:grpSp>
      <p:grpSp>
        <p:nvGrpSpPr>
          <p:cNvPr id="20" name="组合 30"/>
          <p:cNvGrpSpPr/>
          <p:nvPr/>
        </p:nvGrpSpPr>
        <p:grpSpPr>
          <a:xfrm>
            <a:off x="3023636" y="2599315"/>
            <a:ext cx="549724" cy="549724"/>
            <a:chOff x="4030814" y="3428424"/>
            <a:chExt cx="732838" cy="732838"/>
          </a:xfrm>
        </p:grpSpPr>
        <p:sp>
          <p:nvSpPr>
            <p:cNvPr id="32" name="椭圆 31"/>
            <p:cNvSpPr/>
            <p:nvPr/>
          </p:nvSpPr>
          <p:spPr>
            <a:xfrm>
              <a:off x="4030814" y="3428424"/>
              <a:ext cx="732838" cy="732838"/>
            </a:xfrm>
            <a:prstGeom prst="ellipse">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33" name="Freeform 96"/>
            <p:cNvSpPr>
              <a:spLocks noEditPoints="1"/>
            </p:cNvSpPr>
            <p:nvPr/>
          </p:nvSpPr>
          <p:spPr bwMode="auto">
            <a:xfrm>
              <a:off x="4236102" y="3633712"/>
              <a:ext cx="322263" cy="322263"/>
            </a:xfrm>
            <a:custGeom>
              <a:avLst/>
              <a:gdLst>
                <a:gd name="T0" fmla="*/ 658 w 1017"/>
                <a:gd name="T1" fmla="*/ 2 h 1017"/>
                <a:gd name="T2" fmla="*/ 600 w 1017"/>
                <a:gd name="T3" fmla="*/ 16 h 1017"/>
                <a:gd name="T4" fmla="*/ 551 w 1017"/>
                <a:gd name="T5" fmla="*/ 36 h 1017"/>
                <a:gd name="T6" fmla="*/ 513 w 1017"/>
                <a:gd name="T7" fmla="*/ 61 h 1017"/>
                <a:gd name="T8" fmla="*/ 393 w 1017"/>
                <a:gd name="T9" fmla="*/ 10 h 1017"/>
                <a:gd name="T10" fmla="*/ 269 w 1017"/>
                <a:gd name="T11" fmla="*/ 3 h 1017"/>
                <a:gd name="T12" fmla="*/ 166 w 1017"/>
                <a:gd name="T13" fmla="*/ 39 h 1017"/>
                <a:gd name="T14" fmla="*/ 82 w 1017"/>
                <a:gd name="T15" fmla="*/ 104 h 1017"/>
                <a:gd name="T16" fmla="*/ 24 w 1017"/>
                <a:gd name="T17" fmla="*/ 194 h 1017"/>
                <a:gd name="T18" fmla="*/ 0 w 1017"/>
                <a:gd name="T19" fmla="*/ 301 h 1017"/>
                <a:gd name="T20" fmla="*/ 13 w 1017"/>
                <a:gd name="T21" fmla="*/ 451 h 1017"/>
                <a:gd name="T22" fmla="*/ 74 w 1017"/>
                <a:gd name="T23" fmla="*/ 625 h 1017"/>
                <a:gd name="T24" fmla="*/ 182 w 1017"/>
                <a:gd name="T25" fmla="*/ 784 h 1017"/>
                <a:gd name="T26" fmla="*/ 333 w 1017"/>
                <a:gd name="T27" fmla="*/ 919 h 1017"/>
                <a:gd name="T28" fmla="*/ 494 w 1017"/>
                <a:gd name="T29" fmla="*/ 1014 h 1017"/>
                <a:gd name="T30" fmla="*/ 550 w 1017"/>
                <a:gd name="T31" fmla="*/ 1000 h 1017"/>
                <a:gd name="T32" fmla="*/ 730 w 1017"/>
                <a:gd name="T33" fmla="*/ 883 h 1017"/>
                <a:gd name="T34" fmla="*/ 869 w 1017"/>
                <a:gd name="T35" fmla="*/ 740 h 1017"/>
                <a:gd name="T36" fmla="*/ 964 w 1017"/>
                <a:gd name="T37" fmla="*/ 577 h 1017"/>
                <a:gd name="T38" fmla="*/ 1013 w 1017"/>
                <a:gd name="T39" fmla="*/ 398 h 1017"/>
                <a:gd name="T40" fmla="*/ 1014 w 1017"/>
                <a:gd name="T41" fmla="*/ 269 h 1017"/>
                <a:gd name="T42" fmla="*/ 978 w 1017"/>
                <a:gd name="T43" fmla="*/ 166 h 1017"/>
                <a:gd name="T44" fmla="*/ 913 w 1017"/>
                <a:gd name="T45" fmla="*/ 82 h 1017"/>
                <a:gd name="T46" fmla="*/ 823 w 1017"/>
                <a:gd name="T47" fmla="*/ 25 h 1017"/>
                <a:gd name="T48" fmla="*/ 715 w 1017"/>
                <a:gd name="T49" fmla="*/ 0 h 1017"/>
                <a:gd name="T50" fmla="*/ 433 w 1017"/>
                <a:gd name="T51" fmla="*/ 909 h 1017"/>
                <a:gd name="T52" fmla="*/ 281 w 1017"/>
                <a:gd name="T53" fmla="*/ 794 h 1017"/>
                <a:gd name="T54" fmla="*/ 167 w 1017"/>
                <a:gd name="T55" fmla="*/ 659 h 1017"/>
                <a:gd name="T56" fmla="*/ 93 w 1017"/>
                <a:gd name="T57" fmla="*/ 506 h 1017"/>
                <a:gd name="T58" fmla="*/ 63 w 1017"/>
                <a:gd name="T59" fmla="*/ 342 h 1017"/>
                <a:gd name="T60" fmla="*/ 75 w 1017"/>
                <a:gd name="T61" fmla="*/ 242 h 1017"/>
                <a:gd name="T62" fmla="*/ 176 w 1017"/>
                <a:gd name="T63" fmla="*/ 107 h 1017"/>
                <a:gd name="T64" fmla="*/ 304 w 1017"/>
                <a:gd name="T65" fmla="*/ 63 h 1017"/>
                <a:gd name="T66" fmla="*/ 411 w 1017"/>
                <a:gd name="T67" fmla="*/ 81 h 1017"/>
                <a:gd name="T68" fmla="*/ 414 w 1017"/>
                <a:gd name="T69" fmla="*/ 178 h 1017"/>
                <a:gd name="T70" fmla="*/ 383 w 1017"/>
                <a:gd name="T71" fmla="*/ 288 h 1017"/>
                <a:gd name="T72" fmla="*/ 390 w 1017"/>
                <a:gd name="T73" fmla="*/ 340 h 1017"/>
                <a:gd name="T74" fmla="*/ 425 w 1017"/>
                <a:gd name="T75" fmla="*/ 348 h 1017"/>
                <a:gd name="T76" fmla="*/ 445 w 1017"/>
                <a:gd name="T77" fmla="*/ 317 h 1017"/>
                <a:gd name="T78" fmla="*/ 462 w 1017"/>
                <a:gd name="T79" fmla="*/ 224 h 1017"/>
                <a:gd name="T80" fmla="*/ 511 w 1017"/>
                <a:gd name="T81" fmla="*/ 146 h 1017"/>
                <a:gd name="T82" fmla="*/ 549 w 1017"/>
                <a:gd name="T83" fmla="*/ 113 h 1017"/>
                <a:gd name="T84" fmla="*/ 591 w 1017"/>
                <a:gd name="T85" fmla="*/ 88 h 1017"/>
                <a:gd name="T86" fmla="*/ 628 w 1017"/>
                <a:gd name="T87" fmla="*/ 74 h 1017"/>
                <a:gd name="T88" fmla="*/ 675 w 1017"/>
                <a:gd name="T89" fmla="*/ 64 h 1017"/>
                <a:gd name="T90" fmla="*/ 750 w 1017"/>
                <a:gd name="T91" fmla="*/ 69 h 1017"/>
                <a:gd name="T92" fmla="*/ 896 w 1017"/>
                <a:gd name="T93" fmla="*/ 157 h 1017"/>
                <a:gd name="T94" fmla="*/ 952 w 1017"/>
                <a:gd name="T95" fmla="*/ 292 h 1017"/>
                <a:gd name="T96" fmla="*/ 946 w 1017"/>
                <a:gd name="T97" fmla="*/ 413 h 1017"/>
                <a:gd name="T98" fmla="*/ 897 w 1017"/>
                <a:gd name="T99" fmla="*/ 573 h 1017"/>
                <a:gd name="T100" fmla="*/ 805 w 1017"/>
                <a:gd name="T101" fmla="*/ 719 h 1017"/>
                <a:gd name="T102" fmla="*/ 675 w 1017"/>
                <a:gd name="T103" fmla="*/ 846 h 1017"/>
                <a:gd name="T104" fmla="*/ 508 w 1017"/>
                <a:gd name="T105" fmla="*/ 950 h 1017"/>
                <a:gd name="T106" fmla="*/ 677 w 1017"/>
                <a:gd name="T107" fmla="*/ 136 h 1017"/>
                <a:gd name="T108" fmla="*/ 669 w 1017"/>
                <a:gd name="T109" fmla="*/ 172 h 1017"/>
                <a:gd name="T110" fmla="*/ 699 w 1017"/>
                <a:gd name="T111" fmla="*/ 191 h 1017"/>
                <a:gd name="T112" fmla="*/ 780 w 1017"/>
                <a:gd name="T113" fmla="*/ 220 h 1017"/>
                <a:gd name="T114" fmla="*/ 824 w 1017"/>
                <a:gd name="T115" fmla="*/ 292 h 1017"/>
                <a:gd name="T116" fmla="*/ 835 w 1017"/>
                <a:gd name="T117" fmla="*/ 340 h 1017"/>
                <a:gd name="T118" fmla="*/ 870 w 1017"/>
                <a:gd name="T119" fmla="*/ 348 h 1017"/>
                <a:gd name="T120" fmla="*/ 890 w 1017"/>
                <a:gd name="T121" fmla="*/ 317 h 1017"/>
                <a:gd name="T122" fmla="*/ 846 w 1017"/>
                <a:gd name="T123" fmla="*/ 196 h 1017"/>
                <a:gd name="T124" fmla="*/ 738 w 1017"/>
                <a:gd name="T125" fmla="*/ 131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7" h="1017">
                  <a:moveTo>
                    <a:pt x="699" y="0"/>
                  </a:moveTo>
                  <a:lnTo>
                    <a:pt x="699" y="0"/>
                  </a:lnTo>
                  <a:lnTo>
                    <a:pt x="684" y="0"/>
                  </a:lnTo>
                  <a:lnTo>
                    <a:pt x="669" y="1"/>
                  </a:lnTo>
                  <a:lnTo>
                    <a:pt x="669" y="1"/>
                  </a:lnTo>
                  <a:lnTo>
                    <a:pt x="658" y="2"/>
                  </a:lnTo>
                  <a:lnTo>
                    <a:pt x="658" y="2"/>
                  </a:lnTo>
                  <a:lnTo>
                    <a:pt x="641" y="5"/>
                  </a:lnTo>
                  <a:lnTo>
                    <a:pt x="641" y="5"/>
                  </a:lnTo>
                  <a:lnTo>
                    <a:pt x="628" y="7"/>
                  </a:lnTo>
                  <a:lnTo>
                    <a:pt x="628" y="7"/>
                  </a:lnTo>
                  <a:lnTo>
                    <a:pt x="613" y="12"/>
                  </a:lnTo>
                  <a:lnTo>
                    <a:pt x="613" y="12"/>
                  </a:lnTo>
                  <a:lnTo>
                    <a:pt x="600" y="16"/>
                  </a:lnTo>
                  <a:lnTo>
                    <a:pt x="600" y="16"/>
                  </a:lnTo>
                  <a:lnTo>
                    <a:pt x="588" y="20"/>
                  </a:lnTo>
                  <a:lnTo>
                    <a:pt x="588" y="20"/>
                  </a:lnTo>
                  <a:lnTo>
                    <a:pt x="573" y="27"/>
                  </a:lnTo>
                  <a:lnTo>
                    <a:pt x="558" y="33"/>
                  </a:lnTo>
                  <a:lnTo>
                    <a:pt x="558" y="33"/>
                  </a:lnTo>
                  <a:lnTo>
                    <a:pt x="551" y="36"/>
                  </a:lnTo>
                  <a:lnTo>
                    <a:pt x="551" y="36"/>
                  </a:lnTo>
                  <a:lnTo>
                    <a:pt x="535" y="45"/>
                  </a:lnTo>
                  <a:lnTo>
                    <a:pt x="535" y="45"/>
                  </a:lnTo>
                  <a:lnTo>
                    <a:pt x="528" y="50"/>
                  </a:lnTo>
                  <a:lnTo>
                    <a:pt x="528" y="50"/>
                  </a:lnTo>
                  <a:lnTo>
                    <a:pt x="513" y="61"/>
                  </a:lnTo>
                  <a:lnTo>
                    <a:pt x="513" y="61"/>
                  </a:lnTo>
                  <a:lnTo>
                    <a:pt x="508" y="63"/>
                  </a:lnTo>
                  <a:lnTo>
                    <a:pt x="508" y="63"/>
                  </a:lnTo>
                  <a:lnTo>
                    <a:pt x="487" y="49"/>
                  </a:lnTo>
                  <a:lnTo>
                    <a:pt x="465" y="36"/>
                  </a:lnTo>
                  <a:lnTo>
                    <a:pt x="442" y="26"/>
                  </a:lnTo>
                  <a:lnTo>
                    <a:pt x="418" y="16"/>
                  </a:lnTo>
                  <a:lnTo>
                    <a:pt x="393" y="10"/>
                  </a:lnTo>
                  <a:lnTo>
                    <a:pt x="369" y="4"/>
                  </a:lnTo>
                  <a:lnTo>
                    <a:pt x="343" y="1"/>
                  </a:lnTo>
                  <a:lnTo>
                    <a:pt x="317" y="0"/>
                  </a:lnTo>
                  <a:lnTo>
                    <a:pt x="317" y="0"/>
                  </a:lnTo>
                  <a:lnTo>
                    <a:pt x="301" y="0"/>
                  </a:lnTo>
                  <a:lnTo>
                    <a:pt x="285" y="1"/>
                  </a:lnTo>
                  <a:lnTo>
                    <a:pt x="269" y="3"/>
                  </a:lnTo>
                  <a:lnTo>
                    <a:pt x="253" y="6"/>
                  </a:lnTo>
                  <a:lnTo>
                    <a:pt x="238" y="10"/>
                  </a:lnTo>
                  <a:lnTo>
                    <a:pt x="223" y="14"/>
                  </a:lnTo>
                  <a:lnTo>
                    <a:pt x="208" y="19"/>
                  </a:lnTo>
                  <a:lnTo>
                    <a:pt x="194" y="25"/>
                  </a:lnTo>
                  <a:lnTo>
                    <a:pt x="180" y="31"/>
                  </a:lnTo>
                  <a:lnTo>
                    <a:pt x="166" y="39"/>
                  </a:lnTo>
                  <a:lnTo>
                    <a:pt x="152" y="46"/>
                  </a:lnTo>
                  <a:lnTo>
                    <a:pt x="139" y="55"/>
                  </a:lnTo>
                  <a:lnTo>
                    <a:pt x="127" y="63"/>
                  </a:lnTo>
                  <a:lnTo>
                    <a:pt x="116" y="73"/>
                  </a:lnTo>
                  <a:lnTo>
                    <a:pt x="104" y="82"/>
                  </a:lnTo>
                  <a:lnTo>
                    <a:pt x="93" y="93"/>
                  </a:lnTo>
                  <a:lnTo>
                    <a:pt x="82" y="104"/>
                  </a:lnTo>
                  <a:lnTo>
                    <a:pt x="72" y="116"/>
                  </a:lnTo>
                  <a:lnTo>
                    <a:pt x="63" y="128"/>
                  </a:lnTo>
                  <a:lnTo>
                    <a:pt x="53" y="140"/>
                  </a:lnTo>
                  <a:lnTo>
                    <a:pt x="46" y="153"/>
                  </a:lnTo>
                  <a:lnTo>
                    <a:pt x="37" y="166"/>
                  </a:lnTo>
                  <a:lnTo>
                    <a:pt x="31" y="180"/>
                  </a:lnTo>
                  <a:lnTo>
                    <a:pt x="24" y="194"/>
                  </a:lnTo>
                  <a:lnTo>
                    <a:pt x="19" y="208"/>
                  </a:lnTo>
                  <a:lnTo>
                    <a:pt x="14" y="223"/>
                  </a:lnTo>
                  <a:lnTo>
                    <a:pt x="9" y="238"/>
                  </a:lnTo>
                  <a:lnTo>
                    <a:pt x="6" y="254"/>
                  </a:lnTo>
                  <a:lnTo>
                    <a:pt x="3" y="269"/>
                  </a:lnTo>
                  <a:lnTo>
                    <a:pt x="1" y="285"/>
                  </a:lnTo>
                  <a:lnTo>
                    <a:pt x="0" y="301"/>
                  </a:lnTo>
                  <a:lnTo>
                    <a:pt x="0" y="317"/>
                  </a:lnTo>
                  <a:lnTo>
                    <a:pt x="0" y="317"/>
                  </a:lnTo>
                  <a:lnTo>
                    <a:pt x="0" y="344"/>
                  </a:lnTo>
                  <a:lnTo>
                    <a:pt x="2" y="371"/>
                  </a:lnTo>
                  <a:lnTo>
                    <a:pt x="4" y="398"/>
                  </a:lnTo>
                  <a:lnTo>
                    <a:pt x="8" y="425"/>
                  </a:lnTo>
                  <a:lnTo>
                    <a:pt x="13" y="451"/>
                  </a:lnTo>
                  <a:lnTo>
                    <a:pt x="18" y="476"/>
                  </a:lnTo>
                  <a:lnTo>
                    <a:pt x="25" y="502"/>
                  </a:lnTo>
                  <a:lnTo>
                    <a:pt x="33" y="527"/>
                  </a:lnTo>
                  <a:lnTo>
                    <a:pt x="41" y="552"/>
                  </a:lnTo>
                  <a:lnTo>
                    <a:pt x="51" y="577"/>
                  </a:lnTo>
                  <a:lnTo>
                    <a:pt x="62" y="602"/>
                  </a:lnTo>
                  <a:lnTo>
                    <a:pt x="74" y="625"/>
                  </a:lnTo>
                  <a:lnTo>
                    <a:pt x="87" y="649"/>
                  </a:lnTo>
                  <a:lnTo>
                    <a:pt x="100" y="673"/>
                  </a:lnTo>
                  <a:lnTo>
                    <a:pt x="116" y="696"/>
                  </a:lnTo>
                  <a:lnTo>
                    <a:pt x="131" y="719"/>
                  </a:lnTo>
                  <a:lnTo>
                    <a:pt x="147" y="740"/>
                  </a:lnTo>
                  <a:lnTo>
                    <a:pt x="164" y="763"/>
                  </a:lnTo>
                  <a:lnTo>
                    <a:pt x="182" y="784"/>
                  </a:lnTo>
                  <a:lnTo>
                    <a:pt x="201" y="805"/>
                  </a:lnTo>
                  <a:lnTo>
                    <a:pt x="222" y="825"/>
                  </a:lnTo>
                  <a:lnTo>
                    <a:pt x="242" y="845"/>
                  </a:lnTo>
                  <a:lnTo>
                    <a:pt x="264" y="865"/>
                  </a:lnTo>
                  <a:lnTo>
                    <a:pt x="286" y="883"/>
                  </a:lnTo>
                  <a:lnTo>
                    <a:pt x="310" y="902"/>
                  </a:lnTo>
                  <a:lnTo>
                    <a:pt x="333" y="919"/>
                  </a:lnTo>
                  <a:lnTo>
                    <a:pt x="358" y="937"/>
                  </a:lnTo>
                  <a:lnTo>
                    <a:pt x="384" y="954"/>
                  </a:lnTo>
                  <a:lnTo>
                    <a:pt x="411" y="970"/>
                  </a:lnTo>
                  <a:lnTo>
                    <a:pt x="437" y="985"/>
                  </a:lnTo>
                  <a:lnTo>
                    <a:pt x="465" y="1000"/>
                  </a:lnTo>
                  <a:lnTo>
                    <a:pt x="494" y="1014"/>
                  </a:lnTo>
                  <a:lnTo>
                    <a:pt x="494" y="1014"/>
                  </a:lnTo>
                  <a:lnTo>
                    <a:pt x="501" y="1017"/>
                  </a:lnTo>
                  <a:lnTo>
                    <a:pt x="508" y="1017"/>
                  </a:lnTo>
                  <a:lnTo>
                    <a:pt x="508" y="1017"/>
                  </a:lnTo>
                  <a:lnTo>
                    <a:pt x="515" y="1017"/>
                  </a:lnTo>
                  <a:lnTo>
                    <a:pt x="522" y="1014"/>
                  </a:lnTo>
                  <a:lnTo>
                    <a:pt x="522" y="1014"/>
                  </a:lnTo>
                  <a:lnTo>
                    <a:pt x="550" y="1000"/>
                  </a:lnTo>
                  <a:lnTo>
                    <a:pt x="578" y="985"/>
                  </a:lnTo>
                  <a:lnTo>
                    <a:pt x="606" y="970"/>
                  </a:lnTo>
                  <a:lnTo>
                    <a:pt x="632" y="954"/>
                  </a:lnTo>
                  <a:lnTo>
                    <a:pt x="657" y="937"/>
                  </a:lnTo>
                  <a:lnTo>
                    <a:pt x="683" y="919"/>
                  </a:lnTo>
                  <a:lnTo>
                    <a:pt x="707" y="902"/>
                  </a:lnTo>
                  <a:lnTo>
                    <a:pt x="730" y="883"/>
                  </a:lnTo>
                  <a:lnTo>
                    <a:pt x="753" y="865"/>
                  </a:lnTo>
                  <a:lnTo>
                    <a:pt x="774" y="845"/>
                  </a:lnTo>
                  <a:lnTo>
                    <a:pt x="795" y="825"/>
                  </a:lnTo>
                  <a:lnTo>
                    <a:pt x="815" y="805"/>
                  </a:lnTo>
                  <a:lnTo>
                    <a:pt x="833" y="784"/>
                  </a:lnTo>
                  <a:lnTo>
                    <a:pt x="852" y="763"/>
                  </a:lnTo>
                  <a:lnTo>
                    <a:pt x="869" y="740"/>
                  </a:lnTo>
                  <a:lnTo>
                    <a:pt x="886" y="719"/>
                  </a:lnTo>
                  <a:lnTo>
                    <a:pt x="901" y="696"/>
                  </a:lnTo>
                  <a:lnTo>
                    <a:pt x="916" y="673"/>
                  </a:lnTo>
                  <a:lnTo>
                    <a:pt x="929" y="649"/>
                  </a:lnTo>
                  <a:lnTo>
                    <a:pt x="942" y="625"/>
                  </a:lnTo>
                  <a:lnTo>
                    <a:pt x="953" y="602"/>
                  </a:lnTo>
                  <a:lnTo>
                    <a:pt x="964" y="577"/>
                  </a:lnTo>
                  <a:lnTo>
                    <a:pt x="974" y="552"/>
                  </a:lnTo>
                  <a:lnTo>
                    <a:pt x="984" y="527"/>
                  </a:lnTo>
                  <a:lnTo>
                    <a:pt x="991" y="502"/>
                  </a:lnTo>
                  <a:lnTo>
                    <a:pt x="997" y="476"/>
                  </a:lnTo>
                  <a:lnTo>
                    <a:pt x="1004" y="451"/>
                  </a:lnTo>
                  <a:lnTo>
                    <a:pt x="1008" y="425"/>
                  </a:lnTo>
                  <a:lnTo>
                    <a:pt x="1013" y="398"/>
                  </a:lnTo>
                  <a:lnTo>
                    <a:pt x="1015" y="371"/>
                  </a:lnTo>
                  <a:lnTo>
                    <a:pt x="1017" y="344"/>
                  </a:lnTo>
                  <a:lnTo>
                    <a:pt x="1017" y="317"/>
                  </a:lnTo>
                  <a:lnTo>
                    <a:pt x="1017" y="317"/>
                  </a:lnTo>
                  <a:lnTo>
                    <a:pt x="1017" y="301"/>
                  </a:lnTo>
                  <a:lnTo>
                    <a:pt x="1016" y="285"/>
                  </a:lnTo>
                  <a:lnTo>
                    <a:pt x="1014" y="269"/>
                  </a:lnTo>
                  <a:lnTo>
                    <a:pt x="1010" y="254"/>
                  </a:lnTo>
                  <a:lnTo>
                    <a:pt x="1007" y="238"/>
                  </a:lnTo>
                  <a:lnTo>
                    <a:pt x="1003" y="223"/>
                  </a:lnTo>
                  <a:lnTo>
                    <a:pt x="997" y="208"/>
                  </a:lnTo>
                  <a:lnTo>
                    <a:pt x="992" y="194"/>
                  </a:lnTo>
                  <a:lnTo>
                    <a:pt x="986" y="180"/>
                  </a:lnTo>
                  <a:lnTo>
                    <a:pt x="978" y="166"/>
                  </a:lnTo>
                  <a:lnTo>
                    <a:pt x="971" y="153"/>
                  </a:lnTo>
                  <a:lnTo>
                    <a:pt x="962" y="140"/>
                  </a:lnTo>
                  <a:lnTo>
                    <a:pt x="953" y="128"/>
                  </a:lnTo>
                  <a:lnTo>
                    <a:pt x="944" y="116"/>
                  </a:lnTo>
                  <a:lnTo>
                    <a:pt x="934" y="104"/>
                  </a:lnTo>
                  <a:lnTo>
                    <a:pt x="923" y="93"/>
                  </a:lnTo>
                  <a:lnTo>
                    <a:pt x="913" y="82"/>
                  </a:lnTo>
                  <a:lnTo>
                    <a:pt x="901" y="73"/>
                  </a:lnTo>
                  <a:lnTo>
                    <a:pt x="889" y="63"/>
                  </a:lnTo>
                  <a:lnTo>
                    <a:pt x="876" y="55"/>
                  </a:lnTo>
                  <a:lnTo>
                    <a:pt x="863" y="46"/>
                  </a:lnTo>
                  <a:lnTo>
                    <a:pt x="850" y="39"/>
                  </a:lnTo>
                  <a:lnTo>
                    <a:pt x="837" y="31"/>
                  </a:lnTo>
                  <a:lnTo>
                    <a:pt x="823" y="25"/>
                  </a:lnTo>
                  <a:lnTo>
                    <a:pt x="809" y="19"/>
                  </a:lnTo>
                  <a:lnTo>
                    <a:pt x="794" y="14"/>
                  </a:lnTo>
                  <a:lnTo>
                    <a:pt x="779" y="10"/>
                  </a:lnTo>
                  <a:lnTo>
                    <a:pt x="763" y="6"/>
                  </a:lnTo>
                  <a:lnTo>
                    <a:pt x="747" y="3"/>
                  </a:lnTo>
                  <a:lnTo>
                    <a:pt x="731" y="1"/>
                  </a:lnTo>
                  <a:lnTo>
                    <a:pt x="715" y="0"/>
                  </a:lnTo>
                  <a:lnTo>
                    <a:pt x="699" y="0"/>
                  </a:lnTo>
                  <a:lnTo>
                    <a:pt x="699" y="0"/>
                  </a:lnTo>
                  <a:close/>
                  <a:moveTo>
                    <a:pt x="508" y="950"/>
                  </a:moveTo>
                  <a:lnTo>
                    <a:pt x="508" y="950"/>
                  </a:lnTo>
                  <a:lnTo>
                    <a:pt x="482" y="937"/>
                  </a:lnTo>
                  <a:lnTo>
                    <a:pt x="457" y="924"/>
                  </a:lnTo>
                  <a:lnTo>
                    <a:pt x="433" y="909"/>
                  </a:lnTo>
                  <a:lnTo>
                    <a:pt x="408" y="894"/>
                  </a:lnTo>
                  <a:lnTo>
                    <a:pt x="386" y="879"/>
                  </a:lnTo>
                  <a:lnTo>
                    <a:pt x="363" y="863"/>
                  </a:lnTo>
                  <a:lnTo>
                    <a:pt x="342" y="846"/>
                  </a:lnTo>
                  <a:lnTo>
                    <a:pt x="320" y="829"/>
                  </a:lnTo>
                  <a:lnTo>
                    <a:pt x="300" y="812"/>
                  </a:lnTo>
                  <a:lnTo>
                    <a:pt x="281" y="794"/>
                  </a:lnTo>
                  <a:lnTo>
                    <a:pt x="263" y="776"/>
                  </a:lnTo>
                  <a:lnTo>
                    <a:pt x="244" y="757"/>
                  </a:lnTo>
                  <a:lnTo>
                    <a:pt x="227" y="738"/>
                  </a:lnTo>
                  <a:lnTo>
                    <a:pt x="211" y="719"/>
                  </a:lnTo>
                  <a:lnTo>
                    <a:pt x="196" y="699"/>
                  </a:lnTo>
                  <a:lnTo>
                    <a:pt x="181" y="679"/>
                  </a:lnTo>
                  <a:lnTo>
                    <a:pt x="167" y="659"/>
                  </a:lnTo>
                  <a:lnTo>
                    <a:pt x="154" y="637"/>
                  </a:lnTo>
                  <a:lnTo>
                    <a:pt x="141" y="617"/>
                  </a:lnTo>
                  <a:lnTo>
                    <a:pt x="131" y="595"/>
                  </a:lnTo>
                  <a:lnTo>
                    <a:pt x="120" y="573"/>
                  </a:lnTo>
                  <a:lnTo>
                    <a:pt x="110" y="551"/>
                  </a:lnTo>
                  <a:lnTo>
                    <a:pt x="102" y="529"/>
                  </a:lnTo>
                  <a:lnTo>
                    <a:pt x="93" y="506"/>
                  </a:lnTo>
                  <a:lnTo>
                    <a:pt x="87" y="484"/>
                  </a:lnTo>
                  <a:lnTo>
                    <a:pt x="80" y="460"/>
                  </a:lnTo>
                  <a:lnTo>
                    <a:pt x="75" y="437"/>
                  </a:lnTo>
                  <a:lnTo>
                    <a:pt x="70" y="413"/>
                  </a:lnTo>
                  <a:lnTo>
                    <a:pt x="67" y="389"/>
                  </a:lnTo>
                  <a:lnTo>
                    <a:pt x="65" y="366"/>
                  </a:lnTo>
                  <a:lnTo>
                    <a:pt x="63" y="342"/>
                  </a:lnTo>
                  <a:lnTo>
                    <a:pt x="63" y="317"/>
                  </a:lnTo>
                  <a:lnTo>
                    <a:pt x="63" y="317"/>
                  </a:lnTo>
                  <a:lnTo>
                    <a:pt x="63" y="305"/>
                  </a:lnTo>
                  <a:lnTo>
                    <a:pt x="64" y="292"/>
                  </a:lnTo>
                  <a:lnTo>
                    <a:pt x="66" y="279"/>
                  </a:lnTo>
                  <a:lnTo>
                    <a:pt x="68" y="267"/>
                  </a:lnTo>
                  <a:lnTo>
                    <a:pt x="75" y="242"/>
                  </a:lnTo>
                  <a:lnTo>
                    <a:pt x="83" y="219"/>
                  </a:lnTo>
                  <a:lnTo>
                    <a:pt x="94" y="196"/>
                  </a:lnTo>
                  <a:lnTo>
                    <a:pt x="106" y="176"/>
                  </a:lnTo>
                  <a:lnTo>
                    <a:pt x="121" y="157"/>
                  </a:lnTo>
                  <a:lnTo>
                    <a:pt x="137" y="138"/>
                  </a:lnTo>
                  <a:lnTo>
                    <a:pt x="155" y="121"/>
                  </a:lnTo>
                  <a:lnTo>
                    <a:pt x="176" y="107"/>
                  </a:lnTo>
                  <a:lnTo>
                    <a:pt x="196" y="94"/>
                  </a:lnTo>
                  <a:lnTo>
                    <a:pt x="219" y="84"/>
                  </a:lnTo>
                  <a:lnTo>
                    <a:pt x="242" y="75"/>
                  </a:lnTo>
                  <a:lnTo>
                    <a:pt x="266" y="69"/>
                  </a:lnTo>
                  <a:lnTo>
                    <a:pt x="279" y="66"/>
                  </a:lnTo>
                  <a:lnTo>
                    <a:pt x="291" y="64"/>
                  </a:lnTo>
                  <a:lnTo>
                    <a:pt x="304" y="63"/>
                  </a:lnTo>
                  <a:lnTo>
                    <a:pt x="317" y="63"/>
                  </a:lnTo>
                  <a:lnTo>
                    <a:pt x="317" y="63"/>
                  </a:lnTo>
                  <a:lnTo>
                    <a:pt x="337" y="64"/>
                  </a:lnTo>
                  <a:lnTo>
                    <a:pt x="356" y="66"/>
                  </a:lnTo>
                  <a:lnTo>
                    <a:pt x="374" y="70"/>
                  </a:lnTo>
                  <a:lnTo>
                    <a:pt x="392" y="75"/>
                  </a:lnTo>
                  <a:lnTo>
                    <a:pt x="411" y="81"/>
                  </a:lnTo>
                  <a:lnTo>
                    <a:pt x="428" y="89"/>
                  </a:lnTo>
                  <a:lnTo>
                    <a:pt x="444" y="98"/>
                  </a:lnTo>
                  <a:lnTo>
                    <a:pt x="460" y="108"/>
                  </a:lnTo>
                  <a:lnTo>
                    <a:pt x="460" y="108"/>
                  </a:lnTo>
                  <a:lnTo>
                    <a:pt x="443" y="130"/>
                  </a:lnTo>
                  <a:lnTo>
                    <a:pt x="427" y="153"/>
                  </a:lnTo>
                  <a:lnTo>
                    <a:pt x="414" y="178"/>
                  </a:lnTo>
                  <a:lnTo>
                    <a:pt x="402" y="204"/>
                  </a:lnTo>
                  <a:lnTo>
                    <a:pt x="398" y="218"/>
                  </a:lnTo>
                  <a:lnTo>
                    <a:pt x="393" y="231"/>
                  </a:lnTo>
                  <a:lnTo>
                    <a:pt x="389" y="245"/>
                  </a:lnTo>
                  <a:lnTo>
                    <a:pt x="386" y="258"/>
                  </a:lnTo>
                  <a:lnTo>
                    <a:pt x="384" y="273"/>
                  </a:lnTo>
                  <a:lnTo>
                    <a:pt x="383" y="288"/>
                  </a:lnTo>
                  <a:lnTo>
                    <a:pt x="382" y="302"/>
                  </a:lnTo>
                  <a:lnTo>
                    <a:pt x="381" y="317"/>
                  </a:lnTo>
                  <a:lnTo>
                    <a:pt x="381" y="317"/>
                  </a:lnTo>
                  <a:lnTo>
                    <a:pt x="382" y="324"/>
                  </a:lnTo>
                  <a:lnTo>
                    <a:pt x="384" y="330"/>
                  </a:lnTo>
                  <a:lnTo>
                    <a:pt x="386" y="336"/>
                  </a:lnTo>
                  <a:lnTo>
                    <a:pt x="390" y="340"/>
                  </a:lnTo>
                  <a:lnTo>
                    <a:pt x="394" y="344"/>
                  </a:lnTo>
                  <a:lnTo>
                    <a:pt x="400" y="348"/>
                  </a:lnTo>
                  <a:lnTo>
                    <a:pt x="406" y="349"/>
                  </a:lnTo>
                  <a:lnTo>
                    <a:pt x="413" y="350"/>
                  </a:lnTo>
                  <a:lnTo>
                    <a:pt x="413" y="350"/>
                  </a:lnTo>
                  <a:lnTo>
                    <a:pt x="419" y="349"/>
                  </a:lnTo>
                  <a:lnTo>
                    <a:pt x="425" y="348"/>
                  </a:lnTo>
                  <a:lnTo>
                    <a:pt x="431" y="344"/>
                  </a:lnTo>
                  <a:lnTo>
                    <a:pt x="435" y="340"/>
                  </a:lnTo>
                  <a:lnTo>
                    <a:pt x="440" y="336"/>
                  </a:lnTo>
                  <a:lnTo>
                    <a:pt x="442" y="330"/>
                  </a:lnTo>
                  <a:lnTo>
                    <a:pt x="444" y="324"/>
                  </a:lnTo>
                  <a:lnTo>
                    <a:pt x="445" y="317"/>
                  </a:lnTo>
                  <a:lnTo>
                    <a:pt x="445" y="317"/>
                  </a:lnTo>
                  <a:lnTo>
                    <a:pt x="445" y="304"/>
                  </a:lnTo>
                  <a:lnTo>
                    <a:pt x="446" y="290"/>
                  </a:lnTo>
                  <a:lnTo>
                    <a:pt x="448" y="276"/>
                  </a:lnTo>
                  <a:lnTo>
                    <a:pt x="450" y="263"/>
                  </a:lnTo>
                  <a:lnTo>
                    <a:pt x="453" y="250"/>
                  </a:lnTo>
                  <a:lnTo>
                    <a:pt x="458" y="237"/>
                  </a:lnTo>
                  <a:lnTo>
                    <a:pt x="462" y="224"/>
                  </a:lnTo>
                  <a:lnTo>
                    <a:pt x="467" y="211"/>
                  </a:lnTo>
                  <a:lnTo>
                    <a:pt x="474" y="199"/>
                  </a:lnTo>
                  <a:lnTo>
                    <a:pt x="480" y="189"/>
                  </a:lnTo>
                  <a:lnTo>
                    <a:pt x="487" y="177"/>
                  </a:lnTo>
                  <a:lnTo>
                    <a:pt x="495" y="166"/>
                  </a:lnTo>
                  <a:lnTo>
                    <a:pt x="503" y="155"/>
                  </a:lnTo>
                  <a:lnTo>
                    <a:pt x="511" y="146"/>
                  </a:lnTo>
                  <a:lnTo>
                    <a:pt x="521" y="136"/>
                  </a:lnTo>
                  <a:lnTo>
                    <a:pt x="531" y="128"/>
                  </a:lnTo>
                  <a:lnTo>
                    <a:pt x="531" y="128"/>
                  </a:lnTo>
                  <a:lnTo>
                    <a:pt x="546" y="115"/>
                  </a:lnTo>
                  <a:lnTo>
                    <a:pt x="546" y="115"/>
                  </a:lnTo>
                  <a:lnTo>
                    <a:pt x="549" y="113"/>
                  </a:lnTo>
                  <a:lnTo>
                    <a:pt x="549" y="113"/>
                  </a:lnTo>
                  <a:lnTo>
                    <a:pt x="565" y="102"/>
                  </a:lnTo>
                  <a:lnTo>
                    <a:pt x="565" y="102"/>
                  </a:lnTo>
                  <a:lnTo>
                    <a:pt x="569" y="100"/>
                  </a:lnTo>
                  <a:lnTo>
                    <a:pt x="569" y="100"/>
                  </a:lnTo>
                  <a:lnTo>
                    <a:pt x="584" y="91"/>
                  </a:lnTo>
                  <a:lnTo>
                    <a:pt x="584" y="91"/>
                  </a:lnTo>
                  <a:lnTo>
                    <a:pt x="591" y="88"/>
                  </a:lnTo>
                  <a:lnTo>
                    <a:pt x="591" y="88"/>
                  </a:lnTo>
                  <a:lnTo>
                    <a:pt x="606" y="81"/>
                  </a:lnTo>
                  <a:lnTo>
                    <a:pt x="606" y="81"/>
                  </a:lnTo>
                  <a:lnTo>
                    <a:pt x="613" y="78"/>
                  </a:lnTo>
                  <a:lnTo>
                    <a:pt x="613" y="78"/>
                  </a:lnTo>
                  <a:lnTo>
                    <a:pt x="628" y="74"/>
                  </a:lnTo>
                  <a:lnTo>
                    <a:pt x="628" y="74"/>
                  </a:lnTo>
                  <a:lnTo>
                    <a:pt x="637" y="72"/>
                  </a:lnTo>
                  <a:lnTo>
                    <a:pt x="637" y="72"/>
                  </a:lnTo>
                  <a:lnTo>
                    <a:pt x="651" y="69"/>
                  </a:lnTo>
                  <a:lnTo>
                    <a:pt x="651" y="69"/>
                  </a:lnTo>
                  <a:lnTo>
                    <a:pt x="664" y="66"/>
                  </a:lnTo>
                  <a:lnTo>
                    <a:pt x="664" y="66"/>
                  </a:lnTo>
                  <a:lnTo>
                    <a:pt x="675" y="64"/>
                  </a:lnTo>
                  <a:lnTo>
                    <a:pt x="675" y="64"/>
                  </a:lnTo>
                  <a:lnTo>
                    <a:pt x="699" y="63"/>
                  </a:lnTo>
                  <a:lnTo>
                    <a:pt x="699" y="63"/>
                  </a:lnTo>
                  <a:lnTo>
                    <a:pt x="712" y="63"/>
                  </a:lnTo>
                  <a:lnTo>
                    <a:pt x="725" y="64"/>
                  </a:lnTo>
                  <a:lnTo>
                    <a:pt x="738" y="66"/>
                  </a:lnTo>
                  <a:lnTo>
                    <a:pt x="750" y="69"/>
                  </a:lnTo>
                  <a:lnTo>
                    <a:pt x="774" y="75"/>
                  </a:lnTo>
                  <a:lnTo>
                    <a:pt x="798" y="84"/>
                  </a:lnTo>
                  <a:lnTo>
                    <a:pt x="820" y="94"/>
                  </a:lnTo>
                  <a:lnTo>
                    <a:pt x="841" y="107"/>
                  </a:lnTo>
                  <a:lnTo>
                    <a:pt x="860" y="121"/>
                  </a:lnTo>
                  <a:lnTo>
                    <a:pt x="878" y="138"/>
                  </a:lnTo>
                  <a:lnTo>
                    <a:pt x="896" y="157"/>
                  </a:lnTo>
                  <a:lnTo>
                    <a:pt x="910" y="176"/>
                  </a:lnTo>
                  <a:lnTo>
                    <a:pt x="922" y="196"/>
                  </a:lnTo>
                  <a:lnTo>
                    <a:pt x="933" y="219"/>
                  </a:lnTo>
                  <a:lnTo>
                    <a:pt x="942" y="242"/>
                  </a:lnTo>
                  <a:lnTo>
                    <a:pt x="948" y="267"/>
                  </a:lnTo>
                  <a:lnTo>
                    <a:pt x="950" y="279"/>
                  </a:lnTo>
                  <a:lnTo>
                    <a:pt x="952" y="292"/>
                  </a:lnTo>
                  <a:lnTo>
                    <a:pt x="953" y="305"/>
                  </a:lnTo>
                  <a:lnTo>
                    <a:pt x="953" y="317"/>
                  </a:lnTo>
                  <a:lnTo>
                    <a:pt x="953" y="317"/>
                  </a:lnTo>
                  <a:lnTo>
                    <a:pt x="952" y="342"/>
                  </a:lnTo>
                  <a:lnTo>
                    <a:pt x="951" y="366"/>
                  </a:lnTo>
                  <a:lnTo>
                    <a:pt x="949" y="389"/>
                  </a:lnTo>
                  <a:lnTo>
                    <a:pt x="946" y="413"/>
                  </a:lnTo>
                  <a:lnTo>
                    <a:pt x="942" y="437"/>
                  </a:lnTo>
                  <a:lnTo>
                    <a:pt x="936" y="460"/>
                  </a:lnTo>
                  <a:lnTo>
                    <a:pt x="930" y="484"/>
                  </a:lnTo>
                  <a:lnTo>
                    <a:pt x="923" y="506"/>
                  </a:lnTo>
                  <a:lnTo>
                    <a:pt x="915" y="529"/>
                  </a:lnTo>
                  <a:lnTo>
                    <a:pt x="906" y="551"/>
                  </a:lnTo>
                  <a:lnTo>
                    <a:pt x="897" y="573"/>
                  </a:lnTo>
                  <a:lnTo>
                    <a:pt x="886" y="595"/>
                  </a:lnTo>
                  <a:lnTo>
                    <a:pt x="875" y="617"/>
                  </a:lnTo>
                  <a:lnTo>
                    <a:pt x="862" y="637"/>
                  </a:lnTo>
                  <a:lnTo>
                    <a:pt x="849" y="659"/>
                  </a:lnTo>
                  <a:lnTo>
                    <a:pt x="835" y="679"/>
                  </a:lnTo>
                  <a:lnTo>
                    <a:pt x="820" y="699"/>
                  </a:lnTo>
                  <a:lnTo>
                    <a:pt x="805" y="719"/>
                  </a:lnTo>
                  <a:lnTo>
                    <a:pt x="788" y="738"/>
                  </a:lnTo>
                  <a:lnTo>
                    <a:pt x="771" y="757"/>
                  </a:lnTo>
                  <a:lnTo>
                    <a:pt x="754" y="776"/>
                  </a:lnTo>
                  <a:lnTo>
                    <a:pt x="735" y="794"/>
                  </a:lnTo>
                  <a:lnTo>
                    <a:pt x="715" y="812"/>
                  </a:lnTo>
                  <a:lnTo>
                    <a:pt x="695" y="829"/>
                  </a:lnTo>
                  <a:lnTo>
                    <a:pt x="675" y="846"/>
                  </a:lnTo>
                  <a:lnTo>
                    <a:pt x="653" y="863"/>
                  </a:lnTo>
                  <a:lnTo>
                    <a:pt x="631" y="879"/>
                  </a:lnTo>
                  <a:lnTo>
                    <a:pt x="607" y="894"/>
                  </a:lnTo>
                  <a:lnTo>
                    <a:pt x="583" y="909"/>
                  </a:lnTo>
                  <a:lnTo>
                    <a:pt x="559" y="924"/>
                  </a:lnTo>
                  <a:lnTo>
                    <a:pt x="534" y="937"/>
                  </a:lnTo>
                  <a:lnTo>
                    <a:pt x="508" y="950"/>
                  </a:lnTo>
                  <a:lnTo>
                    <a:pt x="508" y="950"/>
                  </a:lnTo>
                  <a:close/>
                  <a:moveTo>
                    <a:pt x="699" y="126"/>
                  </a:moveTo>
                  <a:lnTo>
                    <a:pt x="699" y="126"/>
                  </a:lnTo>
                  <a:lnTo>
                    <a:pt x="693" y="128"/>
                  </a:lnTo>
                  <a:lnTo>
                    <a:pt x="686" y="130"/>
                  </a:lnTo>
                  <a:lnTo>
                    <a:pt x="681" y="132"/>
                  </a:lnTo>
                  <a:lnTo>
                    <a:pt x="677" y="136"/>
                  </a:lnTo>
                  <a:lnTo>
                    <a:pt x="672" y="140"/>
                  </a:lnTo>
                  <a:lnTo>
                    <a:pt x="669" y="147"/>
                  </a:lnTo>
                  <a:lnTo>
                    <a:pt x="668" y="152"/>
                  </a:lnTo>
                  <a:lnTo>
                    <a:pt x="667" y="159"/>
                  </a:lnTo>
                  <a:lnTo>
                    <a:pt x="667" y="159"/>
                  </a:lnTo>
                  <a:lnTo>
                    <a:pt x="668" y="165"/>
                  </a:lnTo>
                  <a:lnTo>
                    <a:pt x="669" y="172"/>
                  </a:lnTo>
                  <a:lnTo>
                    <a:pt x="672" y="177"/>
                  </a:lnTo>
                  <a:lnTo>
                    <a:pt x="677" y="181"/>
                  </a:lnTo>
                  <a:lnTo>
                    <a:pt x="681" y="185"/>
                  </a:lnTo>
                  <a:lnTo>
                    <a:pt x="686" y="188"/>
                  </a:lnTo>
                  <a:lnTo>
                    <a:pt x="693" y="190"/>
                  </a:lnTo>
                  <a:lnTo>
                    <a:pt x="699" y="191"/>
                  </a:lnTo>
                  <a:lnTo>
                    <a:pt x="699" y="191"/>
                  </a:lnTo>
                  <a:lnTo>
                    <a:pt x="712" y="191"/>
                  </a:lnTo>
                  <a:lnTo>
                    <a:pt x="725" y="193"/>
                  </a:lnTo>
                  <a:lnTo>
                    <a:pt x="737" y="196"/>
                  </a:lnTo>
                  <a:lnTo>
                    <a:pt x="749" y="201"/>
                  </a:lnTo>
                  <a:lnTo>
                    <a:pt x="759" y="206"/>
                  </a:lnTo>
                  <a:lnTo>
                    <a:pt x="770" y="212"/>
                  </a:lnTo>
                  <a:lnTo>
                    <a:pt x="780" y="220"/>
                  </a:lnTo>
                  <a:lnTo>
                    <a:pt x="789" y="227"/>
                  </a:lnTo>
                  <a:lnTo>
                    <a:pt x="797" y="237"/>
                  </a:lnTo>
                  <a:lnTo>
                    <a:pt x="804" y="247"/>
                  </a:lnTo>
                  <a:lnTo>
                    <a:pt x="811" y="257"/>
                  </a:lnTo>
                  <a:lnTo>
                    <a:pt x="816" y="268"/>
                  </a:lnTo>
                  <a:lnTo>
                    <a:pt x="820" y="280"/>
                  </a:lnTo>
                  <a:lnTo>
                    <a:pt x="824" y="292"/>
                  </a:lnTo>
                  <a:lnTo>
                    <a:pt x="826" y="305"/>
                  </a:lnTo>
                  <a:lnTo>
                    <a:pt x="826" y="317"/>
                  </a:lnTo>
                  <a:lnTo>
                    <a:pt x="826" y="317"/>
                  </a:lnTo>
                  <a:lnTo>
                    <a:pt x="827" y="324"/>
                  </a:lnTo>
                  <a:lnTo>
                    <a:pt x="829" y="330"/>
                  </a:lnTo>
                  <a:lnTo>
                    <a:pt x="831" y="336"/>
                  </a:lnTo>
                  <a:lnTo>
                    <a:pt x="835" y="340"/>
                  </a:lnTo>
                  <a:lnTo>
                    <a:pt x="840" y="344"/>
                  </a:lnTo>
                  <a:lnTo>
                    <a:pt x="845" y="348"/>
                  </a:lnTo>
                  <a:lnTo>
                    <a:pt x="852" y="349"/>
                  </a:lnTo>
                  <a:lnTo>
                    <a:pt x="858" y="350"/>
                  </a:lnTo>
                  <a:lnTo>
                    <a:pt x="858" y="350"/>
                  </a:lnTo>
                  <a:lnTo>
                    <a:pt x="864" y="349"/>
                  </a:lnTo>
                  <a:lnTo>
                    <a:pt x="870" y="348"/>
                  </a:lnTo>
                  <a:lnTo>
                    <a:pt x="876" y="344"/>
                  </a:lnTo>
                  <a:lnTo>
                    <a:pt x="881" y="340"/>
                  </a:lnTo>
                  <a:lnTo>
                    <a:pt x="885" y="336"/>
                  </a:lnTo>
                  <a:lnTo>
                    <a:pt x="887" y="330"/>
                  </a:lnTo>
                  <a:lnTo>
                    <a:pt x="889" y="324"/>
                  </a:lnTo>
                  <a:lnTo>
                    <a:pt x="890" y="317"/>
                  </a:lnTo>
                  <a:lnTo>
                    <a:pt x="890" y="317"/>
                  </a:lnTo>
                  <a:lnTo>
                    <a:pt x="889" y="298"/>
                  </a:lnTo>
                  <a:lnTo>
                    <a:pt x="886" y="279"/>
                  </a:lnTo>
                  <a:lnTo>
                    <a:pt x="882" y="261"/>
                  </a:lnTo>
                  <a:lnTo>
                    <a:pt x="875" y="243"/>
                  </a:lnTo>
                  <a:lnTo>
                    <a:pt x="867" y="227"/>
                  </a:lnTo>
                  <a:lnTo>
                    <a:pt x="857" y="211"/>
                  </a:lnTo>
                  <a:lnTo>
                    <a:pt x="846" y="196"/>
                  </a:lnTo>
                  <a:lnTo>
                    <a:pt x="833" y="183"/>
                  </a:lnTo>
                  <a:lnTo>
                    <a:pt x="820" y="170"/>
                  </a:lnTo>
                  <a:lnTo>
                    <a:pt x="805" y="160"/>
                  </a:lnTo>
                  <a:lnTo>
                    <a:pt x="789" y="150"/>
                  </a:lnTo>
                  <a:lnTo>
                    <a:pt x="773" y="142"/>
                  </a:lnTo>
                  <a:lnTo>
                    <a:pt x="756" y="135"/>
                  </a:lnTo>
                  <a:lnTo>
                    <a:pt x="738" y="131"/>
                  </a:lnTo>
                  <a:lnTo>
                    <a:pt x="719" y="128"/>
                  </a:lnTo>
                  <a:lnTo>
                    <a:pt x="699" y="126"/>
                  </a:lnTo>
                  <a:lnTo>
                    <a:pt x="699" y="126"/>
                  </a:lnTo>
                  <a:close/>
                </a:path>
              </a:pathLst>
            </a:custGeom>
            <a:solidFill>
              <a:schemeClr val="bg1"/>
            </a:solidFill>
            <a:ln>
              <a:noFill/>
            </a:ln>
          </p:spPr>
          <p:txBody>
            <a:bodyPr vert="horz" wrap="square" lIns="91456" tIns="45728" rIns="91456" bIns="45728" numCol="1" anchor="t" anchorCtr="0" compatLnSpc="1">
              <a:prstTxWarp prst="textNoShape">
                <a:avLst/>
              </a:prstTxWarp>
            </a:bodyPr>
            <a:lstStyle/>
            <a:p>
              <a:endParaRPr lang="zh-CN" altLang="en-US">
                <a:solidFill>
                  <a:schemeClr val="tx2"/>
                </a:solidFill>
              </a:endParaRPr>
            </a:p>
          </p:txBody>
        </p:sp>
      </p:grpSp>
      <p:grpSp>
        <p:nvGrpSpPr>
          <p:cNvPr id="21" name="组合 33"/>
          <p:cNvGrpSpPr/>
          <p:nvPr/>
        </p:nvGrpSpPr>
        <p:grpSpPr>
          <a:xfrm>
            <a:off x="4271339" y="2599315"/>
            <a:ext cx="549724" cy="549724"/>
            <a:chOff x="5694130" y="3428424"/>
            <a:chExt cx="732838" cy="732838"/>
          </a:xfrm>
        </p:grpSpPr>
        <p:sp>
          <p:nvSpPr>
            <p:cNvPr id="35" name="椭圆 34"/>
            <p:cNvSpPr/>
            <p:nvPr/>
          </p:nvSpPr>
          <p:spPr>
            <a:xfrm>
              <a:off x="5694130" y="3428424"/>
              <a:ext cx="732838" cy="732838"/>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36" name="Freeform 112"/>
            <p:cNvSpPr>
              <a:spLocks noEditPoints="1"/>
            </p:cNvSpPr>
            <p:nvPr/>
          </p:nvSpPr>
          <p:spPr bwMode="auto">
            <a:xfrm>
              <a:off x="5899418" y="3633712"/>
              <a:ext cx="322263" cy="322263"/>
            </a:xfrm>
            <a:custGeom>
              <a:avLst/>
              <a:gdLst>
                <a:gd name="T0" fmla="*/ 1016 w 1017"/>
                <a:gd name="T1" fmla="*/ 371 h 1017"/>
                <a:gd name="T2" fmla="*/ 1011 w 1017"/>
                <a:gd name="T3" fmla="*/ 363 h 1017"/>
                <a:gd name="T4" fmla="*/ 1004 w 1017"/>
                <a:gd name="T5" fmla="*/ 355 h 1017"/>
                <a:gd name="T6" fmla="*/ 996 w 1017"/>
                <a:gd name="T7" fmla="*/ 351 h 1017"/>
                <a:gd name="T8" fmla="*/ 986 w 1017"/>
                <a:gd name="T9" fmla="*/ 350 h 1017"/>
                <a:gd name="T10" fmla="*/ 539 w 1017"/>
                <a:gd name="T11" fmla="*/ 21 h 1017"/>
                <a:gd name="T12" fmla="*/ 537 w 1017"/>
                <a:gd name="T13" fmla="*/ 17 h 1017"/>
                <a:gd name="T14" fmla="*/ 531 w 1017"/>
                <a:gd name="T15" fmla="*/ 8 h 1017"/>
                <a:gd name="T16" fmla="*/ 523 w 1017"/>
                <a:gd name="T17" fmla="*/ 3 h 1017"/>
                <a:gd name="T18" fmla="*/ 514 w 1017"/>
                <a:gd name="T19" fmla="*/ 0 h 1017"/>
                <a:gd name="T20" fmla="*/ 509 w 1017"/>
                <a:gd name="T21" fmla="*/ 0 h 1017"/>
                <a:gd name="T22" fmla="*/ 499 w 1017"/>
                <a:gd name="T23" fmla="*/ 1 h 1017"/>
                <a:gd name="T24" fmla="*/ 490 w 1017"/>
                <a:gd name="T25" fmla="*/ 5 h 1017"/>
                <a:gd name="T26" fmla="*/ 483 w 1017"/>
                <a:gd name="T27" fmla="*/ 13 h 1017"/>
                <a:gd name="T28" fmla="*/ 479 w 1017"/>
                <a:gd name="T29" fmla="*/ 21 h 1017"/>
                <a:gd name="T30" fmla="*/ 31 w 1017"/>
                <a:gd name="T31" fmla="*/ 350 h 1017"/>
                <a:gd name="T32" fmla="*/ 27 w 1017"/>
                <a:gd name="T33" fmla="*/ 350 h 1017"/>
                <a:gd name="T34" fmla="*/ 17 w 1017"/>
                <a:gd name="T35" fmla="*/ 353 h 1017"/>
                <a:gd name="T36" fmla="*/ 10 w 1017"/>
                <a:gd name="T37" fmla="*/ 358 h 1017"/>
                <a:gd name="T38" fmla="*/ 3 w 1017"/>
                <a:gd name="T39" fmla="*/ 367 h 1017"/>
                <a:gd name="T40" fmla="*/ 1 w 1017"/>
                <a:gd name="T41" fmla="*/ 371 h 1017"/>
                <a:gd name="T42" fmla="*/ 0 w 1017"/>
                <a:gd name="T43" fmla="*/ 381 h 1017"/>
                <a:gd name="T44" fmla="*/ 1 w 1017"/>
                <a:gd name="T45" fmla="*/ 390 h 1017"/>
                <a:gd name="T46" fmla="*/ 5 w 1017"/>
                <a:gd name="T47" fmla="*/ 399 h 1017"/>
                <a:gd name="T48" fmla="*/ 12 w 1017"/>
                <a:gd name="T49" fmla="*/ 407 h 1017"/>
                <a:gd name="T50" fmla="*/ 160 w 1017"/>
                <a:gd name="T51" fmla="*/ 975 h 1017"/>
                <a:gd name="T52" fmla="*/ 159 w 1017"/>
                <a:gd name="T53" fmla="*/ 981 h 1017"/>
                <a:gd name="T54" fmla="*/ 159 w 1017"/>
                <a:gd name="T55" fmla="*/ 990 h 1017"/>
                <a:gd name="T56" fmla="*/ 162 w 1017"/>
                <a:gd name="T57" fmla="*/ 1000 h 1017"/>
                <a:gd name="T58" fmla="*/ 167 w 1017"/>
                <a:gd name="T59" fmla="*/ 1007 h 1017"/>
                <a:gd name="T60" fmla="*/ 172 w 1017"/>
                <a:gd name="T61" fmla="*/ 1012 h 1017"/>
                <a:gd name="T62" fmla="*/ 180 w 1017"/>
                <a:gd name="T63" fmla="*/ 1016 h 1017"/>
                <a:gd name="T64" fmla="*/ 190 w 1017"/>
                <a:gd name="T65" fmla="*/ 1017 h 1017"/>
                <a:gd name="T66" fmla="*/ 200 w 1017"/>
                <a:gd name="T67" fmla="*/ 1016 h 1017"/>
                <a:gd name="T68" fmla="*/ 209 w 1017"/>
                <a:gd name="T69" fmla="*/ 1012 h 1017"/>
                <a:gd name="T70" fmla="*/ 808 w 1017"/>
                <a:gd name="T71" fmla="*/ 1012 h 1017"/>
                <a:gd name="T72" fmla="*/ 812 w 1017"/>
                <a:gd name="T73" fmla="*/ 1014 h 1017"/>
                <a:gd name="T74" fmla="*/ 822 w 1017"/>
                <a:gd name="T75" fmla="*/ 1017 h 1017"/>
                <a:gd name="T76" fmla="*/ 826 w 1017"/>
                <a:gd name="T77" fmla="*/ 1017 h 1017"/>
                <a:gd name="T78" fmla="*/ 837 w 1017"/>
                <a:gd name="T79" fmla="*/ 1016 h 1017"/>
                <a:gd name="T80" fmla="*/ 846 w 1017"/>
                <a:gd name="T81" fmla="*/ 1012 h 1017"/>
                <a:gd name="T82" fmla="*/ 850 w 1017"/>
                <a:gd name="T83" fmla="*/ 1007 h 1017"/>
                <a:gd name="T84" fmla="*/ 855 w 1017"/>
                <a:gd name="T85" fmla="*/ 1000 h 1017"/>
                <a:gd name="T86" fmla="*/ 858 w 1017"/>
                <a:gd name="T87" fmla="*/ 990 h 1017"/>
                <a:gd name="T88" fmla="*/ 858 w 1017"/>
                <a:gd name="T89" fmla="*/ 981 h 1017"/>
                <a:gd name="T90" fmla="*/ 737 w 1017"/>
                <a:gd name="T91" fmla="*/ 616 h 1017"/>
                <a:gd name="T92" fmla="*/ 1005 w 1017"/>
                <a:gd name="T93" fmla="*/ 407 h 1017"/>
                <a:gd name="T94" fmla="*/ 1012 w 1017"/>
                <a:gd name="T95" fmla="*/ 399 h 1017"/>
                <a:gd name="T96" fmla="*/ 1016 w 1017"/>
                <a:gd name="T97" fmla="*/ 390 h 1017"/>
                <a:gd name="T98" fmla="*/ 1017 w 1017"/>
                <a:gd name="T99" fmla="*/ 381 h 1017"/>
                <a:gd name="T100" fmla="*/ 1016 w 1017"/>
                <a:gd name="T101" fmla="*/ 371 h 1017"/>
                <a:gd name="T102" fmla="*/ 124 w 1017"/>
                <a:gd name="T103" fmla="*/ 413 h 1017"/>
                <a:gd name="T104" fmla="*/ 302 w 1017"/>
                <a:gd name="T105" fmla="*/ 551 h 1017"/>
                <a:gd name="T106" fmla="*/ 766 w 1017"/>
                <a:gd name="T107" fmla="*/ 904 h 1017"/>
                <a:gd name="T108" fmla="*/ 527 w 1017"/>
                <a:gd name="T109" fmla="*/ 737 h 1017"/>
                <a:gd name="T110" fmla="*/ 518 w 1017"/>
                <a:gd name="T111" fmla="*/ 733 h 1017"/>
                <a:gd name="T112" fmla="*/ 509 w 1017"/>
                <a:gd name="T113" fmla="*/ 732 h 1017"/>
                <a:gd name="T114" fmla="*/ 504 w 1017"/>
                <a:gd name="T115" fmla="*/ 732 h 1017"/>
                <a:gd name="T116" fmla="*/ 495 w 1017"/>
                <a:gd name="T117" fmla="*/ 735 h 1017"/>
                <a:gd name="T118" fmla="*/ 251 w 1017"/>
                <a:gd name="T119" fmla="*/ 904 h 1017"/>
                <a:gd name="T120" fmla="*/ 766 w 1017"/>
                <a:gd name="T121" fmla="*/ 904 h 1017"/>
                <a:gd name="T122" fmla="*/ 670 w 1017"/>
                <a:gd name="T123" fmla="*/ 413 h 1017"/>
                <a:gd name="T124" fmla="*/ 716 w 1017"/>
                <a:gd name="T125" fmla="*/ 551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7" h="1017">
                  <a:moveTo>
                    <a:pt x="1016" y="371"/>
                  </a:moveTo>
                  <a:lnTo>
                    <a:pt x="1016" y="371"/>
                  </a:lnTo>
                  <a:lnTo>
                    <a:pt x="1014" y="367"/>
                  </a:lnTo>
                  <a:lnTo>
                    <a:pt x="1011" y="363"/>
                  </a:lnTo>
                  <a:lnTo>
                    <a:pt x="1008" y="358"/>
                  </a:lnTo>
                  <a:lnTo>
                    <a:pt x="1004" y="355"/>
                  </a:lnTo>
                  <a:lnTo>
                    <a:pt x="1000" y="353"/>
                  </a:lnTo>
                  <a:lnTo>
                    <a:pt x="996" y="351"/>
                  </a:lnTo>
                  <a:lnTo>
                    <a:pt x="990" y="350"/>
                  </a:lnTo>
                  <a:lnTo>
                    <a:pt x="986" y="350"/>
                  </a:lnTo>
                  <a:lnTo>
                    <a:pt x="648" y="350"/>
                  </a:lnTo>
                  <a:lnTo>
                    <a:pt x="539" y="21"/>
                  </a:lnTo>
                  <a:lnTo>
                    <a:pt x="539" y="21"/>
                  </a:lnTo>
                  <a:lnTo>
                    <a:pt x="537" y="17"/>
                  </a:lnTo>
                  <a:lnTo>
                    <a:pt x="534" y="13"/>
                  </a:lnTo>
                  <a:lnTo>
                    <a:pt x="531" y="8"/>
                  </a:lnTo>
                  <a:lnTo>
                    <a:pt x="527" y="5"/>
                  </a:lnTo>
                  <a:lnTo>
                    <a:pt x="523" y="3"/>
                  </a:lnTo>
                  <a:lnTo>
                    <a:pt x="518" y="1"/>
                  </a:lnTo>
                  <a:lnTo>
                    <a:pt x="514" y="0"/>
                  </a:lnTo>
                  <a:lnTo>
                    <a:pt x="509" y="0"/>
                  </a:lnTo>
                  <a:lnTo>
                    <a:pt x="509" y="0"/>
                  </a:lnTo>
                  <a:lnTo>
                    <a:pt x="503" y="0"/>
                  </a:lnTo>
                  <a:lnTo>
                    <a:pt x="499" y="1"/>
                  </a:lnTo>
                  <a:lnTo>
                    <a:pt x="495" y="3"/>
                  </a:lnTo>
                  <a:lnTo>
                    <a:pt x="490" y="5"/>
                  </a:lnTo>
                  <a:lnTo>
                    <a:pt x="486" y="8"/>
                  </a:lnTo>
                  <a:lnTo>
                    <a:pt x="483" y="13"/>
                  </a:lnTo>
                  <a:lnTo>
                    <a:pt x="481" y="17"/>
                  </a:lnTo>
                  <a:lnTo>
                    <a:pt x="479" y="21"/>
                  </a:lnTo>
                  <a:lnTo>
                    <a:pt x="369" y="350"/>
                  </a:lnTo>
                  <a:lnTo>
                    <a:pt x="31" y="350"/>
                  </a:lnTo>
                  <a:lnTo>
                    <a:pt x="31" y="350"/>
                  </a:lnTo>
                  <a:lnTo>
                    <a:pt x="27" y="350"/>
                  </a:lnTo>
                  <a:lnTo>
                    <a:pt x="21" y="351"/>
                  </a:lnTo>
                  <a:lnTo>
                    <a:pt x="17" y="353"/>
                  </a:lnTo>
                  <a:lnTo>
                    <a:pt x="13" y="355"/>
                  </a:lnTo>
                  <a:lnTo>
                    <a:pt x="10" y="358"/>
                  </a:lnTo>
                  <a:lnTo>
                    <a:pt x="6" y="363"/>
                  </a:lnTo>
                  <a:lnTo>
                    <a:pt x="3" y="367"/>
                  </a:lnTo>
                  <a:lnTo>
                    <a:pt x="1" y="371"/>
                  </a:lnTo>
                  <a:lnTo>
                    <a:pt x="1" y="371"/>
                  </a:lnTo>
                  <a:lnTo>
                    <a:pt x="0" y="375"/>
                  </a:lnTo>
                  <a:lnTo>
                    <a:pt x="0" y="381"/>
                  </a:lnTo>
                  <a:lnTo>
                    <a:pt x="0" y="386"/>
                  </a:lnTo>
                  <a:lnTo>
                    <a:pt x="1" y="390"/>
                  </a:lnTo>
                  <a:lnTo>
                    <a:pt x="3" y="395"/>
                  </a:lnTo>
                  <a:lnTo>
                    <a:pt x="5" y="399"/>
                  </a:lnTo>
                  <a:lnTo>
                    <a:pt x="9" y="403"/>
                  </a:lnTo>
                  <a:lnTo>
                    <a:pt x="12" y="407"/>
                  </a:lnTo>
                  <a:lnTo>
                    <a:pt x="280" y="616"/>
                  </a:lnTo>
                  <a:lnTo>
                    <a:pt x="160" y="975"/>
                  </a:lnTo>
                  <a:lnTo>
                    <a:pt x="160" y="975"/>
                  </a:lnTo>
                  <a:lnTo>
                    <a:pt x="159" y="981"/>
                  </a:lnTo>
                  <a:lnTo>
                    <a:pt x="159" y="986"/>
                  </a:lnTo>
                  <a:lnTo>
                    <a:pt x="159" y="990"/>
                  </a:lnTo>
                  <a:lnTo>
                    <a:pt x="160" y="996"/>
                  </a:lnTo>
                  <a:lnTo>
                    <a:pt x="162" y="1000"/>
                  </a:lnTo>
                  <a:lnTo>
                    <a:pt x="164" y="1004"/>
                  </a:lnTo>
                  <a:lnTo>
                    <a:pt x="167" y="1007"/>
                  </a:lnTo>
                  <a:lnTo>
                    <a:pt x="172" y="1012"/>
                  </a:lnTo>
                  <a:lnTo>
                    <a:pt x="172" y="1012"/>
                  </a:lnTo>
                  <a:lnTo>
                    <a:pt x="176" y="1014"/>
                  </a:lnTo>
                  <a:lnTo>
                    <a:pt x="180" y="1016"/>
                  </a:lnTo>
                  <a:lnTo>
                    <a:pt x="186" y="1017"/>
                  </a:lnTo>
                  <a:lnTo>
                    <a:pt x="190" y="1017"/>
                  </a:lnTo>
                  <a:lnTo>
                    <a:pt x="195" y="1017"/>
                  </a:lnTo>
                  <a:lnTo>
                    <a:pt x="200" y="1016"/>
                  </a:lnTo>
                  <a:lnTo>
                    <a:pt x="204" y="1014"/>
                  </a:lnTo>
                  <a:lnTo>
                    <a:pt x="209" y="1012"/>
                  </a:lnTo>
                  <a:lnTo>
                    <a:pt x="509" y="801"/>
                  </a:lnTo>
                  <a:lnTo>
                    <a:pt x="808" y="1012"/>
                  </a:lnTo>
                  <a:lnTo>
                    <a:pt x="808" y="1012"/>
                  </a:lnTo>
                  <a:lnTo>
                    <a:pt x="812" y="1014"/>
                  </a:lnTo>
                  <a:lnTo>
                    <a:pt x="818" y="1016"/>
                  </a:lnTo>
                  <a:lnTo>
                    <a:pt x="822" y="1017"/>
                  </a:lnTo>
                  <a:lnTo>
                    <a:pt x="826" y="1017"/>
                  </a:lnTo>
                  <a:lnTo>
                    <a:pt x="826" y="1017"/>
                  </a:lnTo>
                  <a:lnTo>
                    <a:pt x="832" y="1017"/>
                  </a:lnTo>
                  <a:lnTo>
                    <a:pt x="837" y="1016"/>
                  </a:lnTo>
                  <a:lnTo>
                    <a:pt x="841" y="1014"/>
                  </a:lnTo>
                  <a:lnTo>
                    <a:pt x="846" y="1012"/>
                  </a:lnTo>
                  <a:lnTo>
                    <a:pt x="846" y="1012"/>
                  </a:lnTo>
                  <a:lnTo>
                    <a:pt x="850" y="1007"/>
                  </a:lnTo>
                  <a:lnTo>
                    <a:pt x="853" y="1004"/>
                  </a:lnTo>
                  <a:lnTo>
                    <a:pt x="855" y="1000"/>
                  </a:lnTo>
                  <a:lnTo>
                    <a:pt x="857" y="996"/>
                  </a:lnTo>
                  <a:lnTo>
                    <a:pt x="858" y="990"/>
                  </a:lnTo>
                  <a:lnTo>
                    <a:pt x="858" y="986"/>
                  </a:lnTo>
                  <a:lnTo>
                    <a:pt x="858" y="981"/>
                  </a:lnTo>
                  <a:lnTo>
                    <a:pt x="857" y="975"/>
                  </a:lnTo>
                  <a:lnTo>
                    <a:pt x="737" y="616"/>
                  </a:lnTo>
                  <a:lnTo>
                    <a:pt x="1005" y="407"/>
                  </a:lnTo>
                  <a:lnTo>
                    <a:pt x="1005" y="407"/>
                  </a:lnTo>
                  <a:lnTo>
                    <a:pt x="1009" y="403"/>
                  </a:lnTo>
                  <a:lnTo>
                    <a:pt x="1012" y="399"/>
                  </a:lnTo>
                  <a:lnTo>
                    <a:pt x="1014" y="395"/>
                  </a:lnTo>
                  <a:lnTo>
                    <a:pt x="1016" y="390"/>
                  </a:lnTo>
                  <a:lnTo>
                    <a:pt x="1017" y="386"/>
                  </a:lnTo>
                  <a:lnTo>
                    <a:pt x="1017" y="381"/>
                  </a:lnTo>
                  <a:lnTo>
                    <a:pt x="1017" y="375"/>
                  </a:lnTo>
                  <a:lnTo>
                    <a:pt x="1016" y="371"/>
                  </a:lnTo>
                  <a:lnTo>
                    <a:pt x="1016" y="371"/>
                  </a:lnTo>
                  <a:close/>
                  <a:moveTo>
                    <a:pt x="124" y="413"/>
                  </a:moveTo>
                  <a:lnTo>
                    <a:pt x="348" y="413"/>
                  </a:lnTo>
                  <a:lnTo>
                    <a:pt x="302" y="551"/>
                  </a:lnTo>
                  <a:lnTo>
                    <a:pt x="124" y="413"/>
                  </a:lnTo>
                  <a:close/>
                  <a:moveTo>
                    <a:pt x="766" y="904"/>
                  </a:moveTo>
                  <a:lnTo>
                    <a:pt x="527" y="737"/>
                  </a:lnTo>
                  <a:lnTo>
                    <a:pt x="527" y="737"/>
                  </a:lnTo>
                  <a:lnTo>
                    <a:pt x="523" y="735"/>
                  </a:lnTo>
                  <a:lnTo>
                    <a:pt x="518" y="733"/>
                  </a:lnTo>
                  <a:lnTo>
                    <a:pt x="513" y="732"/>
                  </a:lnTo>
                  <a:lnTo>
                    <a:pt x="509" y="732"/>
                  </a:lnTo>
                  <a:lnTo>
                    <a:pt x="509" y="732"/>
                  </a:lnTo>
                  <a:lnTo>
                    <a:pt x="504" y="732"/>
                  </a:lnTo>
                  <a:lnTo>
                    <a:pt x="499" y="733"/>
                  </a:lnTo>
                  <a:lnTo>
                    <a:pt x="495" y="735"/>
                  </a:lnTo>
                  <a:lnTo>
                    <a:pt x="490" y="737"/>
                  </a:lnTo>
                  <a:lnTo>
                    <a:pt x="251" y="904"/>
                  </a:lnTo>
                  <a:lnTo>
                    <a:pt x="509" y="132"/>
                  </a:lnTo>
                  <a:lnTo>
                    <a:pt x="766" y="904"/>
                  </a:lnTo>
                  <a:close/>
                  <a:moveTo>
                    <a:pt x="716" y="551"/>
                  </a:moveTo>
                  <a:lnTo>
                    <a:pt x="670" y="413"/>
                  </a:lnTo>
                  <a:lnTo>
                    <a:pt x="893" y="413"/>
                  </a:lnTo>
                  <a:lnTo>
                    <a:pt x="716" y="551"/>
                  </a:lnTo>
                  <a:close/>
                </a:path>
              </a:pathLst>
            </a:custGeom>
            <a:solidFill>
              <a:schemeClr val="bg1"/>
            </a:solidFill>
            <a:ln>
              <a:noFill/>
            </a:ln>
          </p:spPr>
          <p:txBody>
            <a:bodyPr vert="horz" wrap="square" lIns="91456" tIns="45728" rIns="91456" bIns="45728" numCol="1" anchor="t" anchorCtr="0" compatLnSpc="1">
              <a:prstTxWarp prst="textNoShape">
                <a:avLst/>
              </a:prstTxWarp>
            </a:bodyPr>
            <a:lstStyle/>
            <a:p>
              <a:endParaRPr lang="zh-CN" altLang="en-US">
                <a:solidFill>
                  <a:schemeClr val="tx2"/>
                </a:solidFill>
              </a:endParaRPr>
            </a:p>
          </p:txBody>
        </p:sp>
      </p:grpSp>
      <p:sp>
        <p:nvSpPr>
          <p:cNvPr id="49" name="TextBox 48"/>
          <p:cNvSpPr txBox="1">
            <a:spLocks noChangeArrowheads="1"/>
          </p:cNvSpPr>
          <p:nvPr/>
        </p:nvSpPr>
        <p:spPr bwMode="auto">
          <a:xfrm>
            <a:off x="1149822" y="3652852"/>
            <a:ext cx="1478419" cy="415570"/>
          </a:xfrm>
          <a:prstGeom prst="rect">
            <a:avLst/>
          </a:prstGeom>
          <a:noFill/>
          <a:ln w="9525">
            <a:noFill/>
            <a:miter lim="800000"/>
            <a:headEnd/>
            <a:tailEnd/>
          </a:ln>
        </p:spPr>
        <p:txBody>
          <a:bodyPr wrap="square" lIns="0" tIns="0" rIns="0" bIns="0">
            <a:spAutoFit/>
          </a:bodyPr>
          <a:lstStyle/>
          <a:p>
            <a:pPr algn="just"/>
            <a:r>
              <a:rPr lang="zh-CN" altLang="en-US" sz="900" dirty="0">
                <a:solidFill>
                  <a:srgbClr val="808080"/>
                </a:solidFill>
              </a:rPr>
              <a:t>Insert the text you need here, insert the text you need here</a:t>
            </a:r>
            <a:endParaRPr lang="en-US" altLang="zh-CN" sz="900" dirty="0">
              <a:solidFill>
                <a:srgbClr val="808080"/>
              </a:solidFill>
            </a:endParaRPr>
          </a:p>
        </p:txBody>
      </p:sp>
      <p:sp>
        <p:nvSpPr>
          <p:cNvPr id="52" name="TextBox 51"/>
          <p:cNvSpPr txBox="1">
            <a:spLocks noChangeArrowheads="1"/>
          </p:cNvSpPr>
          <p:nvPr/>
        </p:nvSpPr>
        <p:spPr bwMode="auto">
          <a:xfrm>
            <a:off x="2628240" y="1708298"/>
            <a:ext cx="1478419" cy="415570"/>
          </a:xfrm>
          <a:prstGeom prst="rect">
            <a:avLst/>
          </a:prstGeom>
          <a:noFill/>
          <a:ln w="9525">
            <a:noFill/>
            <a:miter lim="800000"/>
            <a:headEnd/>
            <a:tailEnd/>
          </a:ln>
        </p:spPr>
        <p:txBody>
          <a:bodyPr wrap="square" lIns="0" tIns="0" rIns="0" bIns="0">
            <a:spAutoFit/>
          </a:bodyPr>
          <a:lstStyle/>
          <a:p>
            <a:pPr algn="just"/>
            <a:r>
              <a:rPr lang="zh-CN" altLang="en-US" sz="900" dirty="0">
                <a:solidFill>
                  <a:srgbClr val="808080"/>
                </a:solidFill>
              </a:rPr>
              <a:t>Insert the text you need here, insert the text you need here</a:t>
            </a:r>
            <a:endParaRPr lang="en-US" altLang="zh-CN" sz="900" dirty="0">
              <a:solidFill>
                <a:srgbClr val="808080"/>
              </a:solidFill>
            </a:endParaRPr>
          </a:p>
        </p:txBody>
      </p:sp>
      <p:sp>
        <p:nvSpPr>
          <p:cNvPr id="55" name="TextBox 54"/>
          <p:cNvSpPr txBox="1">
            <a:spLocks noChangeArrowheads="1"/>
          </p:cNvSpPr>
          <p:nvPr/>
        </p:nvSpPr>
        <p:spPr bwMode="auto">
          <a:xfrm>
            <a:off x="3780568" y="3652852"/>
            <a:ext cx="1478419" cy="415570"/>
          </a:xfrm>
          <a:prstGeom prst="rect">
            <a:avLst/>
          </a:prstGeom>
          <a:noFill/>
          <a:ln w="9525">
            <a:noFill/>
            <a:miter lim="800000"/>
            <a:headEnd/>
            <a:tailEnd/>
          </a:ln>
        </p:spPr>
        <p:txBody>
          <a:bodyPr wrap="square" lIns="0" tIns="0" rIns="0" bIns="0">
            <a:spAutoFit/>
          </a:bodyPr>
          <a:lstStyle/>
          <a:p>
            <a:pPr algn="just"/>
            <a:r>
              <a:rPr lang="zh-CN" altLang="en-US" sz="900" dirty="0">
                <a:solidFill>
                  <a:srgbClr val="808080"/>
                </a:solidFill>
              </a:rPr>
              <a:t>Insert the text you need here, insert the text you need here</a:t>
            </a:r>
            <a:endParaRPr lang="en-US" altLang="zh-CN" sz="900" dirty="0">
              <a:solidFill>
                <a:srgbClr val="808080"/>
              </a:solidFill>
            </a:endParaRPr>
          </a:p>
        </p:txBody>
      </p:sp>
      <p:sp>
        <p:nvSpPr>
          <p:cNvPr id="56" name="TextBox 55"/>
          <p:cNvSpPr txBox="1">
            <a:spLocks noChangeArrowheads="1"/>
          </p:cNvSpPr>
          <p:nvPr/>
        </p:nvSpPr>
        <p:spPr bwMode="auto">
          <a:xfrm>
            <a:off x="5148958" y="1708298"/>
            <a:ext cx="1478419" cy="415570"/>
          </a:xfrm>
          <a:prstGeom prst="rect">
            <a:avLst/>
          </a:prstGeom>
          <a:noFill/>
          <a:ln w="9525">
            <a:noFill/>
            <a:miter lim="800000"/>
            <a:headEnd/>
            <a:tailEnd/>
          </a:ln>
        </p:spPr>
        <p:txBody>
          <a:bodyPr wrap="square" lIns="0" tIns="0" rIns="0" bIns="0">
            <a:spAutoFit/>
          </a:bodyPr>
          <a:lstStyle/>
          <a:p>
            <a:pPr algn="just"/>
            <a:r>
              <a:rPr lang="zh-CN" altLang="en-US" sz="900" dirty="0">
                <a:solidFill>
                  <a:srgbClr val="808080"/>
                </a:solidFill>
              </a:rPr>
              <a:t>Insert the text you need here, insert the text you need here</a:t>
            </a:r>
            <a:endParaRPr lang="en-US" altLang="zh-CN" sz="900" dirty="0">
              <a:solidFill>
                <a:srgbClr val="808080"/>
              </a:solidFill>
            </a:endParaRPr>
          </a:p>
        </p:txBody>
      </p:sp>
      <p:sp>
        <p:nvSpPr>
          <p:cNvPr id="57" name="TextBox 56"/>
          <p:cNvSpPr txBox="1">
            <a:spLocks noChangeArrowheads="1"/>
          </p:cNvSpPr>
          <p:nvPr/>
        </p:nvSpPr>
        <p:spPr bwMode="auto">
          <a:xfrm>
            <a:off x="6517347" y="3652852"/>
            <a:ext cx="1478419" cy="415570"/>
          </a:xfrm>
          <a:prstGeom prst="rect">
            <a:avLst/>
          </a:prstGeom>
          <a:noFill/>
          <a:ln w="9525">
            <a:noFill/>
            <a:miter lim="800000"/>
            <a:headEnd/>
            <a:tailEnd/>
          </a:ln>
        </p:spPr>
        <p:txBody>
          <a:bodyPr wrap="square" lIns="0" tIns="0" rIns="0" bIns="0">
            <a:spAutoFit/>
          </a:bodyPr>
          <a:lstStyle/>
          <a:p>
            <a:pPr algn="just"/>
            <a:r>
              <a:rPr lang="zh-CN" altLang="en-US" sz="900" dirty="0">
                <a:solidFill>
                  <a:srgbClr val="808080"/>
                </a:solidFill>
              </a:rPr>
              <a:t>Insert the text you need here, insert the text you need here</a:t>
            </a:r>
            <a:endParaRPr lang="en-US" altLang="zh-CN" sz="900" dirty="0">
              <a:solidFill>
                <a:srgbClr val="808080"/>
              </a:solidFill>
            </a:endParaRPr>
          </a:p>
        </p:txBody>
      </p:sp>
    </p:spTree>
    <p:extLst>
      <p:ext uri="{BB962C8B-B14F-4D97-AF65-F5344CB8AC3E}">
        <p14:creationId xmlns:p14="http://schemas.microsoft.com/office/powerpoint/2010/main" val="71001245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nodeType="withEffect">
                                  <p:stCondLst>
                                    <p:cond delay="25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50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par>
                                <p:cTn id="20" presetID="53" presetClass="entr" presetSubtype="16" fill="hold" nodeType="withEffect">
                                  <p:stCondLst>
                                    <p:cond delay="75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par>
                                <p:cTn id="25" presetID="53" presetClass="entr" presetSubtype="16" fill="hold" nodeType="withEffect">
                                  <p:stCondLst>
                                    <p:cond delay="1000"/>
                                  </p:stCondLst>
                                  <p:childTnLst>
                                    <p:set>
                                      <p:cBhvr>
                                        <p:cTn id="26" dur="1" fill="hold">
                                          <p:stCondLst>
                                            <p:cond delay="0"/>
                                          </p:stCondLst>
                                        </p:cTn>
                                        <p:tgtEl>
                                          <p:spTgt spid="17"/>
                                        </p:tgtEl>
                                        <p:attrNameLst>
                                          <p:attrName>style.visibility</p:attrName>
                                        </p:attrNameLst>
                                      </p:cBhvr>
                                      <p:to>
                                        <p:strVal val="visible"/>
                                      </p:to>
                                    </p:set>
                                    <p:anim calcmode="lin" valueType="num">
                                      <p:cBhvr>
                                        <p:cTn id="27" dur="500" fill="hold"/>
                                        <p:tgtEl>
                                          <p:spTgt spid="17"/>
                                        </p:tgtEl>
                                        <p:attrNameLst>
                                          <p:attrName>ppt_w</p:attrName>
                                        </p:attrNameLst>
                                      </p:cBhvr>
                                      <p:tavLst>
                                        <p:tav tm="0">
                                          <p:val>
                                            <p:fltVal val="0"/>
                                          </p:val>
                                        </p:tav>
                                        <p:tav tm="100000">
                                          <p:val>
                                            <p:strVal val="#ppt_w"/>
                                          </p:val>
                                        </p:tav>
                                      </p:tavLst>
                                    </p:anim>
                                    <p:anim calcmode="lin" valueType="num">
                                      <p:cBhvr>
                                        <p:cTn id="28" dur="500" fill="hold"/>
                                        <p:tgtEl>
                                          <p:spTgt spid="17"/>
                                        </p:tgtEl>
                                        <p:attrNameLst>
                                          <p:attrName>ppt_h</p:attrName>
                                        </p:attrNameLst>
                                      </p:cBhvr>
                                      <p:tavLst>
                                        <p:tav tm="0">
                                          <p:val>
                                            <p:fltVal val="0"/>
                                          </p:val>
                                        </p:tav>
                                        <p:tav tm="100000">
                                          <p:val>
                                            <p:strVal val="#ppt_h"/>
                                          </p:val>
                                        </p:tav>
                                      </p:tavLst>
                                    </p:anim>
                                    <p:animEffect transition="in" filter="fade">
                                      <p:cBhvr>
                                        <p:cTn id="29" dur="500"/>
                                        <p:tgtEl>
                                          <p:spTgt spid="17"/>
                                        </p:tgtEl>
                                      </p:cBhvr>
                                    </p:animEffect>
                                  </p:childTnLst>
                                </p:cTn>
                              </p:par>
                            </p:childTnLst>
                          </p:cTn>
                        </p:par>
                        <p:par>
                          <p:cTn id="30" fill="hold">
                            <p:stCondLst>
                              <p:cond delay="1500"/>
                            </p:stCondLst>
                            <p:childTnLst>
                              <p:par>
                                <p:cTn id="31" presetID="22" presetClass="entr" presetSubtype="8"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left)">
                                      <p:cBhvr>
                                        <p:cTn id="33" dur="500"/>
                                        <p:tgtEl>
                                          <p:spTgt spid="2"/>
                                        </p:tgtEl>
                                      </p:cBhvr>
                                    </p:animEffect>
                                  </p:childTnLst>
                                </p:cTn>
                              </p:par>
                            </p:childTnLst>
                          </p:cTn>
                        </p:par>
                        <p:par>
                          <p:cTn id="34" fill="hold">
                            <p:stCondLst>
                              <p:cond delay="2000"/>
                            </p:stCondLst>
                            <p:childTnLst>
                              <p:par>
                                <p:cTn id="35" presetID="22" presetClass="entr" presetSubtype="8"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par>
                          <p:cTn id="38" fill="hold">
                            <p:stCondLst>
                              <p:cond delay="2500"/>
                            </p:stCondLst>
                            <p:childTnLst>
                              <p:par>
                                <p:cTn id="39" presetID="22" presetClass="entr" presetSubtype="8" fill="hold" nodeType="after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500"/>
                                        <p:tgtEl>
                                          <p:spTgt spid="5"/>
                                        </p:tgtEl>
                                      </p:cBhvr>
                                    </p:animEffect>
                                  </p:childTnLst>
                                </p:cTn>
                              </p:par>
                            </p:childTnLst>
                          </p:cTn>
                        </p:par>
                        <p:par>
                          <p:cTn id="42" fill="hold">
                            <p:stCondLst>
                              <p:cond delay="3000"/>
                            </p:stCondLst>
                            <p:childTnLst>
                              <p:par>
                                <p:cTn id="43" presetID="22" presetClass="entr" presetSubtype="8" fill="hold"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left)">
                                      <p:cBhvr>
                                        <p:cTn id="45" dur="500"/>
                                        <p:tgtEl>
                                          <p:spTgt spid="11"/>
                                        </p:tgtEl>
                                      </p:cBhvr>
                                    </p:animEffect>
                                  </p:childTnLst>
                                </p:cTn>
                              </p:par>
                            </p:childTnLst>
                          </p:cTn>
                        </p:par>
                        <p:par>
                          <p:cTn id="46" fill="hold">
                            <p:stCondLst>
                              <p:cond delay="3500"/>
                            </p:stCondLst>
                            <p:childTnLst>
                              <p:par>
                                <p:cTn id="47" presetID="22" presetClass="entr" presetSubtype="8" fill="hold"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left)">
                                      <p:cBhvr>
                                        <p:cTn id="49" dur="500"/>
                                        <p:tgtEl>
                                          <p:spTgt spid="8"/>
                                        </p:tgtEl>
                                      </p:cBhvr>
                                    </p:animEffect>
                                  </p:childTnLst>
                                </p:cTn>
                              </p:par>
                              <p:par>
                                <p:cTn id="50" presetID="22" presetClass="entr" presetSubtype="2" fill="hold" grpId="0" nodeType="with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wipe(right)">
                                      <p:cBhvr>
                                        <p:cTn id="52" dur="500"/>
                                        <p:tgtEl>
                                          <p:spTgt spid="49"/>
                                        </p:tgtEl>
                                      </p:cBhvr>
                                    </p:animEffect>
                                  </p:childTnLst>
                                </p:cTn>
                              </p:par>
                              <p:par>
                                <p:cTn id="53" presetID="22" presetClass="entr" presetSubtype="2" fill="hold" grpId="0" nodeType="withEffect">
                                  <p:stCondLst>
                                    <p:cond delay="0"/>
                                  </p:stCondLst>
                                  <p:childTnLst>
                                    <p:set>
                                      <p:cBhvr>
                                        <p:cTn id="54" dur="1" fill="hold">
                                          <p:stCondLst>
                                            <p:cond delay="0"/>
                                          </p:stCondLst>
                                        </p:cTn>
                                        <p:tgtEl>
                                          <p:spTgt spid="52"/>
                                        </p:tgtEl>
                                        <p:attrNameLst>
                                          <p:attrName>style.visibility</p:attrName>
                                        </p:attrNameLst>
                                      </p:cBhvr>
                                      <p:to>
                                        <p:strVal val="visible"/>
                                      </p:to>
                                    </p:set>
                                    <p:animEffect transition="in" filter="wipe(right)">
                                      <p:cBhvr>
                                        <p:cTn id="55" dur="500"/>
                                        <p:tgtEl>
                                          <p:spTgt spid="52"/>
                                        </p:tgtEl>
                                      </p:cBhvr>
                                    </p:animEffect>
                                  </p:childTnLst>
                                </p:cTn>
                              </p:par>
                              <p:par>
                                <p:cTn id="56" presetID="22" presetClass="entr" presetSubtype="2" fill="hold" grpId="0" nodeType="withEffect">
                                  <p:stCondLst>
                                    <p:cond delay="0"/>
                                  </p:stCondLst>
                                  <p:childTnLst>
                                    <p:set>
                                      <p:cBhvr>
                                        <p:cTn id="57" dur="1" fill="hold">
                                          <p:stCondLst>
                                            <p:cond delay="0"/>
                                          </p:stCondLst>
                                        </p:cTn>
                                        <p:tgtEl>
                                          <p:spTgt spid="55"/>
                                        </p:tgtEl>
                                        <p:attrNameLst>
                                          <p:attrName>style.visibility</p:attrName>
                                        </p:attrNameLst>
                                      </p:cBhvr>
                                      <p:to>
                                        <p:strVal val="visible"/>
                                      </p:to>
                                    </p:set>
                                    <p:animEffect transition="in" filter="wipe(right)">
                                      <p:cBhvr>
                                        <p:cTn id="58" dur="500"/>
                                        <p:tgtEl>
                                          <p:spTgt spid="55"/>
                                        </p:tgtEl>
                                      </p:cBhvr>
                                    </p:animEffect>
                                  </p:childTnLst>
                                </p:cTn>
                              </p:par>
                              <p:par>
                                <p:cTn id="59" presetID="22" presetClass="entr" presetSubtype="2" fill="hold" grpId="0" nodeType="withEffect">
                                  <p:stCondLst>
                                    <p:cond delay="0"/>
                                  </p:stCondLst>
                                  <p:childTnLst>
                                    <p:set>
                                      <p:cBhvr>
                                        <p:cTn id="60" dur="1" fill="hold">
                                          <p:stCondLst>
                                            <p:cond delay="0"/>
                                          </p:stCondLst>
                                        </p:cTn>
                                        <p:tgtEl>
                                          <p:spTgt spid="56"/>
                                        </p:tgtEl>
                                        <p:attrNameLst>
                                          <p:attrName>style.visibility</p:attrName>
                                        </p:attrNameLst>
                                      </p:cBhvr>
                                      <p:to>
                                        <p:strVal val="visible"/>
                                      </p:to>
                                    </p:set>
                                    <p:animEffect transition="in" filter="wipe(right)">
                                      <p:cBhvr>
                                        <p:cTn id="61" dur="500"/>
                                        <p:tgtEl>
                                          <p:spTgt spid="56"/>
                                        </p:tgtEl>
                                      </p:cBhvr>
                                    </p:animEffect>
                                  </p:childTnLst>
                                </p:cTn>
                              </p:par>
                              <p:par>
                                <p:cTn id="62" presetID="22" presetClass="entr" presetSubtype="2" fill="hold" grpId="0" nodeType="withEffect">
                                  <p:stCondLst>
                                    <p:cond delay="0"/>
                                  </p:stCondLst>
                                  <p:childTnLst>
                                    <p:set>
                                      <p:cBhvr>
                                        <p:cTn id="63" dur="1" fill="hold">
                                          <p:stCondLst>
                                            <p:cond delay="0"/>
                                          </p:stCondLst>
                                        </p:cTn>
                                        <p:tgtEl>
                                          <p:spTgt spid="57"/>
                                        </p:tgtEl>
                                        <p:attrNameLst>
                                          <p:attrName>style.visibility</p:attrName>
                                        </p:attrNameLst>
                                      </p:cBhvr>
                                      <p:to>
                                        <p:strVal val="visible"/>
                                      </p:to>
                                    </p:set>
                                    <p:animEffect transition="in" filter="wipe(right)">
                                      <p:cBhvr>
                                        <p:cTn id="64"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2" grpId="0"/>
      <p:bldP spid="55" grpId="0"/>
      <p:bldP spid="56" grpId="0"/>
      <p:bldP spid="5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a:grpSpLocks/>
          </p:cNvGrpSpPr>
          <p:nvPr/>
        </p:nvGrpSpPr>
        <p:grpSpPr bwMode="auto">
          <a:xfrm>
            <a:off x="3123236" y="1405529"/>
            <a:ext cx="2981679" cy="3739211"/>
            <a:chOff x="2977484" y="1071882"/>
            <a:chExt cx="3246853" cy="4071617"/>
          </a:xfrm>
        </p:grpSpPr>
        <p:pic>
          <p:nvPicPr>
            <p:cNvPr id="34837"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7484" y="1071882"/>
              <a:ext cx="3246853" cy="4071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3402791" y="1409022"/>
              <a:ext cx="2066021" cy="2740346"/>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56">
                <a:defRPr/>
              </a:pPr>
              <a:endParaRPr lang="en-US" sz="1000" dirty="0"/>
            </a:p>
          </p:txBody>
        </p:sp>
      </p:grpSp>
      <p:grpSp>
        <p:nvGrpSpPr>
          <p:cNvPr id="3" name="组合 2"/>
          <p:cNvGrpSpPr>
            <a:grpSpLocks/>
          </p:cNvGrpSpPr>
          <p:nvPr/>
        </p:nvGrpSpPr>
        <p:grpSpPr bwMode="auto">
          <a:xfrm>
            <a:off x="6422248" y="1985067"/>
            <a:ext cx="2132266" cy="1012237"/>
            <a:chOff x="6597339" y="1985092"/>
            <a:chExt cx="2133080" cy="1011211"/>
          </a:xfrm>
        </p:grpSpPr>
        <p:grpSp>
          <p:nvGrpSpPr>
            <p:cNvPr id="4" name="Group 84"/>
            <p:cNvGrpSpPr>
              <a:grpSpLocks noChangeAspect="1"/>
            </p:cNvGrpSpPr>
            <p:nvPr/>
          </p:nvGrpSpPr>
          <p:grpSpPr>
            <a:xfrm>
              <a:off x="6597339" y="1985092"/>
              <a:ext cx="432000" cy="432000"/>
              <a:chOff x="7275513" y="5302250"/>
              <a:chExt cx="1012825" cy="1012825"/>
            </a:xfrm>
            <a:solidFill>
              <a:schemeClr val="accent1"/>
            </a:solidFill>
          </p:grpSpPr>
          <p:sp>
            <p:nvSpPr>
              <p:cNvPr id="7" name="Freeform 34"/>
              <p:cNvSpPr>
                <a:spLocks/>
              </p:cNvSpPr>
              <p:nvPr/>
            </p:nvSpPr>
            <p:spPr bwMode="auto">
              <a:xfrm>
                <a:off x="7467601" y="5521325"/>
                <a:ext cx="608013" cy="606425"/>
              </a:xfrm>
              <a:custGeom>
                <a:avLst/>
                <a:gdLst>
                  <a:gd name="T0" fmla="*/ 189 w 211"/>
                  <a:gd name="T1" fmla="*/ 85 h 211"/>
                  <a:gd name="T2" fmla="*/ 187 w 211"/>
                  <a:gd name="T3" fmla="*/ 64 h 211"/>
                  <a:gd name="T4" fmla="*/ 192 w 211"/>
                  <a:gd name="T5" fmla="*/ 41 h 211"/>
                  <a:gd name="T6" fmla="*/ 179 w 211"/>
                  <a:gd name="T7" fmla="*/ 31 h 211"/>
                  <a:gd name="T8" fmla="*/ 170 w 211"/>
                  <a:gd name="T9" fmla="*/ 36 h 211"/>
                  <a:gd name="T10" fmla="*/ 164 w 211"/>
                  <a:gd name="T11" fmla="*/ 34 h 211"/>
                  <a:gd name="T12" fmla="*/ 155 w 211"/>
                  <a:gd name="T13" fmla="*/ 26 h 211"/>
                  <a:gd name="T14" fmla="*/ 148 w 211"/>
                  <a:gd name="T15" fmla="*/ 20 h 211"/>
                  <a:gd name="T16" fmla="*/ 149 w 211"/>
                  <a:gd name="T17" fmla="*/ 11 h 211"/>
                  <a:gd name="T18" fmla="*/ 125 w 211"/>
                  <a:gd name="T19" fmla="*/ 5 h 211"/>
                  <a:gd name="T20" fmla="*/ 106 w 211"/>
                  <a:gd name="T21" fmla="*/ 1 h 211"/>
                  <a:gd name="T22" fmla="*/ 89 w 211"/>
                  <a:gd name="T23" fmla="*/ 2 h 211"/>
                  <a:gd name="T24" fmla="*/ 88 w 211"/>
                  <a:gd name="T25" fmla="*/ 7 h 211"/>
                  <a:gd name="T26" fmla="*/ 99 w 211"/>
                  <a:gd name="T27" fmla="*/ 3 h 211"/>
                  <a:gd name="T28" fmla="*/ 101 w 211"/>
                  <a:gd name="T29" fmla="*/ 13 h 211"/>
                  <a:gd name="T30" fmla="*/ 83 w 211"/>
                  <a:gd name="T31" fmla="*/ 23 h 211"/>
                  <a:gd name="T32" fmla="*/ 87 w 211"/>
                  <a:gd name="T33" fmla="*/ 31 h 211"/>
                  <a:gd name="T34" fmla="*/ 96 w 211"/>
                  <a:gd name="T35" fmla="*/ 25 h 211"/>
                  <a:gd name="T36" fmla="*/ 108 w 211"/>
                  <a:gd name="T37" fmla="*/ 30 h 211"/>
                  <a:gd name="T38" fmla="*/ 118 w 211"/>
                  <a:gd name="T39" fmla="*/ 29 h 211"/>
                  <a:gd name="T40" fmla="*/ 130 w 211"/>
                  <a:gd name="T41" fmla="*/ 32 h 211"/>
                  <a:gd name="T42" fmla="*/ 128 w 211"/>
                  <a:gd name="T43" fmla="*/ 37 h 211"/>
                  <a:gd name="T44" fmla="*/ 116 w 211"/>
                  <a:gd name="T45" fmla="*/ 43 h 211"/>
                  <a:gd name="T46" fmla="*/ 117 w 211"/>
                  <a:gd name="T47" fmla="*/ 50 h 211"/>
                  <a:gd name="T48" fmla="*/ 113 w 211"/>
                  <a:gd name="T49" fmla="*/ 58 h 211"/>
                  <a:gd name="T50" fmla="*/ 110 w 211"/>
                  <a:gd name="T51" fmla="*/ 91 h 211"/>
                  <a:gd name="T52" fmla="*/ 104 w 211"/>
                  <a:gd name="T53" fmla="*/ 97 h 211"/>
                  <a:gd name="T54" fmla="*/ 88 w 211"/>
                  <a:gd name="T55" fmla="*/ 77 h 211"/>
                  <a:gd name="T56" fmla="*/ 57 w 211"/>
                  <a:gd name="T57" fmla="*/ 83 h 211"/>
                  <a:gd name="T58" fmla="*/ 73 w 211"/>
                  <a:gd name="T59" fmla="*/ 89 h 211"/>
                  <a:gd name="T60" fmla="*/ 75 w 211"/>
                  <a:gd name="T61" fmla="*/ 94 h 211"/>
                  <a:gd name="T62" fmla="*/ 63 w 211"/>
                  <a:gd name="T63" fmla="*/ 97 h 211"/>
                  <a:gd name="T64" fmla="*/ 62 w 211"/>
                  <a:gd name="T65" fmla="*/ 105 h 211"/>
                  <a:gd name="T66" fmla="*/ 70 w 211"/>
                  <a:gd name="T67" fmla="*/ 110 h 211"/>
                  <a:gd name="T68" fmla="*/ 84 w 211"/>
                  <a:gd name="T69" fmla="*/ 107 h 211"/>
                  <a:gd name="T70" fmla="*/ 99 w 211"/>
                  <a:gd name="T71" fmla="*/ 114 h 211"/>
                  <a:gd name="T72" fmla="*/ 116 w 211"/>
                  <a:gd name="T73" fmla="*/ 109 h 211"/>
                  <a:gd name="T74" fmla="*/ 118 w 211"/>
                  <a:gd name="T75" fmla="*/ 131 h 211"/>
                  <a:gd name="T76" fmla="*/ 109 w 211"/>
                  <a:gd name="T77" fmla="*/ 159 h 211"/>
                  <a:gd name="T78" fmla="*/ 90 w 211"/>
                  <a:gd name="T79" fmla="*/ 189 h 211"/>
                  <a:gd name="T80" fmla="*/ 82 w 211"/>
                  <a:gd name="T81" fmla="*/ 197 h 211"/>
                  <a:gd name="T82" fmla="*/ 79 w 211"/>
                  <a:gd name="T83" fmla="*/ 181 h 211"/>
                  <a:gd name="T84" fmla="*/ 78 w 211"/>
                  <a:gd name="T85" fmla="*/ 159 h 211"/>
                  <a:gd name="T86" fmla="*/ 63 w 211"/>
                  <a:gd name="T87" fmla="*/ 132 h 211"/>
                  <a:gd name="T88" fmla="*/ 72 w 211"/>
                  <a:gd name="T89" fmla="*/ 125 h 211"/>
                  <a:gd name="T90" fmla="*/ 60 w 211"/>
                  <a:gd name="T91" fmla="*/ 115 h 211"/>
                  <a:gd name="T92" fmla="*/ 55 w 211"/>
                  <a:gd name="T93" fmla="*/ 102 h 211"/>
                  <a:gd name="T94" fmla="*/ 50 w 211"/>
                  <a:gd name="T95" fmla="*/ 89 h 211"/>
                  <a:gd name="T96" fmla="*/ 38 w 211"/>
                  <a:gd name="T97" fmla="*/ 78 h 211"/>
                  <a:gd name="T98" fmla="*/ 37 w 211"/>
                  <a:gd name="T99" fmla="*/ 91 h 211"/>
                  <a:gd name="T100" fmla="*/ 30 w 211"/>
                  <a:gd name="T101" fmla="*/ 91 h 211"/>
                  <a:gd name="T102" fmla="*/ 32 w 211"/>
                  <a:gd name="T103" fmla="*/ 52 h 211"/>
                  <a:gd name="T104" fmla="*/ 20 w 211"/>
                  <a:gd name="T105" fmla="*/ 148 h 211"/>
                  <a:gd name="T106" fmla="*/ 167 w 211"/>
                  <a:gd name="T107" fmla="*/ 185 h 211"/>
                  <a:gd name="T108" fmla="*/ 160 w 211"/>
                  <a:gd name="T109" fmla="*/ 127 h 211"/>
                  <a:gd name="T110" fmla="*/ 184 w 211"/>
                  <a:gd name="T111" fmla="*/ 133 h 211"/>
                  <a:gd name="T112" fmla="*/ 201 w 211"/>
                  <a:gd name="T113" fmla="*/ 146 h 211"/>
                  <a:gd name="T114" fmla="*/ 206 w 211"/>
                  <a:gd name="T115" fmla="*/ 109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1" h="211">
                    <a:moveTo>
                      <a:pt x="196" y="93"/>
                    </a:moveTo>
                    <a:cubicBezTo>
                      <a:pt x="195" y="88"/>
                      <a:pt x="194" y="87"/>
                      <a:pt x="189" y="85"/>
                    </a:cubicBezTo>
                    <a:cubicBezTo>
                      <a:pt x="183" y="84"/>
                      <a:pt x="181" y="81"/>
                      <a:pt x="183" y="76"/>
                    </a:cubicBezTo>
                    <a:cubicBezTo>
                      <a:pt x="184" y="72"/>
                      <a:pt x="186" y="68"/>
                      <a:pt x="187" y="64"/>
                    </a:cubicBezTo>
                    <a:cubicBezTo>
                      <a:pt x="189" y="61"/>
                      <a:pt x="190" y="57"/>
                      <a:pt x="189" y="52"/>
                    </a:cubicBezTo>
                    <a:cubicBezTo>
                      <a:pt x="188" y="48"/>
                      <a:pt x="189" y="44"/>
                      <a:pt x="192" y="41"/>
                    </a:cubicBezTo>
                    <a:cubicBezTo>
                      <a:pt x="189" y="37"/>
                      <a:pt x="186" y="34"/>
                      <a:pt x="182" y="30"/>
                    </a:cubicBezTo>
                    <a:cubicBezTo>
                      <a:pt x="181" y="28"/>
                      <a:pt x="180" y="29"/>
                      <a:pt x="179" y="31"/>
                    </a:cubicBezTo>
                    <a:cubicBezTo>
                      <a:pt x="179" y="32"/>
                      <a:pt x="179" y="33"/>
                      <a:pt x="179" y="33"/>
                    </a:cubicBezTo>
                    <a:cubicBezTo>
                      <a:pt x="178" y="38"/>
                      <a:pt x="174" y="39"/>
                      <a:pt x="170" y="36"/>
                    </a:cubicBezTo>
                    <a:cubicBezTo>
                      <a:pt x="170" y="36"/>
                      <a:pt x="169" y="35"/>
                      <a:pt x="168" y="35"/>
                    </a:cubicBezTo>
                    <a:cubicBezTo>
                      <a:pt x="167" y="34"/>
                      <a:pt x="165" y="34"/>
                      <a:pt x="164" y="34"/>
                    </a:cubicBezTo>
                    <a:cubicBezTo>
                      <a:pt x="160" y="35"/>
                      <a:pt x="159" y="34"/>
                      <a:pt x="159" y="30"/>
                    </a:cubicBezTo>
                    <a:cubicBezTo>
                      <a:pt x="160" y="27"/>
                      <a:pt x="159" y="25"/>
                      <a:pt x="155" y="26"/>
                    </a:cubicBezTo>
                    <a:cubicBezTo>
                      <a:pt x="154" y="26"/>
                      <a:pt x="153" y="26"/>
                      <a:pt x="152" y="26"/>
                    </a:cubicBezTo>
                    <a:cubicBezTo>
                      <a:pt x="149" y="26"/>
                      <a:pt x="147" y="23"/>
                      <a:pt x="148" y="20"/>
                    </a:cubicBezTo>
                    <a:cubicBezTo>
                      <a:pt x="148" y="18"/>
                      <a:pt x="149" y="17"/>
                      <a:pt x="149" y="15"/>
                    </a:cubicBezTo>
                    <a:cubicBezTo>
                      <a:pt x="150" y="14"/>
                      <a:pt x="150" y="12"/>
                      <a:pt x="149" y="11"/>
                    </a:cubicBezTo>
                    <a:cubicBezTo>
                      <a:pt x="147" y="9"/>
                      <a:pt x="144" y="7"/>
                      <a:pt x="141" y="5"/>
                    </a:cubicBezTo>
                    <a:cubicBezTo>
                      <a:pt x="136" y="1"/>
                      <a:pt x="130" y="4"/>
                      <a:pt x="125" y="5"/>
                    </a:cubicBezTo>
                    <a:cubicBezTo>
                      <a:pt x="124" y="9"/>
                      <a:pt x="124" y="10"/>
                      <a:pt x="119" y="9"/>
                    </a:cubicBezTo>
                    <a:cubicBezTo>
                      <a:pt x="114" y="7"/>
                      <a:pt x="110" y="5"/>
                      <a:pt x="106" y="1"/>
                    </a:cubicBezTo>
                    <a:cubicBezTo>
                      <a:pt x="106" y="0"/>
                      <a:pt x="105" y="0"/>
                      <a:pt x="104" y="0"/>
                    </a:cubicBezTo>
                    <a:cubicBezTo>
                      <a:pt x="99" y="1"/>
                      <a:pt x="94" y="1"/>
                      <a:pt x="89" y="2"/>
                    </a:cubicBezTo>
                    <a:cubicBezTo>
                      <a:pt x="88" y="2"/>
                      <a:pt x="87" y="3"/>
                      <a:pt x="87" y="4"/>
                    </a:cubicBezTo>
                    <a:cubicBezTo>
                      <a:pt x="87" y="5"/>
                      <a:pt x="87" y="6"/>
                      <a:pt x="88" y="7"/>
                    </a:cubicBezTo>
                    <a:cubicBezTo>
                      <a:pt x="90" y="7"/>
                      <a:pt x="92" y="7"/>
                      <a:pt x="93" y="6"/>
                    </a:cubicBezTo>
                    <a:cubicBezTo>
                      <a:pt x="95" y="5"/>
                      <a:pt x="97" y="4"/>
                      <a:pt x="99" y="3"/>
                    </a:cubicBezTo>
                    <a:cubicBezTo>
                      <a:pt x="102" y="2"/>
                      <a:pt x="103" y="2"/>
                      <a:pt x="104" y="5"/>
                    </a:cubicBezTo>
                    <a:cubicBezTo>
                      <a:pt x="105" y="8"/>
                      <a:pt x="104" y="11"/>
                      <a:pt x="101" y="13"/>
                    </a:cubicBezTo>
                    <a:cubicBezTo>
                      <a:pt x="98" y="15"/>
                      <a:pt x="94" y="17"/>
                      <a:pt x="90" y="19"/>
                    </a:cubicBezTo>
                    <a:cubicBezTo>
                      <a:pt x="88" y="20"/>
                      <a:pt x="85" y="22"/>
                      <a:pt x="83" y="23"/>
                    </a:cubicBezTo>
                    <a:cubicBezTo>
                      <a:pt x="81" y="25"/>
                      <a:pt x="79" y="27"/>
                      <a:pt x="81" y="30"/>
                    </a:cubicBezTo>
                    <a:cubicBezTo>
                      <a:pt x="82" y="32"/>
                      <a:pt x="85" y="31"/>
                      <a:pt x="87" y="31"/>
                    </a:cubicBezTo>
                    <a:cubicBezTo>
                      <a:pt x="89" y="30"/>
                      <a:pt x="91" y="29"/>
                      <a:pt x="93" y="28"/>
                    </a:cubicBezTo>
                    <a:cubicBezTo>
                      <a:pt x="94" y="27"/>
                      <a:pt x="95" y="26"/>
                      <a:pt x="96" y="25"/>
                    </a:cubicBezTo>
                    <a:cubicBezTo>
                      <a:pt x="98" y="24"/>
                      <a:pt x="99" y="24"/>
                      <a:pt x="100" y="27"/>
                    </a:cubicBezTo>
                    <a:cubicBezTo>
                      <a:pt x="102" y="31"/>
                      <a:pt x="105" y="32"/>
                      <a:pt x="108" y="30"/>
                    </a:cubicBezTo>
                    <a:cubicBezTo>
                      <a:pt x="110" y="29"/>
                      <a:pt x="111" y="27"/>
                      <a:pt x="113" y="26"/>
                    </a:cubicBezTo>
                    <a:cubicBezTo>
                      <a:pt x="116" y="25"/>
                      <a:pt x="118" y="26"/>
                      <a:pt x="118" y="29"/>
                    </a:cubicBezTo>
                    <a:cubicBezTo>
                      <a:pt x="119" y="33"/>
                      <a:pt x="120" y="34"/>
                      <a:pt x="124" y="33"/>
                    </a:cubicBezTo>
                    <a:cubicBezTo>
                      <a:pt x="126" y="33"/>
                      <a:pt x="128" y="33"/>
                      <a:pt x="130" y="32"/>
                    </a:cubicBezTo>
                    <a:cubicBezTo>
                      <a:pt x="130" y="33"/>
                      <a:pt x="131" y="33"/>
                      <a:pt x="131" y="33"/>
                    </a:cubicBezTo>
                    <a:cubicBezTo>
                      <a:pt x="130" y="34"/>
                      <a:pt x="130" y="36"/>
                      <a:pt x="128" y="37"/>
                    </a:cubicBezTo>
                    <a:cubicBezTo>
                      <a:pt x="127" y="39"/>
                      <a:pt x="124" y="40"/>
                      <a:pt x="122" y="41"/>
                    </a:cubicBezTo>
                    <a:cubicBezTo>
                      <a:pt x="119" y="42"/>
                      <a:pt x="116" y="43"/>
                      <a:pt x="116" y="43"/>
                    </a:cubicBezTo>
                    <a:cubicBezTo>
                      <a:pt x="116" y="43"/>
                      <a:pt x="120" y="45"/>
                      <a:pt x="118" y="46"/>
                    </a:cubicBezTo>
                    <a:cubicBezTo>
                      <a:pt x="114" y="47"/>
                      <a:pt x="108" y="53"/>
                      <a:pt x="117" y="50"/>
                    </a:cubicBezTo>
                    <a:cubicBezTo>
                      <a:pt x="118" y="50"/>
                      <a:pt x="120" y="50"/>
                      <a:pt x="122" y="49"/>
                    </a:cubicBezTo>
                    <a:cubicBezTo>
                      <a:pt x="120" y="54"/>
                      <a:pt x="116" y="56"/>
                      <a:pt x="113" y="58"/>
                    </a:cubicBezTo>
                    <a:cubicBezTo>
                      <a:pt x="102" y="64"/>
                      <a:pt x="101" y="79"/>
                      <a:pt x="107" y="86"/>
                    </a:cubicBezTo>
                    <a:cubicBezTo>
                      <a:pt x="108" y="88"/>
                      <a:pt x="109" y="89"/>
                      <a:pt x="110" y="91"/>
                    </a:cubicBezTo>
                    <a:cubicBezTo>
                      <a:pt x="111" y="93"/>
                      <a:pt x="111" y="96"/>
                      <a:pt x="109" y="97"/>
                    </a:cubicBezTo>
                    <a:cubicBezTo>
                      <a:pt x="108" y="98"/>
                      <a:pt x="105" y="97"/>
                      <a:pt x="104" y="97"/>
                    </a:cubicBezTo>
                    <a:cubicBezTo>
                      <a:pt x="101" y="94"/>
                      <a:pt x="98" y="92"/>
                      <a:pt x="96" y="89"/>
                    </a:cubicBezTo>
                    <a:cubicBezTo>
                      <a:pt x="93" y="85"/>
                      <a:pt x="91" y="81"/>
                      <a:pt x="88" y="77"/>
                    </a:cubicBezTo>
                    <a:cubicBezTo>
                      <a:pt x="78" y="66"/>
                      <a:pt x="66" y="68"/>
                      <a:pt x="57" y="77"/>
                    </a:cubicBezTo>
                    <a:cubicBezTo>
                      <a:pt x="54" y="79"/>
                      <a:pt x="55" y="81"/>
                      <a:pt x="57" y="83"/>
                    </a:cubicBezTo>
                    <a:cubicBezTo>
                      <a:pt x="58" y="83"/>
                      <a:pt x="59" y="84"/>
                      <a:pt x="60" y="84"/>
                    </a:cubicBezTo>
                    <a:cubicBezTo>
                      <a:pt x="65" y="86"/>
                      <a:pt x="69" y="88"/>
                      <a:pt x="73" y="89"/>
                    </a:cubicBezTo>
                    <a:cubicBezTo>
                      <a:pt x="74" y="90"/>
                      <a:pt x="75" y="90"/>
                      <a:pt x="76" y="91"/>
                    </a:cubicBezTo>
                    <a:cubicBezTo>
                      <a:pt x="77" y="92"/>
                      <a:pt x="77" y="93"/>
                      <a:pt x="75" y="94"/>
                    </a:cubicBezTo>
                    <a:cubicBezTo>
                      <a:pt x="74" y="95"/>
                      <a:pt x="72" y="95"/>
                      <a:pt x="71" y="95"/>
                    </a:cubicBezTo>
                    <a:cubicBezTo>
                      <a:pt x="68" y="96"/>
                      <a:pt x="65" y="96"/>
                      <a:pt x="63" y="97"/>
                    </a:cubicBezTo>
                    <a:cubicBezTo>
                      <a:pt x="61" y="98"/>
                      <a:pt x="59" y="100"/>
                      <a:pt x="59" y="101"/>
                    </a:cubicBezTo>
                    <a:cubicBezTo>
                      <a:pt x="59" y="102"/>
                      <a:pt x="61" y="104"/>
                      <a:pt x="62" y="105"/>
                    </a:cubicBezTo>
                    <a:cubicBezTo>
                      <a:pt x="63" y="106"/>
                      <a:pt x="64" y="106"/>
                      <a:pt x="65" y="107"/>
                    </a:cubicBezTo>
                    <a:cubicBezTo>
                      <a:pt x="67" y="108"/>
                      <a:pt x="69" y="109"/>
                      <a:pt x="70" y="110"/>
                    </a:cubicBezTo>
                    <a:cubicBezTo>
                      <a:pt x="72" y="113"/>
                      <a:pt x="74" y="113"/>
                      <a:pt x="76" y="112"/>
                    </a:cubicBezTo>
                    <a:cubicBezTo>
                      <a:pt x="79" y="110"/>
                      <a:pt x="81" y="109"/>
                      <a:pt x="84" y="107"/>
                    </a:cubicBezTo>
                    <a:cubicBezTo>
                      <a:pt x="87" y="105"/>
                      <a:pt x="87" y="105"/>
                      <a:pt x="89" y="108"/>
                    </a:cubicBezTo>
                    <a:cubicBezTo>
                      <a:pt x="91" y="112"/>
                      <a:pt x="94" y="115"/>
                      <a:pt x="99" y="114"/>
                    </a:cubicBezTo>
                    <a:cubicBezTo>
                      <a:pt x="102" y="114"/>
                      <a:pt x="106" y="112"/>
                      <a:pt x="109" y="111"/>
                    </a:cubicBezTo>
                    <a:cubicBezTo>
                      <a:pt x="111" y="110"/>
                      <a:pt x="113" y="109"/>
                      <a:pt x="116" y="109"/>
                    </a:cubicBezTo>
                    <a:cubicBezTo>
                      <a:pt x="121" y="108"/>
                      <a:pt x="124" y="112"/>
                      <a:pt x="124" y="118"/>
                    </a:cubicBezTo>
                    <a:cubicBezTo>
                      <a:pt x="125" y="124"/>
                      <a:pt x="122" y="128"/>
                      <a:pt x="118" y="131"/>
                    </a:cubicBezTo>
                    <a:cubicBezTo>
                      <a:pt x="114" y="135"/>
                      <a:pt x="112" y="139"/>
                      <a:pt x="114" y="145"/>
                    </a:cubicBezTo>
                    <a:cubicBezTo>
                      <a:pt x="116" y="150"/>
                      <a:pt x="114" y="155"/>
                      <a:pt x="109" y="159"/>
                    </a:cubicBezTo>
                    <a:cubicBezTo>
                      <a:pt x="106" y="162"/>
                      <a:pt x="103" y="164"/>
                      <a:pt x="99" y="167"/>
                    </a:cubicBezTo>
                    <a:cubicBezTo>
                      <a:pt x="95" y="169"/>
                      <a:pt x="89" y="184"/>
                      <a:pt x="90" y="189"/>
                    </a:cubicBezTo>
                    <a:cubicBezTo>
                      <a:pt x="90" y="190"/>
                      <a:pt x="91" y="191"/>
                      <a:pt x="90" y="192"/>
                    </a:cubicBezTo>
                    <a:cubicBezTo>
                      <a:pt x="90" y="197"/>
                      <a:pt x="87" y="196"/>
                      <a:pt x="82" y="197"/>
                    </a:cubicBezTo>
                    <a:cubicBezTo>
                      <a:pt x="79" y="198"/>
                      <a:pt x="80" y="192"/>
                      <a:pt x="79" y="189"/>
                    </a:cubicBezTo>
                    <a:cubicBezTo>
                      <a:pt x="78" y="186"/>
                      <a:pt x="78" y="183"/>
                      <a:pt x="79" y="181"/>
                    </a:cubicBezTo>
                    <a:cubicBezTo>
                      <a:pt x="79" y="178"/>
                      <a:pt x="81" y="176"/>
                      <a:pt x="81" y="173"/>
                    </a:cubicBezTo>
                    <a:cubicBezTo>
                      <a:pt x="83" y="168"/>
                      <a:pt x="82" y="163"/>
                      <a:pt x="78" y="159"/>
                    </a:cubicBezTo>
                    <a:cubicBezTo>
                      <a:pt x="76" y="158"/>
                      <a:pt x="74" y="156"/>
                      <a:pt x="73" y="154"/>
                    </a:cubicBezTo>
                    <a:cubicBezTo>
                      <a:pt x="66" y="148"/>
                      <a:pt x="63" y="141"/>
                      <a:pt x="63" y="132"/>
                    </a:cubicBezTo>
                    <a:cubicBezTo>
                      <a:pt x="63" y="128"/>
                      <a:pt x="65" y="126"/>
                      <a:pt x="69" y="126"/>
                    </a:cubicBezTo>
                    <a:cubicBezTo>
                      <a:pt x="70" y="126"/>
                      <a:pt x="71" y="125"/>
                      <a:pt x="72" y="125"/>
                    </a:cubicBezTo>
                    <a:cubicBezTo>
                      <a:pt x="71" y="122"/>
                      <a:pt x="70" y="120"/>
                      <a:pt x="66" y="120"/>
                    </a:cubicBezTo>
                    <a:cubicBezTo>
                      <a:pt x="63" y="120"/>
                      <a:pt x="61" y="118"/>
                      <a:pt x="60" y="115"/>
                    </a:cubicBezTo>
                    <a:cubicBezTo>
                      <a:pt x="59" y="114"/>
                      <a:pt x="59" y="112"/>
                      <a:pt x="59" y="111"/>
                    </a:cubicBezTo>
                    <a:cubicBezTo>
                      <a:pt x="57" y="108"/>
                      <a:pt x="57" y="104"/>
                      <a:pt x="55" y="102"/>
                    </a:cubicBezTo>
                    <a:cubicBezTo>
                      <a:pt x="53" y="99"/>
                      <a:pt x="52" y="97"/>
                      <a:pt x="52" y="94"/>
                    </a:cubicBezTo>
                    <a:cubicBezTo>
                      <a:pt x="52" y="92"/>
                      <a:pt x="51" y="91"/>
                      <a:pt x="50" y="89"/>
                    </a:cubicBezTo>
                    <a:cubicBezTo>
                      <a:pt x="47" y="87"/>
                      <a:pt x="45" y="84"/>
                      <a:pt x="42" y="82"/>
                    </a:cubicBezTo>
                    <a:cubicBezTo>
                      <a:pt x="41" y="81"/>
                      <a:pt x="40" y="80"/>
                      <a:pt x="38" y="78"/>
                    </a:cubicBezTo>
                    <a:cubicBezTo>
                      <a:pt x="38" y="81"/>
                      <a:pt x="38" y="83"/>
                      <a:pt x="38" y="84"/>
                    </a:cubicBezTo>
                    <a:cubicBezTo>
                      <a:pt x="38" y="86"/>
                      <a:pt x="38" y="89"/>
                      <a:pt x="37" y="91"/>
                    </a:cubicBezTo>
                    <a:cubicBezTo>
                      <a:pt x="37" y="92"/>
                      <a:pt x="35" y="94"/>
                      <a:pt x="34" y="94"/>
                    </a:cubicBezTo>
                    <a:cubicBezTo>
                      <a:pt x="33" y="94"/>
                      <a:pt x="31" y="92"/>
                      <a:pt x="30" y="91"/>
                    </a:cubicBezTo>
                    <a:cubicBezTo>
                      <a:pt x="30" y="89"/>
                      <a:pt x="30" y="86"/>
                      <a:pt x="30" y="84"/>
                    </a:cubicBezTo>
                    <a:cubicBezTo>
                      <a:pt x="32" y="73"/>
                      <a:pt x="33" y="62"/>
                      <a:pt x="32" y="52"/>
                    </a:cubicBezTo>
                    <a:cubicBezTo>
                      <a:pt x="32" y="48"/>
                      <a:pt x="31" y="44"/>
                      <a:pt x="30" y="39"/>
                    </a:cubicBezTo>
                    <a:cubicBezTo>
                      <a:pt x="10" y="64"/>
                      <a:pt x="0" y="108"/>
                      <a:pt x="20" y="148"/>
                    </a:cubicBezTo>
                    <a:cubicBezTo>
                      <a:pt x="42" y="190"/>
                      <a:pt x="89" y="211"/>
                      <a:pt x="135" y="199"/>
                    </a:cubicBezTo>
                    <a:cubicBezTo>
                      <a:pt x="147" y="196"/>
                      <a:pt x="158" y="191"/>
                      <a:pt x="167" y="185"/>
                    </a:cubicBezTo>
                    <a:cubicBezTo>
                      <a:pt x="162" y="183"/>
                      <a:pt x="155" y="180"/>
                      <a:pt x="154" y="161"/>
                    </a:cubicBezTo>
                    <a:cubicBezTo>
                      <a:pt x="153" y="133"/>
                      <a:pt x="157" y="127"/>
                      <a:pt x="160" y="127"/>
                    </a:cubicBezTo>
                    <a:cubicBezTo>
                      <a:pt x="162" y="127"/>
                      <a:pt x="164" y="126"/>
                      <a:pt x="172" y="134"/>
                    </a:cubicBezTo>
                    <a:cubicBezTo>
                      <a:pt x="179" y="143"/>
                      <a:pt x="183" y="139"/>
                      <a:pt x="184" y="133"/>
                    </a:cubicBezTo>
                    <a:cubicBezTo>
                      <a:pt x="184" y="127"/>
                      <a:pt x="190" y="118"/>
                      <a:pt x="193" y="127"/>
                    </a:cubicBezTo>
                    <a:cubicBezTo>
                      <a:pt x="194" y="133"/>
                      <a:pt x="198" y="141"/>
                      <a:pt x="201" y="146"/>
                    </a:cubicBezTo>
                    <a:cubicBezTo>
                      <a:pt x="207" y="135"/>
                      <a:pt x="210" y="123"/>
                      <a:pt x="211" y="111"/>
                    </a:cubicBezTo>
                    <a:cubicBezTo>
                      <a:pt x="209" y="110"/>
                      <a:pt x="208" y="110"/>
                      <a:pt x="206" y="109"/>
                    </a:cubicBezTo>
                    <a:cubicBezTo>
                      <a:pt x="200" y="106"/>
                      <a:pt x="196" y="101"/>
                      <a:pt x="196" y="93"/>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lIns="96452" tIns="48226" rIns="96452" bIns="48226"/>
              <a:lstStyle/>
              <a:p>
                <a:pPr defTabSz="685856">
                  <a:lnSpc>
                    <a:spcPct val="150000"/>
                  </a:lnSpc>
                  <a:defRPr/>
                </a:pPr>
                <a:endParaRPr lang="id-ID" sz="600" dirty="0"/>
              </a:p>
            </p:txBody>
          </p:sp>
          <p:sp>
            <p:nvSpPr>
              <p:cNvPr id="8" name="Freeform 35"/>
              <p:cNvSpPr>
                <a:spLocks noEditPoints="1"/>
              </p:cNvSpPr>
              <p:nvPr/>
            </p:nvSpPr>
            <p:spPr bwMode="auto">
              <a:xfrm>
                <a:off x="7275513" y="5302250"/>
                <a:ext cx="1012825" cy="1012825"/>
              </a:xfrm>
              <a:custGeom>
                <a:avLst/>
                <a:gdLst>
                  <a:gd name="T0" fmla="*/ 176 w 352"/>
                  <a:gd name="T1" fmla="*/ 0 h 352"/>
                  <a:gd name="T2" fmla="*/ 0 w 352"/>
                  <a:gd name="T3" fmla="*/ 176 h 352"/>
                  <a:gd name="T4" fmla="*/ 176 w 352"/>
                  <a:gd name="T5" fmla="*/ 352 h 352"/>
                  <a:gd name="T6" fmla="*/ 352 w 352"/>
                  <a:gd name="T7" fmla="*/ 176 h 352"/>
                  <a:gd name="T8" fmla="*/ 176 w 352"/>
                  <a:gd name="T9" fmla="*/ 0 h 352"/>
                  <a:gd name="T10" fmla="*/ 258 w 352"/>
                  <a:gd name="T11" fmla="*/ 261 h 352"/>
                  <a:gd name="T12" fmla="*/ 188 w 352"/>
                  <a:gd name="T13" fmla="*/ 294 h 352"/>
                  <a:gd name="T14" fmla="*/ 96 w 352"/>
                  <a:gd name="T15" fmla="*/ 263 h 352"/>
                  <a:gd name="T16" fmla="*/ 59 w 352"/>
                  <a:gd name="T17" fmla="*/ 189 h 352"/>
                  <a:gd name="T18" fmla="*/ 157 w 352"/>
                  <a:gd name="T19" fmla="*/ 60 h 352"/>
                  <a:gd name="T20" fmla="*/ 175 w 352"/>
                  <a:gd name="T21" fmla="*/ 58 h 352"/>
                  <a:gd name="T22" fmla="*/ 176 w 352"/>
                  <a:gd name="T23" fmla="*/ 58 h 352"/>
                  <a:gd name="T24" fmla="*/ 196 w 352"/>
                  <a:gd name="T25" fmla="*/ 60 h 352"/>
                  <a:gd name="T26" fmla="*/ 272 w 352"/>
                  <a:gd name="T27" fmla="*/ 108 h 352"/>
                  <a:gd name="T28" fmla="*/ 293 w 352"/>
                  <a:gd name="T29" fmla="*/ 162 h 352"/>
                  <a:gd name="T30" fmla="*/ 258 w 352"/>
                  <a:gd name="T31" fmla="*/ 261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2" h="352">
                    <a:moveTo>
                      <a:pt x="176" y="0"/>
                    </a:moveTo>
                    <a:cubicBezTo>
                      <a:pt x="79" y="0"/>
                      <a:pt x="0" y="79"/>
                      <a:pt x="0" y="176"/>
                    </a:cubicBezTo>
                    <a:cubicBezTo>
                      <a:pt x="0" y="273"/>
                      <a:pt x="79" y="352"/>
                      <a:pt x="176" y="352"/>
                    </a:cubicBezTo>
                    <a:cubicBezTo>
                      <a:pt x="273" y="352"/>
                      <a:pt x="352" y="273"/>
                      <a:pt x="352" y="176"/>
                    </a:cubicBezTo>
                    <a:cubicBezTo>
                      <a:pt x="352" y="79"/>
                      <a:pt x="273" y="0"/>
                      <a:pt x="176" y="0"/>
                    </a:cubicBezTo>
                    <a:close/>
                    <a:moveTo>
                      <a:pt x="258" y="261"/>
                    </a:moveTo>
                    <a:cubicBezTo>
                      <a:pt x="238" y="280"/>
                      <a:pt x="215" y="291"/>
                      <a:pt x="188" y="294"/>
                    </a:cubicBezTo>
                    <a:cubicBezTo>
                      <a:pt x="153" y="297"/>
                      <a:pt x="122" y="287"/>
                      <a:pt x="96" y="263"/>
                    </a:cubicBezTo>
                    <a:cubicBezTo>
                      <a:pt x="75" y="243"/>
                      <a:pt x="62" y="218"/>
                      <a:pt x="59" y="189"/>
                    </a:cubicBezTo>
                    <a:cubicBezTo>
                      <a:pt x="52" y="127"/>
                      <a:pt x="96" y="69"/>
                      <a:pt x="157" y="60"/>
                    </a:cubicBezTo>
                    <a:cubicBezTo>
                      <a:pt x="163" y="59"/>
                      <a:pt x="169" y="59"/>
                      <a:pt x="175" y="58"/>
                    </a:cubicBezTo>
                    <a:cubicBezTo>
                      <a:pt x="176" y="58"/>
                      <a:pt x="176" y="58"/>
                      <a:pt x="176" y="58"/>
                    </a:cubicBezTo>
                    <a:cubicBezTo>
                      <a:pt x="183" y="59"/>
                      <a:pt x="189" y="59"/>
                      <a:pt x="196" y="60"/>
                    </a:cubicBezTo>
                    <a:cubicBezTo>
                      <a:pt x="227" y="66"/>
                      <a:pt x="253" y="82"/>
                      <a:pt x="272" y="108"/>
                    </a:cubicBezTo>
                    <a:cubicBezTo>
                      <a:pt x="283" y="124"/>
                      <a:pt x="291" y="142"/>
                      <a:pt x="293" y="162"/>
                    </a:cubicBezTo>
                    <a:cubicBezTo>
                      <a:pt x="297" y="200"/>
                      <a:pt x="286" y="234"/>
                      <a:pt x="258" y="261"/>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lIns="96452" tIns="48226" rIns="96452" bIns="48226"/>
              <a:lstStyle/>
              <a:p>
                <a:pPr defTabSz="685856">
                  <a:lnSpc>
                    <a:spcPct val="150000"/>
                  </a:lnSpc>
                  <a:defRPr/>
                </a:pPr>
                <a:endParaRPr lang="id-ID" sz="600" dirty="0"/>
              </a:p>
            </p:txBody>
          </p:sp>
        </p:grpSp>
        <p:sp>
          <p:nvSpPr>
            <p:cNvPr id="15" name="Text Box 10"/>
            <p:cNvSpPr txBox="1">
              <a:spLocks noChangeArrowheads="1"/>
            </p:cNvSpPr>
            <p:nvPr/>
          </p:nvSpPr>
          <p:spPr bwMode="auto">
            <a:xfrm>
              <a:off x="7124653" y="2008885"/>
              <a:ext cx="1605766" cy="987418"/>
            </a:xfrm>
            <a:prstGeom prst="rect">
              <a:avLst/>
            </a:prstGeom>
            <a:noFill/>
            <a:ln w="9525">
              <a:noFill/>
              <a:miter lim="800000"/>
              <a:headEnd/>
              <a:tailEnd/>
            </a:ln>
          </p:spPr>
          <p:txBody>
            <a:bodyPr lIns="64301" tIns="32151" rIns="64301" bIns="32151">
              <a:spAutoFit/>
            </a:bodyPr>
            <a:lstStyle/>
            <a:p>
              <a:pPr>
                <a:lnSpc>
                  <a:spcPct val="150000"/>
                </a:lnSpc>
              </a:pPr>
              <a:r>
                <a:rPr lang="zh-CN" altLang="en-US" sz="10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Click to replace text</a:t>
              </a:r>
            </a:p>
            <a:p>
              <a:pPr>
                <a:lnSpc>
                  <a:spcPct val="150000"/>
                </a:lnSpc>
              </a:pPr>
              <a:r>
                <a:rPr lang="zh-CN" altLang="en-US" sz="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the text content, click to add the relevant title text, modify the text content, you can also directly copy your content to this. Please replace the text content, click to add the relevant title text, modify the text content, you can also directly copy your content to this.</a:t>
              </a:r>
            </a:p>
          </p:txBody>
        </p:sp>
      </p:grpSp>
      <p:grpSp>
        <p:nvGrpSpPr>
          <p:cNvPr id="5" name="组合 26"/>
          <p:cNvGrpSpPr>
            <a:grpSpLocks/>
          </p:cNvGrpSpPr>
          <p:nvPr/>
        </p:nvGrpSpPr>
        <p:grpSpPr bwMode="auto">
          <a:xfrm>
            <a:off x="6422247" y="3206068"/>
            <a:ext cx="2146555" cy="1072572"/>
            <a:chOff x="6597339" y="3205806"/>
            <a:chExt cx="2145995" cy="1071864"/>
          </a:xfrm>
        </p:grpSpPr>
        <p:grpSp>
          <p:nvGrpSpPr>
            <p:cNvPr id="9" name="Group 92"/>
            <p:cNvGrpSpPr>
              <a:grpSpLocks noChangeAspect="1"/>
            </p:cNvGrpSpPr>
            <p:nvPr/>
          </p:nvGrpSpPr>
          <p:grpSpPr>
            <a:xfrm>
              <a:off x="6597339" y="3205806"/>
              <a:ext cx="432000" cy="432833"/>
              <a:chOff x="4427538" y="3192463"/>
              <a:chExt cx="823913" cy="825500"/>
            </a:xfrm>
            <a:solidFill>
              <a:schemeClr val="accent1"/>
            </a:solidFill>
          </p:grpSpPr>
          <p:sp>
            <p:nvSpPr>
              <p:cNvPr id="10" name="Oval 23"/>
              <p:cNvSpPr>
                <a:spLocks noChangeArrowheads="1"/>
              </p:cNvSpPr>
              <p:nvPr/>
            </p:nvSpPr>
            <p:spPr bwMode="auto">
              <a:xfrm>
                <a:off x="4813301" y="3825875"/>
                <a:ext cx="57150" cy="57150"/>
              </a:xfrm>
              <a:prstGeom prst="ellipse">
                <a:avLst/>
              </a:pr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lIns="96452" tIns="48226" rIns="96452" bIns="48226"/>
              <a:lstStyle/>
              <a:p>
                <a:pPr defTabSz="685856">
                  <a:lnSpc>
                    <a:spcPct val="150000"/>
                  </a:lnSpc>
                  <a:defRPr/>
                </a:pPr>
                <a:endParaRPr lang="id-ID" sz="600" dirty="0"/>
              </a:p>
            </p:txBody>
          </p:sp>
          <p:sp>
            <p:nvSpPr>
              <p:cNvPr id="11" name="Rectangle 24"/>
              <p:cNvSpPr>
                <a:spLocks noChangeArrowheads="1"/>
              </p:cNvSpPr>
              <p:nvPr/>
            </p:nvSpPr>
            <p:spPr bwMode="auto">
              <a:xfrm>
                <a:off x="4784726" y="3352800"/>
                <a:ext cx="115888" cy="15875"/>
              </a:xfrm>
              <a:prstGeom prst="rect">
                <a:avLst/>
              </a:prstGeom>
              <a:solidFill>
                <a:srgbClr val="A6A6A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6452" tIns="48226" rIns="96452" bIns="48226"/>
              <a:lstStyle/>
              <a:p>
                <a:pPr defTabSz="685856">
                  <a:lnSpc>
                    <a:spcPct val="150000"/>
                  </a:lnSpc>
                  <a:defRPr/>
                </a:pPr>
                <a:endParaRPr lang="id-ID" sz="600" dirty="0"/>
              </a:p>
            </p:txBody>
          </p:sp>
          <p:sp>
            <p:nvSpPr>
              <p:cNvPr id="12" name="Freeform 25"/>
              <p:cNvSpPr>
                <a:spLocks noEditPoints="1"/>
              </p:cNvSpPr>
              <p:nvPr/>
            </p:nvSpPr>
            <p:spPr bwMode="auto">
              <a:xfrm>
                <a:off x="4427538" y="3192463"/>
                <a:ext cx="823913" cy="825500"/>
              </a:xfrm>
              <a:custGeom>
                <a:avLst/>
                <a:gdLst>
                  <a:gd name="T0" fmla="*/ 143 w 286"/>
                  <a:gd name="T1" fmla="*/ 0 h 287"/>
                  <a:gd name="T2" fmla="*/ 0 w 286"/>
                  <a:gd name="T3" fmla="*/ 143 h 287"/>
                  <a:gd name="T4" fmla="*/ 143 w 286"/>
                  <a:gd name="T5" fmla="*/ 287 h 287"/>
                  <a:gd name="T6" fmla="*/ 286 w 286"/>
                  <a:gd name="T7" fmla="*/ 143 h 287"/>
                  <a:gd name="T8" fmla="*/ 143 w 286"/>
                  <a:gd name="T9" fmla="*/ 0 h 287"/>
                  <a:gd name="T10" fmla="*/ 201 w 286"/>
                  <a:gd name="T11" fmla="*/ 234 h 287"/>
                  <a:gd name="T12" fmla="*/ 187 w 286"/>
                  <a:gd name="T13" fmla="*/ 248 h 287"/>
                  <a:gd name="T14" fmla="*/ 101 w 286"/>
                  <a:gd name="T15" fmla="*/ 248 h 287"/>
                  <a:gd name="T16" fmla="*/ 87 w 286"/>
                  <a:gd name="T17" fmla="*/ 234 h 287"/>
                  <a:gd name="T18" fmla="*/ 87 w 286"/>
                  <a:gd name="T19" fmla="*/ 60 h 287"/>
                  <a:gd name="T20" fmla="*/ 101 w 286"/>
                  <a:gd name="T21" fmla="*/ 46 h 287"/>
                  <a:gd name="T22" fmla="*/ 187 w 286"/>
                  <a:gd name="T23" fmla="*/ 46 h 287"/>
                  <a:gd name="T24" fmla="*/ 201 w 286"/>
                  <a:gd name="T25" fmla="*/ 60 h 287"/>
                  <a:gd name="T26" fmla="*/ 201 w 286"/>
                  <a:gd name="T27" fmla="*/ 23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6" h="287">
                    <a:moveTo>
                      <a:pt x="143" y="0"/>
                    </a:moveTo>
                    <a:cubicBezTo>
                      <a:pt x="64" y="0"/>
                      <a:pt x="0" y="64"/>
                      <a:pt x="0" y="143"/>
                    </a:cubicBezTo>
                    <a:cubicBezTo>
                      <a:pt x="0" y="222"/>
                      <a:pt x="64" y="287"/>
                      <a:pt x="143" y="287"/>
                    </a:cubicBezTo>
                    <a:cubicBezTo>
                      <a:pt x="222" y="287"/>
                      <a:pt x="286" y="222"/>
                      <a:pt x="286" y="143"/>
                    </a:cubicBezTo>
                    <a:cubicBezTo>
                      <a:pt x="286" y="64"/>
                      <a:pt x="222" y="0"/>
                      <a:pt x="143" y="0"/>
                    </a:cubicBezTo>
                    <a:close/>
                    <a:moveTo>
                      <a:pt x="201" y="234"/>
                    </a:moveTo>
                    <a:cubicBezTo>
                      <a:pt x="201" y="242"/>
                      <a:pt x="195" y="248"/>
                      <a:pt x="187" y="248"/>
                    </a:cubicBezTo>
                    <a:cubicBezTo>
                      <a:pt x="101" y="248"/>
                      <a:pt x="101" y="248"/>
                      <a:pt x="101" y="248"/>
                    </a:cubicBezTo>
                    <a:cubicBezTo>
                      <a:pt x="93" y="248"/>
                      <a:pt x="87" y="242"/>
                      <a:pt x="87" y="234"/>
                    </a:cubicBezTo>
                    <a:cubicBezTo>
                      <a:pt x="87" y="60"/>
                      <a:pt x="87" y="60"/>
                      <a:pt x="87" y="60"/>
                    </a:cubicBezTo>
                    <a:cubicBezTo>
                      <a:pt x="87" y="52"/>
                      <a:pt x="93" y="46"/>
                      <a:pt x="101" y="46"/>
                    </a:cubicBezTo>
                    <a:cubicBezTo>
                      <a:pt x="187" y="46"/>
                      <a:pt x="187" y="46"/>
                      <a:pt x="187" y="46"/>
                    </a:cubicBezTo>
                    <a:cubicBezTo>
                      <a:pt x="195" y="46"/>
                      <a:pt x="201" y="52"/>
                      <a:pt x="201" y="60"/>
                    </a:cubicBezTo>
                    <a:lnTo>
                      <a:pt x="201" y="234"/>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lIns="96452" tIns="48226" rIns="96452" bIns="48226"/>
              <a:lstStyle/>
              <a:p>
                <a:pPr defTabSz="685856">
                  <a:lnSpc>
                    <a:spcPct val="150000"/>
                  </a:lnSpc>
                  <a:defRPr/>
                </a:pPr>
                <a:endParaRPr lang="id-ID" sz="600" dirty="0"/>
              </a:p>
            </p:txBody>
          </p:sp>
          <p:sp>
            <p:nvSpPr>
              <p:cNvPr id="13" name="Oval 26"/>
              <p:cNvSpPr>
                <a:spLocks noChangeArrowheads="1"/>
              </p:cNvSpPr>
              <p:nvPr/>
            </p:nvSpPr>
            <p:spPr bwMode="auto">
              <a:xfrm>
                <a:off x="4926013" y="3351213"/>
                <a:ext cx="22225" cy="19050"/>
              </a:xfrm>
              <a:prstGeom prst="ellipse">
                <a:avLst/>
              </a:pr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lIns="96452" tIns="48226" rIns="96452" bIns="48226"/>
              <a:lstStyle/>
              <a:p>
                <a:pPr defTabSz="685856">
                  <a:lnSpc>
                    <a:spcPct val="150000"/>
                  </a:lnSpc>
                  <a:defRPr/>
                </a:pPr>
                <a:endParaRPr lang="id-ID" sz="600" dirty="0"/>
              </a:p>
            </p:txBody>
          </p:sp>
          <p:sp>
            <p:nvSpPr>
              <p:cNvPr id="14" name="Rectangle 27"/>
              <p:cNvSpPr>
                <a:spLocks noChangeArrowheads="1"/>
              </p:cNvSpPr>
              <p:nvPr/>
            </p:nvSpPr>
            <p:spPr bwMode="auto">
              <a:xfrm>
                <a:off x="4710113" y="3397250"/>
                <a:ext cx="265113" cy="400050"/>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6452" tIns="48226" rIns="96452" bIns="48226"/>
              <a:lstStyle/>
              <a:p>
                <a:pPr defTabSz="685856">
                  <a:lnSpc>
                    <a:spcPct val="150000"/>
                  </a:lnSpc>
                  <a:defRPr/>
                </a:pPr>
                <a:endParaRPr lang="id-ID" sz="600" dirty="0"/>
              </a:p>
            </p:txBody>
          </p:sp>
        </p:grpSp>
        <p:sp>
          <p:nvSpPr>
            <p:cNvPr id="16" name="Text Box 10"/>
            <p:cNvSpPr txBox="1">
              <a:spLocks noChangeArrowheads="1"/>
            </p:cNvSpPr>
            <p:nvPr/>
          </p:nvSpPr>
          <p:spPr bwMode="auto">
            <a:xfrm>
              <a:off x="7137012" y="3289903"/>
              <a:ext cx="1606322" cy="987767"/>
            </a:xfrm>
            <a:prstGeom prst="rect">
              <a:avLst/>
            </a:prstGeom>
            <a:noFill/>
            <a:ln w="9525">
              <a:noFill/>
              <a:miter lim="800000"/>
              <a:headEnd/>
              <a:tailEnd/>
            </a:ln>
          </p:spPr>
          <p:txBody>
            <a:bodyPr lIns="64301" tIns="32151" rIns="64301" bIns="32151">
              <a:spAutoFit/>
            </a:bodyPr>
            <a:lstStyle/>
            <a:p>
              <a:pPr>
                <a:lnSpc>
                  <a:spcPct val="150000"/>
                </a:lnSpc>
              </a:pPr>
              <a:r>
                <a:rPr lang="zh-CN" altLang="en-US" sz="10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Click to replace text</a:t>
              </a:r>
            </a:p>
            <a:p>
              <a:pPr>
                <a:lnSpc>
                  <a:spcPct val="150000"/>
                </a:lnSpc>
              </a:pPr>
              <a:r>
                <a:rPr lang="zh-CN" altLang="en-US" sz="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the text content, click to add the relevant title text, modify the text content, you can also directly copy your content to this. Please replace the text content, click to add the relevant title text, modify the text content, you can also directly copy your content to this.</a:t>
              </a:r>
            </a:p>
          </p:txBody>
        </p:sp>
      </p:grpSp>
      <p:grpSp>
        <p:nvGrpSpPr>
          <p:cNvPr id="17" name="组合 27"/>
          <p:cNvGrpSpPr>
            <a:grpSpLocks/>
          </p:cNvGrpSpPr>
          <p:nvPr/>
        </p:nvGrpSpPr>
        <p:grpSpPr bwMode="auto">
          <a:xfrm>
            <a:off x="642008" y="1980305"/>
            <a:ext cx="2200536" cy="888001"/>
            <a:chOff x="189578" y="1980213"/>
            <a:chExt cx="2200182" cy="887894"/>
          </a:xfrm>
        </p:grpSpPr>
        <p:sp>
          <p:nvSpPr>
            <p:cNvPr id="34831" name="Freeform 31"/>
            <p:cNvSpPr>
              <a:spLocks noChangeAspect="1" noEditPoints="1"/>
            </p:cNvSpPr>
            <p:nvPr/>
          </p:nvSpPr>
          <p:spPr bwMode="auto">
            <a:xfrm>
              <a:off x="1957760" y="1980213"/>
              <a:ext cx="432000" cy="432851"/>
            </a:xfrm>
            <a:custGeom>
              <a:avLst/>
              <a:gdLst>
                <a:gd name="T0" fmla="*/ 216000 w 280"/>
                <a:gd name="T1" fmla="*/ 0 h 280"/>
                <a:gd name="T2" fmla="*/ 0 w 280"/>
                <a:gd name="T3" fmla="*/ 216426 h 280"/>
                <a:gd name="T4" fmla="*/ 216000 w 280"/>
                <a:gd name="T5" fmla="*/ 432851 h 280"/>
                <a:gd name="T6" fmla="*/ 432000 w 280"/>
                <a:gd name="T7" fmla="*/ 216426 h 280"/>
                <a:gd name="T8" fmla="*/ 216000 w 280"/>
                <a:gd name="T9" fmla="*/ 0 h 280"/>
                <a:gd name="T10" fmla="*/ 285429 w 280"/>
                <a:gd name="T11" fmla="*/ 106667 h 280"/>
                <a:gd name="T12" fmla="*/ 325543 w 280"/>
                <a:gd name="T13" fmla="*/ 146860 h 280"/>
                <a:gd name="T14" fmla="*/ 285429 w 280"/>
                <a:gd name="T15" fmla="*/ 188599 h 280"/>
                <a:gd name="T16" fmla="*/ 268457 w 280"/>
                <a:gd name="T17" fmla="*/ 183962 h 280"/>
                <a:gd name="T18" fmla="*/ 243771 w 280"/>
                <a:gd name="T19" fmla="*/ 146860 h 280"/>
                <a:gd name="T20" fmla="*/ 285429 w 280"/>
                <a:gd name="T21" fmla="*/ 106667 h 280"/>
                <a:gd name="T22" fmla="*/ 217543 w 280"/>
                <a:gd name="T23" fmla="*/ 148406 h 280"/>
                <a:gd name="T24" fmla="*/ 257657 w 280"/>
                <a:gd name="T25" fmla="*/ 190145 h 280"/>
                <a:gd name="T26" fmla="*/ 217543 w 280"/>
                <a:gd name="T27" fmla="*/ 230339 h 280"/>
                <a:gd name="T28" fmla="*/ 177429 w 280"/>
                <a:gd name="T29" fmla="*/ 190145 h 280"/>
                <a:gd name="T30" fmla="*/ 217543 w 280"/>
                <a:gd name="T31" fmla="*/ 148406 h 280"/>
                <a:gd name="T32" fmla="*/ 146571 w 280"/>
                <a:gd name="T33" fmla="*/ 106667 h 280"/>
                <a:gd name="T34" fmla="*/ 186686 w 280"/>
                <a:gd name="T35" fmla="*/ 146860 h 280"/>
                <a:gd name="T36" fmla="*/ 186686 w 280"/>
                <a:gd name="T37" fmla="*/ 149952 h 280"/>
                <a:gd name="T38" fmla="*/ 168171 w 280"/>
                <a:gd name="T39" fmla="*/ 182416 h 280"/>
                <a:gd name="T40" fmla="*/ 146571 w 280"/>
                <a:gd name="T41" fmla="*/ 188599 h 280"/>
                <a:gd name="T42" fmla="*/ 104914 w 280"/>
                <a:gd name="T43" fmla="*/ 146860 h 280"/>
                <a:gd name="T44" fmla="*/ 146571 w 280"/>
                <a:gd name="T45" fmla="*/ 106667 h 280"/>
                <a:gd name="T46" fmla="*/ 138857 w 280"/>
                <a:gd name="T47" fmla="*/ 298358 h 280"/>
                <a:gd name="T48" fmla="*/ 80229 w 280"/>
                <a:gd name="T49" fmla="*/ 287537 h 280"/>
                <a:gd name="T50" fmla="*/ 77143 w 280"/>
                <a:gd name="T51" fmla="*/ 285991 h 280"/>
                <a:gd name="T52" fmla="*/ 77143 w 280"/>
                <a:gd name="T53" fmla="*/ 285991 h 280"/>
                <a:gd name="T54" fmla="*/ 77143 w 280"/>
                <a:gd name="T55" fmla="*/ 242706 h 280"/>
                <a:gd name="T56" fmla="*/ 129600 w 280"/>
                <a:gd name="T57" fmla="*/ 191691 h 280"/>
                <a:gd name="T58" fmla="*/ 163543 w 280"/>
                <a:gd name="T59" fmla="*/ 191691 h 280"/>
                <a:gd name="T60" fmla="*/ 166629 w 280"/>
                <a:gd name="T61" fmla="*/ 191691 h 280"/>
                <a:gd name="T62" fmla="*/ 182057 w 280"/>
                <a:gd name="T63" fmla="*/ 225701 h 280"/>
                <a:gd name="T64" fmla="*/ 138857 w 280"/>
                <a:gd name="T65" fmla="*/ 285991 h 280"/>
                <a:gd name="T66" fmla="*/ 138857 w 280"/>
                <a:gd name="T67" fmla="*/ 298358 h 280"/>
                <a:gd name="T68" fmla="*/ 286971 w 280"/>
                <a:gd name="T69" fmla="*/ 327730 h 280"/>
                <a:gd name="T70" fmla="*/ 286971 w 280"/>
                <a:gd name="T71" fmla="*/ 327730 h 280"/>
                <a:gd name="T72" fmla="*/ 283886 w 280"/>
                <a:gd name="T73" fmla="*/ 329276 h 280"/>
                <a:gd name="T74" fmla="*/ 222171 w 280"/>
                <a:gd name="T75" fmla="*/ 340097 h 280"/>
                <a:gd name="T76" fmla="*/ 151200 w 280"/>
                <a:gd name="T77" fmla="*/ 329276 h 280"/>
                <a:gd name="T78" fmla="*/ 148114 w 280"/>
                <a:gd name="T79" fmla="*/ 327730 h 280"/>
                <a:gd name="T80" fmla="*/ 148114 w 280"/>
                <a:gd name="T81" fmla="*/ 327730 h 280"/>
                <a:gd name="T82" fmla="*/ 148114 w 280"/>
                <a:gd name="T83" fmla="*/ 285991 h 280"/>
                <a:gd name="T84" fmla="*/ 200571 w 280"/>
                <a:gd name="T85" fmla="*/ 233430 h 280"/>
                <a:gd name="T86" fmla="*/ 234514 w 280"/>
                <a:gd name="T87" fmla="*/ 233430 h 280"/>
                <a:gd name="T88" fmla="*/ 286971 w 280"/>
                <a:gd name="T89" fmla="*/ 285991 h 280"/>
                <a:gd name="T90" fmla="*/ 286971 w 280"/>
                <a:gd name="T91" fmla="*/ 327730 h 280"/>
                <a:gd name="T92" fmla="*/ 354857 w 280"/>
                <a:gd name="T93" fmla="*/ 285991 h 280"/>
                <a:gd name="T94" fmla="*/ 354857 w 280"/>
                <a:gd name="T95" fmla="*/ 285991 h 280"/>
                <a:gd name="T96" fmla="*/ 351771 w 280"/>
                <a:gd name="T97" fmla="*/ 287537 h 280"/>
                <a:gd name="T98" fmla="*/ 296229 w 280"/>
                <a:gd name="T99" fmla="*/ 298358 h 280"/>
                <a:gd name="T100" fmla="*/ 296229 w 280"/>
                <a:gd name="T101" fmla="*/ 285991 h 280"/>
                <a:gd name="T102" fmla="*/ 253029 w 280"/>
                <a:gd name="T103" fmla="*/ 225701 h 280"/>
                <a:gd name="T104" fmla="*/ 268457 w 280"/>
                <a:gd name="T105" fmla="*/ 191691 h 280"/>
                <a:gd name="T106" fmla="*/ 302400 w 280"/>
                <a:gd name="T107" fmla="*/ 191691 h 280"/>
                <a:gd name="T108" fmla="*/ 354857 w 280"/>
                <a:gd name="T109" fmla="*/ 242706 h 280"/>
                <a:gd name="T110" fmla="*/ 354857 w 280"/>
                <a:gd name="T111" fmla="*/ 285991 h 28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80" h="280">
                  <a:moveTo>
                    <a:pt x="140" y="0"/>
                  </a:moveTo>
                  <a:cubicBezTo>
                    <a:pt x="62" y="0"/>
                    <a:pt x="0" y="62"/>
                    <a:pt x="0" y="140"/>
                  </a:cubicBezTo>
                  <a:cubicBezTo>
                    <a:pt x="0" y="217"/>
                    <a:pt x="62" y="280"/>
                    <a:pt x="140" y="280"/>
                  </a:cubicBezTo>
                  <a:cubicBezTo>
                    <a:pt x="217" y="280"/>
                    <a:pt x="280" y="217"/>
                    <a:pt x="280" y="140"/>
                  </a:cubicBezTo>
                  <a:cubicBezTo>
                    <a:pt x="280" y="62"/>
                    <a:pt x="217" y="0"/>
                    <a:pt x="140" y="0"/>
                  </a:cubicBezTo>
                  <a:close/>
                  <a:moveTo>
                    <a:pt x="185" y="69"/>
                  </a:moveTo>
                  <a:cubicBezTo>
                    <a:pt x="199" y="69"/>
                    <a:pt x="211" y="81"/>
                    <a:pt x="211" y="95"/>
                  </a:cubicBezTo>
                  <a:cubicBezTo>
                    <a:pt x="211" y="110"/>
                    <a:pt x="199" y="122"/>
                    <a:pt x="185" y="122"/>
                  </a:cubicBezTo>
                  <a:cubicBezTo>
                    <a:pt x="181" y="122"/>
                    <a:pt x="177" y="121"/>
                    <a:pt x="174" y="119"/>
                  </a:cubicBezTo>
                  <a:cubicBezTo>
                    <a:pt x="173" y="109"/>
                    <a:pt x="167" y="100"/>
                    <a:pt x="158" y="95"/>
                  </a:cubicBezTo>
                  <a:cubicBezTo>
                    <a:pt x="159" y="81"/>
                    <a:pt x="170" y="69"/>
                    <a:pt x="185" y="69"/>
                  </a:cubicBezTo>
                  <a:close/>
                  <a:moveTo>
                    <a:pt x="141" y="96"/>
                  </a:moveTo>
                  <a:cubicBezTo>
                    <a:pt x="156" y="96"/>
                    <a:pt x="167" y="108"/>
                    <a:pt x="167" y="123"/>
                  </a:cubicBezTo>
                  <a:cubicBezTo>
                    <a:pt x="167" y="137"/>
                    <a:pt x="156" y="149"/>
                    <a:pt x="141" y="149"/>
                  </a:cubicBezTo>
                  <a:cubicBezTo>
                    <a:pt x="127" y="149"/>
                    <a:pt x="115" y="137"/>
                    <a:pt x="115" y="123"/>
                  </a:cubicBezTo>
                  <a:cubicBezTo>
                    <a:pt x="115" y="108"/>
                    <a:pt x="127" y="96"/>
                    <a:pt x="141" y="96"/>
                  </a:cubicBezTo>
                  <a:close/>
                  <a:moveTo>
                    <a:pt x="95" y="69"/>
                  </a:moveTo>
                  <a:cubicBezTo>
                    <a:pt x="109" y="69"/>
                    <a:pt x="121" y="81"/>
                    <a:pt x="121" y="95"/>
                  </a:cubicBezTo>
                  <a:cubicBezTo>
                    <a:pt x="121" y="96"/>
                    <a:pt x="121" y="96"/>
                    <a:pt x="121" y="97"/>
                  </a:cubicBezTo>
                  <a:cubicBezTo>
                    <a:pt x="115" y="102"/>
                    <a:pt x="110" y="109"/>
                    <a:pt x="109" y="118"/>
                  </a:cubicBezTo>
                  <a:cubicBezTo>
                    <a:pt x="105" y="120"/>
                    <a:pt x="100" y="122"/>
                    <a:pt x="95" y="122"/>
                  </a:cubicBezTo>
                  <a:cubicBezTo>
                    <a:pt x="80" y="122"/>
                    <a:pt x="68" y="110"/>
                    <a:pt x="68" y="95"/>
                  </a:cubicBezTo>
                  <a:cubicBezTo>
                    <a:pt x="68" y="81"/>
                    <a:pt x="80" y="69"/>
                    <a:pt x="95" y="69"/>
                  </a:cubicBezTo>
                  <a:close/>
                  <a:moveTo>
                    <a:pt x="90" y="193"/>
                  </a:moveTo>
                  <a:cubicBezTo>
                    <a:pt x="79" y="192"/>
                    <a:pt x="66" y="190"/>
                    <a:pt x="52" y="186"/>
                  </a:cubicBezTo>
                  <a:cubicBezTo>
                    <a:pt x="50" y="185"/>
                    <a:pt x="50" y="185"/>
                    <a:pt x="50" y="185"/>
                  </a:cubicBezTo>
                  <a:cubicBezTo>
                    <a:pt x="50" y="185"/>
                    <a:pt x="50" y="185"/>
                    <a:pt x="50" y="185"/>
                  </a:cubicBezTo>
                  <a:cubicBezTo>
                    <a:pt x="50" y="157"/>
                    <a:pt x="50" y="157"/>
                    <a:pt x="50" y="157"/>
                  </a:cubicBezTo>
                  <a:cubicBezTo>
                    <a:pt x="50" y="139"/>
                    <a:pt x="65" y="124"/>
                    <a:pt x="84" y="124"/>
                  </a:cubicBezTo>
                  <a:cubicBezTo>
                    <a:pt x="106" y="124"/>
                    <a:pt x="106" y="124"/>
                    <a:pt x="106" y="124"/>
                  </a:cubicBezTo>
                  <a:cubicBezTo>
                    <a:pt x="107" y="124"/>
                    <a:pt x="108" y="124"/>
                    <a:pt x="108" y="124"/>
                  </a:cubicBezTo>
                  <a:cubicBezTo>
                    <a:pt x="109" y="132"/>
                    <a:pt x="113" y="140"/>
                    <a:pt x="118" y="146"/>
                  </a:cubicBezTo>
                  <a:cubicBezTo>
                    <a:pt x="102" y="151"/>
                    <a:pt x="90" y="166"/>
                    <a:pt x="90" y="185"/>
                  </a:cubicBezTo>
                  <a:lnTo>
                    <a:pt x="90" y="193"/>
                  </a:lnTo>
                  <a:close/>
                  <a:moveTo>
                    <a:pt x="186" y="212"/>
                  </a:moveTo>
                  <a:cubicBezTo>
                    <a:pt x="186" y="212"/>
                    <a:pt x="186" y="212"/>
                    <a:pt x="186" y="212"/>
                  </a:cubicBezTo>
                  <a:cubicBezTo>
                    <a:pt x="184" y="213"/>
                    <a:pt x="184" y="213"/>
                    <a:pt x="184" y="213"/>
                  </a:cubicBezTo>
                  <a:cubicBezTo>
                    <a:pt x="183" y="213"/>
                    <a:pt x="169" y="220"/>
                    <a:pt x="144" y="220"/>
                  </a:cubicBezTo>
                  <a:cubicBezTo>
                    <a:pt x="131" y="220"/>
                    <a:pt x="116" y="218"/>
                    <a:pt x="98" y="213"/>
                  </a:cubicBezTo>
                  <a:cubicBezTo>
                    <a:pt x="96" y="212"/>
                    <a:pt x="96" y="212"/>
                    <a:pt x="96" y="212"/>
                  </a:cubicBezTo>
                  <a:cubicBezTo>
                    <a:pt x="96" y="212"/>
                    <a:pt x="96" y="212"/>
                    <a:pt x="96" y="212"/>
                  </a:cubicBezTo>
                  <a:cubicBezTo>
                    <a:pt x="96" y="185"/>
                    <a:pt x="96" y="185"/>
                    <a:pt x="96" y="185"/>
                  </a:cubicBezTo>
                  <a:cubicBezTo>
                    <a:pt x="96" y="166"/>
                    <a:pt x="111" y="151"/>
                    <a:pt x="130" y="151"/>
                  </a:cubicBezTo>
                  <a:cubicBezTo>
                    <a:pt x="152" y="151"/>
                    <a:pt x="152" y="151"/>
                    <a:pt x="152" y="151"/>
                  </a:cubicBezTo>
                  <a:cubicBezTo>
                    <a:pt x="171" y="151"/>
                    <a:pt x="186" y="166"/>
                    <a:pt x="186" y="185"/>
                  </a:cubicBezTo>
                  <a:lnTo>
                    <a:pt x="186" y="212"/>
                  </a:lnTo>
                  <a:close/>
                  <a:moveTo>
                    <a:pt x="230" y="185"/>
                  </a:moveTo>
                  <a:cubicBezTo>
                    <a:pt x="230" y="185"/>
                    <a:pt x="230" y="185"/>
                    <a:pt x="230" y="185"/>
                  </a:cubicBezTo>
                  <a:cubicBezTo>
                    <a:pt x="228" y="186"/>
                    <a:pt x="228" y="186"/>
                    <a:pt x="228" y="186"/>
                  </a:cubicBezTo>
                  <a:cubicBezTo>
                    <a:pt x="227" y="186"/>
                    <a:pt x="214" y="192"/>
                    <a:pt x="192" y="193"/>
                  </a:cubicBezTo>
                  <a:cubicBezTo>
                    <a:pt x="192" y="185"/>
                    <a:pt x="192" y="185"/>
                    <a:pt x="192" y="185"/>
                  </a:cubicBezTo>
                  <a:cubicBezTo>
                    <a:pt x="192" y="166"/>
                    <a:pt x="180" y="151"/>
                    <a:pt x="164" y="146"/>
                  </a:cubicBezTo>
                  <a:cubicBezTo>
                    <a:pt x="170" y="140"/>
                    <a:pt x="173" y="132"/>
                    <a:pt x="174" y="124"/>
                  </a:cubicBezTo>
                  <a:cubicBezTo>
                    <a:pt x="196" y="124"/>
                    <a:pt x="196" y="124"/>
                    <a:pt x="196" y="124"/>
                  </a:cubicBezTo>
                  <a:cubicBezTo>
                    <a:pt x="215" y="124"/>
                    <a:pt x="230" y="139"/>
                    <a:pt x="230" y="157"/>
                  </a:cubicBezTo>
                  <a:lnTo>
                    <a:pt x="230" y="18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6452" tIns="48226" rIns="96452" bIns="48226"/>
            <a:lstStyle/>
            <a:p>
              <a:endParaRPr lang="zh-CN" altLang="en-US"/>
            </a:p>
          </p:txBody>
        </p:sp>
        <p:sp>
          <p:nvSpPr>
            <p:cNvPr id="19" name="Text Box 10"/>
            <p:cNvSpPr txBox="1">
              <a:spLocks noChangeArrowheads="1"/>
            </p:cNvSpPr>
            <p:nvPr/>
          </p:nvSpPr>
          <p:spPr bwMode="auto">
            <a:xfrm>
              <a:off x="189578" y="2018314"/>
              <a:ext cx="1677498" cy="849793"/>
            </a:xfrm>
            <a:prstGeom prst="rect">
              <a:avLst/>
            </a:prstGeom>
            <a:noFill/>
            <a:ln w="9525">
              <a:noFill/>
              <a:miter lim="800000"/>
              <a:headEnd/>
              <a:tailEnd/>
            </a:ln>
          </p:spPr>
          <p:txBody>
            <a:bodyPr wrap="square" lIns="64301" tIns="32151" rIns="64301" bIns="32151">
              <a:spAutoFit/>
            </a:bodyPr>
            <a:lstStyle/>
            <a:p>
              <a:pPr>
                <a:lnSpc>
                  <a:spcPct val="150000"/>
                </a:lnSpc>
              </a:pPr>
              <a:r>
                <a:rPr lang="zh-CN" altLang="en-US" sz="10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Click to replace text</a:t>
              </a:r>
            </a:p>
            <a:p>
              <a:pPr>
                <a:lnSpc>
                  <a:spcPct val="150000"/>
                </a:lnSpc>
              </a:pPr>
              <a:r>
                <a:rPr lang="zh-CN" altLang="en-US" sz="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the text content, click to add the relevant title text, modify the text content, you can also directly copy your content to this. Please replace the text content, click to add the relevant title text, modify the text content, you can also directly copy your content to this.</a:t>
              </a:r>
            </a:p>
          </p:txBody>
        </p:sp>
      </p:grpSp>
      <p:grpSp>
        <p:nvGrpSpPr>
          <p:cNvPr id="18" name="组合 28"/>
          <p:cNvGrpSpPr>
            <a:grpSpLocks/>
          </p:cNvGrpSpPr>
          <p:nvPr/>
        </p:nvGrpSpPr>
        <p:grpSpPr bwMode="auto">
          <a:xfrm>
            <a:off x="642008" y="3202894"/>
            <a:ext cx="2200536" cy="1058283"/>
            <a:chOff x="189578" y="3201419"/>
            <a:chExt cx="2200182" cy="1059277"/>
          </a:xfrm>
        </p:grpSpPr>
        <p:sp>
          <p:nvSpPr>
            <p:cNvPr id="34829" name="Freeform 45"/>
            <p:cNvSpPr>
              <a:spLocks noChangeAspect="1" noEditPoints="1"/>
            </p:cNvSpPr>
            <p:nvPr/>
          </p:nvSpPr>
          <p:spPr bwMode="auto">
            <a:xfrm>
              <a:off x="1957760" y="3201419"/>
              <a:ext cx="432000" cy="432698"/>
            </a:xfrm>
            <a:custGeom>
              <a:avLst/>
              <a:gdLst>
                <a:gd name="T0" fmla="*/ 0 w 342"/>
                <a:gd name="T1" fmla="*/ 216349 h 342"/>
                <a:gd name="T2" fmla="*/ 432000 w 342"/>
                <a:gd name="T3" fmla="*/ 216349 h 342"/>
                <a:gd name="T4" fmla="*/ 60632 w 342"/>
                <a:gd name="T5" fmla="*/ 177128 h 342"/>
                <a:gd name="T6" fmla="*/ 136421 w 342"/>
                <a:gd name="T7" fmla="*/ 207493 h 342"/>
                <a:gd name="T8" fmla="*/ 60632 w 342"/>
                <a:gd name="T9" fmla="*/ 177128 h 342"/>
                <a:gd name="T10" fmla="*/ 137684 w 342"/>
                <a:gd name="T11" fmla="*/ 216349 h 342"/>
                <a:gd name="T12" fmla="*/ 83368 w 342"/>
                <a:gd name="T13" fmla="*/ 264427 h 342"/>
                <a:gd name="T14" fmla="*/ 120000 w 342"/>
                <a:gd name="T15" fmla="*/ 358051 h 342"/>
                <a:gd name="T16" fmla="*/ 120000 w 342"/>
                <a:gd name="T17" fmla="*/ 309974 h 342"/>
                <a:gd name="T18" fmla="*/ 120000 w 342"/>
                <a:gd name="T19" fmla="*/ 358051 h 342"/>
                <a:gd name="T20" fmla="*/ 84632 w 342"/>
                <a:gd name="T21" fmla="*/ 273283 h 342"/>
                <a:gd name="T22" fmla="*/ 144000 w 342"/>
                <a:gd name="T23" fmla="*/ 302383 h 342"/>
                <a:gd name="T24" fmla="*/ 213474 w 342"/>
                <a:gd name="T25" fmla="*/ 302383 h 342"/>
                <a:gd name="T26" fmla="*/ 151579 w 342"/>
                <a:gd name="T27" fmla="*/ 273283 h 342"/>
                <a:gd name="T28" fmla="*/ 213474 w 342"/>
                <a:gd name="T29" fmla="*/ 302383 h 342"/>
                <a:gd name="T30" fmla="*/ 150316 w 342"/>
                <a:gd name="T31" fmla="*/ 264427 h 342"/>
                <a:gd name="T32" fmla="*/ 221053 w 342"/>
                <a:gd name="T33" fmla="*/ 216349 h 342"/>
                <a:gd name="T34" fmla="*/ 146526 w 342"/>
                <a:gd name="T35" fmla="*/ 207493 h 342"/>
                <a:gd name="T36" fmla="*/ 223579 w 342"/>
                <a:gd name="T37" fmla="*/ 177128 h 342"/>
                <a:gd name="T38" fmla="*/ 146526 w 342"/>
                <a:gd name="T39" fmla="*/ 207493 h 342"/>
                <a:gd name="T40" fmla="*/ 223579 w 342"/>
                <a:gd name="T41" fmla="*/ 334012 h 342"/>
                <a:gd name="T42" fmla="*/ 271579 w 342"/>
                <a:gd name="T43" fmla="*/ 334012 h 342"/>
                <a:gd name="T44" fmla="*/ 274105 w 342"/>
                <a:gd name="T45" fmla="*/ 302383 h 342"/>
                <a:gd name="T46" fmla="*/ 224842 w 342"/>
                <a:gd name="T47" fmla="*/ 273283 h 342"/>
                <a:gd name="T48" fmla="*/ 274105 w 342"/>
                <a:gd name="T49" fmla="*/ 302383 h 342"/>
                <a:gd name="T50" fmla="*/ 226105 w 342"/>
                <a:gd name="T51" fmla="*/ 264427 h 342"/>
                <a:gd name="T52" fmla="*/ 296842 w 342"/>
                <a:gd name="T53" fmla="*/ 216349 h 342"/>
                <a:gd name="T54" fmla="*/ 357474 w 342"/>
                <a:gd name="T55" fmla="*/ 159415 h 342"/>
                <a:gd name="T56" fmla="*/ 304421 w 342"/>
                <a:gd name="T57" fmla="*/ 188515 h 342"/>
                <a:gd name="T58" fmla="*/ 229895 w 342"/>
                <a:gd name="T59" fmla="*/ 207493 h 342"/>
                <a:gd name="T60" fmla="*/ 277895 w 342"/>
                <a:gd name="T61" fmla="*/ 177128 h 342"/>
                <a:gd name="T62" fmla="*/ 318316 w 342"/>
                <a:gd name="T63" fmla="*/ 135376 h 342"/>
                <a:gd name="T64" fmla="*/ 328421 w 342"/>
                <a:gd name="T65" fmla="*/ 130315 h 342"/>
                <a:gd name="T66" fmla="*/ 357474 w 342"/>
                <a:gd name="T67" fmla="*/ 159415 h 34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42" h="342">
                  <a:moveTo>
                    <a:pt x="171" y="0"/>
                  </a:moveTo>
                  <a:cubicBezTo>
                    <a:pt x="76" y="0"/>
                    <a:pt x="0" y="77"/>
                    <a:pt x="0" y="171"/>
                  </a:cubicBezTo>
                  <a:cubicBezTo>
                    <a:pt x="0" y="266"/>
                    <a:pt x="76" y="342"/>
                    <a:pt x="171" y="342"/>
                  </a:cubicBezTo>
                  <a:cubicBezTo>
                    <a:pt x="265" y="342"/>
                    <a:pt x="342" y="266"/>
                    <a:pt x="342" y="171"/>
                  </a:cubicBezTo>
                  <a:cubicBezTo>
                    <a:pt x="342" y="77"/>
                    <a:pt x="265" y="0"/>
                    <a:pt x="171" y="0"/>
                  </a:cubicBezTo>
                  <a:close/>
                  <a:moveTo>
                    <a:pt x="48" y="140"/>
                  </a:moveTo>
                  <a:cubicBezTo>
                    <a:pt x="106" y="140"/>
                    <a:pt x="106" y="140"/>
                    <a:pt x="106" y="140"/>
                  </a:cubicBezTo>
                  <a:cubicBezTo>
                    <a:pt x="108" y="164"/>
                    <a:pt x="108" y="164"/>
                    <a:pt x="108" y="164"/>
                  </a:cubicBezTo>
                  <a:cubicBezTo>
                    <a:pt x="54" y="164"/>
                    <a:pt x="54" y="164"/>
                    <a:pt x="54" y="164"/>
                  </a:cubicBezTo>
                  <a:lnTo>
                    <a:pt x="48" y="140"/>
                  </a:lnTo>
                  <a:close/>
                  <a:moveTo>
                    <a:pt x="56" y="171"/>
                  </a:moveTo>
                  <a:cubicBezTo>
                    <a:pt x="109" y="171"/>
                    <a:pt x="109" y="171"/>
                    <a:pt x="109" y="171"/>
                  </a:cubicBezTo>
                  <a:cubicBezTo>
                    <a:pt x="112" y="209"/>
                    <a:pt x="112" y="209"/>
                    <a:pt x="112" y="209"/>
                  </a:cubicBezTo>
                  <a:cubicBezTo>
                    <a:pt x="66" y="209"/>
                    <a:pt x="66" y="209"/>
                    <a:pt x="66" y="209"/>
                  </a:cubicBezTo>
                  <a:lnTo>
                    <a:pt x="56" y="171"/>
                  </a:lnTo>
                  <a:close/>
                  <a:moveTo>
                    <a:pt x="95" y="283"/>
                  </a:moveTo>
                  <a:cubicBezTo>
                    <a:pt x="85" y="283"/>
                    <a:pt x="76" y="275"/>
                    <a:pt x="76" y="264"/>
                  </a:cubicBezTo>
                  <a:cubicBezTo>
                    <a:pt x="76" y="254"/>
                    <a:pt x="85" y="245"/>
                    <a:pt x="95" y="245"/>
                  </a:cubicBezTo>
                  <a:cubicBezTo>
                    <a:pt x="106" y="245"/>
                    <a:pt x="114" y="254"/>
                    <a:pt x="114" y="264"/>
                  </a:cubicBezTo>
                  <a:cubicBezTo>
                    <a:pt x="114" y="275"/>
                    <a:pt x="106" y="283"/>
                    <a:pt x="95" y="283"/>
                  </a:cubicBezTo>
                  <a:close/>
                  <a:moveTo>
                    <a:pt x="73" y="239"/>
                  </a:moveTo>
                  <a:cubicBezTo>
                    <a:pt x="67" y="216"/>
                    <a:pt x="67" y="216"/>
                    <a:pt x="67" y="216"/>
                  </a:cubicBezTo>
                  <a:cubicBezTo>
                    <a:pt x="113" y="216"/>
                    <a:pt x="113" y="216"/>
                    <a:pt x="113" y="216"/>
                  </a:cubicBezTo>
                  <a:cubicBezTo>
                    <a:pt x="114" y="239"/>
                    <a:pt x="114" y="239"/>
                    <a:pt x="114" y="239"/>
                  </a:cubicBezTo>
                  <a:lnTo>
                    <a:pt x="73" y="239"/>
                  </a:lnTo>
                  <a:close/>
                  <a:moveTo>
                    <a:pt x="169" y="239"/>
                  </a:moveTo>
                  <a:cubicBezTo>
                    <a:pt x="122" y="239"/>
                    <a:pt x="122" y="239"/>
                    <a:pt x="122" y="239"/>
                  </a:cubicBezTo>
                  <a:cubicBezTo>
                    <a:pt x="120" y="216"/>
                    <a:pt x="120" y="216"/>
                    <a:pt x="120" y="216"/>
                  </a:cubicBezTo>
                  <a:cubicBezTo>
                    <a:pt x="171" y="216"/>
                    <a:pt x="171" y="216"/>
                    <a:pt x="171" y="216"/>
                  </a:cubicBezTo>
                  <a:lnTo>
                    <a:pt x="169" y="239"/>
                  </a:lnTo>
                  <a:close/>
                  <a:moveTo>
                    <a:pt x="171" y="209"/>
                  </a:moveTo>
                  <a:cubicBezTo>
                    <a:pt x="119" y="209"/>
                    <a:pt x="119" y="209"/>
                    <a:pt x="119" y="209"/>
                  </a:cubicBezTo>
                  <a:cubicBezTo>
                    <a:pt x="116" y="171"/>
                    <a:pt x="116" y="171"/>
                    <a:pt x="116" y="171"/>
                  </a:cubicBezTo>
                  <a:cubicBezTo>
                    <a:pt x="175" y="171"/>
                    <a:pt x="175" y="171"/>
                    <a:pt x="175" y="171"/>
                  </a:cubicBezTo>
                  <a:lnTo>
                    <a:pt x="171" y="209"/>
                  </a:lnTo>
                  <a:close/>
                  <a:moveTo>
                    <a:pt x="116" y="164"/>
                  </a:moveTo>
                  <a:cubicBezTo>
                    <a:pt x="114" y="140"/>
                    <a:pt x="114" y="140"/>
                    <a:pt x="114" y="140"/>
                  </a:cubicBezTo>
                  <a:cubicBezTo>
                    <a:pt x="177" y="140"/>
                    <a:pt x="177" y="140"/>
                    <a:pt x="177" y="140"/>
                  </a:cubicBezTo>
                  <a:cubicBezTo>
                    <a:pt x="175" y="164"/>
                    <a:pt x="175" y="164"/>
                    <a:pt x="175" y="164"/>
                  </a:cubicBezTo>
                  <a:lnTo>
                    <a:pt x="116" y="164"/>
                  </a:lnTo>
                  <a:close/>
                  <a:moveTo>
                    <a:pt x="196" y="283"/>
                  </a:moveTo>
                  <a:cubicBezTo>
                    <a:pt x="185" y="283"/>
                    <a:pt x="177" y="275"/>
                    <a:pt x="177" y="264"/>
                  </a:cubicBezTo>
                  <a:cubicBezTo>
                    <a:pt x="177" y="254"/>
                    <a:pt x="185" y="245"/>
                    <a:pt x="196" y="245"/>
                  </a:cubicBezTo>
                  <a:cubicBezTo>
                    <a:pt x="206" y="245"/>
                    <a:pt x="215" y="254"/>
                    <a:pt x="215" y="264"/>
                  </a:cubicBezTo>
                  <a:cubicBezTo>
                    <a:pt x="215" y="275"/>
                    <a:pt x="206" y="283"/>
                    <a:pt x="196" y="283"/>
                  </a:cubicBezTo>
                  <a:close/>
                  <a:moveTo>
                    <a:pt x="217" y="239"/>
                  </a:moveTo>
                  <a:cubicBezTo>
                    <a:pt x="176" y="239"/>
                    <a:pt x="176" y="239"/>
                    <a:pt x="176" y="239"/>
                  </a:cubicBezTo>
                  <a:cubicBezTo>
                    <a:pt x="178" y="216"/>
                    <a:pt x="178" y="216"/>
                    <a:pt x="178" y="216"/>
                  </a:cubicBezTo>
                  <a:cubicBezTo>
                    <a:pt x="223" y="216"/>
                    <a:pt x="223" y="216"/>
                    <a:pt x="223" y="216"/>
                  </a:cubicBezTo>
                  <a:lnTo>
                    <a:pt x="217" y="239"/>
                  </a:lnTo>
                  <a:close/>
                  <a:moveTo>
                    <a:pt x="225" y="209"/>
                  </a:moveTo>
                  <a:cubicBezTo>
                    <a:pt x="179" y="209"/>
                    <a:pt x="179" y="209"/>
                    <a:pt x="179" y="209"/>
                  </a:cubicBezTo>
                  <a:cubicBezTo>
                    <a:pt x="182" y="171"/>
                    <a:pt x="182" y="171"/>
                    <a:pt x="182" y="171"/>
                  </a:cubicBezTo>
                  <a:cubicBezTo>
                    <a:pt x="235" y="171"/>
                    <a:pt x="235" y="171"/>
                    <a:pt x="235" y="171"/>
                  </a:cubicBezTo>
                  <a:lnTo>
                    <a:pt x="225" y="209"/>
                  </a:lnTo>
                  <a:close/>
                  <a:moveTo>
                    <a:pt x="283" y="126"/>
                  </a:moveTo>
                  <a:cubicBezTo>
                    <a:pt x="264" y="126"/>
                    <a:pt x="264" y="126"/>
                    <a:pt x="264" y="126"/>
                  </a:cubicBezTo>
                  <a:cubicBezTo>
                    <a:pt x="256" y="133"/>
                    <a:pt x="249" y="141"/>
                    <a:pt x="241" y="149"/>
                  </a:cubicBezTo>
                  <a:cubicBezTo>
                    <a:pt x="237" y="164"/>
                    <a:pt x="237" y="164"/>
                    <a:pt x="237" y="164"/>
                  </a:cubicBezTo>
                  <a:cubicBezTo>
                    <a:pt x="182" y="164"/>
                    <a:pt x="182" y="164"/>
                    <a:pt x="182" y="164"/>
                  </a:cubicBezTo>
                  <a:cubicBezTo>
                    <a:pt x="184" y="140"/>
                    <a:pt x="184" y="140"/>
                    <a:pt x="184" y="140"/>
                  </a:cubicBezTo>
                  <a:cubicBezTo>
                    <a:pt x="220" y="140"/>
                    <a:pt x="220" y="140"/>
                    <a:pt x="220" y="140"/>
                  </a:cubicBezTo>
                  <a:cubicBezTo>
                    <a:pt x="221" y="139"/>
                    <a:pt x="221" y="138"/>
                    <a:pt x="222" y="137"/>
                  </a:cubicBezTo>
                  <a:cubicBezTo>
                    <a:pt x="232" y="127"/>
                    <a:pt x="242" y="117"/>
                    <a:pt x="252" y="107"/>
                  </a:cubicBezTo>
                  <a:cubicBezTo>
                    <a:pt x="252" y="107"/>
                    <a:pt x="253" y="106"/>
                    <a:pt x="254" y="105"/>
                  </a:cubicBezTo>
                  <a:cubicBezTo>
                    <a:pt x="256" y="104"/>
                    <a:pt x="258" y="103"/>
                    <a:pt x="260" y="103"/>
                  </a:cubicBezTo>
                  <a:cubicBezTo>
                    <a:pt x="283" y="103"/>
                    <a:pt x="283" y="103"/>
                    <a:pt x="283" y="103"/>
                  </a:cubicBezTo>
                  <a:cubicBezTo>
                    <a:pt x="297" y="103"/>
                    <a:pt x="297" y="126"/>
                    <a:pt x="283" y="12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6452" tIns="48226" rIns="96452" bIns="48226"/>
            <a:lstStyle/>
            <a:p>
              <a:endParaRPr lang="zh-CN" altLang="en-US"/>
            </a:p>
          </p:txBody>
        </p:sp>
        <p:sp>
          <p:nvSpPr>
            <p:cNvPr id="20" name="Text Box 10"/>
            <p:cNvSpPr txBox="1">
              <a:spLocks noChangeArrowheads="1"/>
            </p:cNvSpPr>
            <p:nvPr/>
          </p:nvSpPr>
          <p:spPr bwMode="auto">
            <a:xfrm>
              <a:off x="189578" y="3271347"/>
              <a:ext cx="1606482" cy="989349"/>
            </a:xfrm>
            <a:prstGeom prst="rect">
              <a:avLst/>
            </a:prstGeom>
            <a:noFill/>
            <a:ln w="9525">
              <a:noFill/>
              <a:miter lim="800000"/>
              <a:headEnd/>
              <a:tailEnd/>
            </a:ln>
          </p:spPr>
          <p:txBody>
            <a:bodyPr lIns="64301" tIns="32151" rIns="64301" bIns="32151">
              <a:spAutoFit/>
            </a:bodyPr>
            <a:lstStyle/>
            <a:p>
              <a:pPr>
                <a:lnSpc>
                  <a:spcPct val="150000"/>
                </a:lnSpc>
              </a:pPr>
              <a:r>
                <a:rPr lang="zh-CN" altLang="en-US" sz="10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Click to replace text</a:t>
              </a:r>
            </a:p>
            <a:p>
              <a:pPr>
                <a:lnSpc>
                  <a:spcPct val="150000"/>
                </a:lnSpc>
              </a:pPr>
              <a:r>
                <a:rPr lang="zh-CN" altLang="en-US" sz="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the text content, click to add the relevant title text, modify the text content, you can also directly copy your content to this. Please replace the text content, click to add the relevant title text, modify the text content, you can also directly copy your content to this.</a:t>
              </a:r>
            </a:p>
          </p:txBody>
        </p:sp>
      </p:grpSp>
    </p:spTree>
    <p:extLst>
      <p:ext uri="{BB962C8B-B14F-4D97-AF65-F5344CB8AC3E}">
        <p14:creationId xmlns:p14="http://schemas.microsoft.com/office/powerpoint/2010/main" val="253791325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2" decel="10000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par>
                                <p:cTn id="14" presetID="2" presetClass="entr" presetSubtype="2" decel="100000" fill="hold" nodeType="withEffect">
                                  <p:stCondLst>
                                    <p:cond delay="25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1+#ppt_w/2"/>
                                          </p:val>
                                        </p:tav>
                                        <p:tav tm="100000">
                                          <p:val>
                                            <p:strVal val="#ppt_x"/>
                                          </p:val>
                                        </p:tav>
                                      </p:tavLst>
                                    </p:anim>
                                    <p:anim calcmode="lin" valueType="num">
                                      <p:cBhvr additive="base">
                                        <p:cTn id="17" dur="500" fill="hold"/>
                                        <p:tgtEl>
                                          <p:spTgt spid="5"/>
                                        </p:tgtEl>
                                        <p:attrNameLst>
                                          <p:attrName>ppt_y</p:attrName>
                                        </p:attrNameLst>
                                      </p:cBhvr>
                                      <p:tavLst>
                                        <p:tav tm="0">
                                          <p:val>
                                            <p:strVal val="#ppt_y"/>
                                          </p:val>
                                        </p:tav>
                                        <p:tav tm="100000">
                                          <p:val>
                                            <p:strVal val="#ppt_y"/>
                                          </p:val>
                                        </p:tav>
                                      </p:tavLst>
                                    </p:anim>
                                  </p:childTnLst>
                                </p:cTn>
                              </p:par>
                              <p:par>
                                <p:cTn id="18" presetID="2" presetClass="entr" presetSubtype="8" decel="100000" fill="hold" nodeType="withEffect">
                                  <p:stCondLst>
                                    <p:cond delay="50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0-#ppt_w/2"/>
                                          </p:val>
                                        </p:tav>
                                        <p:tav tm="100000">
                                          <p:val>
                                            <p:strVal val="#ppt_x"/>
                                          </p:val>
                                        </p:tav>
                                      </p:tavLst>
                                    </p:anim>
                                    <p:anim calcmode="lin" valueType="num">
                                      <p:cBhvr additive="base">
                                        <p:cTn id="21" dur="500" fill="hold"/>
                                        <p:tgtEl>
                                          <p:spTgt spid="17"/>
                                        </p:tgtEl>
                                        <p:attrNameLst>
                                          <p:attrName>ppt_y</p:attrName>
                                        </p:attrNameLst>
                                      </p:cBhvr>
                                      <p:tavLst>
                                        <p:tav tm="0">
                                          <p:val>
                                            <p:strVal val="#ppt_y"/>
                                          </p:val>
                                        </p:tav>
                                        <p:tav tm="100000">
                                          <p:val>
                                            <p:strVal val="#ppt_y"/>
                                          </p:val>
                                        </p:tav>
                                      </p:tavLst>
                                    </p:anim>
                                  </p:childTnLst>
                                </p:cTn>
                              </p:par>
                              <p:par>
                                <p:cTn id="22" presetID="2" presetClass="entr" presetSubtype="8" decel="100000" fill="hold" nodeType="withEffect">
                                  <p:stCondLst>
                                    <p:cond delay="75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0-#ppt_w/2"/>
                                          </p:val>
                                        </p:tav>
                                        <p:tav tm="100000">
                                          <p:val>
                                            <p:strVal val="#ppt_x"/>
                                          </p:val>
                                        </p:tav>
                                      </p:tavLst>
                                    </p:anim>
                                    <p:anim calcmode="lin" valueType="num">
                                      <p:cBhvr additive="base">
                                        <p:cTn id="25"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8"/>
          <p:cNvGrpSpPr/>
          <p:nvPr/>
        </p:nvGrpSpPr>
        <p:grpSpPr>
          <a:xfrm>
            <a:off x="3215681" y="1665578"/>
            <a:ext cx="1283717" cy="1284908"/>
            <a:chOff x="4203701" y="2122488"/>
            <a:chExt cx="1711325" cy="1712913"/>
          </a:xfrm>
          <a:solidFill>
            <a:schemeClr val="accent1"/>
          </a:solidFill>
        </p:grpSpPr>
        <p:sp>
          <p:nvSpPr>
            <p:cNvPr id="10" name="Freeform 9"/>
            <p:cNvSpPr>
              <a:spLocks/>
            </p:cNvSpPr>
            <p:nvPr/>
          </p:nvSpPr>
          <p:spPr bwMode="auto">
            <a:xfrm>
              <a:off x="4203701" y="2122488"/>
              <a:ext cx="1711325" cy="1712913"/>
            </a:xfrm>
            <a:custGeom>
              <a:avLst/>
              <a:gdLst>
                <a:gd name="T0" fmla="*/ 575 w 590"/>
                <a:gd name="T1" fmla="*/ 0 h 591"/>
                <a:gd name="T2" fmla="*/ 308 w 590"/>
                <a:gd name="T3" fmla="*/ 0 h 591"/>
                <a:gd name="T4" fmla="*/ 306 w 590"/>
                <a:gd name="T5" fmla="*/ 0 h 591"/>
                <a:gd name="T6" fmla="*/ 311 w 590"/>
                <a:gd name="T7" fmla="*/ 52 h 591"/>
                <a:gd name="T8" fmla="*/ 43 w 590"/>
                <a:gd name="T9" fmla="*/ 321 h 591"/>
                <a:gd name="T10" fmla="*/ 0 w 590"/>
                <a:gd name="T11" fmla="*/ 317 h 591"/>
                <a:gd name="T12" fmla="*/ 0 w 590"/>
                <a:gd name="T13" fmla="*/ 575 h 591"/>
                <a:gd name="T14" fmla="*/ 15 w 590"/>
                <a:gd name="T15" fmla="*/ 591 h 591"/>
                <a:gd name="T16" fmla="*/ 575 w 590"/>
                <a:gd name="T17" fmla="*/ 591 h 591"/>
                <a:gd name="T18" fmla="*/ 590 w 590"/>
                <a:gd name="T19" fmla="*/ 575 h 591"/>
                <a:gd name="T20" fmla="*/ 590 w 590"/>
                <a:gd name="T21" fmla="*/ 16 h 591"/>
                <a:gd name="T22" fmla="*/ 575 w 590"/>
                <a:gd name="T23" fmla="*/ 0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0" h="591">
                  <a:moveTo>
                    <a:pt x="575" y="0"/>
                  </a:moveTo>
                  <a:cubicBezTo>
                    <a:pt x="308" y="0"/>
                    <a:pt x="308" y="0"/>
                    <a:pt x="308" y="0"/>
                  </a:cubicBezTo>
                  <a:cubicBezTo>
                    <a:pt x="306" y="0"/>
                    <a:pt x="306" y="0"/>
                    <a:pt x="306" y="0"/>
                  </a:cubicBezTo>
                  <a:cubicBezTo>
                    <a:pt x="309" y="17"/>
                    <a:pt x="311" y="35"/>
                    <a:pt x="311" y="52"/>
                  </a:cubicBezTo>
                  <a:cubicBezTo>
                    <a:pt x="311" y="200"/>
                    <a:pt x="191" y="321"/>
                    <a:pt x="43" y="321"/>
                  </a:cubicBezTo>
                  <a:cubicBezTo>
                    <a:pt x="28" y="321"/>
                    <a:pt x="14" y="319"/>
                    <a:pt x="0" y="317"/>
                  </a:cubicBezTo>
                  <a:cubicBezTo>
                    <a:pt x="0" y="575"/>
                    <a:pt x="0" y="575"/>
                    <a:pt x="0" y="575"/>
                  </a:cubicBezTo>
                  <a:cubicBezTo>
                    <a:pt x="0" y="584"/>
                    <a:pt x="7" y="591"/>
                    <a:pt x="15" y="591"/>
                  </a:cubicBezTo>
                  <a:cubicBezTo>
                    <a:pt x="575" y="591"/>
                    <a:pt x="575" y="591"/>
                    <a:pt x="575" y="591"/>
                  </a:cubicBezTo>
                  <a:cubicBezTo>
                    <a:pt x="583" y="591"/>
                    <a:pt x="590" y="584"/>
                    <a:pt x="590" y="575"/>
                  </a:cubicBezTo>
                  <a:cubicBezTo>
                    <a:pt x="590" y="16"/>
                    <a:pt x="590" y="16"/>
                    <a:pt x="590" y="16"/>
                  </a:cubicBezTo>
                  <a:cubicBezTo>
                    <a:pt x="590" y="7"/>
                    <a:pt x="583" y="0"/>
                    <a:pt x="575" y="0"/>
                  </a:cubicBezTo>
                </a:path>
              </a:pathLst>
            </a:custGeom>
            <a:grpFill/>
            <a:ln>
              <a:noFill/>
            </a:ln>
          </p:spPr>
          <p:txBody>
            <a:bodyPr vert="horz" wrap="square" lIns="91456" tIns="45728" rIns="91456" bIns="45728" numCol="1" anchor="t" anchorCtr="0" compatLnSpc="1">
              <a:prstTxWarp prst="textNoShape">
                <a:avLst/>
              </a:prstTxWarp>
            </a:bodyPr>
            <a:lstStyle/>
            <a:p>
              <a:endParaRPr lang="zh-CN" altLang="en-US"/>
            </a:p>
          </p:txBody>
        </p:sp>
        <p:sp>
          <p:nvSpPr>
            <p:cNvPr id="11" name="Freeform 158"/>
            <p:cNvSpPr>
              <a:spLocks noEditPoints="1"/>
            </p:cNvSpPr>
            <p:nvPr/>
          </p:nvSpPr>
          <p:spPr bwMode="auto">
            <a:xfrm>
              <a:off x="5044230" y="2975825"/>
              <a:ext cx="517127" cy="443251"/>
            </a:xfrm>
            <a:custGeom>
              <a:avLst/>
              <a:gdLst/>
              <a:ahLst/>
              <a:cxnLst>
                <a:cxn ang="0">
                  <a:pos x="68" y="30"/>
                </a:cxn>
                <a:cxn ang="0">
                  <a:pos x="0" y="30"/>
                </a:cxn>
                <a:cxn ang="0">
                  <a:pos x="0" y="15"/>
                </a:cxn>
                <a:cxn ang="0">
                  <a:pos x="7" y="9"/>
                </a:cxn>
                <a:cxn ang="0">
                  <a:pos x="20" y="9"/>
                </a:cxn>
                <a:cxn ang="0">
                  <a:pos x="20" y="3"/>
                </a:cxn>
                <a:cxn ang="0">
                  <a:pos x="24" y="0"/>
                </a:cxn>
                <a:cxn ang="0">
                  <a:pos x="45" y="0"/>
                </a:cxn>
                <a:cxn ang="0">
                  <a:pos x="49" y="3"/>
                </a:cxn>
                <a:cxn ang="0">
                  <a:pos x="49" y="9"/>
                </a:cxn>
                <a:cxn ang="0">
                  <a:pos x="62" y="9"/>
                </a:cxn>
                <a:cxn ang="0">
                  <a:pos x="68" y="15"/>
                </a:cxn>
                <a:cxn ang="0">
                  <a:pos x="68" y="30"/>
                </a:cxn>
                <a:cxn ang="0">
                  <a:pos x="68" y="52"/>
                </a:cxn>
                <a:cxn ang="0">
                  <a:pos x="62" y="58"/>
                </a:cxn>
                <a:cxn ang="0">
                  <a:pos x="7" y="58"/>
                </a:cxn>
                <a:cxn ang="0">
                  <a:pos x="0" y="52"/>
                </a:cxn>
                <a:cxn ang="0">
                  <a:pos x="0" y="34"/>
                </a:cxn>
                <a:cxn ang="0">
                  <a:pos x="26" y="34"/>
                </a:cxn>
                <a:cxn ang="0">
                  <a:pos x="26" y="40"/>
                </a:cxn>
                <a:cxn ang="0">
                  <a:pos x="28" y="42"/>
                </a:cxn>
                <a:cxn ang="0">
                  <a:pos x="41" y="42"/>
                </a:cxn>
                <a:cxn ang="0">
                  <a:pos x="43" y="40"/>
                </a:cxn>
                <a:cxn ang="0">
                  <a:pos x="43" y="34"/>
                </a:cxn>
                <a:cxn ang="0">
                  <a:pos x="68" y="34"/>
                </a:cxn>
                <a:cxn ang="0">
                  <a:pos x="68" y="52"/>
                </a:cxn>
                <a:cxn ang="0">
                  <a:pos x="44" y="9"/>
                </a:cxn>
                <a:cxn ang="0">
                  <a:pos x="44" y="5"/>
                </a:cxn>
                <a:cxn ang="0">
                  <a:pos x="25" y="5"/>
                </a:cxn>
                <a:cxn ang="0">
                  <a:pos x="25" y="9"/>
                </a:cxn>
                <a:cxn ang="0">
                  <a:pos x="44" y="9"/>
                </a:cxn>
                <a:cxn ang="0">
                  <a:pos x="39" y="39"/>
                </a:cxn>
                <a:cxn ang="0">
                  <a:pos x="30" y="39"/>
                </a:cxn>
                <a:cxn ang="0">
                  <a:pos x="30" y="34"/>
                </a:cxn>
                <a:cxn ang="0">
                  <a:pos x="39" y="34"/>
                </a:cxn>
                <a:cxn ang="0">
                  <a:pos x="39" y="39"/>
                </a:cxn>
              </a:cxnLst>
              <a:rect l="0" t="0" r="r" b="b"/>
              <a:pathLst>
                <a:path w="68" h="58">
                  <a:moveTo>
                    <a:pt x="68" y="30"/>
                  </a:moveTo>
                  <a:cubicBezTo>
                    <a:pt x="0" y="30"/>
                    <a:pt x="0" y="30"/>
                    <a:pt x="0" y="30"/>
                  </a:cubicBezTo>
                  <a:cubicBezTo>
                    <a:pt x="0" y="15"/>
                    <a:pt x="0" y="15"/>
                    <a:pt x="0" y="15"/>
                  </a:cubicBezTo>
                  <a:cubicBezTo>
                    <a:pt x="0" y="12"/>
                    <a:pt x="3" y="9"/>
                    <a:pt x="7" y="9"/>
                  </a:cubicBezTo>
                  <a:cubicBezTo>
                    <a:pt x="20" y="9"/>
                    <a:pt x="20" y="9"/>
                    <a:pt x="20" y="9"/>
                  </a:cubicBezTo>
                  <a:cubicBezTo>
                    <a:pt x="20" y="3"/>
                    <a:pt x="20" y="3"/>
                    <a:pt x="20" y="3"/>
                  </a:cubicBezTo>
                  <a:cubicBezTo>
                    <a:pt x="20" y="1"/>
                    <a:pt x="22" y="0"/>
                    <a:pt x="24" y="0"/>
                  </a:cubicBezTo>
                  <a:cubicBezTo>
                    <a:pt x="45" y="0"/>
                    <a:pt x="45" y="0"/>
                    <a:pt x="45" y="0"/>
                  </a:cubicBezTo>
                  <a:cubicBezTo>
                    <a:pt x="47" y="0"/>
                    <a:pt x="49" y="1"/>
                    <a:pt x="49" y="3"/>
                  </a:cubicBezTo>
                  <a:cubicBezTo>
                    <a:pt x="49" y="9"/>
                    <a:pt x="49" y="9"/>
                    <a:pt x="49" y="9"/>
                  </a:cubicBezTo>
                  <a:cubicBezTo>
                    <a:pt x="62" y="9"/>
                    <a:pt x="62" y="9"/>
                    <a:pt x="62" y="9"/>
                  </a:cubicBezTo>
                  <a:cubicBezTo>
                    <a:pt x="66" y="9"/>
                    <a:pt x="68" y="12"/>
                    <a:pt x="68" y="15"/>
                  </a:cubicBezTo>
                  <a:lnTo>
                    <a:pt x="68" y="30"/>
                  </a:lnTo>
                  <a:close/>
                  <a:moveTo>
                    <a:pt x="68" y="52"/>
                  </a:moveTo>
                  <a:cubicBezTo>
                    <a:pt x="68" y="55"/>
                    <a:pt x="66" y="58"/>
                    <a:pt x="62" y="58"/>
                  </a:cubicBezTo>
                  <a:cubicBezTo>
                    <a:pt x="7" y="58"/>
                    <a:pt x="7" y="58"/>
                    <a:pt x="7" y="58"/>
                  </a:cubicBezTo>
                  <a:cubicBezTo>
                    <a:pt x="3" y="58"/>
                    <a:pt x="0" y="55"/>
                    <a:pt x="0" y="52"/>
                  </a:cubicBezTo>
                  <a:cubicBezTo>
                    <a:pt x="0" y="34"/>
                    <a:pt x="0" y="34"/>
                    <a:pt x="0" y="34"/>
                  </a:cubicBezTo>
                  <a:cubicBezTo>
                    <a:pt x="26" y="34"/>
                    <a:pt x="26" y="34"/>
                    <a:pt x="26" y="34"/>
                  </a:cubicBezTo>
                  <a:cubicBezTo>
                    <a:pt x="26" y="40"/>
                    <a:pt x="26" y="40"/>
                    <a:pt x="26" y="40"/>
                  </a:cubicBezTo>
                  <a:cubicBezTo>
                    <a:pt x="26" y="41"/>
                    <a:pt x="27" y="42"/>
                    <a:pt x="28" y="42"/>
                  </a:cubicBezTo>
                  <a:cubicBezTo>
                    <a:pt x="41" y="42"/>
                    <a:pt x="41" y="42"/>
                    <a:pt x="41" y="42"/>
                  </a:cubicBezTo>
                  <a:cubicBezTo>
                    <a:pt x="42" y="42"/>
                    <a:pt x="43" y="41"/>
                    <a:pt x="43" y="40"/>
                  </a:cubicBezTo>
                  <a:cubicBezTo>
                    <a:pt x="43" y="34"/>
                    <a:pt x="43" y="34"/>
                    <a:pt x="43" y="34"/>
                  </a:cubicBezTo>
                  <a:cubicBezTo>
                    <a:pt x="68" y="34"/>
                    <a:pt x="68" y="34"/>
                    <a:pt x="68" y="34"/>
                  </a:cubicBezTo>
                  <a:lnTo>
                    <a:pt x="68" y="52"/>
                  </a:lnTo>
                  <a:close/>
                  <a:moveTo>
                    <a:pt x="44" y="9"/>
                  </a:moveTo>
                  <a:cubicBezTo>
                    <a:pt x="44" y="5"/>
                    <a:pt x="44" y="5"/>
                    <a:pt x="44" y="5"/>
                  </a:cubicBezTo>
                  <a:cubicBezTo>
                    <a:pt x="25" y="5"/>
                    <a:pt x="25" y="5"/>
                    <a:pt x="25" y="5"/>
                  </a:cubicBezTo>
                  <a:cubicBezTo>
                    <a:pt x="25" y="9"/>
                    <a:pt x="25" y="9"/>
                    <a:pt x="25" y="9"/>
                  </a:cubicBezTo>
                  <a:lnTo>
                    <a:pt x="44" y="9"/>
                  </a:lnTo>
                  <a:close/>
                  <a:moveTo>
                    <a:pt x="39" y="39"/>
                  </a:moveTo>
                  <a:cubicBezTo>
                    <a:pt x="30" y="39"/>
                    <a:pt x="30" y="39"/>
                    <a:pt x="30" y="39"/>
                  </a:cubicBezTo>
                  <a:cubicBezTo>
                    <a:pt x="30" y="34"/>
                    <a:pt x="30" y="34"/>
                    <a:pt x="30" y="34"/>
                  </a:cubicBezTo>
                  <a:cubicBezTo>
                    <a:pt x="39" y="34"/>
                    <a:pt x="39" y="34"/>
                    <a:pt x="39" y="34"/>
                  </a:cubicBezTo>
                  <a:lnTo>
                    <a:pt x="39" y="39"/>
                  </a:lnTo>
                  <a:close/>
                </a:path>
              </a:pathLst>
            </a:custGeom>
            <a:grpFill/>
            <a:ln w="9525">
              <a:noFill/>
              <a:round/>
              <a:headEnd/>
              <a:tailEnd/>
            </a:ln>
          </p:spPr>
          <p:txBody>
            <a:bodyPr vert="horz" wrap="square" lIns="121941" tIns="60971" rIns="121941" bIns="60971" numCol="1" anchor="t" anchorCtr="0" compatLnSpc="1">
              <a:prstTxWarp prst="textNoShape">
                <a:avLst/>
              </a:prstTxWarp>
            </a:bodyPr>
            <a:lstStyle/>
            <a:p>
              <a:pPr defTabSz="1031806"/>
              <a:endParaRPr lang="en-US" sz="2000" dirty="0">
                <a:solidFill>
                  <a:srgbClr val="262626"/>
                </a:solidFill>
              </a:endParaRPr>
            </a:p>
          </p:txBody>
        </p:sp>
      </p:grpSp>
      <p:grpSp>
        <p:nvGrpSpPr>
          <p:cNvPr id="3" name="组合 11"/>
          <p:cNvGrpSpPr/>
          <p:nvPr/>
        </p:nvGrpSpPr>
        <p:grpSpPr>
          <a:xfrm>
            <a:off x="4610144" y="1665578"/>
            <a:ext cx="1282527" cy="1284908"/>
            <a:chOff x="6062663" y="2122488"/>
            <a:chExt cx="1709738" cy="1712913"/>
          </a:xfrm>
          <a:solidFill>
            <a:schemeClr val="accent2"/>
          </a:solidFill>
        </p:grpSpPr>
        <p:sp>
          <p:nvSpPr>
            <p:cNvPr id="13" name="Freeform 11"/>
            <p:cNvSpPr>
              <a:spLocks/>
            </p:cNvSpPr>
            <p:nvPr/>
          </p:nvSpPr>
          <p:spPr bwMode="auto">
            <a:xfrm>
              <a:off x="6062663" y="2122488"/>
              <a:ext cx="1709738" cy="1712913"/>
            </a:xfrm>
            <a:custGeom>
              <a:avLst/>
              <a:gdLst>
                <a:gd name="T0" fmla="*/ 15 w 590"/>
                <a:gd name="T1" fmla="*/ 0 h 591"/>
                <a:gd name="T2" fmla="*/ 282 w 590"/>
                <a:gd name="T3" fmla="*/ 0 h 591"/>
                <a:gd name="T4" fmla="*/ 284 w 590"/>
                <a:gd name="T5" fmla="*/ 0 h 591"/>
                <a:gd name="T6" fmla="*/ 279 w 590"/>
                <a:gd name="T7" fmla="*/ 52 h 591"/>
                <a:gd name="T8" fmla="*/ 548 w 590"/>
                <a:gd name="T9" fmla="*/ 321 h 591"/>
                <a:gd name="T10" fmla="*/ 590 w 590"/>
                <a:gd name="T11" fmla="*/ 317 h 591"/>
                <a:gd name="T12" fmla="*/ 590 w 590"/>
                <a:gd name="T13" fmla="*/ 575 h 591"/>
                <a:gd name="T14" fmla="*/ 575 w 590"/>
                <a:gd name="T15" fmla="*/ 591 h 591"/>
                <a:gd name="T16" fmla="*/ 15 w 590"/>
                <a:gd name="T17" fmla="*/ 591 h 591"/>
                <a:gd name="T18" fmla="*/ 0 w 590"/>
                <a:gd name="T19" fmla="*/ 575 h 591"/>
                <a:gd name="T20" fmla="*/ 0 w 590"/>
                <a:gd name="T21" fmla="*/ 16 h 591"/>
                <a:gd name="T22" fmla="*/ 15 w 590"/>
                <a:gd name="T23" fmla="*/ 0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0" h="591">
                  <a:moveTo>
                    <a:pt x="15" y="0"/>
                  </a:moveTo>
                  <a:cubicBezTo>
                    <a:pt x="282" y="0"/>
                    <a:pt x="282" y="0"/>
                    <a:pt x="282" y="0"/>
                  </a:cubicBezTo>
                  <a:cubicBezTo>
                    <a:pt x="284" y="0"/>
                    <a:pt x="284" y="0"/>
                    <a:pt x="284" y="0"/>
                  </a:cubicBezTo>
                  <a:cubicBezTo>
                    <a:pt x="281" y="17"/>
                    <a:pt x="279" y="35"/>
                    <a:pt x="279" y="52"/>
                  </a:cubicBezTo>
                  <a:cubicBezTo>
                    <a:pt x="279" y="200"/>
                    <a:pt x="400" y="321"/>
                    <a:pt x="548" y="321"/>
                  </a:cubicBezTo>
                  <a:cubicBezTo>
                    <a:pt x="562" y="321"/>
                    <a:pt x="576" y="319"/>
                    <a:pt x="590" y="317"/>
                  </a:cubicBezTo>
                  <a:cubicBezTo>
                    <a:pt x="590" y="575"/>
                    <a:pt x="590" y="575"/>
                    <a:pt x="590" y="575"/>
                  </a:cubicBezTo>
                  <a:cubicBezTo>
                    <a:pt x="590" y="584"/>
                    <a:pt x="584" y="591"/>
                    <a:pt x="575" y="591"/>
                  </a:cubicBezTo>
                  <a:cubicBezTo>
                    <a:pt x="15" y="591"/>
                    <a:pt x="15" y="591"/>
                    <a:pt x="15" y="591"/>
                  </a:cubicBezTo>
                  <a:cubicBezTo>
                    <a:pt x="7" y="591"/>
                    <a:pt x="0" y="584"/>
                    <a:pt x="0" y="575"/>
                  </a:cubicBezTo>
                  <a:cubicBezTo>
                    <a:pt x="0" y="16"/>
                    <a:pt x="0" y="16"/>
                    <a:pt x="0" y="16"/>
                  </a:cubicBezTo>
                  <a:cubicBezTo>
                    <a:pt x="0" y="7"/>
                    <a:pt x="7" y="0"/>
                    <a:pt x="15" y="0"/>
                  </a:cubicBezTo>
                </a:path>
              </a:pathLst>
            </a:custGeom>
            <a:grpFill/>
            <a:ln>
              <a:noFill/>
            </a:ln>
          </p:spPr>
          <p:txBody>
            <a:bodyPr vert="horz" wrap="square" lIns="91456" tIns="45728" rIns="91456" bIns="45728" numCol="1" anchor="t" anchorCtr="0" compatLnSpc="1">
              <a:prstTxWarp prst="textNoShape">
                <a:avLst/>
              </a:prstTxWarp>
            </a:bodyPr>
            <a:lstStyle/>
            <a:p>
              <a:endParaRPr lang="zh-CN" altLang="en-US"/>
            </a:p>
          </p:txBody>
        </p:sp>
        <p:sp>
          <p:nvSpPr>
            <p:cNvPr id="14" name="Freeform 154"/>
            <p:cNvSpPr>
              <a:spLocks noEditPoints="1"/>
            </p:cNvSpPr>
            <p:nvPr/>
          </p:nvSpPr>
          <p:spPr bwMode="auto">
            <a:xfrm>
              <a:off x="6421438" y="2917580"/>
              <a:ext cx="525287" cy="567775"/>
            </a:xfrm>
            <a:custGeom>
              <a:avLst/>
              <a:gdLst/>
              <a:ahLst/>
              <a:cxnLst>
                <a:cxn ang="0">
                  <a:pos x="58" y="58"/>
                </a:cxn>
                <a:cxn ang="0">
                  <a:pos x="41" y="58"/>
                </a:cxn>
                <a:cxn ang="0">
                  <a:pos x="31" y="68"/>
                </a:cxn>
                <a:cxn ang="0">
                  <a:pos x="22" y="58"/>
                </a:cxn>
                <a:cxn ang="0">
                  <a:pos x="5" y="58"/>
                </a:cxn>
                <a:cxn ang="0">
                  <a:pos x="0" y="53"/>
                </a:cxn>
                <a:cxn ang="0">
                  <a:pos x="12" y="22"/>
                </a:cxn>
                <a:cxn ang="0">
                  <a:pos x="28" y="5"/>
                </a:cxn>
                <a:cxn ang="0">
                  <a:pos x="28" y="3"/>
                </a:cxn>
                <a:cxn ang="0">
                  <a:pos x="31" y="0"/>
                </a:cxn>
                <a:cxn ang="0">
                  <a:pos x="35" y="3"/>
                </a:cxn>
                <a:cxn ang="0">
                  <a:pos x="35" y="5"/>
                </a:cxn>
                <a:cxn ang="0">
                  <a:pos x="51" y="22"/>
                </a:cxn>
                <a:cxn ang="0">
                  <a:pos x="63" y="53"/>
                </a:cxn>
                <a:cxn ang="0">
                  <a:pos x="58" y="58"/>
                </a:cxn>
                <a:cxn ang="0">
                  <a:pos x="31" y="63"/>
                </a:cxn>
                <a:cxn ang="0">
                  <a:pos x="26" y="58"/>
                </a:cxn>
                <a:cxn ang="0">
                  <a:pos x="25" y="57"/>
                </a:cxn>
                <a:cxn ang="0">
                  <a:pos x="25" y="58"/>
                </a:cxn>
                <a:cxn ang="0">
                  <a:pos x="31" y="65"/>
                </a:cxn>
                <a:cxn ang="0">
                  <a:pos x="32" y="64"/>
                </a:cxn>
                <a:cxn ang="0">
                  <a:pos x="31" y="63"/>
                </a:cxn>
              </a:cxnLst>
              <a:rect l="0" t="0" r="r" b="b"/>
              <a:pathLst>
                <a:path w="63" h="68">
                  <a:moveTo>
                    <a:pt x="58" y="58"/>
                  </a:moveTo>
                  <a:cubicBezTo>
                    <a:pt x="41" y="58"/>
                    <a:pt x="41" y="58"/>
                    <a:pt x="41" y="58"/>
                  </a:cubicBezTo>
                  <a:cubicBezTo>
                    <a:pt x="41" y="63"/>
                    <a:pt x="37" y="68"/>
                    <a:pt x="31" y="68"/>
                  </a:cubicBezTo>
                  <a:cubicBezTo>
                    <a:pt x="26" y="68"/>
                    <a:pt x="22" y="63"/>
                    <a:pt x="22" y="58"/>
                  </a:cubicBezTo>
                  <a:cubicBezTo>
                    <a:pt x="5" y="58"/>
                    <a:pt x="5" y="58"/>
                    <a:pt x="5" y="58"/>
                  </a:cubicBezTo>
                  <a:cubicBezTo>
                    <a:pt x="2" y="58"/>
                    <a:pt x="0" y="56"/>
                    <a:pt x="0" y="53"/>
                  </a:cubicBezTo>
                  <a:cubicBezTo>
                    <a:pt x="5" y="48"/>
                    <a:pt x="12" y="40"/>
                    <a:pt x="12" y="22"/>
                  </a:cubicBezTo>
                  <a:cubicBezTo>
                    <a:pt x="12" y="14"/>
                    <a:pt x="18" y="6"/>
                    <a:pt x="28" y="5"/>
                  </a:cubicBezTo>
                  <a:cubicBezTo>
                    <a:pt x="28" y="4"/>
                    <a:pt x="28" y="4"/>
                    <a:pt x="28" y="3"/>
                  </a:cubicBezTo>
                  <a:cubicBezTo>
                    <a:pt x="28" y="1"/>
                    <a:pt x="29" y="0"/>
                    <a:pt x="31" y="0"/>
                  </a:cubicBezTo>
                  <a:cubicBezTo>
                    <a:pt x="33" y="0"/>
                    <a:pt x="35" y="1"/>
                    <a:pt x="35" y="3"/>
                  </a:cubicBezTo>
                  <a:cubicBezTo>
                    <a:pt x="35" y="4"/>
                    <a:pt x="35" y="4"/>
                    <a:pt x="35" y="5"/>
                  </a:cubicBezTo>
                  <a:cubicBezTo>
                    <a:pt x="45" y="6"/>
                    <a:pt x="51" y="14"/>
                    <a:pt x="51" y="22"/>
                  </a:cubicBezTo>
                  <a:cubicBezTo>
                    <a:pt x="51" y="40"/>
                    <a:pt x="57" y="48"/>
                    <a:pt x="63" y="53"/>
                  </a:cubicBezTo>
                  <a:cubicBezTo>
                    <a:pt x="63" y="56"/>
                    <a:pt x="61" y="58"/>
                    <a:pt x="58" y="58"/>
                  </a:cubicBezTo>
                  <a:close/>
                  <a:moveTo>
                    <a:pt x="31" y="63"/>
                  </a:moveTo>
                  <a:cubicBezTo>
                    <a:pt x="28" y="63"/>
                    <a:pt x="26" y="61"/>
                    <a:pt x="26" y="58"/>
                  </a:cubicBezTo>
                  <a:cubicBezTo>
                    <a:pt x="26" y="58"/>
                    <a:pt x="26" y="57"/>
                    <a:pt x="25" y="57"/>
                  </a:cubicBezTo>
                  <a:cubicBezTo>
                    <a:pt x="25" y="57"/>
                    <a:pt x="25" y="58"/>
                    <a:pt x="25" y="58"/>
                  </a:cubicBezTo>
                  <a:cubicBezTo>
                    <a:pt x="25" y="62"/>
                    <a:pt x="28" y="65"/>
                    <a:pt x="31" y="65"/>
                  </a:cubicBezTo>
                  <a:cubicBezTo>
                    <a:pt x="32" y="65"/>
                    <a:pt x="32" y="64"/>
                    <a:pt x="32" y="64"/>
                  </a:cubicBezTo>
                  <a:cubicBezTo>
                    <a:pt x="32" y="64"/>
                    <a:pt x="32" y="63"/>
                    <a:pt x="31" y="63"/>
                  </a:cubicBezTo>
                  <a:close/>
                </a:path>
              </a:pathLst>
            </a:custGeom>
            <a:grpFill/>
            <a:ln w="9525">
              <a:noFill/>
              <a:round/>
              <a:headEnd/>
              <a:tailEnd/>
            </a:ln>
          </p:spPr>
          <p:txBody>
            <a:bodyPr vert="horz" wrap="square" lIns="121941" tIns="60971" rIns="121941" bIns="60971" numCol="1" anchor="t" anchorCtr="0" compatLnSpc="1">
              <a:prstTxWarp prst="textNoShape">
                <a:avLst/>
              </a:prstTxWarp>
            </a:bodyPr>
            <a:lstStyle/>
            <a:p>
              <a:pPr defTabSz="1031806"/>
              <a:endParaRPr lang="en-US" sz="2000" dirty="0">
                <a:solidFill>
                  <a:srgbClr val="262626"/>
                </a:solidFill>
              </a:endParaRPr>
            </a:p>
          </p:txBody>
        </p:sp>
      </p:grpSp>
      <p:grpSp>
        <p:nvGrpSpPr>
          <p:cNvPr id="4" name="组合 14"/>
          <p:cNvGrpSpPr/>
          <p:nvPr/>
        </p:nvGrpSpPr>
        <p:grpSpPr>
          <a:xfrm>
            <a:off x="4610144" y="3065996"/>
            <a:ext cx="1282527" cy="1283717"/>
            <a:chOff x="6062663" y="3989388"/>
            <a:chExt cx="1709738" cy="1711325"/>
          </a:xfrm>
          <a:solidFill>
            <a:schemeClr val="accent3"/>
          </a:solidFill>
        </p:grpSpPr>
        <p:sp>
          <p:nvSpPr>
            <p:cNvPr id="16" name="Freeform 12"/>
            <p:cNvSpPr>
              <a:spLocks/>
            </p:cNvSpPr>
            <p:nvPr/>
          </p:nvSpPr>
          <p:spPr bwMode="auto">
            <a:xfrm>
              <a:off x="6062663" y="3989388"/>
              <a:ext cx="1709738" cy="1711325"/>
            </a:xfrm>
            <a:custGeom>
              <a:avLst/>
              <a:gdLst>
                <a:gd name="T0" fmla="*/ 15 w 590"/>
                <a:gd name="T1" fmla="*/ 590 h 590"/>
                <a:gd name="T2" fmla="*/ 282 w 590"/>
                <a:gd name="T3" fmla="*/ 590 h 590"/>
                <a:gd name="T4" fmla="*/ 284 w 590"/>
                <a:gd name="T5" fmla="*/ 590 h 590"/>
                <a:gd name="T6" fmla="*/ 279 w 590"/>
                <a:gd name="T7" fmla="*/ 539 h 590"/>
                <a:gd name="T8" fmla="*/ 548 w 590"/>
                <a:gd name="T9" fmla="*/ 270 h 590"/>
                <a:gd name="T10" fmla="*/ 590 w 590"/>
                <a:gd name="T11" fmla="*/ 274 h 590"/>
                <a:gd name="T12" fmla="*/ 590 w 590"/>
                <a:gd name="T13" fmla="*/ 15 h 590"/>
                <a:gd name="T14" fmla="*/ 575 w 590"/>
                <a:gd name="T15" fmla="*/ 0 h 590"/>
                <a:gd name="T16" fmla="*/ 15 w 590"/>
                <a:gd name="T17" fmla="*/ 0 h 590"/>
                <a:gd name="T18" fmla="*/ 0 w 590"/>
                <a:gd name="T19" fmla="*/ 15 h 590"/>
                <a:gd name="T20" fmla="*/ 0 w 590"/>
                <a:gd name="T21" fmla="*/ 575 h 590"/>
                <a:gd name="T22" fmla="*/ 15 w 590"/>
                <a:gd name="T23" fmla="*/ 590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0" h="590">
                  <a:moveTo>
                    <a:pt x="15" y="590"/>
                  </a:moveTo>
                  <a:cubicBezTo>
                    <a:pt x="282" y="590"/>
                    <a:pt x="282" y="590"/>
                    <a:pt x="282" y="590"/>
                  </a:cubicBezTo>
                  <a:cubicBezTo>
                    <a:pt x="284" y="590"/>
                    <a:pt x="284" y="590"/>
                    <a:pt x="284" y="590"/>
                  </a:cubicBezTo>
                  <a:cubicBezTo>
                    <a:pt x="281" y="573"/>
                    <a:pt x="279" y="556"/>
                    <a:pt x="279" y="539"/>
                  </a:cubicBezTo>
                  <a:cubicBezTo>
                    <a:pt x="279" y="391"/>
                    <a:pt x="400" y="270"/>
                    <a:pt x="548" y="270"/>
                  </a:cubicBezTo>
                  <a:cubicBezTo>
                    <a:pt x="562" y="270"/>
                    <a:pt x="576" y="271"/>
                    <a:pt x="590" y="274"/>
                  </a:cubicBezTo>
                  <a:cubicBezTo>
                    <a:pt x="590" y="15"/>
                    <a:pt x="590" y="15"/>
                    <a:pt x="590" y="15"/>
                  </a:cubicBezTo>
                  <a:cubicBezTo>
                    <a:pt x="590" y="7"/>
                    <a:pt x="584" y="0"/>
                    <a:pt x="575" y="0"/>
                  </a:cubicBezTo>
                  <a:cubicBezTo>
                    <a:pt x="15" y="0"/>
                    <a:pt x="15" y="0"/>
                    <a:pt x="15" y="0"/>
                  </a:cubicBezTo>
                  <a:cubicBezTo>
                    <a:pt x="7" y="0"/>
                    <a:pt x="0" y="7"/>
                    <a:pt x="0" y="15"/>
                  </a:cubicBezTo>
                  <a:cubicBezTo>
                    <a:pt x="0" y="575"/>
                    <a:pt x="0" y="575"/>
                    <a:pt x="0" y="575"/>
                  </a:cubicBezTo>
                  <a:cubicBezTo>
                    <a:pt x="0" y="584"/>
                    <a:pt x="7" y="590"/>
                    <a:pt x="15" y="590"/>
                  </a:cubicBezTo>
                </a:path>
              </a:pathLst>
            </a:custGeom>
            <a:grpFill/>
            <a:ln>
              <a:noFill/>
            </a:ln>
          </p:spPr>
          <p:txBody>
            <a:bodyPr vert="horz" wrap="square" lIns="91456" tIns="45728" rIns="91456" bIns="45728" numCol="1" anchor="t" anchorCtr="0" compatLnSpc="1">
              <a:prstTxWarp prst="textNoShape">
                <a:avLst/>
              </a:prstTxWarp>
            </a:bodyPr>
            <a:lstStyle/>
            <a:p>
              <a:endParaRPr lang="zh-CN" altLang="en-US"/>
            </a:p>
          </p:txBody>
        </p:sp>
        <p:sp>
          <p:nvSpPr>
            <p:cNvPr id="17" name="Freeform 79"/>
            <p:cNvSpPr>
              <a:spLocks noEditPoints="1"/>
            </p:cNvSpPr>
            <p:nvPr/>
          </p:nvSpPr>
          <p:spPr bwMode="auto">
            <a:xfrm>
              <a:off x="6394041" y="4350713"/>
              <a:ext cx="502871" cy="393403"/>
            </a:xfrm>
            <a:custGeom>
              <a:avLst/>
              <a:gdLst/>
              <a:ahLst/>
              <a:cxnLst>
                <a:cxn ang="0">
                  <a:pos x="9" y="9"/>
                </a:cxn>
                <a:cxn ang="0">
                  <a:pos x="0" y="8"/>
                </a:cxn>
                <a:cxn ang="0">
                  <a:pos x="2" y="0"/>
                </a:cxn>
                <a:cxn ang="0">
                  <a:pos x="10" y="1"/>
                </a:cxn>
                <a:cxn ang="0">
                  <a:pos x="10" y="23"/>
                </a:cxn>
                <a:cxn ang="0">
                  <a:pos x="2" y="24"/>
                </a:cxn>
                <a:cxn ang="0">
                  <a:pos x="0" y="15"/>
                </a:cxn>
                <a:cxn ang="0">
                  <a:pos x="9" y="14"/>
                </a:cxn>
                <a:cxn ang="0">
                  <a:pos x="10" y="23"/>
                </a:cxn>
                <a:cxn ang="0">
                  <a:pos x="9" y="38"/>
                </a:cxn>
                <a:cxn ang="0">
                  <a:pos x="0" y="37"/>
                </a:cxn>
                <a:cxn ang="0">
                  <a:pos x="2" y="29"/>
                </a:cxn>
                <a:cxn ang="0">
                  <a:pos x="10" y="30"/>
                </a:cxn>
                <a:cxn ang="0">
                  <a:pos x="10" y="52"/>
                </a:cxn>
                <a:cxn ang="0">
                  <a:pos x="2" y="53"/>
                </a:cxn>
                <a:cxn ang="0">
                  <a:pos x="0" y="44"/>
                </a:cxn>
                <a:cxn ang="0">
                  <a:pos x="9" y="43"/>
                </a:cxn>
                <a:cxn ang="0">
                  <a:pos x="10" y="52"/>
                </a:cxn>
                <a:cxn ang="0">
                  <a:pos x="67" y="9"/>
                </a:cxn>
                <a:cxn ang="0">
                  <a:pos x="15" y="8"/>
                </a:cxn>
                <a:cxn ang="0">
                  <a:pos x="16" y="0"/>
                </a:cxn>
                <a:cxn ang="0">
                  <a:pos x="68" y="1"/>
                </a:cxn>
                <a:cxn ang="0">
                  <a:pos x="68" y="23"/>
                </a:cxn>
                <a:cxn ang="0">
                  <a:pos x="16" y="24"/>
                </a:cxn>
                <a:cxn ang="0">
                  <a:pos x="15" y="15"/>
                </a:cxn>
                <a:cxn ang="0">
                  <a:pos x="67" y="14"/>
                </a:cxn>
                <a:cxn ang="0">
                  <a:pos x="68" y="23"/>
                </a:cxn>
                <a:cxn ang="0">
                  <a:pos x="67" y="38"/>
                </a:cxn>
                <a:cxn ang="0">
                  <a:pos x="15" y="37"/>
                </a:cxn>
                <a:cxn ang="0">
                  <a:pos x="16" y="29"/>
                </a:cxn>
                <a:cxn ang="0">
                  <a:pos x="68" y="30"/>
                </a:cxn>
                <a:cxn ang="0">
                  <a:pos x="68" y="52"/>
                </a:cxn>
                <a:cxn ang="0">
                  <a:pos x="16" y="53"/>
                </a:cxn>
                <a:cxn ang="0">
                  <a:pos x="15" y="44"/>
                </a:cxn>
                <a:cxn ang="0">
                  <a:pos x="67" y="43"/>
                </a:cxn>
                <a:cxn ang="0">
                  <a:pos x="68" y="52"/>
                </a:cxn>
              </a:cxnLst>
              <a:rect l="0" t="0" r="r" b="b"/>
              <a:pathLst>
                <a:path w="68" h="53">
                  <a:moveTo>
                    <a:pt x="10" y="8"/>
                  </a:moveTo>
                  <a:cubicBezTo>
                    <a:pt x="10" y="9"/>
                    <a:pt x="10" y="9"/>
                    <a:pt x="9" y="9"/>
                  </a:cubicBezTo>
                  <a:cubicBezTo>
                    <a:pt x="2" y="9"/>
                    <a:pt x="2" y="9"/>
                    <a:pt x="2" y="9"/>
                  </a:cubicBezTo>
                  <a:cubicBezTo>
                    <a:pt x="1" y="9"/>
                    <a:pt x="0" y="9"/>
                    <a:pt x="0" y="8"/>
                  </a:cubicBezTo>
                  <a:cubicBezTo>
                    <a:pt x="0" y="1"/>
                    <a:pt x="0" y="1"/>
                    <a:pt x="0" y="1"/>
                  </a:cubicBezTo>
                  <a:cubicBezTo>
                    <a:pt x="0" y="0"/>
                    <a:pt x="1" y="0"/>
                    <a:pt x="2" y="0"/>
                  </a:cubicBezTo>
                  <a:cubicBezTo>
                    <a:pt x="9" y="0"/>
                    <a:pt x="9" y="0"/>
                    <a:pt x="9" y="0"/>
                  </a:cubicBezTo>
                  <a:cubicBezTo>
                    <a:pt x="10" y="0"/>
                    <a:pt x="10" y="0"/>
                    <a:pt x="10" y="1"/>
                  </a:cubicBezTo>
                  <a:lnTo>
                    <a:pt x="10" y="8"/>
                  </a:lnTo>
                  <a:close/>
                  <a:moveTo>
                    <a:pt x="10" y="23"/>
                  </a:moveTo>
                  <a:cubicBezTo>
                    <a:pt x="10" y="23"/>
                    <a:pt x="10" y="24"/>
                    <a:pt x="9" y="24"/>
                  </a:cubicBezTo>
                  <a:cubicBezTo>
                    <a:pt x="2" y="24"/>
                    <a:pt x="2" y="24"/>
                    <a:pt x="2" y="24"/>
                  </a:cubicBezTo>
                  <a:cubicBezTo>
                    <a:pt x="1" y="24"/>
                    <a:pt x="0" y="23"/>
                    <a:pt x="0" y="23"/>
                  </a:cubicBezTo>
                  <a:cubicBezTo>
                    <a:pt x="0" y="15"/>
                    <a:pt x="0" y="15"/>
                    <a:pt x="0" y="15"/>
                  </a:cubicBezTo>
                  <a:cubicBezTo>
                    <a:pt x="0" y="15"/>
                    <a:pt x="1" y="14"/>
                    <a:pt x="2" y="14"/>
                  </a:cubicBezTo>
                  <a:cubicBezTo>
                    <a:pt x="9" y="14"/>
                    <a:pt x="9" y="14"/>
                    <a:pt x="9" y="14"/>
                  </a:cubicBezTo>
                  <a:cubicBezTo>
                    <a:pt x="10" y="14"/>
                    <a:pt x="10" y="15"/>
                    <a:pt x="10" y="15"/>
                  </a:cubicBezTo>
                  <a:lnTo>
                    <a:pt x="10" y="23"/>
                  </a:lnTo>
                  <a:close/>
                  <a:moveTo>
                    <a:pt x="10" y="37"/>
                  </a:moveTo>
                  <a:cubicBezTo>
                    <a:pt x="10" y="38"/>
                    <a:pt x="10" y="38"/>
                    <a:pt x="9" y="38"/>
                  </a:cubicBezTo>
                  <a:cubicBezTo>
                    <a:pt x="2" y="38"/>
                    <a:pt x="2" y="38"/>
                    <a:pt x="2" y="38"/>
                  </a:cubicBezTo>
                  <a:cubicBezTo>
                    <a:pt x="1" y="38"/>
                    <a:pt x="0" y="38"/>
                    <a:pt x="0" y="37"/>
                  </a:cubicBezTo>
                  <a:cubicBezTo>
                    <a:pt x="0" y="30"/>
                    <a:pt x="0" y="30"/>
                    <a:pt x="0" y="30"/>
                  </a:cubicBezTo>
                  <a:cubicBezTo>
                    <a:pt x="0" y="29"/>
                    <a:pt x="1" y="29"/>
                    <a:pt x="2" y="29"/>
                  </a:cubicBezTo>
                  <a:cubicBezTo>
                    <a:pt x="9" y="29"/>
                    <a:pt x="9" y="29"/>
                    <a:pt x="9" y="29"/>
                  </a:cubicBezTo>
                  <a:cubicBezTo>
                    <a:pt x="10" y="29"/>
                    <a:pt x="10" y="29"/>
                    <a:pt x="10" y="30"/>
                  </a:cubicBezTo>
                  <a:lnTo>
                    <a:pt x="10" y="37"/>
                  </a:lnTo>
                  <a:close/>
                  <a:moveTo>
                    <a:pt x="10" y="52"/>
                  </a:moveTo>
                  <a:cubicBezTo>
                    <a:pt x="10" y="52"/>
                    <a:pt x="10" y="53"/>
                    <a:pt x="9" y="53"/>
                  </a:cubicBezTo>
                  <a:cubicBezTo>
                    <a:pt x="2" y="53"/>
                    <a:pt x="2" y="53"/>
                    <a:pt x="2" y="53"/>
                  </a:cubicBezTo>
                  <a:cubicBezTo>
                    <a:pt x="1" y="53"/>
                    <a:pt x="0" y="52"/>
                    <a:pt x="0" y="52"/>
                  </a:cubicBezTo>
                  <a:cubicBezTo>
                    <a:pt x="0" y="44"/>
                    <a:pt x="0" y="44"/>
                    <a:pt x="0" y="44"/>
                  </a:cubicBezTo>
                  <a:cubicBezTo>
                    <a:pt x="0" y="44"/>
                    <a:pt x="1" y="43"/>
                    <a:pt x="2" y="43"/>
                  </a:cubicBezTo>
                  <a:cubicBezTo>
                    <a:pt x="9" y="43"/>
                    <a:pt x="9" y="43"/>
                    <a:pt x="9" y="43"/>
                  </a:cubicBezTo>
                  <a:cubicBezTo>
                    <a:pt x="10" y="43"/>
                    <a:pt x="10" y="44"/>
                    <a:pt x="10" y="44"/>
                  </a:cubicBezTo>
                  <a:lnTo>
                    <a:pt x="10" y="52"/>
                  </a:lnTo>
                  <a:close/>
                  <a:moveTo>
                    <a:pt x="68" y="8"/>
                  </a:moveTo>
                  <a:cubicBezTo>
                    <a:pt x="68" y="9"/>
                    <a:pt x="68" y="9"/>
                    <a:pt x="67" y="9"/>
                  </a:cubicBezTo>
                  <a:cubicBezTo>
                    <a:pt x="16" y="9"/>
                    <a:pt x="16" y="9"/>
                    <a:pt x="16" y="9"/>
                  </a:cubicBezTo>
                  <a:cubicBezTo>
                    <a:pt x="16" y="9"/>
                    <a:pt x="15" y="9"/>
                    <a:pt x="15" y="8"/>
                  </a:cubicBezTo>
                  <a:cubicBezTo>
                    <a:pt x="15" y="1"/>
                    <a:pt x="15" y="1"/>
                    <a:pt x="15" y="1"/>
                  </a:cubicBezTo>
                  <a:cubicBezTo>
                    <a:pt x="15" y="0"/>
                    <a:pt x="16" y="0"/>
                    <a:pt x="16" y="0"/>
                  </a:cubicBezTo>
                  <a:cubicBezTo>
                    <a:pt x="67" y="0"/>
                    <a:pt x="67" y="0"/>
                    <a:pt x="67" y="0"/>
                  </a:cubicBezTo>
                  <a:cubicBezTo>
                    <a:pt x="68" y="0"/>
                    <a:pt x="68" y="0"/>
                    <a:pt x="68" y="1"/>
                  </a:cubicBezTo>
                  <a:lnTo>
                    <a:pt x="68" y="8"/>
                  </a:lnTo>
                  <a:close/>
                  <a:moveTo>
                    <a:pt x="68" y="23"/>
                  </a:moveTo>
                  <a:cubicBezTo>
                    <a:pt x="68" y="23"/>
                    <a:pt x="68" y="24"/>
                    <a:pt x="67" y="24"/>
                  </a:cubicBezTo>
                  <a:cubicBezTo>
                    <a:pt x="16" y="24"/>
                    <a:pt x="16" y="24"/>
                    <a:pt x="16" y="24"/>
                  </a:cubicBezTo>
                  <a:cubicBezTo>
                    <a:pt x="16" y="24"/>
                    <a:pt x="15" y="23"/>
                    <a:pt x="15" y="23"/>
                  </a:cubicBezTo>
                  <a:cubicBezTo>
                    <a:pt x="15" y="15"/>
                    <a:pt x="15" y="15"/>
                    <a:pt x="15" y="15"/>
                  </a:cubicBezTo>
                  <a:cubicBezTo>
                    <a:pt x="15" y="15"/>
                    <a:pt x="16" y="14"/>
                    <a:pt x="16" y="14"/>
                  </a:cubicBezTo>
                  <a:cubicBezTo>
                    <a:pt x="67" y="14"/>
                    <a:pt x="67" y="14"/>
                    <a:pt x="67" y="14"/>
                  </a:cubicBezTo>
                  <a:cubicBezTo>
                    <a:pt x="68" y="14"/>
                    <a:pt x="68" y="15"/>
                    <a:pt x="68" y="15"/>
                  </a:cubicBezTo>
                  <a:lnTo>
                    <a:pt x="68" y="23"/>
                  </a:lnTo>
                  <a:close/>
                  <a:moveTo>
                    <a:pt x="68" y="37"/>
                  </a:moveTo>
                  <a:cubicBezTo>
                    <a:pt x="68" y="38"/>
                    <a:pt x="68" y="38"/>
                    <a:pt x="67" y="38"/>
                  </a:cubicBezTo>
                  <a:cubicBezTo>
                    <a:pt x="16" y="38"/>
                    <a:pt x="16" y="38"/>
                    <a:pt x="16" y="38"/>
                  </a:cubicBezTo>
                  <a:cubicBezTo>
                    <a:pt x="16" y="38"/>
                    <a:pt x="15" y="38"/>
                    <a:pt x="15" y="37"/>
                  </a:cubicBezTo>
                  <a:cubicBezTo>
                    <a:pt x="15" y="30"/>
                    <a:pt x="15" y="30"/>
                    <a:pt x="15" y="30"/>
                  </a:cubicBezTo>
                  <a:cubicBezTo>
                    <a:pt x="15" y="29"/>
                    <a:pt x="16" y="29"/>
                    <a:pt x="16" y="29"/>
                  </a:cubicBezTo>
                  <a:cubicBezTo>
                    <a:pt x="67" y="29"/>
                    <a:pt x="67" y="29"/>
                    <a:pt x="67" y="29"/>
                  </a:cubicBezTo>
                  <a:cubicBezTo>
                    <a:pt x="68" y="29"/>
                    <a:pt x="68" y="29"/>
                    <a:pt x="68" y="30"/>
                  </a:cubicBezTo>
                  <a:lnTo>
                    <a:pt x="68" y="37"/>
                  </a:lnTo>
                  <a:close/>
                  <a:moveTo>
                    <a:pt x="68" y="52"/>
                  </a:moveTo>
                  <a:cubicBezTo>
                    <a:pt x="68" y="52"/>
                    <a:pt x="68" y="53"/>
                    <a:pt x="67" y="53"/>
                  </a:cubicBezTo>
                  <a:cubicBezTo>
                    <a:pt x="16" y="53"/>
                    <a:pt x="16" y="53"/>
                    <a:pt x="16" y="53"/>
                  </a:cubicBezTo>
                  <a:cubicBezTo>
                    <a:pt x="16" y="53"/>
                    <a:pt x="15" y="52"/>
                    <a:pt x="15" y="52"/>
                  </a:cubicBezTo>
                  <a:cubicBezTo>
                    <a:pt x="15" y="44"/>
                    <a:pt x="15" y="44"/>
                    <a:pt x="15" y="44"/>
                  </a:cubicBezTo>
                  <a:cubicBezTo>
                    <a:pt x="15" y="44"/>
                    <a:pt x="16" y="43"/>
                    <a:pt x="16" y="43"/>
                  </a:cubicBezTo>
                  <a:cubicBezTo>
                    <a:pt x="67" y="43"/>
                    <a:pt x="67" y="43"/>
                    <a:pt x="67" y="43"/>
                  </a:cubicBezTo>
                  <a:cubicBezTo>
                    <a:pt x="68" y="43"/>
                    <a:pt x="68" y="44"/>
                    <a:pt x="68" y="44"/>
                  </a:cubicBezTo>
                  <a:lnTo>
                    <a:pt x="68" y="52"/>
                  </a:lnTo>
                  <a:close/>
                </a:path>
              </a:pathLst>
            </a:custGeom>
            <a:grpFill/>
            <a:ln w="9525">
              <a:noFill/>
              <a:round/>
              <a:headEnd/>
              <a:tailEnd/>
            </a:ln>
          </p:spPr>
          <p:txBody>
            <a:bodyPr vert="horz" wrap="square" lIns="121941" tIns="60971" rIns="121941" bIns="60971" numCol="1" anchor="t" anchorCtr="0" compatLnSpc="1">
              <a:prstTxWarp prst="textNoShape">
                <a:avLst/>
              </a:prstTxWarp>
            </a:bodyPr>
            <a:lstStyle/>
            <a:p>
              <a:pPr defTabSz="1031806"/>
              <a:endParaRPr lang="en-US" sz="2000" dirty="0">
                <a:solidFill>
                  <a:srgbClr val="262626"/>
                </a:solidFill>
              </a:endParaRPr>
            </a:p>
          </p:txBody>
        </p:sp>
      </p:grpSp>
      <p:grpSp>
        <p:nvGrpSpPr>
          <p:cNvPr id="5" name="组合 17"/>
          <p:cNvGrpSpPr/>
          <p:nvPr/>
        </p:nvGrpSpPr>
        <p:grpSpPr>
          <a:xfrm>
            <a:off x="3215681" y="3065996"/>
            <a:ext cx="1283717" cy="1283717"/>
            <a:chOff x="4203701" y="3989388"/>
            <a:chExt cx="1711325" cy="1711325"/>
          </a:xfrm>
          <a:solidFill>
            <a:schemeClr val="accent4"/>
          </a:solidFill>
        </p:grpSpPr>
        <p:sp>
          <p:nvSpPr>
            <p:cNvPr id="19" name="Freeform 10"/>
            <p:cNvSpPr>
              <a:spLocks/>
            </p:cNvSpPr>
            <p:nvPr/>
          </p:nvSpPr>
          <p:spPr bwMode="auto">
            <a:xfrm>
              <a:off x="4203701" y="3989388"/>
              <a:ext cx="1711325" cy="1711325"/>
            </a:xfrm>
            <a:custGeom>
              <a:avLst/>
              <a:gdLst>
                <a:gd name="T0" fmla="*/ 575 w 590"/>
                <a:gd name="T1" fmla="*/ 590 h 590"/>
                <a:gd name="T2" fmla="*/ 308 w 590"/>
                <a:gd name="T3" fmla="*/ 590 h 590"/>
                <a:gd name="T4" fmla="*/ 306 w 590"/>
                <a:gd name="T5" fmla="*/ 590 h 590"/>
                <a:gd name="T6" fmla="*/ 311 w 590"/>
                <a:gd name="T7" fmla="*/ 539 h 590"/>
                <a:gd name="T8" fmla="*/ 43 w 590"/>
                <a:gd name="T9" fmla="*/ 270 h 590"/>
                <a:gd name="T10" fmla="*/ 0 w 590"/>
                <a:gd name="T11" fmla="*/ 274 h 590"/>
                <a:gd name="T12" fmla="*/ 0 w 590"/>
                <a:gd name="T13" fmla="*/ 15 h 590"/>
                <a:gd name="T14" fmla="*/ 15 w 590"/>
                <a:gd name="T15" fmla="*/ 0 h 590"/>
                <a:gd name="T16" fmla="*/ 575 w 590"/>
                <a:gd name="T17" fmla="*/ 0 h 590"/>
                <a:gd name="T18" fmla="*/ 590 w 590"/>
                <a:gd name="T19" fmla="*/ 15 h 590"/>
                <a:gd name="T20" fmla="*/ 590 w 590"/>
                <a:gd name="T21" fmla="*/ 575 h 590"/>
                <a:gd name="T22" fmla="*/ 575 w 590"/>
                <a:gd name="T23" fmla="*/ 590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0" h="590">
                  <a:moveTo>
                    <a:pt x="575" y="590"/>
                  </a:moveTo>
                  <a:cubicBezTo>
                    <a:pt x="308" y="590"/>
                    <a:pt x="308" y="590"/>
                    <a:pt x="308" y="590"/>
                  </a:cubicBezTo>
                  <a:cubicBezTo>
                    <a:pt x="306" y="590"/>
                    <a:pt x="306" y="590"/>
                    <a:pt x="306" y="590"/>
                  </a:cubicBezTo>
                  <a:cubicBezTo>
                    <a:pt x="309" y="573"/>
                    <a:pt x="311" y="556"/>
                    <a:pt x="311" y="539"/>
                  </a:cubicBezTo>
                  <a:cubicBezTo>
                    <a:pt x="311" y="391"/>
                    <a:pt x="191" y="270"/>
                    <a:pt x="43" y="270"/>
                  </a:cubicBezTo>
                  <a:cubicBezTo>
                    <a:pt x="28" y="270"/>
                    <a:pt x="14" y="271"/>
                    <a:pt x="0" y="274"/>
                  </a:cubicBezTo>
                  <a:cubicBezTo>
                    <a:pt x="0" y="15"/>
                    <a:pt x="0" y="15"/>
                    <a:pt x="0" y="15"/>
                  </a:cubicBezTo>
                  <a:cubicBezTo>
                    <a:pt x="0" y="7"/>
                    <a:pt x="7" y="0"/>
                    <a:pt x="15" y="0"/>
                  </a:cubicBezTo>
                  <a:cubicBezTo>
                    <a:pt x="575" y="0"/>
                    <a:pt x="575" y="0"/>
                    <a:pt x="575" y="0"/>
                  </a:cubicBezTo>
                  <a:cubicBezTo>
                    <a:pt x="583" y="0"/>
                    <a:pt x="590" y="7"/>
                    <a:pt x="590" y="15"/>
                  </a:cubicBezTo>
                  <a:cubicBezTo>
                    <a:pt x="590" y="575"/>
                    <a:pt x="590" y="575"/>
                    <a:pt x="590" y="575"/>
                  </a:cubicBezTo>
                  <a:cubicBezTo>
                    <a:pt x="590" y="584"/>
                    <a:pt x="583" y="590"/>
                    <a:pt x="575" y="590"/>
                  </a:cubicBezTo>
                </a:path>
              </a:pathLst>
            </a:custGeom>
            <a:grpFill/>
            <a:ln>
              <a:noFill/>
            </a:ln>
          </p:spPr>
          <p:txBody>
            <a:bodyPr vert="horz" wrap="square" lIns="91456" tIns="45728" rIns="91456" bIns="45728" numCol="1" anchor="t" anchorCtr="0" compatLnSpc="1">
              <a:prstTxWarp prst="textNoShape">
                <a:avLst/>
              </a:prstTxWarp>
            </a:bodyPr>
            <a:lstStyle/>
            <a:p>
              <a:endParaRPr lang="zh-CN" altLang="en-US"/>
            </a:p>
          </p:txBody>
        </p:sp>
        <p:sp>
          <p:nvSpPr>
            <p:cNvPr id="20" name="Freeform 107"/>
            <p:cNvSpPr>
              <a:spLocks noEditPoints="1"/>
            </p:cNvSpPr>
            <p:nvPr/>
          </p:nvSpPr>
          <p:spPr bwMode="auto">
            <a:xfrm>
              <a:off x="5086113" y="4467466"/>
              <a:ext cx="531733" cy="539276"/>
            </a:xfrm>
            <a:custGeom>
              <a:avLst/>
              <a:gdLst/>
              <a:ahLst/>
              <a:cxnLst>
                <a:cxn ang="0">
                  <a:pos x="64" y="14"/>
                </a:cxn>
                <a:cxn ang="0">
                  <a:pos x="12" y="65"/>
                </a:cxn>
                <a:cxn ang="0">
                  <a:pos x="10" y="66"/>
                </a:cxn>
                <a:cxn ang="0">
                  <a:pos x="8" y="65"/>
                </a:cxn>
                <a:cxn ang="0">
                  <a:pos x="0" y="57"/>
                </a:cxn>
                <a:cxn ang="0">
                  <a:pos x="0" y="56"/>
                </a:cxn>
                <a:cxn ang="0">
                  <a:pos x="0" y="54"/>
                </a:cxn>
                <a:cxn ang="0">
                  <a:pos x="52" y="2"/>
                </a:cxn>
                <a:cxn ang="0">
                  <a:pos x="54" y="1"/>
                </a:cxn>
                <a:cxn ang="0">
                  <a:pos x="56" y="2"/>
                </a:cxn>
                <a:cxn ang="0">
                  <a:pos x="64" y="10"/>
                </a:cxn>
                <a:cxn ang="0">
                  <a:pos x="64" y="12"/>
                </a:cxn>
                <a:cxn ang="0">
                  <a:pos x="64" y="14"/>
                </a:cxn>
                <a:cxn ang="0">
                  <a:pos x="14" y="5"/>
                </a:cxn>
                <a:cxn ang="0">
                  <a:pos x="10" y="7"/>
                </a:cxn>
                <a:cxn ang="0">
                  <a:pos x="9" y="11"/>
                </a:cxn>
                <a:cxn ang="0">
                  <a:pos x="8" y="7"/>
                </a:cxn>
                <a:cxn ang="0">
                  <a:pos x="4" y="5"/>
                </a:cxn>
                <a:cxn ang="0">
                  <a:pos x="8" y="4"/>
                </a:cxn>
                <a:cxn ang="0">
                  <a:pos x="9" y="0"/>
                </a:cxn>
                <a:cxn ang="0">
                  <a:pos x="10" y="4"/>
                </a:cxn>
                <a:cxn ang="0">
                  <a:pos x="14" y="5"/>
                </a:cxn>
                <a:cxn ang="0">
                  <a:pos x="32" y="13"/>
                </a:cxn>
                <a:cxn ang="0">
                  <a:pos x="24" y="16"/>
                </a:cxn>
                <a:cxn ang="0">
                  <a:pos x="22" y="23"/>
                </a:cxn>
                <a:cxn ang="0">
                  <a:pos x="19" y="16"/>
                </a:cxn>
                <a:cxn ang="0">
                  <a:pos x="11" y="13"/>
                </a:cxn>
                <a:cxn ang="0">
                  <a:pos x="19" y="11"/>
                </a:cxn>
                <a:cxn ang="0">
                  <a:pos x="22" y="3"/>
                </a:cxn>
                <a:cxn ang="0">
                  <a:pos x="24" y="11"/>
                </a:cxn>
                <a:cxn ang="0">
                  <a:pos x="32" y="13"/>
                </a:cxn>
                <a:cxn ang="0">
                  <a:pos x="40" y="5"/>
                </a:cxn>
                <a:cxn ang="0">
                  <a:pos x="36" y="7"/>
                </a:cxn>
                <a:cxn ang="0">
                  <a:pos x="34" y="11"/>
                </a:cxn>
                <a:cxn ang="0">
                  <a:pos x="33" y="7"/>
                </a:cxn>
                <a:cxn ang="0">
                  <a:pos x="29" y="5"/>
                </a:cxn>
                <a:cxn ang="0">
                  <a:pos x="33" y="4"/>
                </a:cxn>
                <a:cxn ang="0">
                  <a:pos x="34" y="0"/>
                </a:cxn>
                <a:cxn ang="0">
                  <a:pos x="36" y="4"/>
                </a:cxn>
                <a:cxn ang="0">
                  <a:pos x="40" y="5"/>
                </a:cxn>
                <a:cxn ang="0">
                  <a:pos x="58" y="12"/>
                </a:cxn>
                <a:cxn ang="0">
                  <a:pos x="54" y="8"/>
                </a:cxn>
                <a:cxn ang="0">
                  <a:pos x="42" y="19"/>
                </a:cxn>
                <a:cxn ang="0">
                  <a:pos x="46" y="24"/>
                </a:cxn>
                <a:cxn ang="0">
                  <a:pos x="58" y="12"/>
                </a:cxn>
                <a:cxn ang="0">
                  <a:pos x="65" y="31"/>
                </a:cxn>
                <a:cxn ang="0">
                  <a:pos x="61" y="32"/>
                </a:cxn>
                <a:cxn ang="0">
                  <a:pos x="60" y="36"/>
                </a:cxn>
                <a:cxn ang="0">
                  <a:pos x="59" y="32"/>
                </a:cxn>
                <a:cxn ang="0">
                  <a:pos x="55" y="31"/>
                </a:cxn>
                <a:cxn ang="0">
                  <a:pos x="59" y="30"/>
                </a:cxn>
                <a:cxn ang="0">
                  <a:pos x="60" y="26"/>
                </a:cxn>
                <a:cxn ang="0">
                  <a:pos x="61" y="30"/>
                </a:cxn>
                <a:cxn ang="0">
                  <a:pos x="65" y="31"/>
                </a:cxn>
              </a:cxnLst>
              <a:rect l="0" t="0" r="r" b="b"/>
              <a:pathLst>
                <a:path w="65" h="66">
                  <a:moveTo>
                    <a:pt x="64" y="14"/>
                  </a:moveTo>
                  <a:cubicBezTo>
                    <a:pt x="12" y="65"/>
                    <a:pt x="12" y="65"/>
                    <a:pt x="12" y="65"/>
                  </a:cubicBezTo>
                  <a:cubicBezTo>
                    <a:pt x="11" y="66"/>
                    <a:pt x="11" y="66"/>
                    <a:pt x="10" y="66"/>
                  </a:cubicBezTo>
                  <a:cubicBezTo>
                    <a:pt x="9" y="66"/>
                    <a:pt x="9" y="66"/>
                    <a:pt x="8" y="65"/>
                  </a:cubicBezTo>
                  <a:cubicBezTo>
                    <a:pt x="0" y="57"/>
                    <a:pt x="0" y="57"/>
                    <a:pt x="0" y="57"/>
                  </a:cubicBezTo>
                  <a:cubicBezTo>
                    <a:pt x="0" y="57"/>
                    <a:pt x="0" y="56"/>
                    <a:pt x="0" y="56"/>
                  </a:cubicBezTo>
                  <a:cubicBezTo>
                    <a:pt x="0" y="55"/>
                    <a:pt x="0" y="54"/>
                    <a:pt x="0" y="54"/>
                  </a:cubicBezTo>
                  <a:cubicBezTo>
                    <a:pt x="52" y="2"/>
                    <a:pt x="52" y="2"/>
                    <a:pt x="52" y="2"/>
                  </a:cubicBezTo>
                  <a:cubicBezTo>
                    <a:pt x="52" y="2"/>
                    <a:pt x="53" y="1"/>
                    <a:pt x="54" y="1"/>
                  </a:cubicBezTo>
                  <a:cubicBezTo>
                    <a:pt x="54" y="1"/>
                    <a:pt x="55" y="2"/>
                    <a:pt x="56" y="2"/>
                  </a:cubicBezTo>
                  <a:cubicBezTo>
                    <a:pt x="64" y="10"/>
                    <a:pt x="64" y="10"/>
                    <a:pt x="64" y="10"/>
                  </a:cubicBezTo>
                  <a:cubicBezTo>
                    <a:pt x="64" y="11"/>
                    <a:pt x="64" y="11"/>
                    <a:pt x="64" y="12"/>
                  </a:cubicBezTo>
                  <a:cubicBezTo>
                    <a:pt x="64" y="13"/>
                    <a:pt x="64" y="13"/>
                    <a:pt x="64" y="14"/>
                  </a:cubicBezTo>
                  <a:close/>
                  <a:moveTo>
                    <a:pt x="14" y="5"/>
                  </a:moveTo>
                  <a:cubicBezTo>
                    <a:pt x="10" y="7"/>
                    <a:pt x="10" y="7"/>
                    <a:pt x="10" y="7"/>
                  </a:cubicBezTo>
                  <a:cubicBezTo>
                    <a:pt x="9" y="11"/>
                    <a:pt x="9" y="11"/>
                    <a:pt x="9" y="11"/>
                  </a:cubicBezTo>
                  <a:cubicBezTo>
                    <a:pt x="8" y="7"/>
                    <a:pt x="8" y="7"/>
                    <a:pt x="8" y="7"/>
                  </a:cubicBezTo>
                  <a:cubicBezTo>
                    <a:pt x="4" y="5"/>
                    <a:pt x="4" y="5"/>
                    <a:pt x="4" y="5"/>
                  </a:cubicBezTo>
                  <a:cubicBezTo>
                    <a:pt x="8" y="4"/>
                    <a:pt x="8" y="4"/>
                    <a:pt x="8" y="4"/>
                  </a:cubicBezTo>
                  <a:cubicBezTo>
                    <a:pt x="9" y="0"/>
                    <a:pt x="9" y="0"/>
                    <a:pt x="9" y="0"/>
                  </a:cubicBezTo>
                  <a:cubicBezTo>
                    <a:pt x="10" y="4"/>
                    <a:pt x="10" y="4"/>
                    <a:pt x="10" y="4"/>
                  </a:cubicBezTo>
                  <a:lnTo>
                    <a:pt x="14" y="5"/>
                  </a:lnTo>
                  <a:close/>
                  <a:moveTo>
                    <a:pt x="32" y="13"/>
                  </a:moveTo>
                  <a:cubicBezTo>
                    <a:pt x="24" y="16"/>
                    <a:pt x="24" y="16"/>
                    <a:pt x="24" y="16"/>
                  </a:cubicBezTo>
                  <a:cubicBezTo>
                    <a:pt x="22" y="23"/>
                    <a:pt x="22" y="23"/>
                    <a:pt x="22" y="23"/>
                  </a:cubicBezTo>
                  <a:cubicBezTo>
                    <a:pt x="19" y="16"/>
                    <a:pt x="19" y="16"/>
                    <a:pt x="19" y="16"/>
                  </a:cubicBezTo>
                  <a:cubicBezTo>
                    <a:pt x="11" y="13"/>
                    <a:pt x="11" y="13"/>
                    <a:pt x="11" y="13"/>
                  </a:cubicBezTo>
                  <a:cubicBezTo>
                    <a:pt x="19" y="11"/>
                    <a:pt x="19" y="11"/>
                    <a:pt x="19" y="11"/>
                  </a:cubicBezTo>
                  <a:cubicBezTo>
                    <a:pt x="22" y="3"/>
                    <a:pt x="22" y="3"/>
                    <a:pt x="22" y="3"/>
                  </a:cubicBezTo>
                  <a:cubicBezTo>
                    <a:pt x="24" y="11"/>
                    <a:pt x="24" y="11"/>
                    <a:pt x="24" y="11"/>
                  </a:cubicBezTo>
                  <a:lnTo>
                    <a:pt x="32" y="13"/>
                  </a:lnTo>
                  <a:close/>
                  <a:moveTo>
                    <a:pt x="40" y="5"/>
                  </a:moveTo>
                  <a:cubicBezTo>
                    <a:pt x="36" y="7"/>
                    <a:pt x="36" y="7"/>
                    <a:pt x="36" y="7"/>
                  </a:cubicBezTo>
                  <a:cubicBezTo>
                    <a:pt x="34" y="11"/>
                    <a:pt x="34" y="11"/>
                    <a:pt x="34" y="11"/>
                  </a:cubicBezTo>
                  <a:cubicBezTo>
                    <a:pt x="33" y="7"/>
                    <a:pt x="33" y="7"/>
                    <a:pt x="33" y="7"/>
                  </a:cubicBezTo>
                  <a:cubicBezTo>
                    <a:pt x="29" y="5"/>
                    <a:pt x="29" y="5"/>
                    <a:pt x="29" y="5"/>
                  </a:cubicBezTo>
                  <a:cubicBezTo>
                    <a:pt x="33" y="4"/>
                    <a:pt x="33" y="4"/>
                    <a:pt x="33" y="4"/>
                  </a:cubicBezTo>
                  <a:cubicBezTo>
                    <a:pt x="34" y="0"/>
                    <a:pt x="34" y="0"/>
                    <a:pt x="34" y="0"/>
                  </a:cubicBezTo>
                  <a:cubicBezTo>
                    <a:pt x="36" y="4"/>
                    <a:pt x="36" y="4"/>
                    <a:pt x="36" y="4"/>
                  </a:cubicBezTo>
                  <a:lnTo>
                    <a:pt x="40" y="5"/>
                  </a:lnTo>
                  <a:close/>
                  <a:moveTo>
                    <a:pt x="58" y="12"/>
                  </a:moveTo>
                  <a:cubicBezTo>
                    <a:pt x="54" y="8"/>
                    <a:pt x="54" y="8"/>
                    <a:pt x="54" y="8"/>
                  </a:cubicBezTo>
                  <a:cubicBezTo>
                    <a:pt x="42" y="19"/>
                    <a:pt x="42" y="19"/>
                    <a:pt x="42" y="19"/>
                  </a:cubicBezTo>
                  <a:cubicBezTo>
                    <a:pt x="46" y="24"/>
                    <a:pt x="46" y="24"/>
                    <a:pt x="46" y="24"/>
                  </a:cubicBezTo>
                  <a:lnTo>
                    <a:pt x="58" y="12"/>
                  </a:lnTo>
                  <a:close/>
                  <a:moveTo>
                    <a:pt x="65" y="31"/>
                  </a:moveTo>
                  <a:cubicBezTo>
                    <a:pt x="61" y="32"/>
                    <a:pt x="61" y="32"/>
                    <a:pt x="61" y="32"/>
                  </a:cubicBezTo>
                  <a:cubicBezTo>
                    <a:pt x="60" y="36"/>
                    <a:pt x="60" y="36"/>
                    <a:pt x="60" y="36"/>
                  </a:cubicBezTo>
                  <a:cubicBezTo>
                    <a:pt x="59" y="32"/>
                    <a:pt x="59" y="32"/>
                    <a:pt x="59" y="32"/>
                  </a:cubicBezTo>
                  <a:cubicBezTo>
                    <a:pt x="55" y="31"/>
                    <a:pt x="55" y="31"/>
                    <a:pt x="55" y="31"/>
                  </a:cubicBezTo>
                  <a:cubicBezTo>
                    <a:pt x="59" y="30"/>
                    <a:pt x="59" y="30"/>
                    <a:pt x="59" y="30"/>
                  </a:cubicBezTo>
                  <a:cubicBezTo>
                    <a:pt x="60" y="26"/>
                    <a:pt x="60" y="26"/>
                    <a:pt x="60" y="26"/>
                  </a:cubicBezTo>
                  <a:cubicBezTo>
                    <a:pt x="61" y="30"/>
                    <a:pt x="61" y="30"/>
                    <a:pt x="61" y="30"/>
                  </a:cubicBezTo>
                  <a:lnTo>
                    <a:pt x="65" y="31"/>
                  </a:lnTo>
                  <a:close/>
                </a:path>
              </a:pathLst>
            </a:custGeom>
            <a:grpFill/>
            <a:ln w="9525">
              <a:noFill/>
              <a:round/>
              <a:headEnd/>
              <a:tailEnd/>
            </a:ln>
          </p:spPr>
          <p:txBody>
            <a:bodyPr vert="horz" wrap="square" lIns="121941" tIns="60971" rIns="121941" bIns="60971" numCol="1" anchor="t" anchorCtr="0" compatLnSpc="1">
              <a:prstTxWarp prst="textNoShape">
                <a:avLst/>
              </a:prstTxWarp>
            </a:bodyPr>
            <a:lstStyle/>
            <a:p>
              <a:pPr defTabSz="1031806"/>
              <a:endParaRPr lang="en-US" sz="2000" dirty="0">
                <a:solidFill>
                  <a:srgbClr val="262626"/>
                </a:solidFill>
              </a:endParaRPr>
            </a:p>
          </p:txBody>
        </p:sp>
      </p:grpSp>
      <p:grpSp>
        <p:nvGrpSpPr>
          <p:cNvPr id="6" name="组合 20"/>
          <p:cNvGrpSpPr/>
          <p:nvPr/>
        </p:nvGrpSpPr>
        <p:grpSpPr>
          <a:xfrm>
            <a:off x="6495209" y="3697410"/>
            <a:ext cx="1966692" cy="795978"/>
            <a:chOff x="8575646" y="4831126"/>
            <a:chExt cx="3034926" cy="1061120"/>
          </a:xfrm>
        </p:grpSpPr>
        <p:sp>
          <p:nvSpPr>
            <p:cNvPr id="22" name="TextBox 43"/>
            <p:cNvSpPr txBox="1"/>
            <p:nvPr/>
          </p:nvSpPr>
          <p:spPr>
            <a:xfrm>
              <a:off x="8575646" y="5350559"/>
              <a:ext cx="3034926" cy="541687"/>
            </a:xfrm>
            <a:prstGeom prst="rect">
              <a:avLst/>
            </a:prstGeom>
            <a:noFill/>
          </p:spPr>
          <p:txBody>
            <a:bodyPr wrap="square" lIns="0" tIns="0" rIns="0" bIns="0" rtlCol="0">
              <a:spAutoFit/>
            </a:bodyPr>
            <a:lstStyle/>
            <a:p>
              <a:pPr algn="just">
                <a:lnSpc>
                  <a:spcPct val="12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Click to add text content, simple and simple.</a:t>
              </a:r>
            </a:p>
          </p:txBody>
        </p:sp>
        <p:sp>
          <p:nvSpPr>
            <p:cNvPr id="23" name="Rectangle 44"/>
            <p:cNvSpPr/>
            <p:nvPr/>
          </p:nvSpPr>
          <p:spPr>
            <a:xfrm>
              <a:off x="9115124" y="4831126"/>
              <a:ext cx="1108407" cy="287259"/>
            </a:xfrm>
            <a:prstGeom prst="rect">
              <a:avLst/>
            </a:prstGeom>
          </p:spPr>
          <p:txBody>
            <a:bodyPr wrap="none" lIns="0" tIns="0" rIns="0" bIns="0">
              <a:spAutoFit/>
            </a:bodyPr>
            <a:lstStyle/>
            <a:p>
              <a:pPr algn="r" defTabSz="1031806"/>
              <a:r>
                <a:rPr lang="zh-CN" altLang="en-US" sz="1400" b="1" dirty="0">
                  <a:solidFill>
                    <a:schemeClr val="bg1">
                      <a:lumMod val="50000"/>
                    </a:schemeClr>
                  </a:solidFill>
                  <a:latin typeface="方正细黑一简体" panose="02010601030101010101" pitchFamily="2" charset="-122"/>
                  <a:ea typeface="方正细黑一简体" panose="02010601030101010101" pitchFamily="2" charset="-122"/>
                </a:rPr>
                <a:t>Completion</a:t>
              </a:r>
              <a:endParaRPr lang="en-US" altLang="zh-CN" sz="1400" b="1" dirty="0">
                <a:solidFill>
                  <a:schemeClr val="bg1">
                    <a:lumMod val="50000"/>
                  </a:schemeClr>
                </a:solidFill>
                <a:latin typeface="方正细黑一简体" panose="02010601030101010101" pitchFamily="2" charset="-122"/>
                <a:ea typeface="方正细黑一简体" panose="02010601030101010101" pitchFamily="2" charset="-122"/>
              </a:endParaRPr>
            </a:p>
          </p:txBody>
        </p:sp>
      </p:grpSp>
      <p:grpSp>
        <p:nvGrpSpPr>
          <p:cNvPr id="7" name="组合 23"/>
          <p:cNvGrpSpPr/>
          <p:nvPr/>
        </p:nvGrpSpPr>
        <p:grpSpPr>
          <a:xfrm>
            <a:off x="6495209" y="1535843"/>
            <a:ext cx="1966692" cy="819752"/>
            <a:chOff x="8575645" y="1949541"/>
            <a:chExt cx="3034927" cy="1092814"/>
          </a:xfrm>
        </p:grpSpPr>
        <p:sp>
          <p:nvSpPr>
            <p:cNvPr id="29" name="TextBox 46"/>
            <p:cNvSpPr txBox="1"/>
            <p:nvPr/>
          </p:nvSpPr>
          <p:spPr>
            <a:xfrm>
              <a:off x="8575645" y="2500668"/>
              <a:ext cx="3034927" cy="541687"/>
            </a:xfrm>
            <a:prstGeom prst="rect">
              <a:avLst/>
            </a:prstGeom>
            <a:noFill/>
          </p:spPr>
          <p:txBody>
            <a:bodyPr wrap="square" lIns="0" tIns="0" rIns="0" bIns="0" rtlCol="0">
              <a:spAutoFit/>
            </a:bodyPr>
            <a:lstStyle/>
            <a:p>
              <a:pPr algn="just">
                <a:lnSpc>
                  <a:spcPct val="12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Click to add text content, simple and simple.</a:t>
              </a:r>
            </a:p>
          </p:txBody>
        </p:sp>
        <p:sp>
          <p:nvSpPr>
            <p:cNvPr id="32" name="Rectangle 47"/>
            <p:cNvSpPr/>
            <p:nvPr/>
          </p:nvSpPr>
          <p:spPr>
            <a:xfrm>
              <a:off x="9115125" y="1949541"/>
              <a:ext cx="1108407" cy="287259"/>
            </a:xfrm>
            <a:prstGeom prst="rect">
              <a:avLst/>
            </a:prstGeom>
          </p:spPr>
          <p:txBody>
            <a:bodyPr wrap="none" lIns="0" tIns="0" rIns="0" bIns="0">
              <a:spAutoFit/>
            </a:bodyPr>
            <a:lstStyle/>
            <a:p>
              <a:pPr algn="r" defTabSz="1031806"/>
              <a:r>
                <a:rPr lang="zh-CN" altLang="en-US" sz="1400" b="1" dirty="0">
                  <a:solidFill>
                    <a:schemeClr val="bg1">
                      <a:lumMod val="50000"/>
                    </a:schemeClr>
                  </a:solidFill>
                  <a:latin typeface="方正细黑一简体" panose="02010601030101010101" pitchFamily="2" charset="-122"/>
                  <a:ea typeface="方正细黑一简体" panose="02010601030101010101" pitchFamily="2" charset="-122"/>
                </a:rPr>
                <a:t>Completion</a:t>
              </a:r>
              <a:endParaRPr lang="en-US" altLang="zh-CN" sz="1400" b="1" dirty="0">
                <a:solidFill>
                  <a:schemeClr val="bg1">
                    <a:lumMod val="50000"/>
                  </a:schemeClr>
                </a:solidFill>
                <a:latin typeface="方正细黑一简体" panose="02010601030101010101" pitchFamily="2" charset="-122"/>
                <a:ea typeface="方正细黑一简体" panose="02010601030101010101" pitchFamily="2" charset="-122"/>
              </a:endParaRPr>
            </a:p>
          </p:txBody>
        </p:sp>
      </p:grpSp>
      <p:grpSp>
        <p:nvGrpSpPr>
          <p:cNvPr id="9" name="组合 32"/>
          <p:cNvGrpSpPr/>
          <p:nvPr/>
        </p:nvGrpSpPr>
        <p:grpSpPr>
          <a:xfrm>
            <a:off x="789926" y="1535842"/>
            <a:ext cx="1868136" cy="804774"/>
            <a:chOff x="969922" y="1949536"/>
            <a:chExt cx="2490416" cy="1072845"/>
          </a:xfrm>
        </p:grpSpPr>
        <p:sp>
          <p:nvSpPr>
            <p:cNvPr id="34" name="TextBox 49"/>
            <p:cNvSpPr txBox="1"/>
            <p:nvPr/>
          </p:nvSpPr>
          <p:spPr>
            <a:xfrm>
              <a:off x="969922" y="2503697"/>
              <a:ext cx="2490416" cy="518684"/>
            </a:xfrm>
            <a:prstGeom prst="rect">
              <a:avLst/>
            </a:prstGeom>
            <a:noFill/>
          </p:spPr>
          <p:txBody>
            <a:bodyPr wrap="square" lIns="0" tIns="0" rIns="0" bIns="0" rtlCol="0">
              <a:spAutoFit/>
            </a:bodyPr>
            <a:lstStyle/>
            <a:p>
              <a:pPr algn="just">
                <a:lnSpc>
                  <a:spcPct val="12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Click to add text content, simple and simple.</a:t>
              </a:r>
            </a:p>
          </p:txBody>
        </p:sp>
        <p:sp>
          <p:nvSpPr>
            <p:cNvPr id="35" name="Rectangle 50"/>
            <p:cNvSpPr/>
            <p:nvPr/>
          </p:nvSpPr>
          <p:spPr>
            <a:xfrm>
              <a:off x="2470517" y="1949536"/>
              <a:ext cx="957527" cy="287259"/>
            </a:xfrm>
            <a:prstGeom prst="rect">
              <a:avLst/>
            </a:prstGeom>
          </p:spPr>
          <p:txBody>
            <a:bodyPr wrap="none" lIns="0" tIns="0" rIns="0" bIns="0">
              <a:spAutoFit/>
            </a:bodyPr>
            <a:lstStyle/>
            <a:p>
              <a:pPr algn="r" defTabSz="1031806"/>
              <a:r>
                <a:rPr lang="zh-CN" altLang="en-US" sz="1400" b="1" dirty="0">
                  <a:solidFill>
                    <a:schemeClr val="bg1">
                      <a:lumMod val="50000"/>
                    </a:schemeClr>
                  </a:solidFill>
                  <a:latin typeface="方正细黑一简体" panose="02010601030101010101" pitchFamily="2" charset="-122"/>
                  <a:ea typeface="方正细黑一简体" panose="02010601030101010101" pitchFamily="2" charset="-122"/>
                </a:rPr>
                <a:t>Completion</a:t>
              </a:r>
              <a:endParaRPr lang="en-US" sz="1400" b="1" dirty="0">
                <a:solidFill>
                  <a:schemeClr val="bg1">
                    <a:lumMod val="50000"/>
                  </a:schemeClr>
                </a:solidFill>
                <a:latin typeface="方正细黑一简体" panose="02010601030101010101" pitchFamily="2" charset="-122"/>
                <a:ea typeface="方正细黑一简体" panose="02010601030101010101" pitchFamily="2" charset="-122"/>
              </a:endParaRPr>
            </a:p>
          </p:txBody>
        </p:sp>
      </p:grpSp>
      <p:grpSp>
        <p:nvGrpSpPr>
          <p:cNvPr id="12" name="组合 35"/>
          <p:cNvGrpSpPr/>
          <p:nvPr/>
        </p:nvGrpSpPr>
        <p:grpSpPr>
          <a:xfrm>
            <a:off x="664650" y="3676779"/>
            <a:ext cx="2076963" cy="795036"/>
            <a:chOff x="802917" y="4803623"/>
            <a:chExt cx="2768803" cy="1059864"/>
          </a:xfrm>
        </p:grpSpPr>
        <p:sp>
          <p:nvSpPr>
            <p:cNvPr id="37" name="TextBox 52"/>
            <p:cNvSpPr txBox="1"/>
            <p:nvPr/>
          </p:nvSpPr>
          <p:spPr>
            <a:xfrm>
              <a:off x="978680" y="5321800"/>
              <a:ext cx="2481658" cy="541687"/>
            </a:xfrm>
            <a:prstGeom prst="rect">
              <a:avLst/>
            </a:prstGeom>
            <a:noFill/>
          </p:spPr>
          <p:txBody>
            <a:bodyPr wrap="square" lIns="0" tIns="0" rIns="0" bIns="0" rtlCol="0">
              <a:spAutoFit/>
            </a:bodyPr>
            <a:lstStyle/>
            <a:p>
              <a:pPr algn="just">
                <a:lnSpc>
                  <a:spcPct val="12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Click to add text content, simple and simple.</a:t>
              </a:r>
            </a:p>
          </p:txBody>
        </p:sp>
        <p:sp>
          <p:nvSpPr>
            <p:cNvPr id="38" name="Rectangle 53"/>
            <p:cNvSpPr/>
            <p:nvPr/>
          </p:nvSpPr>
          <p:spPr>
            <a:xfrm>
              <a:off x="802917" y="4803623"/>
              <a:ext cx="2768803" cy="287259"/>
            </a:xfrm>
            <a:prstGeom prst="rect">
              <a:avLst/>
            </a:prstGeom>
          </p:spPr>
          <p:txBody>
            <a:bodyPr wrap="square" lIns="0" tIns="0" rIns="0" bIns="0">
              <a:spAutoFit/>
            </a:bodyPr>
            <a:lstStyle/>
            <a:p>
              <a:pPr algn="r" defTabSz="1031806"/>
              <a:r>
                <a:rPr lang="zh-CN" altLang="en-US" sz="1400" b="1" dirty="0">
                  <a:solidFill>
                    <a:schemeClr val="bg1">
                      <a:lumMod val="50000"/>
                    </a:schemeClr>
                  </a:solidFill>
                  <a:latin typeface="方正细黑一简体" panose="02010601030101010101" pitchFamily="2" charset="-122"/>
                  <a:ea typeface="方正细黑一简体" panose="02010601030101010101" pitchFamily="2" charset="-122"/>
                </a:rPr>
                <a:t>Completion</a:t>
              </a:r>
              <a:endParaRPr lang="en-US" altLang="zh-CN" sz="1400" b="1" dirty="0">
                <a:solidFill>
                  <a:schemeClr val="bg1">
                    <a:lumMod val="50000"/>
                  </a:schemeClr>
                </a:solidFill>
                <a:latin typeface="方正细黑一简体" panose="02010601030101010101" pitchFamily="2" charset="-122"/>
                <a:ea typeface="方正细黑一简体" panose="02010601030101010101" pitchFamily="2" charset="-122"/>
              </a:endParaRPr>
            </a:p>
          </p:txBody>
        </p:sp>
      </p:grpSp>
      <p:grpSp>
        <p:nvGrpSpPr>
          <p:cNvPr id="15" name="组合 38"/>
          <p:cNvGrpSpPr/>
          <p:nvPr/>
        </p:nvGrpSpPr>
        <p:grpSpPr>
          <a:xfrm>
            <a:off x="2807225" y="1276176"/>
            <a:ext cx="1013398" cy="1011016"/>
            <a:chOff x="3659188" y="1603375"/>
            <a:chExt cx="1350963" cy="1347788"/>
          </a:xfrm>
          <a:solidFill>
            <a:schemeClr val="accent1"/>
          </a:solidFill>
        </p:grpSpPr>
        <p:sp>
          <p:nvSpPr>
            <p:cNvPr id="40" name="Freeform 37"/>
            <p:cNvSpPr/>
            <p:nvPr/>
          </p:nvSpPr>
          <p:spPr>
            <a:xfrm>
              <a:off x="4324162" y="2165281"/>
              <a:ext cx="198965" cy="198965"/>
            </a:xfrm>
            <a:custGeom>
              <a:avLst/>
              <a:gdLst>
                <a:gd name="connsiteX0" fmla="*/ 0 w 1068585"/>
                <a:gd name="connsiteY0" fmla="*/ 534293 h 1068585"/>
                <a:gd name="connsiteX1" fmla="*/ 156491 w 1068585"/>
                <a:gd name="connsiteY1" fmla="*/ 156491 h 1068585"/>
                <a:gd name="connsiteX2" fmla="*/ 534294 w 1068585"/>
                <a:gd name="connsiteY2" fmla="*/ 1 h 1068585"/>
                <a:gd name="connsiteX3" fmla="*/ 912096 w 1068585"/>
                <a:gd name="connsiteY3" fmla="*/ 156492 h 1068585"/>
                <a:gd name="connsiteX4" fmla="*/ 1068586 w 1068585"/>
                <a:gd name="connsiteY4" fmla="*/ 534295 h 1068585"/>
                <a:gd name="connsiteX5" fmla="*/ 912095 w 1068585"/>
                <a:gd name="connsiteY5" fmla="*/ 912097 h 1068585"/>
                <a:gd name="connsiteX6" fmla="*/ 534293 w 1068585"/>
                <a:gd name="connsiteY6" fmla="*/ 1068588 h 1068585"/>
                <a:gd name="connsiteX7" fmla="*/ 156491 w 1068585"/>
                <a:gd name="connsiteY7" fmla="*/ 912097 h 1068585"/>
                <a:gd name="connsiteX8" fmla="*/ 1 w 1068585"/>
                <a:gd name="connsiteY8" fmla="*/ 534295 h 1068585"/>
                <a:gd name="connsiteX9" fmla="*/ 0 w 1068585"/>
                <a:gd name="connsiteY9" fmla="*/ 534293 h 106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8585" h="1068585">
                  <a:moveTo>
                    <a:pt x="0" y="534293"/>
                  </a:moveTo>
                  <a:cubicBezTo>
                    <a:pt x="0" y="392590"/>
                    <a:pt x="56292" y="256690"/>
                    <a:pt x="156491" y="156491"/>
                  </a:cubicBezTo>
                  <a:cubicBezTo>
                    <a:pt x="256691" y="56292"/>
                    <a:pt x="392590" y="1"/>
                    <a:pt x="534294" y="1"/>
                  </a:cubicBezTo>
                  <a:cubicBezTo>
                    <a:pt x="675997" y="1"/>
                    <a:pt x="811897" y="56293"/>
                    <a:pt x="912096" y="156492"/>
                  </a:cubicBezTo>
                  <a:cubicBezTo>
                    <a:pt x="1012295" y="256692"/>
                    <a:pt x="1068586" y="392591"/>
                    <a:pt x="1068586" y="534295"/>
                  </a:cubicBezTo>
                  <a:cubicBezTo>
                    <a:pt x="1068586" y="675998"/>
                    <a:pt x="1012295" y="811898"/>
                    <a:pt x="912095" y="912097"/>
                  </a:cubicBezTo>
                  <a:cubicBezTo>
                    <a:pt x="811896" y="1012296"/>
                    <a:pt x="675996" y="1068588"/>
                    <a:pt x="534293" y="1068588"/>
                  </a:cubicBezTo>
                  <a:cubicBezTo>
                    <a:pt x="392590" y="1068588"/>
                    <a:pt x="256690" y="1012296"/>
                    <a:pt x="156491" y="912097"/>
                  </a:cubicBezTo>
                  <a:cubicBezTo>
                    <a:pt x="56292" y="811898"/>
                    <a:pt x="0" y="675998"/>
                    <a:pt x="1" y="534295"/>
                  </a:cubicBezTo>
                  <a:cubicBezTo>
                    <a:pt x="1" y="534294"/>
                    <a:pt x="0" y="534294"/>
                    <a:pt x="0" y="534293"/>
                  </a:cubicBezTo>
                  <a:close/>
                </a:path>
              </a:pathLst>
            </a:cu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5951" tIns="245951" rIns="245951" bIns="245951" numCol="1" spcCol="1270" anchor="ctr" anchorCtr="0">
              <a:noAutofit/>
            </a:bodyPr>
            <a:lstStyle/>
            <a:p>
              <a:pPr algn="ctr" defTabSz="978072">
                <a:lnSpc>
                  <a:spcPct val="90000"/>
                </a:lnSpc>
                <a:spcAft>
                  <a:spcPct val="35000"/>
                </a:spcAft>
              </a:pPr>
              <a:endParaRPr lang="en-US" sz="2200" dirty="0">
                <a:solidFill>
                  <a:srgbClr val="FFFFFF"/>
                </a:solidFill>
              </a:endParaRPr>
            </a:p>
          </p:txBody>
        </p:sp>
        <p:sp>
          <p:nvSpPr>
            <p:cNvPr id="41" name="Oval 5"/>
            <p:cNvSpPr>
              <a:spLocks noChangeArrowheads="1"/>
            </p:cNvSpPr>
            <p:nvPr/>
          </p:nvSpPr>
          <p:spPr bwMode="auto">
            <a:xfrm>
              <a:off x="3659188" y="1603375"/>
              <a:ext cx="1350963" cy="1347788"/>
            </a:xfrm>
            <a:prstGeom prst="ellipse">
              <a:avLst/>
            </a:prstGeom>
            <a:grpFill/>
            <a:ln>
              <a:noFill/>
            </a:ln>
          </p:spPr>
          <p:txBody>
            <a:bodyPr vert="horz" wrap="square" lIns="91456" tIns="45728" rIns="91456" bIns="45728" numCol="1" anchor="t" anchorCtr="0" compatLnSpc="1">
              <a:prstTxWarp prst="textNoShape">
                <a:avLst/>
              </a:prstTxWarp>
            </a:bodyPr>
            <a:lstStyle/>
            <a:p>
              <a:endParaRPr lang="zh-CN" altLang="en-US"/>
            </a:p>
          </p:txBody>
        </p:sp>
        <p:sp>
          <p:nvSpPr>
            <p:cNvPr id="42" name="Rectangle 50"/>
            <p:cNvSpPr/>
            <p:nvPr/>
          </p:nvSpPr>
          <p:spPr>
            <a:xfrm>
              <a:off x="3971288" y="1879234"/>
              <a:ext cx="760892" cy="738835"/>
            </a:xfrm>
            <a:prstGeom prst="rect">
              <a:avLst/>
            </a:prstGeom>
            <a:grpFill/>
          </p:spPr>
          <p:txBody>
            <a:bodyPr wrap="none" lIns="0" tIns="0" rIns="0" bIns="0">
              <a:spAutoFit/>
            </a:bodyPr>
            <a:lstStyle/>
            <a:p>
              <a:pPr algn="r" defTabSz="1031806"/>
              <a:r>
                <a:rPr lang="en-US" altLang="zh-CN" sz="3601" b="1" dirty="0">
                  <a:gradFill>
                    <a:gsLst>
                      <a:gs pos="0">
                        <a:schemeClr val="bg1"/>
                      </a:gs>
                      <a:gs pos="100000">
                        <a:schemeClr val="bg1"/>
                      </a:gs>
                    </a:gsLst>
                    <a:lin ang="5400000" scaled="1"/>
                  </a:gradFill>
                  <a:latin typeface="方正细黑一简体" panose="02010601030101010101" pitchFamily="2" charset="-122"/>
                  <a:ea typeface="方正细黑一简体" panose="02010601030101010101" pitchFamily="2" charset="-122"/>
                </a:rPr>
                <a:t>01</a:t>
              </a:r>
              <a:endParaRPr lang="en-US" sz="3601" b="1" dirty="0">
                <a:gradFill>
                  <a:gsLst>
                    <a:gs pos="0">
                      <a:schemeClr val="bg1"/>
                    </a:gs>
                    <a:gs pos="100000">
                      <a:schemeClr val="bg1"/>
                    </a:gs>
                  </a:gsLst>
                  <a:lin ang="5400000" scaled="1"/>
                </a:gradFill>
                <a:latin typeface="方正细黑一简体" panose="02010601030101010101" pitchFamily="2" charset="-122"/>
                <a:ea typeface="方正细黑一简体" panose="02010601030101010101" pitchFamily="2" charset="-122"/>
              </a:endParaRPr>
            </a:p>
          </p:txBody>
        </p:sp>
      </p:grpSp>
      <p:grpSp>
        <p:nvGrpSpPr>
          <p:cNvPr id="18" name="组合 42"/>
          <p:cNvGrpSpPr/>
          <p:nvPr/>
        </p:nvGrpSpPr>
        <p:grpSpPr>
          <a:xfrm>
            <a:off x="2807225" y="3734052"/>
            <a:ext cx="1013398" cy="1013398"/>
            <a:chOff x="3659188" y="4879975"/>
            <a:chExt cx="1350963" cy="1350963"/>
          </a:xfrm>
          <a:solidFill>
            <a:schemeClr val="accent4"/>
          </a:solidFill>
        </p:grpSpPr>
        <p:sp>
          <p:nvSpPr>
            <p:cNvPr id="44" name="Freeform 35"/>
            <p:cNvSpPr/>
            <p:nvPr/>
          </p:nvSpPr>
          <p:spPr>
            <a:xfrm>
              <a:off x="4324162" y="5583235"/>
              <a:ext cx="198965" cy="198965"/>
            </a:xfrm>
            <a:custGeom>
              <a:avLst/>
              <a:gdLst>
                <a:gd name="connsiteX0" fmla="*/ 0 w 1068585"/>
                <a:gd name="connsiteY0" fmla="*/ 534293 h 1068585"/>
                <a:gd name="connsiteX1" fmla="*/ 156491 w 1068585"/>
                <a:gd name="connsiteY1" fmla="*/ 156491 h 1068585"/>
                <a:gd name="connsiteX2" fmla="*/ 534294 w 1068585"/>
                <a:gd name="connsiteY2" fmla="*/ 1 h 1068585"/>
                <a:gd name="connsiteX3" fmla="*/ 912096 w 1068585"/>
                <a:gd name="connsiteY3" fmla="*/ 156492 h 1068585"/>
                <a:gd name="connsiteX4" fmla="*/ 1068586 w 1068585"/>
                <a:gd name="connsiteY4" fmla="*/ 534295 h 1068585"/>
                <a:gd name="connsiteX5" fmla="*/ 912095 w 1068585"/>
                <a:gd name="connsiteY5" fmla="*/ 912097 h 1068585"/>
                <a:gd name="connsiteX6" fmla="*/ 534293 w 1068585"/>
                <a:gd name="connsiteY6" fmla="*/ 1068588 h 1068585"/>
                <a:gd name="connsiteX7" fmla="*/ 156491 w 1068585"/>
                <a:gd name="connsiteY7" fmla="*/ 912097 h 1068585"/>
                <a:gd name="connsiteX8" fmla="*/ 1 w 1068585"/>
                <a:gd name="connsiteY8" fmla="*/ 534295 h 1068585"/>
                <a:gd name="connsiteX9" fmla="*/ 0 w 1068585"/>
                <a:gd name="connsiteY9" fmla="*/ 534293 h 106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8585" h="1068585">
                  <a:moveTo>
                    <a:pt x="0" y="534293"/>
                  </a:moveTo>
                  <a:cubicBezTo>
                    <a:pt x="0" y="392590"/>
                    <a:pt x="56292" y="256690"/>
                    <a:pt x="156491" y="156491"/>
                  </a:cubicBezTo>
                  <a:cubicBezTo>
                    <a:pt x="256691" y="56292"/>
                    <a:pt x="392590" y="1"/>
                    <a:pt x="534294" y="1"/>
                  </a:cubicBezTo>
                  <a:cubicBezTo>
                    <a:pt x="675997" y="1"/>
                    <a:pt x="811897" y="56293"/>
                    <a:pt x="912096" y="156492"/>
                  </a:cubicBezTo>
                  <a:cubicBezTo>
                    <a:pt x="1012295" y="256692"/>
                    <a:pt x="1068586" y="392591"/>
                    <a:pt x="1068586" y="534295"/>
                  </a:cubicBezTo>
                  <a:cubicBezTo>
                    <a:pt x="1068586" y="675998"/>
                    <a:pt x="1012295" y="811898"/>
                    <a:pt x="912095" y="912097"/>
                  </a:cubicBezTo>
                  <a:cubicBezTo>
                    <a:pt x="811896" y="1012296"/>
                    <a:pt x="675996" y="1068588"/>
                    <a:pt x="534293" y="1068588"/>
                  </a:cubicBezTo>
                  <a:cubicBezTo>
                    <a:pt x="392590" y="1068588"/>
                    <a:pt x="256690" y="1012296"/>
                    <a:pt x="156491" y="912097"/>
                  </a:cubicBezTo>
                  <a:cubicBezTo>
                    <a:pt x="56292" y="811898"/>
                    <a:pt x="0" y="675998"/>
                    <a:pt x="1" y="534295"/>
                  </a:cubicBezTo>
                  <a:cubicBezTo>
                    <a:pt x="1" y="534294"/>
                    <a:pt x="0" y="534294"/>
                    <a:pt x="0" y="534293"/>
                  </a:cubicBezTo>
                  <a:close/>
                </a:path>
              </a:pathLst>
            </a:cu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5951" tIns="245951" rIns="245951" bIns="245951" numCol="1" spcCol="1270" anchor="ctr" anchorCtr="0">
              <a:noAutofit/>
            </a:bodyPr>
            <a:lstStyle/>
            <a:p>
              <a:pPr algn="ctr" defTabSz="978072">
                <a:lnSpc>
                  <a:spcPct val="90000"/>
                </a:lnSpc>
                <a:spcAft>
                  <a:spcPct val="35000"/>
                </a:spcAft>
              </a:pPr>
              <a:endParaRPr lang="en-US" sz="2200" dirty="0">
                <a:solidFill>
                  <a:srgbClr val="FFFFFF"/>
                </a:solidFill>
              </a:endParaRPr>
            </a:p>
          </p:txBody>
        </p:sp>
        <p:sp>
          <p:nvSpPr>
            <p:cNvPr id="45" name="Oval 6"/>
            <p:cNvSpPr>
              <a:spLocks noChangeArrowheads="1"/>
            </p:cNvSpPr>
            <p:nvPr/>
          </p:nvSpPr>
          <p:spPr bwMode="auto">
            <a:xfrm>
              <a:off x="3659188" y="4879975"/>
              <a:ext cx="1350963" cy="1350963"/>
            </a:xfrm>
            <a:prstGeom prst="ellipse">
              <a:avLst/>
            </a:prstGeom>
            <a:grpFill/>
            <a:ln>
              <a:noFill/>
            </a:ln>
          </p:spPr>
          <p:txBody>
            <a:bodyPr vert="horz" wrap="square" lIns="91456" tIns="45728" rIns="91456" bIns="45728" numCol="1" anchor="t" anchorCtr="0" compatLnSpc="1">
              <a:prstTxWarp prst="textNoShape">
                <a:avLst/>
              </a:prstTxWarp>
            </a:bodyPr>
            <a:lstStyle/>
            <a:p>
              <a:endParaRPr lang="zh-CN" altLang="en-US"/>
            </a:p>
          </p:txBody>
        </p:sp>
        <p:sp>
          <p:nvSpPr>
            <p:cNvPr id="46" name="Rectangle 50"/>
            <p:cNvSpPr/>
            <p:nvPr/>
          </p:nvSpPr>
          <p:spPr>
            <a:xfrm>
              <a:off x="3923348" y="5154018"/>
              <a:ext cx="760892" cy="738835"/>
            </a:xfrm>
            <a:prstGeom prst="rect">
              <a:avLst/>
            </a:prstGeom>
            <a:grpFill/>
          </p:spPr>
          <p:txBody>
            <a:bodyPr wrap="none" lIns="0" tIns="0" rIns="0" bIns="0">
              <a:spAutoFit/>
            </a:bodyPr>
            <a:lstStyle/>
            <a:p>
              <a:pPr algn="r" defTabSz="1031806"/>
              <a:r>
                <a:rPr lang="en-US" altLang="zh-CN" sz="3601" b="1" dirty="0">
                  <a:gradFill>
                    <a:gsLst>
                      <a:gs pos="0">
                        <a:schemeClr val="bg1"/>
                      </a:gs>
                      <a:gs pos="100000">
                        <a:schemeClr val="bg1"/>
                      </a:gs>
                    </a:gsLst>
                    <a:lin ang="5400000" scaled="1"/>
                  </a:gradFill>
                  <a:latin typeface="方正细黑一简体" panose="02010601030101010101" pitchFamily="2" charset="-122"/>
                  <a:ea typeface="方正细黑一简体" panose="02010601030101010101" pitchFamily="2" charset="-122"/>
                </a:rPr>
                <a:t>03</a:t>
              </a:r>
              <a:endParaRPr lang="en-US" sz="3601" b="1" dirty="0">
                <a:gradFill>
                  <a:gsLst>
                    <a:gs pos="0">
                      <a:schemeClr val="bg1"/>
                    </a:gs>
                    <a:gs pos="100000">
                      <a:schemeClr val="bg1"/>
                    </a:gs>
                  </a:gsLst>
                  <a:lin ang="5400000" scaled="1"/>
                </a:gradFill>
                <a:latin typeface="方正细黑一简体" panose="02010601030101010101" pitchFamily="2" charset="-122"/>
                <a:ea typeface="方正细黑一简体" panose="02010601030101010101" pitchFamily="2" charset="-122"/>
              </a:endParaRPr>
            </a:p>
          </p:txBody>
        </p:sp>
      </p:grpSp>
      <p:grpSp>
        <p:nvGrpSpPr>
          <p:cNvPr id="21" name="组合 46"/>
          <p:cNvGrpSpPr/>
          <p:nvPr/>
        </p:nvGrpSpPr>
        <p:grpSpPr>
          <a:xfrm>
            <a:off x="5299637" y="1276176"/>
            <a:ext cx="1013398" cy="1011016"/>
            <a:chOff x="6981826" y="1603375"/>
            <a:chExt cx="1350963" cy="1347788"/>
          </a:xfrm>
          <a:solidFill>
            <a:schemeClr val="accent2"/>
          </a:solidFill>
        </p:grpSpPr>
        <p:sp>
          <p:nvSpPr>
            <p:cNvPr id="48" name="Freeform 31"/>
            <p:cNvSpPr/>
            <p:nvPr/>
          </p:nvSpPr>
          <p:spPr>
            <a:xfrm>
              <a:off x="7785267" y="2165281"/>
              <a:ext cx="198965" cy="198965"/>
            </a:xfrm>
            <a:custGeom>
              <a:avLst/>
              <a:gdLst>
                <a:gd name="connsiteX0" fmla="*/ 0 w 1068585"/>
                <a:gd name="connsiteY0" fmla="*/ 534293 h 1068585"/>
                <a:gd name="connsiteX1" fmla="*/ 156491 w 1068585"/>
                <a:gd name="connsiteY1" fmla="*/ 156491 h 1068585"/>
                <a:gd name="connsiteX2" fmla="*/ 534294 w 1068585"/>
                <a:gd name="connsiteY2" fmla="*/ 1 h 1068585"/>
                <a:gd name="connsiteX3" fmla="*/ 912096 w 1068585"/>
                <a:gd name="connsiteY3" fmla="*/ 156492 h 1068585"/>
                <a:gd name="connsiteX4" fmla="*/ 1068586 w 1068585"/>
                <a:gd name="connsiteY4" fmla="*/ 534295 h 1068585"/>
                <a:gd name="connsiteX5" fmla="*/ 912095 w 1068585"/>
                <a:gd name="connsiteY5" fmla="*/ 912097 h 1068585"/>
                <a:gd name="connsiteX6" fmla="*/ 534293 w 1068585"/>
                <a:gd name="connsiteY6" fmla="*/ 1068588 h 1068585"/>
                <a:gd name="connsiteX7" fmla="*/ 156491 w 1068585"/>
                <a:gd name="connsiteY7" fmla="*/ 912097 h 1068585"/>
                <a:gd name="connsiteX8" fmla="*/ 1 w 1068585"/>
                <a:gd name="connsiteY8" fmla="*/ 534295 h 1068585"/>
                <a:gd name="connsiteX9" fmla="*/ 0 w 1068585"/>
                <a:gd name="connsiteY9" fmla="*/ 534293 h 106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8585" h="1068585">
                  <a:moveTo>
                    <a:pt x="0" y="534293"/>
                  </a:moveTo>
                  <a:cubicBezTo>
                    <a:pt x="0" y="392590"/>
                    <a:pt x="56292" y="256690"/>
                    <a:pt x="156491" y="156491"/>
                  </a:cubicBezTo>
                  <a:cubicBezTo>
                    <a:pt x="256691" y="56292"/>
                    <a:pt x="392590" y="1"/>
                    <a:pt x="534294" y="1"/>
                  </a:cubicBezTo>
                  <a:cubicBezTo>
                    <a:pt x="675997" y="1"/>
                    <a:pt x="811897" y="56293"/>
                    <a:pt x="912096" y="156492"/>
                  </a:cubicBezTo>
                  <a:cubicBezTo>
                    <a:pt x="1012295" y="256692"/>
                    <a:pt x="1068586" y="392591"/>
                    <a:pt x="1068586" y="534295"/>
                  </a:cubicBezTo>
                  <a:cubicBezTo>
                    <a:pt x="1068586" y="675998"/>
                    <a:pt x="1012295" y="811898"/>
                    <a:pt x="912095" y="912097"/>
                  </a:cubicBezTo>
                  <a:cubicBezTo>
                    <a:pt x="811896" y="1012296"/>
                    <a:pt x="675996" y="1068588"/>
                    <a:pt x="534293" y="1068588"/>
                  </a:cubicBezTo>
                  <a:cubicBezTo>
                    <a:pt x="392590" y="1068588"/>
                    <a:pt x="256690" y="1012296"/>
                    <a:pt x="156491" y="912097"/>
                  </a:cubicBezTo>
                  <a:cubicBezTo>
                    <a:pt x="56292" y="811898"/>
                    <a:pt x="0" y="675998"/>
                    <a:pt x="1" y="534295"/>
                  </a:cubicBezTo>
                  <a:cubicBezTo>
                    <a:pt x="1" y="534294"/>
                    <a:pt x="0" y="534294"/>
                    <a:pt x="0" y="534293"/>
                  </a:cubicBezTo>
                  <a:close/>
                </a:path>
              </a:pathLst>
            </a:cu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5951" tIns="245951" rIns="245951" bIns="245951" numCol="1" spcCol="1270" anchor="ctr" anchorCtr="0">
              <a:noAutofit/>
            </a:bodyPr>
            <a:lstStyle/>
            <a:p>
              <a:pPr algn="ctr" defTabSz="978072">
                <a:lnSpc>
                  <a:spcPct val="90000"/>
                </a:lnSpc>
                <a:spcAft>
                  <a:spcPct val="35000"/>
                </a:spcAft>
              </a:pPr>
              <a:endParaRPr lang="en-US" sz="2200" dirty="0">
                <a:solidFill>
                  <a:srgbClr val="FFFFFF"/>
                </a:solidFill>
              </a:endParaRPr>
            </a:p>
          </p:txBody>
        </p:sp>
        <p:sp>
          <p:nvSpPr>
            <p:cNvPr id="49" name="Oval 7"/>
            <p:cNvSpPr>
              <a:spLocks noChangeArrowheads="1"/>
            </p:cNvSpPr>
            <p:nvPr/>
          </p:nvSpPr>
          <p:spPr bwMode="auto">
            <a:xfrm>
              <a:off x="6981826" y="1603375"/>
              <a:ext cx="1350963" cy="1347788"/>
            </a:xfrm>
            <a:prstGeom prst="ellipse">
              <a:avLst/>
            </a:prstGeom>
            <a:grpFill/>
            <a:ln>
              <a:noFill/>
            </a:ln>
          </p:spPr>
          <p:txBody>
            <a:bodyPr vert="horz" wrap="square" lIns="91456" tIns="45728" rIns="91456" bIns="45728" numCol="1" anchor="t" anchorCtr="0" compatLnSpc="1">
              <a:prstTxWarp prst="textNoShape">
                <a:avLst/>
              </a:prstTxWarp>
            </a:bodyPr>
            <a:lstStyle/>
            <a:p>
              <a:endParaRPr lang="zh-CN" altLang="en-US"/>
            </a:p>
          </p:txBody>
        </p:sp>
        <p:sp>
          <p:nvSpPr>
            <p:cNvPr id="50" name="Rectangle 50"/>
            <p:cNvSpPr/>
            <p:nvPr/>
          </p:nvSpPr>
          <p:spPr>
            <a:xfrm>
              <a:off x="7279019" y="1879234"/>
              <a:ext cx="760892" cy="738835"/>
            </a:xfrm>
            <a:prstGeom prst="rect">
              <a:avLst/>
            </a:prstGeom>
            <a:grpFill/>
          </p:spPr>
          <p:txBody>
            <a:bodyPr wrap="none" lIns="0" tIns="0" rIns="0" bIns="0">
              <a:spAutoFit/>
            </a:bodyPr>
            <a:lstStyle/>
            <a:p>
              <a:pPr algn="r" defTabSz="1031806"/>
              <a:r>
                <a:rPr lang="en-US" altLang="zh-CN" sz="3601" b="1" dirty="0">
                  <a:gradFill>
                    <a:gsLst>
                      <a:gs pos="0">
                        <a:schemeClr val="bg1"/>
                      </a:gs>
                      <a:gs pos="100000">
                        <a:schemeClr val="bg1"/>
                      </a:gs>
                    </a:gsLst>
                    <a:lin ang="5400000" scaled="1"/>
                  </a:gradFill>
                  <a:latin typeface="方正细黑一简体" panose="02010601030101010101" pitchFamily="2" charset="-122"/>
                  <a:ea typeface="方正细黑一简体" panose="02010601030101010101" pitchFamily="2" charset="-122"/>
                </a:rPr>
                <a:t>02</a:t>
              </a:r>
              <a:endParaRPr lang="en-US" sz="3601" b="1" dirty="0">
                <a:gradFill>
                  <a:gsLst>
                    <a:gs pos="0">
                      <a:schemeClr val="bg1"/>
                    </a:gs>
                    <a:gs pos="100000">
                      <a:schemeClr val="bg1"/>
                    </a:gs>
                  </a:gsLst>
                  <a:lin ang="5400000" scaled="1"/>
                </a:gradFill>
                <a:latin typeface="方正细黑一简体" panose="02010601030101010101" pitchFamily="2" charset="-122"/>
                <a:ea typeface="方正细黑一简体" panose="02010601030101010101" pitchFamily="2" charset="-122"/>
              </a:endParaRPr>
            </a:p>
          </p:txBody>
        </p:sp>
      </p:grpSp>
      <p:grpSp>
        <p:nvGrpSpPr>
          <p:cNvPr id="24" name="组合 50"/>
          <p:cNvGrpSpPr/>
          <p:nvPr/>
        </p:nvGrpSpPr>
        <p:grpSpPr>
          <a:xfrm>
            <a:off x="5299637" y="3734052"/>
            <a:ext cx="1013398" cy="1013398"/>
            <a:chOff x="6981826" y="4879975"/>
            <a:chExt cx="1350963" cy="1350963"/>
          </a:xfrm>
          <a:solidFill>
            <a:schemeClr val="accent3"/>
          </a:solidFill>
        </p:grpSpPr>
        <p:sp>
          <p:nvSpPr>
            <p:cNvPr id="52" name="Freeform 33"/>
            <p:cNvSpPr/>
            <p:nvPr/>
          </p:nvSpPr>
          <p:spPr>
            <a:xfrm>
              <a:off x="7785267" y="5583235"/>
              <a:ext cx="198965" cy="198965"/>
            </a:xfrm>
            <a:custGeom>
              <a:avLst/>
              <a:gdLst>
                <a:gd name="connsiteX0" fmla="*/ 0 w 1068585"/>
                <a:gd name="connsiteY0" fmla="*/ 534293 h 1068585"/>
                <a:gd name="connsiteX1" fmla="*/ 156491 w 1068585"/>
                <a:gd name="connsiteY1" fmla="*/ 156491 h 1068585"/>
                <a:gd name="connsiteX2" fmla="*/ 534294 w 1068585"/>
                <a:gd name="connsiteY2" fmla="*/ 1 h 1068585"/>
                <a:gd name="connsiteX3" fmla="*/ 912096 w 1068585"/>
                <a:gd name="connsiteY3" fmla="*/ 156492 h 1068585"/>
                <a:gd name="connsiteX4" fmla="*/ 1068586 w 1068585"/>
                <a:gd name="connsiteY4" fmla="*/ 534295 h 1068585"/>
                <a:gd name="connsiteX5" fmla="*/ 912095 w 1068585"/>
                <a:gd name="connsiteY5" fmla="*/ 912097 h 1068585"/>
                <a:gd name="connsiteX6" fmla="*/ 534293 w 1068585"/>
                <a:gd name="connsiteY6" fmla="*/ 1068588 h 1068585"/>
                <a:gd name="connsiteX7" fmla="*/ 156491 w 1068585"/>
                <a:gd name="connsiteY7" fmla="*/ 912097 h 1068585"/>
                <a:gd name="connsiteX8" fmla="*/ 1 w 1068585"/>
                <a:gd name="connsiteY8" fmla="*/ 534295 h 1068585"/>
                <a:gd name="connsiteX9" fmla="*/ 0 w 1068585"/>
                <a:gd name="connsiteY9" fmla="*/ 534293 h 106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8585" h="1068585">
                  <a:moveTo>
                    <a:pt x="0" y="534293"/>
                  </a:moveTo>
                  <a:cubicBezTo>
                    <a:pt x="0" y="392590"/>
                    <a:pt x="56292" y="256690"/>
                    <a:pt x="156491" y="156491"/>
                  </a:cubicBezTo>
                  <a:cubicBezTo>
                    <a:pt x="256691" y="56292"/>
                    <a:pt x="392590" y="1"/>
                    <a:pt x="534294" y="1"/>
                  </a:cubicBezTo>
                  <a:cubicBezTo>
                    <a:pt x="675997" y="1"/>
                    <a:pt x="811897" y="56293"/>
                    <a:pt x="912096" y="156492"/>
                  </a:cubicBezTo>
                  <a:cubicBezTo>
                    <a:pt x="1012295" y="256692"/>
                    <a:pt x="1068586" y="392591"/>
                    <a:pt x="1068586" y="534295"/>
                  </a:cubicBezTo>
                  <a:cubicBezTo>
                    <a:pt x="1068586" y="675998"/>
                    <a:pt x="1012295" y="811898"/>
                    <a:pt x="912095" y="912097"/>
                  </a:cubicBezTo>
                  <a:cubicBezTo>
                    <a:pt x="811896" y="1012296"/>
                    <a:pt x="675996" y="1068588"/>
                    <a:pt x="534293" y="1068588"/>
                  </a:cubicBezTo>
                  <a:cubicBezTo>
                    <a:pt x="392590" y="1068588"/>
                    <a:pt x="256690" y="1012296"/>
                    <a:pt x="156491" y="912097"/>
                  </a:cubicBezTo>
                  <a:cubicBezTo>
                    <a:pt x="56292" y="811898"/>
                    <a:pt x="0" y="675998"/>
                    <a:pt x="1" y="534295"/>
                  </a:cubicBezTo>
                  <a:cubicBezTo>
                    <a:pt x="1" y="534294"/>
                    <a:pt x="0" y="534294"/>
                    <a:pt x="0" y="534293"/>
                  </a:cubicBezTo>
                  <a:close/>
                </a:path>
              </a:pathLst>
            </a:cu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5951" tIns="245951" rIns="245951" bIns="245951" numCol="1" spcCol="1270" anchor="ctr" anchorCtr="0">
              <a:noAutofit/>
            </a:bodyPr>
            <a:lstStyle/>
            <a:p>
              <a:pPr algn="ctr" defTabSz="978072">
                <a:lnSpc>
                  <a:spcPct val="90000"/>
                </a:lnSpc>
                <a:spcAft>
                  <a:spcPct val="35000"/>
                </a:spcAft>
              </a:pPr>
              <a:endParaRPr lang="en-US" sz="2200" dirty="0">
                <a:solidFill>
                  <a:srgbClr val="FFFFFF"/>
                </a:solidFill>
              </a:endParaRPr>
            </a:p>
          </p:txBody>
        </p:sp>
        <p:sp>
          <p:nvSpPr>
            <p:cNvPr id="53" name="Oval 8"/>
            <p:cNvSpPr>
              <a:spLocks noChangeArrowheads="1"/>
            </p:cNvSpPr>
            <p:nvPr/>
          </p:nvSpPr>
          <p:spPr bwMode="auto">
            <a:xfrm>
              <a:off x="6981826" y="4879975"/>
              <a:ext cx="1350963" cy="1350963"/>
            </a:xfrm>
            <a:prstGeom prst="ellipse">
              <a:avLst/>
            </a:prstGeom>
            <a:grpFill/>
            <a:ln>
              <a:noFill/>
            </a:ln>
          </p:spPr>
          <p:txBody>
            <a:bodyPr vert="horz" wrap="square" lIns="91456" tIns="45728" rIns="91456" bIns="45728" numCol="1" anchor="t" anchorCtr="0" compatLnSpc="1">
              <a:prstTxWarp prst="textNoShape">
                <a:avLst/>
              </a:prstTxWarp>
            </a:bodyPr>
            <a:lstStyle/>
            <a:p>
              <a:endParaRPr lang="zh-CN" altLang="en-US"/>
            </a:p>
          </p:txBody>
        </p:sp>
        <p:sp>
          <p:nvSpPr>
            <p:cNvPr id="54" name="Rectangle 50"/>
            <p:cNvSpPr/>
            <p:nvPr/>
          </p:nvSpPr>
          <p:spPr>
            <a:xfrm>
              <a:off x="7244429" y="5154018"/>
              <a:ext cx="760892" cy="738835"/>
            </a:xfrm>
            <a:prstGeom prst="rect">
              <a:avLst/>
            </a:prstGeom>
            <a:grpFill/>
          </p:spPr>
          <p:txBody>
            <a:bodyPr wrap="none" lIns="0" tIns="0" rIns="0" bIns="0">
              <a:spAutoFit/>
            </a:bodyPr>
            <a:lstStyle/>
            <a:p>
              <a:pPr algn="r" defTabSz="1031806"/>
              <a:r>
                <a:rPr lang="en-US" altLang="zh-CN" sz="3601" b="1" dirty="0">
                  <a:gradFill>
                    <a:gsLst>
                      <a:gs pos="0">
                        <a:schemeClr val="bg1"/>
                      </a:gs>
                      <a:gs pos="100000">
                        <a:schemeClr val="bg1"/>
                      </a:gs>
                    </a:gsLst>
                    <a:lin ang="5400000" scaled="1"/>
                  </a:gradFill>
                  <a:latin typeface="方正细黑一简体" panose="02010601030101010101" pitchFamily="2" charset="-122"/>
                  <a:ea typeface="方正细黑一简体" panose="02010601030101010101" pitchFamily="2" charset="-122"/>
                </a:rPr>
                <a:t>04</a:t>
              </a:r>
              <a:endParaRPr lang="en-US" sz="3601" b="1" dirty="0">
                <a:gradFill>
                  <a:gsLst>
                    <a:gs pos="0">
                      <a:schemeClr val="bg1"/>
                    </a:gs>
                    <a:gs pos="100000">
                      <a:schemeClr val="bg1"/>
                    </a:gs>
                  </a:gsLst>
                  <a:lin ang="5400000" scaled="1"/>
                </a:gradFill>
                <a:latin typeface="方正细黑一简体" panose="02010601030101010101" pitchFamily="2" charset="-122"/>
                <a:ea typeface="方正细黑一简体" panose="02010601030101010101" pitchFamily="2" charset="-122"/>
              </a:endParaRPr>
            </a:p>
          </p:txBody>
        </p:sp>
      </p:grpSp>
    </p:spTree>
    <p:extLst>
      <p:ext uri="{BB962C8B-B14F-4D97-AF65-F5344CB8AC3E}">
        <p14:creationId xmlns:p14="http://schemas.microsoft.com/office/powerpoint/2010/main" val="355642465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1+#ppt_w/2"/>
                                          </p:val>
                                        </p:tav>
                                        <p:tav tm="100000">
                                          <p:val>
                                            <p:strVal val="#ppt_x"/>
                                          </p:val>
                                        </p:tav>
                                      </p:tavLst>
                                    </p:anim>
                                    <p:anim calcmode="lin" valueType="num">
                                      <p:cBhvr additive="base">
                                        <p:cTn id="12" dur="500" fill="hold"/>
                                        <p:tgtEl>
                                          <p:spTgt spid="21"/>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0-#ppt_w/2"/>
                                          </p:val>
                                        </p:tav>
                                        <p:tav tm="100000">
                                          <p:val>
                                            <p:strVal val="#ppt_x"/>
                                          </p:val>
                                        </p:tav>
                                      </p:tavLst>
                                    </p:anim>
                                    <p:anim calcmode="lin" valueType="num">
                                      <p:cBhvr additive="base">
                                        <p:cTn id="16" dur="500" fill="hold"/>
                                        <p:tgtEl>
                                          <p:spTgt spid="18"/>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1+#ppt_w/2"/>
                                          </p:val>
                                        </p:tav>
                                        <p:tav tm="100000">
                                          <p:val>
                                            <p:strVal val="#ppt_x"/>
                                          </p:val>
                                        </p:tav>
                                      </p:tavLst>
                                    </p:anim>
                                    <p:anim calcmode="lin" valueType="num">
                                      <p:cBhvr additive="base">
                                        <p:cTn id="20" dur="500" fill="hold"/>
                                        <p:tgtEl>
                                          <p:spTgt spid="24"/>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par>
                                <p:cTn id="25" presetID="10"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10"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par>
                                <p:cTn id="31" presetID="10"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par>
                          <p:cTn id="34" fill="hold">
                            <p:stCondLst>
                              <p:cond delay="1000"/>
                            </p:stCondLst>
                            <p:childTnLst>
                              <p:par>
                                <p:cTn id="35" presetID="2" presetClass="entr" presetSubtype="8"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0-#ppt_w/2"/>
                                          </p:val>
                                        </p:tav>
                                        <p:tav tm="100000">
                                          <p:val>
                                            <p:strVal val="#ppt_x"/>
                                          </p:val>
                                        </p:tav>
                                      </p:tavLst>
                                    </p:anim>
                                    <p:anim calcmode="lin" valueType="num">
                                      <p:cBhvr additive="base">
                                        <p:cTn id="38" dur="500" fill="hold"/>
                                        <p:tgtEl>
                                          <p:spTgt spid="12"/>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0-#ppt_w/2"/>
                                          </p:val>
                                        </p:tav>
                                        <p:tav tm="100000">
                                          <p:val>
                                            <p:strVal val="#ppt_x"/>
                                          </p:val>
                                        </p:tav>
                                      </p:tavLst>
                                    </p:anim>
                                    <p:anim calcmode="lin" valueType="num">
                                      <p:cBhvr additive="base">
                                        <p:cTn id="42" dur="500" fill="hold"/>
                                        <p:tgtEl>
                                          <p:spTgt spid="9"/>
                                        </p:tgtEl>
                                        <p:attrNameLst>
                                          <p:attrName>ppt_y</p:attrName>
                                        </p:attrNameLst>
                                      </p:cBhvr>
                                      <p:tavLst>
                                        <p:tav tm="0">
                                          <p:val>
                                            <p:strVal val="#ppt_y"/>
                                          </p:val>
                                        </p:tav>
                                        <p:tav tm="100000">
                                          <p:val>
                                            <p:strVal val="#ppt_y"/>
                                          </p:val>
                                        </p:tav>
                                      </p:tavLst>
                                    </p:anim>
                                  </p:childTnLst>
                                </p:cTn>
                              </p:par>
                              <p:par>
                                <p:cTn id="43" presetID="2" presetClass="entr" presetSubtype="2"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fill="hold"/>
                                        <p:tgtEl>
                                          <p:spTgt spid="7"/>
                                        </p:tgtEl>
                                        <p:attrNameLst>
                                          <p:attrName>ppt_x</p:attrName>
                                        </p:attrNameLst>
                                      </p:cBhvr>
                                      <p:tavLst>
                                        <p:tav tm="0">
                                          <p:val>
                                            <p:strVal val="1+#ppt_w/2"/>
                                          </p:val>
                                        </p:tav>
                                        <p:tav tm="100000">
                                          <p:val>
                                            <p:strVal val="#ppt_x"/>
                                          </p:val>
                                        </p:tav>
                                      </p:tavLst>
                                    </p:anim>
                                    <p:anim calcmode="lin" valueType="num">
                                      <p:cBhvr additive="base">
                                        <p:cTn id="46" dur="500" fill="hold"/>
                                        <p:tgtEl>
                                          <p:spTgt spid="7"/>
                                        </p:tgtEl>
                                        <p:attrNameLst>
                                          <p:attrName>ppt_y</p:attrName>
                                        </p:attrNameLst>
                                      </p:cBhvr>
                                      <p:tavLst>
                                        <p:tav tm="0">
                                          <p:val>
                                            <p:strVal val="#ppt_y"/>
                                          </p:val>
                                        </p:tav>
                                        <p:tav tm="100000">
                                          <p:val>
                                            <p:strVal val="#ppt_y"/>
                                          </p:val>
                                        </p:tav>
                                      </p:tavLst>
                                    </p:anim>
                                  </p:childTnLst>
                                </p:cTn>
                              </p:par>
                              <p:par>
                                <p:cTn id="47" presetID="2" presetClass="entr" presetSubtype="2" fill="hold" nodeType="with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500" fill="hold"/>
                                        <p:tgtEl>
                                          <p:spTgt spid="6"/>
                                        </p:tgtEl>
                                        <p:attrNameLst>
                                          <p:attrName>ppt_x</p:attrName>
                                        </p:attrNameLst>
                                      </p:cBhvr>
                                      <p:tavLst>
                                        <p:tav tm="0">
                                          <p:val>
                                            <p:strVal val="1+#ppt_w/2"/>
                                          </p:val>
                                        </p:tav>
                                        <p:tav tm="100000">
                                          <p:val>
                                            <p:strVal val="#ppt_x"/>
                                          </p:val>
                                        </p:tav>
                                      </p:tavLst>
                                    </p:anim>
                                    <p:anim calcmode="lin" valueType="num">
                                      <p:cBhvr additive="base">
                                        <p:cTn id="50"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8"/>
          <p:cNvGrpSpPr/>
          <p:nvPr/>
        </p:nvGrpSpPr>
        <p:grpSpPr>
          <a:xfrm>
            <a:off x="3091858" y="2494152"/>
            <a:ext cx="4309620" cy="638286"/>
            <a:chOff x="2822576" y="3382963"/>
            <a:chExt cx="5745163" cy="850900"/>
          </a:xfrm>
          <a:solidFill>
            <a:schemeClr val="accent1"/>
          </a:solidFill>
        </p:grpSpPr>
        <p:sp>
          <p:nvSpPr>
            <p:cNvPr id="10" name="Freeform 5"/>
            <p:cNvSpPr>
              <a:spLocks/>
            </p:cNvSpPr>
            <p:nvPr/>
          </p:nvSpPr>
          <p:spPr bwMode="auto">
            <a:xfrm>
              <a:off x="2951164" y="3709988"/>
              <a:ext cx="5616575" cy="230187"/>
            </a:xfrm>
            <a:custGeom>
              <a:avLst/>
              <a:gdLst>
                <a:gd name="T0" fmla="*/ 171 w 174"/>
                <a:gd name="T1" fmla="*/ 7 h 7"/>
                <a:gd name="T2" fmla="*/ 3 w 174"/>
                <a:gd name="T3" fmla="*/ 7 h 7"/>
                <a:gd name="T4" fmla="*/ 0 w 174"/>
                <a:gd name="T5" fmla="*/ 3 h 7"/>
                <a:gd name="T6" fmla="*/ 3 w 174"/>
                <a:gd name="T7" fmla="*/ 0 h 7"/>
                <a:gd name="T8" fmla="*/ 171 w 174"/>
                <a:gd name="T9" fmla="*/ 0 h 7"/>
                <a:gd name="T10" fmla="*/ 174 w 174"/>
                <a:gd name="T11" fmla="*/ 3 h 7"/>
                <a:gd name="T12" fmla="*/ 171 w 17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74" h="7">
                  <a:moveTo>
                    <a:pt x="171" y="7"/>
                  </a:moveTo>
                  <a:cubicBezTo>
                    <a:pt x="3" y="7"/>
                    <a:pt x="3" y="7"/>
                    <a:pt x="3" y="7"/>
                  </a:cubicBezTo>
                  <a:cubicBezTo>
                    <a:pt x="1" y="7"/>
                    <a:pt x="0" y="5"/>
                    <a:pt x="0" y="3"/>
                  </a:cubicBezTo>
                  <a:cubicBezTo>
                    <a:pt x="0" y="1"/>
                    <a:pt x="1" y="0"/>
                    <a:pt x="3" y="0"/>
                  </a:cubicBezTo>
                  <a:cubicBezTo>
                    <a:pt x="171" y="0"/>
                    <a:pt x="171" y="0"/>
                    <a:pt x="171" y="0"/>
                  </a:cubicBezTo>
                  <a:cubicBezTo>
                    <a:pt x="173" y="0"/>
                    <a:pt x="174" y="1"/>
                    <a:pt x="174" y="3"/>
                  </a:cubicBezTo>
                  <a:cubicBezTo>
                    <a:pt x="174" y="5"/>
                    <a:pt x="173" y="7"/>
                    <a:pt x="171"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56" tIns="45728" rIns="91456" bIns="45728" numCol="1" anchor="t" anchorCtr="0" compatLnSpc="1">
              <a:prstTxWarp prst="textNoShape">
                <a:avLst/>
              </a:prstTxWarp>
            </a:bodyPr>
            <a:lstStyle/>
            <a:p>
              <a:endParaRPr lang="zh-CN" altLang="en-US"/>
            </a:p>
          </p:txBody>
        </p:sp>
        <p:sp>
          <p:nvSpPr>
            <p:cNvPr id="11" name="Freeform 14"/>
            <p:cNvSpPr>
              <a:spLocks/>
            </p:cNvSpPr>
            <p:nvPr/>
          </p:nvSpPr>
          <p:spPr bwMode="auto">
            <a:xfrm>
              <a:off x="2822576" y="3382963"/>
              <a:ext cx="515938" cy="850900"/>
            </a:xfrm>
            <a:custGeom>
              <a:avLst/>
              <a:gdLst>
                <a:gd name="T0" fmla="*/ 13 w 16"/>
                <a:gd name="T1" fmla="*/ 26 h 26"/>
                <a:gd name="T2" fmla="*/ 11 w 16"/>
                <a:gd name="T3" fmla="*/ 25 h 26"/>
                <a:gd name="T4" fmla="*/ 1 w 16"/>
                <a:gd name="T5" fmla="*/ 16 h 26"/>
                <a:gd name="T6" fmla="*/ 1 w 16"/>
                <a:gd name="T7" fmla="*/ 11 h 26"/>
                <a:gd name="T8" fmla="*/ 11 w 16"/>
                <a:gd name="T9" fmla="*/ 2 h 26"/>
                <a:gd name="T10" fmla="*/ 15 w 16"/>
                <a:gd name="T11" fmla="*/ 2 h 26"/>
                <a:gd name="T12" fmla="*/ 15 w 16"/>
                <a:gd name="T13" fmla="*/ 6 h 26"/>
                <a:gd name="T14" fmla="*/ 8 w 16"/>
                <a:gd name="T15" fmla="*/ 13 h 26"/>
                <a:gd name="T16" fmla="*/ 15 w 16"/>
                <a:gd name="T17" fmla="*/ 21 h 26"/>
                <a:gd name="T18" fmla="*/ 15 w 16"/>
                <a:gd name="T19" fmla="*/ 25 h 26"/>
                <a:gd name="T20" fmla="*/ 13 w 16"/>
                <a:gd name="T21"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6">
                  <a:moveTo>
                    <a:pt x="13" y="26"/>
                  </a:moveTo>
                  <a:cubicBezTo>
                    <a:pt x="12" y="26"/>
                    <a:pt x="11" y="26"/>
                    <a:pt x="11" y="25"/>
                  </a:cubicBezTo>
                  <a:cubicBezTo>
                    <a:pt x="1" y="16"/>
                    <a:pt x="1" y="16"/>
                    <a:pt x="1" y="16"/>
                  </a:cubicBezTo>
                  <a:cubicBezTo>
                    <a:pt x="0" y="14"/>
                    <a:pt x="0" y="12"/>
                    <a:pt x="1" y="11"/>
                  </a:cubicBezTo>
                  <a:cubicBezTo>
                    <a:pt x="11" y="2"/>
                    <a:pt x="11" y="2"/>
                    <a:pt x="11" y="2"/>
                  </a:cubicBezTo>
                  <a:cubicBezTo>
                    <a:pt x="12" y="0"/>
                    <a:pt x="14" y="0"/>
                    <a:pt x="15" y="2"/>
                  </a:cubicBezTo>
                  <a:cubicBezTo>
                    <a:pt x="16" y="3"/>
                    <a:pt x="16" y="5"/>
                    <a:pt x="15" y="6"/>
                  </a:cubicBezTo>
                  <a:cubicBezTo>
                    <a:pt x="8" y="13"/>
                    <a:pt x="8" y="13"/>
                    <a:pt x="8" y="13"/>
                  </a:cubicBezTo>
                  <a:cubicBezTo>
                    <a:pt x="15" y="21"/>
                    <a:pt x="15" y="21"/>
                    <a:pt x="15" y="21"/>
                  </a:cubicBezTo>
                  <a:cubicBezTo>
                    <a:pt x="16" y="22"/>
                    <a:pt x="16" y="24"/>
                    <a:pt x="15" y="25"/>
                  </a:cubicBezTo>
                  <a:cubicBezTo>
                    <a:pt x="14" y="26"/>
                    <a:pt x="14" y="26"/>
                    <a:pt x="13"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56" tIns="45728" rIns="91456" bIns="45728" numCol="1" anchor="t" anchorCtr="0" compatLnSpc="1">
              <a:prstTxWarp prst="textNoShape">
                <a:avLst/>
              </a:prstTxWarp>
            </a:bodyPr>
            <a:lstStyle/>
            <a:p>
              <a:endParaRPr lang="zh-CN" altLang="en-US"/>
            </a:p>
          </p:txBody>
        </p:sp>
      </p:grpSp>
      <p:grpSp>
        <p:nvGrpSpPr>
          <p:cNvPr id="3" name="组合 11"/>
          <p:cNvGrpSpPr/>
          <p:nvPr/>
        </p:nvGrpSpPr>
        <p:grpSpPr>
          <a:xfrm>
            <a:off x="3987363" y="1954705"/>
            <a:ext cx="3511764" cy="957429"/>
            <a:chOff x="4016376" y="2663825"/>
            <a:chExt cx="4681538" cy="1276350"/>
          </a:xfrm>
          <a:solidFill>
            <a:schemeClr val="accent4"/>
          </a:solidFill>
        </p:grpSpPr>
        <p:sp>
          <p:nvSpPr>
            <p:cNvPr id="13" name="Freeform 6"/>
            <p:cNvSpPr>
              <a:spLocks/>
            </p:cNvSpPr>
            <p:nvPr/>
          </p:nvSpPr>
          <p:spPr bwMode="auto">
            <a:xfrm>
              <a:off x="4178301" y="2728913"/>
              <a:ext cx="4519613" cy="1211262"/>
            </a:xfrm>
            <a:custGeom>
              <a:avLst/>
              <a:gdLst>
                <a:gd name="T0" fmla="*/ 137 w 140"/>
                <a:gd name="T1" fmla="*/ 37 h 37"/>
                <a:gd name="T2" fmla="*/ 29 w 140"/>
                <a:gd name="T3" fmla="*/ 37 h 37"/>
                <a:gd name="T4" fmla="*/ 13 w 140"/>
                <a:gd name="T5" fmla="*/ 27 h 37"/>
                <a:gd name="T6" fmla="*/ 1 w 140"/>
                <a:gd name="T7" fmla="*/ 5 h 37"/>
                <a:gd name="T8" fmla="*/ 2 w 140"/>
                <a:gd name="T9" fmla="*/ 0 h 37"/>
                <a:gd name="T10" fmla="*/ 7 w 140"/>
                <a:gd name="T11" fmla="*/ 2 h 37"/>
                <a:gd name="T12" fmla="*/ 19 w 140"/>
                <a:gd name="T13" fmla="*/ 24 h 37"/>
                <a:gd name="T14" fmla="*/ 29 w 140"/>
                <a:gd name="T15" fmla="*/ 30 h 37"/>
                <a:gd name="T16" fmla="*/ 137 w 140"/>
                <a:gd name="T17" fmla="*/ 30 h 37"/>
                <a:gd name="T18" fmla="*/ 140 w 140"/>
                <a:gd name="T19" fmla="*/ 33 h 37"/>
                <a:gd name="T20" fmla="*/ 137 w 140"/>
                <a:gd name="T21"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0" h="37">
                  <a:moveTo>
                    <a:pt x="137" y="37"/>
                  </a:moveTo>
                  <a:cubicBezTo>
                    <a:pt x="29" y="37"/>
                    <a:pt x="29" y="37"/>
                    <a:pt x="29" y="37"/>
                  </a:cubicBezTo>
                  <a:cubicBezTo>
                    <a:pt x="22" y="37"/>
                    <a:pt x="16" y="33"/>
                    <a:pt x="13" y="27"/>
                  </a:cubicBezTo>
                  <a:cubicBezTo>
                    <a:pt x="1" y="5"/>
                    <a:pt x="1" y="5"/>
                    <a:pt x="1" y="5"/>
                  </a:cubicBezTo>
                  <a:cubicBezTo>
                    <a:pt x="0" y="4"/>
                    <a:pt x="1" y="1"/>
                    <a:pt x="2" y="0"/>
                  </a:cubicBezTo>
                  <a:cubicBezTo>
                    <a:pt x="4" y="0"/>
                    <a:pt x="6" y="0"/>
                    <a:pt x="7" y="2"/>
                  </a:cubicBezTo>
                  <a:cubicBezTo>
                    <a:pt x="19" y="24"/>
                    <a:pt x="19" y="24"/>
                    <a:pt x="19" y="24"/>
                  </a:cubicBezTo>
                  <a:cubicBezTo>
                    <a:pt x="21" y="28"/>
                    <a:pt x="25" y="30"/>
                    <a:pt x="29" y="30"/>
                  </a:cubicBezTo>
                  <a:cubicBezTo>
                    <a:pt x="137" y="30"/>
                    <a:pt x="137" y="30"/>
                    <a:pt x="137" y="30"/>
                  </a:cubicBezTo>
                  <a:cubicBezTo>
                    <a:pt x="139" y="30"/>
                    <a:pt x="140" y="32"/>
                    <a:pt x="140" y="33"/>
                  </a:cubicBezTo>
                  <a:cubicBezTo>
                    <a:pt x="140" y="35"/>
                    <a:pt x="139" y="37"/>
                    <a:pt x="137"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56" tIns="45728" rIns="91456" bIns="45728" numCol="1" anchor="t" anchorCtr="0" compatLnSpc="1">
              <a:prstTxWarp prst="textNoShape">
                <a:avLst/>
              </a:prstTxWarp>
            </a:bodyPr>
            <a:lstStyle/>
            <a:p>
              <a:endParaRPr lang="zh-CN" altLang="en-US"/>
            </a:p>
          </p:txBody>
        </p:sp>
        <p:sp>
          <p:nvSpPr>
            <p:cNvPr id="14" name="Freeform 8"/>
            <p:cNvSpPr>
              <a:spLocks/>
            </p:cNvSpPr>
            <p:nvPr/>
          </p:nvSpPr>
          <p:spPr bwMode="auto">
            <a:xfrm>
              <a:off x="4016376" y="2663825"/>
              <a:ext cx="839788" cy="654050"/>
            </a:xfrm>
            <a:custGeom>
              <a:avLst/>
              <a:gdLst>
                <a:gd name="T0" fmla="*/ 3 w 26"/>
                <a:gd name="T1" fmla="*/ 20 h 20"/>
                <a:gd name="T2" fmla="*/ 2 w 26"/>
                <a:gd name="T3" fmla="*/ 20 h 20"/>
                <a:gd name="T4" fmla="*/ 1 w 26"/>
                <a:gd name="T5" fmla="*/ 16 h 20"/>
                <a:gd name="T6" fmla="*/ 6 w 26"/>
                <a:gd name="T7" fmla="*/ 2 h 20"/>
                <a:gd name="T8" fmla="*/ 10 w 26"/>
                <a:gd name="T9" fmla="*/ 0 h 20"/>
                <a:gd name="T10" fmla="*/ 24 w 26"/>
                <a:gd name="T11" fmla="*/ 5 h 20"/>
                <a:gd name="T12" fmla="*/ 25 w 26"/>
                <a:gd name="T13" fmla="*/ 9 h 20"/>
                <a:gd name="T14" fmla="*/ 22 w 26"/>
                <a:gd name="T15" fmla="*/ 11 h 20"/>
                <a:gd name="T16" fmla="*/ 10 w 26"/>
                <a:gd name="T17" fmla="*/ 7 h 20"/>
                <a:gd name="T18" fmla="*/ 6 w 26"/>
                <a:gd name="T19" fmla="*/ 18 h 20"/>
                <a:gd name="T20" fmla="*/ 3 w 26"/>
                <a:gd name="T21"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20">
                  <a:moveTo>
                    <a:pt x="3" y="20"/>
                  </a:moveTo>
                  <a:cubicBezTo>
                    <a:pt x="3" y="20"/>
                    <a:pt x="3" y="20"/>
                    <a:pt x="2" y="20"/>
                  </a:cubicBezTo>
                  <a:cubicBezTo>
                    <a:pt x="1" y="19"/>
                    <a:pt x="0" y="18"/>
                    <a:pt x="1" y="16"/>
                  </a:cubicBezTo>
                  <a:cubicBezTo>
                    <a:pt x="6" y="2"/>
                    <a:pt x="6" y="2"/>
                    <a:pt x="6" y="2"/>
                  </a:cubicBezTo>
                  <a:cubicBezTo>
                    <a:pt x="6" y="1"/>
                    <a:pt x="8" y="0"/>
                    <a:pt x="10" y="0"/>
                  </a:cubicBezTo>
                  <a:cubicBezTo>
                    <a:pt x="24" y="5"/>
                    <a:pt x="24" y="5"/>
                    <a:pt x="24" y="5"/>
                  </a:cubicBezTo>
                  <a:cubicBezTo>
                    <a:pt x="25" y="6"/>
                    <a:pt x="26" y="8"/>
                    <a:pt x="25" y="9"/>
                  </a:cubicBezTo>
                  <a:cubicBezTo>
                    <a:pt x="25" y="11"/>
                    <a:pt x="23" y="12"/>
                    <a:pt x="22" y="11"/>
                  </a:cubicBezTo>
                  <a:cubicBezTo>
                    <a:pt x="10" y="7"/>
                    <a:pt x="10" y="7"/>
                    <a:pt x="10" y="7"/>
                  </a:cubicBezTo>
                  <a:cubicBezTo>
                    <a:pt x="6" y="18"/>
                    <a:pt x="6" y="18"/>
                    <a:pt x="6" y="18"/>
                  </a:cubicBezTo>
                  <a:cubicBezTo>
                    <a:pt x="6" y="19"/>
                    <a:pt x="5" y="20"/>
                    <a:pt x="3"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56" tIns="45728" rIns="91456" bIns="45728" numCol="1" anchor="t" anchorCtr="0" compatLnSpc="1">
              <a:prstTxWarp prst="textNoShape">
                <a:avLst/>
              </a:prstTxWarp>
            </a:bodyPr>
            <a:lstStyle/>
            <a:p>
              <a:endParaRPr lang="zh-CN" altLang="en-US"/>
            </a:p>
          </p:txBody>
        </p:sp>
      </p:grpSp>
      <p:grpSp>
        <p:nvGrpSpPr>
          <p:cNvPr id="4" name="组合 14"/>
          <p:cNvGrpSpPr/>
          <p:nvPr/>
        </p:nvGrpSpPr>
        <p:grpSpPr>
          <a:xfrm>
            <a:off x="5125799" y="1610555"/>
            <a:ext cx="2420961" cy="1301579"/>
            <a:chOff x="5534026" y="2205038"/>
            <a:chExt cx="3227388" cy="1735137"/>
          </a:xfrm>
          <a:solidFill>
            <a:schemeClr val="accent2"/>
          </a:solidFill>
        </p:grpSpPr>
        <p:sp>
          <p:nvSpPr>
            <p:cNvPr id="16" name="Freeform 9"/>
            <p:cNvSpPr>
              <a:spLocks/>
            </p:cNvSpPr>
            <p:nvPr/>
          </p:nvSpPr>
          <p:spPr bwMode="auto">
            <a:xfrm>
              <a:off x="5695951" y="2271713"/>
              <a:ext cx="3065463" cy="1668462"/>
            </a:xfrm>
            <a:custGeom>
              <a:avLst/>
              <a:gdLst>
                <a:gd name="T0" fmla="*/ 92 w 95"/>
                <a:gd name="T1" fmla="*/ 51 h 51"/>
                <a:gd name="T2" fmla="*/ 36 w 95"/>
                <a:gd name="T3" fmla="*/ 51 h 51"/>
                <a:gd name="T4" fmla="*/ 20 w 95"/>
                <a:gd name="T5" fmla="*/ 41 h 51"/>
                <a:gd name="T6" fmla="*/ 1 w 95"/>
                <a:gd name="T7" fmla="*/ 6 h 51"/>
                <a:gd name="T8" fmla="*/ 2 w 95"/>
                <a:gd name="T9" fmla="*/ 1 h 51"/>
                <a:gd name="T10" fmla="*/ 7 w 95"/>
                <a:gd name="T11" fmla="*/ 3 h 51"/>
                <a:gd name="T12" fmla="*/ 26 w 95"/>
                <a:gd name="T13" fmla="*/ 38 h 51"/>
                <a:gd name="T14" fmla="*/ 36 w 95"/>
                <a:gd name="T15" fmla="*/ 44 h 51"/>
                <a:gd name="T16" fmla="*/ 92 w 95"/>
                <a:gd name="T17" fmla="*/ 44 h 51"/>
                <a:gd name="T18" fmla="*/ 95 w 95"/>
                <a:gd name="T19" fmla="*/ 47 h 51"/>
                <a:gd name="T20" fmla="*/ 92 w 95"/>
                <a:gd name="T21"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5" h="51">
                  <a:moveTo>
                    <a:pt x="92" y="51"/>
                  </a:moveTo>
                  <a:cubicBezTo>
                    <a:pt x="36" y="51"/>
                    <a:pt x="36" y="51"/>
                    <a:pt x="36" y="51"/>
                  </a:cubicBezTo>
                  <a:cubicBezTo>
                    <a:pt x="29" y="51"/>
                    <a:pt x="23" y="47"/>
                    <a:pt x="20" y="41"/>
                  </a:cubicBezTo>
                  <a:cubicBezTo>
                    <a:pt x="1" y="6"/>
                    <a:pt x="1" y="6"/>
                    <a:pt x="1" y="6"/>
                  </a:cubicBezTo>
                  <a:cubicBezTo>
                    <a:pt x="0" y="4"/>
                    <a:pt x="0" y="2"/>
                    <a:pt x="2" y="1"/>
                  </a:cubicBezTo>
                  <a:cubicBezTo>
                    <a:pt x="4" y="0"/>
                    <a:pt x="6" y="1"/>
                    <a:pt x="7" y="3"/>
                  </a:cubicBezTo>
                  <a:cubicBezTo>
                    <a:pt x="26" y="38"/>
                    <a:pt x="26" y="38"/>
                    <a:pt x="26" y="38"/>
                  </a:cubicBezTo>
                  <a:cubicBezTo>
                    <a:pt x="28" y="42"/>
                    <a:pt x="32" y="44"/>
                    <a:pt x="36" y="44"/>
                  </a:cubicBezTo>
                  <a:cubicBezTo>
                    <a:pt x="92" y="44"/>
                    <a:pt x="92" y="44"/>
                    <a:pt x="92" y="44"/>
                  </a:cubicBezTo>
                  <a:cubicBezTo>
                    <a:pt x="94" y="44"/>
                    <a:pt x="95" y="46"/>
                    <a:pt x="95" y="47"/>
                  </a:cubicBezTo>
                  <a:cubicBezTo>
                    <a:pt x="95" y="49"/>
                    <a:pt x="94" y="51"/>
                    <a:pt x="92"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56" tIns="45728" rIns="91456" bIns="45728" numCol="1" anchor="t" anchorCtr="0" compatLnSpc="1">
              <a:prstTxWarp prst="textNoShape">
                <a:avLst/>
              </a:prstTxWarp>
            </a:bodyPr>
            <a:lstStyle/>
            <a:p>
              <a:endParaRPr lang="zh-CN" altLang="en-US"/>
            </a:p>
          </p:txBody>
        </p:sp>
        <p:sp>
          <p:nvSpPr>
            <p:cNvPr id="17" name="Freeform 10"/>
            <p:cNvSpPr>
              <a:spLocks/>
            </p:cNvSpPr>
            <p:nvPr/>
          </p:nvSpPr>
          <p:spPr bwMode="auto">
            <a:xfrm>
              <a:off x="5534026" y="2205038"/>
              <a:ext cx="806450" cy="687387"/>
            </a:xfrm>
            <a:custGeom>
              <a:avLst/>
              <a:gdLst>
                <a:gd name="T0" fmla="*/ 3 w 25"/>
                <a:gd name="T1" fmla="*/ 21 h 21"/>
                <a:gd name="T2" fmla="*/ 2 w 25"/>
                <a:gd name="T3" fmla="*/ 21 h 21"/>
                <a:gd name="T4" fmla="*/ 0 w 25"/>
                <a:gd name="T5" fmla="*/ 17 h 21"/>
                <a:gd name="T6" fmla="*/ 5 w 25"/>
                <a:gd name="T7" fmla="*/ 3 h 21"/>
                <a:gd name="T8" fmla="*/ 9 w 25"/>
                <a:gd name="T9" fmla="*/ 1 h 21"/>
                <a:gd name="T10" fmla="*/ 23 w 25"/>
                <a:gd name="T11" fmla="*/ 6 h 21"/>
                <a:gd name="T12" fmla="*/ 25 w 25"/>
                <a:gd name="T13" fmla="*/ 10 h 21"/>
                <a:gd name="T14" fmla="*/ 21 w 25"/>
                <a:gd name="T15" fmla="*/ 12 h 21"/>
                <a:gd name="T16" fmla="*/ 10 w 25"/>
                <a:gd name="T17" fmla="*/ 8 h 21"/>
                <a:gd name="T18" fmla="*/ 6 w 25"/>
                <a:gd name="T19" fmla="*/ 19 h 21"/>
                <a:gd name="T20" fmla="*/ 3 w 25"/>
                <a:gd name="T21"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21">
                  <a:moveTo>
                    <a:pt x="3" y="21"/>
                  </a:moveTo>
                  <a:cubicBezTo>
                    <a:pt x="3" y="21"/>
                    <a:pt x="2" y="21"/>
                    <a:pt x="2" y="21"/>
                  </a:cubicBezTo>
                  <a:cubicBezTo>
                    <a:pt x="0" y="20"/>
                    <a:pt x="0" y="18"/>
                    <a:pt x="0" y="17"/>
                  </a:cubicBezTo>
                  <a:cubicBezTo>
                    <a:pt x="5" y="3"/>
                    <a:pt x="5" y="3"/>
                    <a:pt x="5" y="3"/>
                  </a:cubicBezTo>
                  <a:cubicBezTo>
                    <a:pt x="6" y="1"/>
                    <a:pt x="7" y="0"/>
                    <a:pt x="9" y="1"/>
                  </a:cubicBezTo>
                  <a:cubicBezTo>
                    <a:pt x="23" y="6"/>
                    <a:pt x="23" y="6"/>
                    <a:pt x="23" y="6"/>
                  </a:cubicBezTo>
                  <a:cubicBezTo>
                    <a:pt x="25" y="7"/>
                    <a:pt x="25" y="8"/>
                    <a:pt x="25" y="10"/>
                  </a:cubicBezTo>
                  <a:cubicBezTo>
                    <a:pt x="24" y="12"/>
                    <a:pt x="23" y="12"/>
                    <a:pt x="21" y="12"/>
                  </a:cubicBezTo>
                  <a:cubicBezTo>
                    <a:pt x="10" y="8"/>
                    <a:pt x="10" y="8"/>
                    <a:pt x="10" y="8"/>
                  </a:cubicBezTo>
                  <a:cubicBezTo>
                    <a:pt x="6" y="19"/>
                    <a:pt x="6" y="19"/>
                    <a:pt x="6" y="19"/>
                  </a:cubicBezTo>
                  <a:cubicBezTo>
                    <a:pt x="5" y="20"/>
                    <a:pt x="4" y="21"/>
                    <a:pt x="3"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56" tIns="45728" rIns="91456" bIns="45728" numCol="1" anchor="t" anchorCtr="0" compatLnSpc="1">
              <a:prstTxWarp prst="textNoShape">
                <a:avLst/>
              </a:prstTxWarp>
            </a:bodyPr>
            <a:lstStyle/>
            <a:p>
              <a:endParaRPr lang="zh-CN" altLang="en-US"/>
            </a:p>
          </p:txBody>
        </p:sp>
      </p:grpSp>
      <p:grpSp>
        <p:nvGrpSpPr>
          <p:cNvPr id="5" name="组合 17"/>
          <p:cNvGrpSpPr/>
          <p:nvPr/>
        </p:nvGrpSpPr>
        <p:grpSpPr>
          <a:xfrm>
            <a:off x="4448217" y="2739463"/>
            <a:ext cx="3002086" cy="1399227"/>
            <a:chOff x="4630739" y="3709988"/>
            <a:chExt cx="4002087" cy="1865312"/>
          </a:xfrm>
          <a:solidFill>
            <a:schemeClr val="accent3"/>
          </a:solidFill>
        </p:grpSpPr>
        <p:sp>
          <p:nvSpPr>
            <p:cNvPr id="19" name="Freeform 7"/>
            <p:cNvSpPr>
              <a:spLocks/>
            </p:cNvSpPr>
            <p:nvPr/>
          </p:nvSpPr>
          <p:spPr bwMode="auto">
            <a:xfrm>
              <a:off x="4791076" y="3709988"/>
              <a:ext cx="3841750" cy="1766887"/>
            </a:xfrm>
            <a:custGeom>
              <a:avLst/>
              <a:gdLst>
                <a:gd name="T0" fmla="*/ 4 w 119"/>
                <a:gd name="T1" fmla="*/ 54 h 54"/>
                <a:gd name="T2" fmla="*/ 2 w 119"/>
                <a:gd name="T3" fmla="*/ 54 h 54"/>
                <a:gd name="T4" fmla="*/ 1 w 119"/>
                <a:gd name="T5" fmla="*/ 49 h 54"/>
                <a:gd name="T6" fmla="*/ 21 w 119"/>
                <a:gd name="T7" fmla="*/ 13 h 54"/>
                <a:gd name="T8" fmla="*/ 42 w 119"/>
                <a:gd name="T9" fmla="*/ 0 h 54"/>
                <a:gd name="T10" fmla="*/ 115 w 119"/>
                <a:gd name="T11" fmla="*/ 0 h 54"/>
                <a:gd name="T12" fmla="*/ 119 w 119"/>
                <a:gd name="T13" fmla="*/ 3 h 54"/>
                <a:gd name="T14" fmla="*/ 115 w 119"/>
                <a:gd name="T15" fmla="*/ 7 h 54"/>
                <a:gd name="T16" fmla="*/ 42 w 119"/>
                <a:gd name="T17" fmla="*/ 7 h 54"/>
                <a:gd name="T18" fmla="*/ 27 w 119"/>
                <a:gd name="T19" fmla="*/ 16 h 54"/>
                <a:gd name="T20" fmla="*/ 7 w 119"/>
                <a:gd name="T21" fmla="*/ 53 h 54"/>
                <a:gd name="T22" fmla="*/ 4 w 119"/>
                <a:gd name="T23"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 h="54">
                  <a:moveTo>
                    <a:pt x="4" y="54"/>
                  </a:moveTo>
                  <a:cubicBezTo>
                    <a:pt x="3" y="54"/>
                    <a:pt x="3" y="54"/>
                    <a:pt x="2" y="54"/>
                  </a:cubicBezTo>
                  <a:cubicBezTo>
                    <a:pt x="1" y="53"/>
                    <a:pt x="0" y="51"/>
                    <a:pt x="1" y="49"/>
                  </a:cubicBezTo>
                  <a:cubicBezTo>
                    <a:pt x="21" y="13"/>
                    <a:pt x="21" y="13"/>
                    <a:pt x="21" y="13"/>
                  </a:cubicBezTo>
                  <a:cubicBezTo>
                    <a:pt x="25" y="5"/>
                    <a:pt x="33" y="0"/>
                    <a:pt x="42" y="0"/>
                  </a:cubicBezTo>
                  <a:cubicBezTo>
                    <a:pt x="115" y="0"/>
                    <a:pt x="115" y="0"/>
                    <a:pt x="115" y="0"/>
                  </a:cubicBezTo>
                  <a:cubicBezTo>
                    <a:pt x="117" y="0"/>
                    <a:pt x="119" y="2"/>
                    <a:pt x="119" y="3"/>
                  </a:cubicBezTo>
                  <a:cubicBezTo>
                    <a:pt x="119" y="5"/>
                    <a:pt x="117" y="7"/>
                    <a:pt x="115" y="7"/>
                  </a:cubicBezTo>
                  <a:cubicBezTo>
                    <a:pt x="42" y="7"/>
                    <a:pt x="42" y="7"/>
                    <a:pt x="42" y="7"/>
                  </a:cubicBezTo>
                  <a:cubicBezTo>
                    <a:pt x="35" y="7"/>
                    <a:pt x="30" y="10"/>
                    <a:pt x="27" y="16"/>
                  </a:cubicBezTo>
                  <a:cubicBezTo>
                    <a:pt x="7" y="53"/>
                    <a:pt x="7" y="53"/>
                    <a:pt x="7" y="53"/>
                  </a:cubicBezTo>
                  <a:cubicBezTo>
                    <a:pt x="6" y="54"/>
                    <a:pt x="5" y="54"/>
                    <a:pt x="4"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56" tIns="45728" rIns="91456" bIns="45728" numCol="1" anchor="t" anchorCtr="0" compatLnSpc="1">
              <a:prstTxWarp prst="textNoShape">
                <a:avLst/>
              </a:prstTxWarp>
            </a:bodyPr>
            <a:lstStyle/>
            <a:p>
              <a:endParaRPr lang="zh-CN" altLang="en-US"/>
            </a:p>
          </p:txBody>
        </p:sp>
        <p:sp>
          <p:nvSpPr>
            <p:cNvPr id="20" name="Freeform 11"/>
            <p:cNvSpPr>
              <a:spLocks/>
            </p:cNvSpPr>
            <p:nvPr/>
          </p:nvSpPr>
          <p:spPr bwMode="auto">
            <a:xfrm>
              <a:off x="4630739" y="4887913"/>
              <a:ext cx="806450" cy="687387"/>
            </a:xfrm>
            <a:custGeom>
              <a:avLst/>
              <a:gdLst>
                <a:gd name="T0" fmla="*/ 7 w 25"/>
                <a:gd name="T1" fmla="*/ 21 h 21"/>
                <a:gd name="T2" fmla="*/ 4 w 25"/>
                <a:gd name="T3" fmla="*/ 19 h 21"/>
                <a:gd name="T4" fmla="*/ 1 w 25"/>
                <a:gd name="T5" fmla="*/ 4 h 21"/>
                <a:gd name="T6" fmla="*/ 3 w 25"/>
                <a:gd name="T7" fmla="*/ 0 h 21"/>
                <a:gd name="T8" fmla="*/ 7 w 25"/>
                <a:gd name="T9" fmla="*/ 2 h 21"/>
                <a:gd name="T10" fmla="*/ 9 w 25"/>
                <a:gd name="T11" fmla="*/ 15 h 21"/>
                <a:gd name="T12" fmla="*/ 21 w 25"/>
                <a:gd name="T13" fmla="*/ 12 h 21"/>
                <a:gd name="T14" fmla="*/ 25 w 25"/>
                <a:gd name="T15" fmla="*/ 15 h 21"/>
                <a:gd name="T16" fmla="*/ 23 w 25"/>
                <a:gd name="T17" fmla="*/ 18 h 21"/>
                <a:gd name="T18" fmla="*/ 7 w 25"/>
                <a:gd name="T19" fmla="*/ 21 h 21"/>
                <a:gd name="T20" fmla="*/ 7 w 25"/>
                <a:gd name="T21"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21">
                  <a:moveTo>
                    <a:pt x="7" y="21"/>
                  </a:moveTo>
                  <a:cubicBezTo>
                    <a:pt x="5" y="21"/>
                    <a:pt x="4" y="20"/>
                    <a:pt x="4" y="19"/>
                  </a:cubicBezTo>
                  <a:cubicBezTo>
                    <a:pt x="1" y="4"/>
                    <a:pt x="1" y="4"/>
                    <a:pt x="1" y="4"/>
                  </a:cubicBezTo>
                  <a:cubicBezTo>
                    <a:pt x="0" y="2"/>
                    <a:pt x="1" y="0"/>
                    <a:pt x="3" y="0"/>
                  </a:cubicBezTo>
                  <a:cubicBezTo>
                    <a:pt x="5" y="0"/>
                    <a:pt x="6" y="1"/>
                    <a:pt x="7" y="2"/>
                  </a:cubicBezTo>
                  <a:cubicBezTo>
                    <a:pt x="9" y="15"/>
                    <a:pt x="9" y="15"/>
                    <a:pt x="9" y="15"/>
                  </a:cubicBezTo>
                  <a:cubicBezTo>
                    <a:pt x="21" y="12"/>
                    <a:pt x="21" y="12"/>
                    <a:pt x="21" y="12"/>
                  </a:cubicBezTo>
                  <a:cubicBezTo>
                    <a:pt x="23" y="12"/>
                    <a:pt x="25" y="13"/>
                    <a:pt x="25" y="15"/>
                  </a:cubicBezTo>
                  <a:cubicBezTo>
                    <a:pt x="25" y="16"/>
                    <a:pt x="24" y="18"/>
                    <a:pt x="23" y="18"/>
                  </a:cubicBezTo>
                  <a:cubicBezTo>
                    <a:pt x="7" y="21"/>
                    <a:pt x="7" y="21"/>
                    <a:pt x="7" y="21"/>
                  </a:cubicBezTo>
                  <a:cubicBezTo>
                    <a:pt x="7" y="21"/>
                    <a:pt x="7" y="21"/>
                    <a:pt x="7"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56" tIns="45728" rIns="91456" bIns="45728" numCol="1" anchor="t" anchorCtr="0" compatLnSpc="1">
              <a:prstTxWarp prst="textNoShape">
                <a:avLst/>
              </a:prstTxWarp>
            </a:bodyPr>
            <a:lstStyle/>
            <a:p>
              <a:endParaRPr lang="zh-CN" altLang="en-US"/>
            </a:p>
          </p:txBody>
        </p:sp>
      </p:grpSp>
      <p:sp>
        <p:nvSpPr>
          <p:cNvPr id="21" name="任意多边形 20"/>
          <p:cNvSpPr>
            <a:spLocks/>
          </p:cNvSpPr>
          <p:nvPr/>
        </p:nvSpPr>
        <p:spPr bwMode="auto">
          <a:xfrm>
            <a:off x="5600192" y="2739464"/>
            <a:ext cx="4589147" cy="1251564"/>
          </a:xfrm>
          <a:custGeom>
            <a:avLst/>
            <a:gdLst>
              <a:gd name="connsiteX0" fmla="*/ 1368617 w 6117800"/>
              <a:gd name="connsiteY0" fmla="*/ 0 h 1668462"/>
              <a:gd name="connsiteX1" fmla="*/ 1595944 w 6117800"/>
              <a:gd name="connsiteY1" fmla="*/ 0 h 1668462"/>
              <a:gd name="connsiteX2" fmla="*/ 1714242 w 6117800"/>
              <a:gd name="connsiteY2" fmla="*/ 0 h 1668462"/>
              <a:gd name="connsiteX3" fmla="*/ 1794894 w 6117800"/>
              <a:gd name="connsiteY3" fmla="*/ 0 h 1668462"/>
              <a:gd name="connsiteX4" fmla="*/ 2660058 w 6117800"/>
              <a:gd name="connsiteY4" fmla="*/ 0 h 1668462"/>
              <a:gd name="connsiteX5" fmla="*/ 6117800 w 6117800"/>
              <a:gd name="connsiteY5" fmla="*/ 0 h 1668462"/>
              <a:gd name="connsiteX6" fmla="*/ 6117800 w 6117800"/>
              <a:gd name="connsiteY6" fmla="*/ 229268 h 1668462"/>
              <a:gd name="connsiteX7" fmla="*/ 1714242 w 6117800"/>
              <a:gd name="connsiteY7" fmla="*/ 229268 h 1668462"/>
              <a:gd name="connsiteX8" fmla="*/ 1714242 w 6117800"/>
              <a:gd name="connsiteY8" fmla="*/ 229014 h 1668462"/>
              <a:gd name="connsiteX9" fmla="*/ 1683911 w 6117800"/>
              <a:gd name="connsiteY9" fmla="*/ 229014 h 1668462"/>
              <a:gd name="connsiteX10" fmla="*/ 1368617 w 6117800"/>
              <a:gd name="connsiteY10" fmla="*/ 229014 h 1668462"/>
              <a:gd name="connsiteX11" fmla="*/ 884326 w 6117800"/>
              <a:gd name="connsiteY11" fmla="*/ 523461 h 1668462"/>
              <a:gd name="connsiteX12" fmla="*/ 414861 w 6117800"/>
              <a:gd name="connsiteY12" fmla="*/ 1415440 h 1668462"/>
              <a:gd name="connsiteX13" fmla="*/ 495482 w 6117800"/>
              <a:gd name="connsiteY13" fmla="*/ 1401850 h 1668462"/>
              <a:gd name="connsiteX14" fmla="*/ 659110 w 6117800"/>
              <a:gd name="connsiteY14" fmla="*/ 1374270 h 1668462"/>
              <a:gd name="connsiteX15" fmla="*/ 788396 w 6117800"/>
              <a:gd name="connsiteY15" fmla="*/ 1439646 h 1668462"/>
              <a:gd name="connsiteX16" fmla="*/ 723753 w 6117800"/>
              <a:gd name="connsiteY16" fmla="*/ 1570398 h 1668462"/>
              <a:gd name="connsiteX17" fmla="*/ 206609 w 6117800"/>
              <a:gd name="connsiteY17" fmla="*/ 1668462 h 1668462"/>
              <a:gd name="connsiteX18" fmla="*/ 109644 w 6117800"/>
              <a:gd name="connsiteY18" fmla="*/ 1570398 h 1668462"/>
              <a:gd name="connsiteX19" fmla="*/ 12679 w 6117800"/>
              <a:gd name="connsiteY19" fmla="*/ 1080077 h 1668462"/>
              <a:gd name="connsiteX20" fmla="*/ 77322 w 6117800"/>
              <a:gd name="connsiteY20" fmla="*/ 982013 h 1668462"/>
              <a:gd name="connsiteX21" fmla="*/ 206609 w 6117800"/>
              <a:gd name="connsiteY21" fmla="*/ 1047389 h 1668462"/>
              <a:gd name="connsiteX22" fmla="*/ 236579 w 6117800"/>
              <a:gd name="connsiteY22" fmla="*/ 1229248 h 1668462"/>
              <a:gd name="connsiteX23" fmla="*/ 243948 w 6117800"/>
              <a:gd name="connsiteY23" fmla="*/ 1273964 h 1668462"/>
              <a:gd name="connsiteX24" fmla="*/ 264964 w 6117800"/>
              <a:gd name="connsiteY24" fmla="*/ 1234034 h 1668462"/>
              <a:gd name="connsiteX25" fmla="*/ 690610 w 6117800"/>
              <a:gd name="connsiteY25" fmla="*/ 425312 h 1668462"/>
              <a:gd name="connsiteX26" fmla="*/ 1368617 w 6117800"/>
              <a:gd name="connsiteY26" fmla="*/ 0 h 166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7800" h="1668462">
                <a:moveTo>
                  <a:pt x="1368617" y="0"/>
                </a:moveTo>
                <a:cubicBezTo>
                  <a:pt x="1449332" y="0"/>
                  <a:pt x="1525003" y="0"/>
                  <a:pt x="1595944" y="0"/>
                </a:cubicBezTo>
                <a:lnTo>
                  <a:pt x="1714242" y="0"/>
                </a:lnTo>
                <a:lnTo>
                  <a:pt x="1794894" y="0"/>
                </a:lnTo>
                <a:cubicBezTo>
                  <a:pt x="2660058" y="0"/>
                  <a:pt x="2660058" y="0"/>
                  <a:pt x="2660058" y="0"/>
                </a:cubicBezTo>
                <a:lnTo>
                  <a:pt x="6117800" y="0"/>
                </a:lnTo>
                <a:lnTo>
                  <a:pt x="6117800" y="229268"/>
                </a:lnTo>
                <a:lnTo>
                  <a:pt x="1714242" y="229268"/>
                </a:lnTo>
                <a:lnTo>
                  <a:pt x="1714242" y="229014"/>
                </a:lnTo>
                <a:lnTo>
                  <a:pt x="1683911" y="229014"/>
                </a:lnTo>
                <a:cubicBezTo>
                  <a:pt x="1368617" y="229014"/>
                  <a:pt x="1368617" y="229014"/>
                  <a:pt x="1368617" y="229014"/>
                </a:cubicBezTo>
                <a:cubicBezTo>
                  <a:pt x="1174900" y="229014"/>
                  <a:pt x="981184" y="327163"/>
                  <a:pt x="884326" y="523461"/>
                </a:cubicBezTo>
                <a:lnTo>
                  <a:pt x="414861" y="1415440"/>
                </a:lnTo>
                <a:lnTo>
                  <a:pt x="495482" y="1401850"/>
                </a:lnTo>
                <a:cubicBezTo>
                  <a:pt x="659110" y="1374270"/>
                  <a:pt x="659110" y="1374270"/>
                  <a:pt x="659110" y="1374270"/>
                </a:cubicBezTo>
                <a:cubicBezTo>
                  <a:pt x="723753" y="1341582"/>
                  <a:pt x="788396" y="1374270"/>
                  <a:pt x="788396" y="1439646"/>
                </a:cubicBezTo>
                <a:cubicBezTo>
                  <a:pt x="788396" y="1505022"/>
                  <a:pt x="756075" y="1537710"/>
                  <a:pt x="723753" y="1570398"/>
                </a:cubicBezTo>
                <a:cubicBezTo>
                  <a:pt x="206609" y="1668462"/>
                  <a:pt x="206609" y="1668462"/>
                  <a:pt x="206609" y="1668462"/>
                </a:cubicBezTo>
                <a:cubicBezTo>
                  <a:pt x="141965" y="1668462"/>
                  <a:pt x="109644" y="1635774"/>
                  <a:pt x="109644" y="1570398"/>
                </a:cubicBezTo>
                <a:cubicBezTo>
                  <a:pt x="12679" y="1080077"/>
                  <a:pt x="12679" y="1080077"/>
                  <a:pt x="12679" y="1080077"/>
                </a:cubicBezTo>
                <a:cubicBezTo>
                  <a:pt x="-19642" y="1047389"/>
                  <a:pt x="12679" y="982013"/>
                  <a:pt x="77322" y="982013"/>
                </a:cubicBezTo>
                <a:cubicBezTo>
                  <a:pt x="141965" y="949325"/>
                  <a:pt x="174287" y="982013"/>
                  <a:pt x="206609" y="1047389"/>
                </a:cubicBezTo>
                <a:cubicBezTo>
                  <a:pt x="218729" y="1120937"/>
                  <a:pt x="228577" y="1180695"/>
                  <a:pt x="236579" y="1229248"/>
                </a:cubicBezTo>
                <a:lnTo>
                  <a:pt x="243948" y="1273964"/>
                </a:lnTo>
                <a:lnTo>
                  <a:pt x="264964" y="1234034"/>
                </a:lnTo>
                <a:cubicBezTo>
                  <a:pt x="690610" y="425312"/>
                  <a:pt x="690610" y="425312"/>
                  <a:pt x="690610" y="425312"/>
                </a:cubicBezTo>
                <a:cubicBezTo>
                  <a:pt x="819754" y="163582"/>
                  <a:pt x="1078042" y="0"/>
                  <a:pt x="1368617" y="0"/>
                </a:cubicBezTo>
                <a:close/>
              </a:path>
            </a:pathLst>
          </a:custGeom>
          <a:solidFill>
            <a:schemeClr val="accent1"/>
          </a:solidFill>
          <a:ln>
            <a:noFill/>
          </a:ln>
        </p:spPr>
        <p:txBody>
          <a:bodyPr vert="horz" wrap="square" lIns="68592" tIns="34296" rIns="68592" bIns="34296" numCol="1" anchor="t" anchorCtr="0" compatLnSpc="1">
            <a:prstTxWarp prst="textNoShape">
              <a:avLst/>
            </a:prstTxWarp>
            <a:noAutofit/>
          </a:bodyPr>
          <a:lstStyle/>
          <a:p>
            <a:endParaRPr lang="zh-CN" altLang="en-US"/>
          </a:p>
        </p:txBody>
      </p:sp>
      <p:sp>
        <p:nvSpPr>
          <p:cNvPr id="22" name="矩形 6"/>
          <p:cNvSpPr>
            <a:spLocks noChangeArrowheads="1"/>
          </p:cNvSpPr>
          <p:nvPr/>
        </p:nvSpPr>
        <p:spPr bwMode="auto">
          <a:xfrm>
            <a:off x="6214182" y="4104952"/>
            <a:ext cx="2678891" cy="457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92" tIns="34296" rIns="68592" bIns="34296">
            <a:spAutoFit/>
          </a:bodyPr>
          <a:lstStyle/>
          <a:p>
            <a:pPr algn="just">
              <a:lnSpc>
                <a:spcPct val="120000"/>
              </a:lnSpc>
            </a:pPr>
            <a:r>
              <a:rPr lang="zh-CN" altLang="en-US" sz="1050" dirty="0">
                <a:solidFill>
                  <a:schemeClr val="bg1">
                    <a:lumMod val="50000"/>
                  </a:schemeClr>
                </a:solidFill>
                <a:latin typeface="微软雅黑" panose="020B0503020204020204" pitchFamily="34" charset="-122"/>
                <a:ea typeface="微软雅黑" panose="020B0503020204020204" pitchFamily="34" charset="-122"/>
              </a:rPr>
              <a:t>Copy and paste the text you need, click Add text content, simple and simple.</a:t>
            </a:r>
          </a:p>
        </p:txBody>
      </p:sp>
      <p:sp>
        <p:nvSpPr>
          <p:cNvPr id="23" name="矩形 22"/>
          <p:cNvSpPr/>
          <p:nvPr/>
        </p:nvSpPr>
        <p:spPr>
          <a:xfrm>
            <a:off x="6301280" y="3603629"/>
            <a:ext cx="1325802" cy="4057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b="1" dirty="0">
                <a:gradFill>
                  <a:gsLst>
                    <a:gs pos="21000">
                      <a:schemeClr val="bg1"/>
                    </a:gs>
                    <a:gs pos="77000">
                      <a:schemeClr val="bg1"/>
                    </a:gs>
                  </a:gsLst>
                  <a:lin ang="0" scaled="0"/>
                </a:gradFill>
                <a:latin typeface="微软雅黑" panose="020B0503020204020204" pitchFamily="34" charset="-122"/>
                <a:ea typeface="微软雅黑" panose="020B0503020204020204" pitchFamily="34" charset="-122"/>
              </a:rPr>
              <a:t>Item 1</a:t>
            </a:r>
          </a:p>
        </p:txBody>
      </p:sp>
      <p:sp>
        <p:nvSpPr>
          <p:cNvPr id="24" name="矩形 6"/>
          <p:cNvSpPr>
            <a:spLocks noChangeArrowheads="1"/>
          </p:cNvSpPr>
          <p:nvPr/>
        </p:nvSpPr>
        <p:spPr bwMode="auto">
          <a:xfrm>
            <a:off x="5886843" y="1826321"/>
            <a:ext cx="2678891" cy="457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92" tIns="34296" rIns="68592" bIns="34296">
            <a:spAutoFit/>
          </a:bodyPr>
          <a:lstStyle/>
          <a:p>
            <a:pPr algn="just">
              <a:lnSpc>
                <a:spcPct val="120000"/>
              </a:lnSpc>
            </a:pPr>
            <a:r>
              <a:rPr lang="zh-CN" altLang="en-US" sz="1050" dirty="0">
                <a:solidFill>
                  <a:schemeClr val="bg1">
                    <a:lumMod val="50000"/>
                  </a:schemeClr>
                </a:solidFill>
                <a:latin typeface="微软雅黑" panose="020B0503020204020204" pitchFamily="34" charset="-122"/>
                <a:ea typeface="微软雅黑" panose="020B0503020204020204" pitchFamily="34" charset="-122"/>
              </a:rPr>
              <a:t>Copy and paste the text you need, click Add text content, simple and simple.</a:t>
            </a:r>
          </a:p>
        </p:txBody>
      </p:sp>
      <p:sp>
        <p:nvSpPr>
          <p:cNvPr id="29" name="矩形 28"/>
          <p:cNvSpPr/>
          <p:nvPr/>
        </p:nvSpPr>
        <p:spPr>
          <a:xfrm>
            <a:off x="5973942" y="1324997"/>
            <a:ext cx="1325802" cy="4057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b="1" dirty="0">
                <a:gradFill>
                  <a:gsLst>
                    <a:gs pos="21000">
                      <a:schemeClr val="bg1"/>
                    </a:gs>
                    <a:gs pos="77000">
                      <a:schemeClr val="bg1"/>
                    </a:gs>
                  </a:gsLst>
                  <a:lin ang="0" scaled="0"/>
                </a:gradFill>
                <a:latin typeface="微软雅黑" panose="020B0503020204020204" pitchFamily="34" charset="-122"/>
                <a:ea typeface="微软雅黑" panose="020B0503020204020204" pitchFamily="34" charset="-122"/>
              </a:rPr>
              <a:t>Item 2</a:t>
            </a:r>
          </a:p>
        </p:txBody>
      </p:sp>
      <p:sp>
        <p:nvSpPr>
          <p:cNvPr id="32" name="矩形 6"/>
          <p:cNvSpPr>
            <a:spLocks noChangeArrowheads="1"/>
          </p:cNvSpPr>
          <p:nvPr/>
        </p:nvSpPr>
        <p:spPr bwMode="auto">
          <a:xfrm>
            <a:off x="2555544" y="4376174"/>
            <a:ext cx="2678891" cy="457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92" tIns="34296" rIns="68592" bIns="34296">
            <a:spAutoFit/>
          </a:bodyPr>
          <a:lstStyle/>
          <a:p>
            <a:pPr algn="just">
              <a:lnSpc>
                <a:spcPct val="120000"/>
              </a:lnSpc>
            </a:pPr>
            <a:r>
              <a:rPr lang="zh-CN" altLang="en-US" sz="1050" dirty="0">
                <a:solidFill>
                  <a:schemeClr val="bg1">
                    <a:lumMod val="50000"/>
                  </a:schemeClr>
                </a:solidFill>
                <a:latin typeface="微软雅黑" panose="020B0503020204020204" pitchFamily="34" charset="-122"/>
                <a:ea typeface="微软雅黑" panose="020B0503020204020204" pitchFamily="34" charset="-122"/>
              </a:rPr>
              <a:t>Copy and paste the text you need, click Add text content, simple and simple.</a:t>
            </a:r>
          </a:p>
        </p:txBody>
      </p:sp>
      <p:sp>
        <p:nvSpPr>
          <p:cNvPr id="33" name="矩形 32"/>
          <p:cNvSpPr/>
          <p:nvPr/>
        </p:nvSpPr>
        <p:spPr>
          <a:xfrm>
            <a:off x="2642643" y="3874851"/>
            <a:ext cx="1325802" cy="40572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b="1" dirty="0">
                <a:gradFill>
                  <a:gsLst>
                    <a:gs pos="21000">
                      <a:schemeClr val="bg1"/>
                    </a:gs>
                    <a:gs pos="77000">
                      <a:schemeClr val="bg1"/>
                    </a:gs>
                  </a:gsLst>
                  <a:lin ang="0" scaled="0"/>
                </a:gradFill>
                <a:latin typeface="微软雅黑" panose="020B0503020204020204" pitchFamily="34" charset="-122"/>
                <a:ea typeface="微软雅黑" panose="020B0503020204020204" pitchFamily="34" charset="-122"/>
              </a:rPr>
              <a:t>Item 3</a:t>
            </a:r>
          </a:p>
        </p:txBody>
      </p:sp>
      <p:sp>
        <p:nvSpPr>
          <p:cNvPr id="34" name="矩形 6"/>
          <p:cNvSpPr>
            <a:spLocks noChangeArrowheads="1"/>
          </p:cNvSpPr>
          <p:nvPr/>
        </p:nvSpPr>
        <p:spPr bwMode="auto">
          <a:xfrm>
            <a:off x="2418913" y="1417397"/>
            <a:ext cx="2678891" cy="457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92" tIns="34296" rIns="68592" bIns="34296">
            <a:spAutoFit/>
          </a:bodyPr>
          <a:lstStyle/>
          <a:p>
            <a:pPr algn="just">
              <a:lnSpc>
                <a:spcPct val="120000"/>
              </a:lnSpc>
            </a:pPr>
            <a:r>
              <a:rPr lang="zh-CN" altLang="en-US" sz="1050" dirty="0">
                <a:solidFill>
                  <a:schemeClr val="bg1">
                    <a:lumMod val="50000"/>
                  </a:schemeClr>
                </a:solidFill>
                <a:latin typeface="微软雅黑" panose="020B0503020204020204" pitchFamily="34" charset="-122"/>
                <a:ea typeface="微软雅黑" panose="020B0503020204020204" pitchFamily="34" charset="-122"/>
              </a:rPr>
              <a:t>Copy and paste the text you need, click Add text content, simple and simple.</a:t>
            </a:r>
          </a:p>
        </p:txBody>
      </p:sp>
      <p:sp>
        <p:nvSpPr>
          <p:cNvPr id="35" name="矩形 34"/>
          <p:cNvSpPr/>
          <p:nvPr/>
        </p:nvSpPr>
        <p:spPr>
          <a:xfrm>
            <a:off x="2506011" y="916073"/>
            <a:ext cx="1325802" cy="4057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b="1" dirty="0">
                <a:gradFill>
                  <a:gsLst>
                    <a:gs pos="21000">
                      <a:schemeClr val="bg1"/>
                    </a:gs>
                    <a:gs pos="77000">
                      <a:schemeClr val="bg1"/>
                    </a:gs>
                  </a:gsLst>
                  <a:lin ang="0" scaled="0"/>
                </a:gradFill>
                <a:latin typeface="微软雅黑" panose="020B0503020204020204" pitchFamily="34" charset="-122"/>
                <a:ea typeface="微软雅黑" panose="020B0503020204020204" pitchFamily="34" charset="-122"/>
              </a:rPr>
              <a:t>Item 4</a:t>
            </a:r>
          </a:p>
        </p:txBody>
      </p:sp>
      <p:sp>
        <p:nvSpPr>
          <p:cNvPr id="36" name="矩形 6"/>
          <p:cNvSpPr>
            <a:spLocks noChangeArrowheads="1"/>
          </p:cNvSpPr>
          <p:nvPr/>
        </p:nvSpPr>
        <p:spPr bwMode="auto">
          <a:xfrm>
            <a:off x="523037" y="2926385"/>
            <a:ext cx="2678891" cy="457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92" tIns="34296" rIns="68592" bIns="34296">
            <a:spAutoFit/>
          </a:bodyPr>
          <a:lstStyle/>
          <a:p>
            <a:pPr algn="just">
              <a:lnSpc>
                <a:spcPct val="120000"/>
              </a:lnSpc>
            </a:pPr>
            <a:r>
              <a:rPr lang="zh-CN" altLang="en-US" sz="1050" dirty="0">
                <a:solidFill>
                  <a:schemeClr val="bg1">
                    <a:lumMod val="50000"/>
                  </a:schemeClr>
                </a:solidFill>
                <a:latin typeface="微软雅黑" panose="020B0503020204020204" pitchFamily="34" charset="-122"/>
                <a:ea typeface="微软雅黑" panose="020B0503020204020204" pitchFamily="34" charset="-122"/>
              </a:rPr>
              <a:t>Copy and paste the text you need, click Add text content, simple and simple.</a:t>
            </a:r>
          </a:p>
        </p:txBody>
      </p:sp>
      <p:sp>
        <p:nvSpPr>
          <p:cNvPr id="37" name="矩形 36"/>
          <p:cNvSpPr/>
          <p:nvPr/>
        </p:nvSpPr>
        <p:spPr>
          <a:xfrm>
            <a:off x="610136" y="2425061"/>
            <a:ext cx="1325802" cy="4057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b="1" dirty="0">
                <a:gradFill>
                  <a:gsLst>
                    <a:gs pos="21000">
                      <a:schemeClr val="bg1"/>
                    </a:gs>
                    <a:gs pos="77000">
                      <a:schemeClr val="bg1"/>
                    </a:gs>
                  </a:gsLst>
                  <a:lin ang="0" scaled="0"/>
                </a:gradFill>
                <a:latin typeface="微软雅黑" panose="020B0503020204020204" pitchFamily="34" charset="-122"/>
                <a:ea typeface="微软雅黑" panose="020B0503020204020204" pitchFamily="34" charset="-122"/>
              </a:rPr>
              <a:t>Item 5</a:t>
            </a:r>
          </a:p>
        </p:txBody>
      </p:sp>
    </p:spTree>
    <p:extLst>
      <p:ext uri="{BB962C8B-B14F-4D97-AF65-F5344CB8AC3E}">
        <p14:creationId xmlns:p14="http://schemas.microsoft.com/office/powerpoint/2010/main" val="205010568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1+#ppt_w/2"/>
                                          </p:val>
                                        </p:tav>
                                        <p:tav tm="100000">
                                          <p:val>
                                            <p:strVal val="#ppt_x"/>
                                          </p:val>
                                        </p:tav>
                                      </p:tavLst>
                                    </p:anim>
                                    <p:anim calcmode="lin" valueType="num">
                                      <p:cBhvr additive="base">
                                        <p:cTn id="13"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left)">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additive="base">
                                        <p:cTn id="28" dur="500" fill="hold"/>
                                        <p:tgtEl>
                                          <p:spTgt spid="29"/>
                                        </p:tgtEl>
                                        <p:attrNameLst>
                                          <p:attrName>ppt_x</p:attrName>
                                        </p:attrNameLst>
                                      </p:cBhvr>
                                      <p:tavLst>
                                        <p:tav tm="0">
                                          <p:val>
                                            <p:strVal val="1+#ppt_w/2"/>
                                          </p:val>
                                        </p:tav>
                                        <p:tav tm="100000">
                                          <p:val>
                                            <p:strVal val="#ppt_x"/>
                                          </p:val>
                                        </p:tav>
                                      </p:tavLst>
                                    </p:anim>
                                    <p:anim calcmode="lin" valueType="num">
                                      <p:cBhvr additive="base">
                                        <p:cTn id="29"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left)">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up)">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33"/>
                                        </p:tgtEl>
                                        <p:attrNameLst>
                                          <p:attrName>style.visibility</p:attrName>
                                        </p:attrNameLst>
                                      </p:cBhvr>
                                      <p:to>
                                        <p:strVal val="visible"/>
                                      </p:to>
                                    </p:set>
                                    <p:anim calcmode="lin" valueType="num">
                                      <p:cBhvr additive="base">
                                        <p:cTn id="44" dur="500" fill="hold"/>
                                        <p:tgtEl>
                                          <p:spTgt spid="33"/>
                                        </p:tgtEl>
                                        <p:attrNameLst>
                                          <p:attrName>ppt_x</p:attrName>
                                        </p:attrNameLst>
                                      </p:cBhvr>
                                      <p:tavLst>
                                        <p:tav tm="0">
                                          <p:val>
                                            <p:strVal val="0-#ppt_w/2"/>
                                          </p:val>
                                        </p:tav>
                                        <p:tav tm="100000">
                                          <p:val>
                                            <p:strVal val="#ppt_x"/>
                                          </p:val>
                                        </p:tav>
                                      </p:tavLst>
                                    </p:anim>
                                    <p:anim calcmode="lin" valueType="num">
                                      <p:cBhvr additive="base">
                                        <p:cTn id="45"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wipe(left)">
                                      <p:cBhvr>
                                        <p:cTn id="50" dur="500"/>
                                        <p:tgtEl>
                                          <p:spTgt spid="3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2" fill="hold"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wipe(right)">
                                      <p:cBhvr>
                                        <p:cTn id="55" dur="500"/>
                                        <p:tgtEl>
                                          <p:spTgt spid="3"/>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8" fill="hold" grpId="0" nodeType="clickEffect">
                                  <p:stCondLst>
                                    <p:cond delay="0"/>
                                  </p:stCondLst>
                                  <p:childTnLst>
                                    <p:set>
                                      <p:cBhvr>
                                        <p:cTn id="59" dur="1" fill="hold">
                                          <p:stCondLst>
                                            <p:cond delay="0"/>
                                          </p:stCondLst>
                                        </p:cTn>
                                        <p:tgtEl>
                                          <p:spTgt spid="35"/>
                                        </p:tgtEl>
                                        <p:attrNameLst>
                                          <p:attrName>style.visibility</p:attrName>
                                        </p:attrNameLst>
                                      </p:cBhvr>
                                      <p:to>
                                        <p:strVal val="visible"/>
                                      </p:to>
                                    </p:set>
                                    <p:anim calcmode="lin" valueType="num">
                                      <p:cBhvr additive="base">
                                        <p:cTn id="60" dur="500" fill="hold"/>
                                        <p:tgtEl>
                                          <p:spTgt spid="35"/>
                                        </p:tgtEl>
                                        <p:attrNameLst>
                                          <p:attrName>ppt_x</p:attrName>
                                        </p:attrNameLst>
                                      </p:cBhvr>
                                      <p:tavLst>
                                        <p:tav tm="0">
                                          <p:val>
                                            <p:strVal val="0-#ppt_w/2"/>
                                          </p:val>
                                        </p:tav>
                                        <p:tav tm="100000">
                                          <p:val>
                                            <p:strVal val="#ppt_x"/>
                                          </p:val>
                                        </p:tav>
                                      </p:tavLst>
                                    </p:anim>
                                    <p:anim calcmode="lin" valueType="num">
                                      <p:cBhvr additive="base">
                                        <p:cTn id="61"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34"/>
                                        </p:tgtEl>
                                        <p:attrNameLst>
                                          <p:attrName>style.visibility</p:attrName>
                                        </p:attrNameLst>
                                      </p:cBhvr>
                                      <p:to>
                                        <p:strVal val="visible"/>
                                      </p:to>
                                    </p:set>
                                    <p:animEffect transition="in" filter="wipe(left)">
                                      <p:cBhvr>
                                        <p:cTn id="66" dur="500"/>
                                        <p:tgtEl>
                                          <p:spTgt spid="34"/>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2" fill="hold" nodeType="clickEffect">
                                  <p:stCondLst>
                                    <p:cond delay="0"/>
                                  </p:stCondLst>
                                  <p:childTnLst>
                                    <p:set>
                                      <p:cBhvr>
                                        <p:cTn id="70" dur="1" fill="hold">
                                          <p:stCondLst>
                                            <p:cond delay="0"/>
                                          </p:stCondLst>
                                        </p:cTn>
                                        <p:tgtEl>
                                          <p:spTgt spid="2"/>
                                        </p:tgtEl>
                                        <p:attrNameLst>
                                          <p:attrName>style.visibility</p:attrName>
                                        </p:attrNameLst>
                                      </p:cBhvr>
                                      <p:to>
                                        <p:strVal val="visible"/>
                                      </p:to>
                                    </p:set>
                                    <p:animEffect transition="in" filter="wipe(right)">
                                      <p:cBhvr>
                                        <p:cTn id="71" dur="500"/>
                                        <p:tgtEl>
                                          <p:spTgt spid="2"/>
                                        </p:tgtEl>
                                      </p:cBhvr>
                                    </p:animEffect>
                                  </p:childTnLst>
                                </p:cTn>
                              </p:par>
                            </p:childTnLst>
                          </p:cTn>
                        </p:par>
                      </p:childTnLst>
                    </p:cTn>
                  </p:par>
                  <p:par>
                    <p:cTn id="72" fill="hold">
                      <p:stCondLst>
                        <p:cond delay="indefinite"/>
                      </p:stCondLst>
                      <p:childTnLst>
                        <p:par>
                          <p:cTn id="73" fill="hold">
                            <p:stCondLst>
                              <p:cond delay="0"/>
                            </p:stCondLst>
                            <p:childTnLst>
                              <p:par>
                                <p:cTn id="74" presetID="2" presetClass="entr" presetSubtype="8" fill="hold" grpId="0" nodeType="clickEffect">
                                  <p:stCondLst>
                                    <p:cond delay="0"/>
                                  </p:stCondLst>
                                  <p:childTnLst>
                                    <p:set>
                                      <p:cBhvr>
                                        <p:cTn id="75" dur="1" fill="hold">
                                          <p:stCondLst>
                                            <p:cond delay="0"/>
                                          </p:stCondLst>
                                        </p:cTn>
                                        <p:tgtEl>
                                          <p:spTgt spid="37"/>
                                        </p:tgtEl>
                                        <p:attrNameLst>
                                          <p:attrName>style.visibility</p:attrName>
                                        </p:attrNameLst>
                                      </p:cBhvr>
                                      <p:to>
                                        <p:strVal val="visible"/>
                                      </p:to>
                                    </p:set>
                                    <p:anim calcmode="lin" valueType="num">
                                      <p:cBhvr additive="base">
                                        <p:cTn id="76" dur="500" fill="hold"/>
                                        <p:tgtEl>
                                          <p:spTgt spid="37"/>
                                        </p:tgtEl>
                                        <p:attrNameLst>
                                          <p:attrName>ppt_x</p:attrName>
                                        </p:attrNameLst>
                                      </p:cBhvr>
                                      <p:tavLst>
                                        <p:tav tm="0">
                                          <p:val>
                                            <p:strVal val="0-#ppt_w/2"/>
                                          </p:val>
                                        </p:tav>
                                        <p:tav tm="100000">
                                          <p:val>
                                            <p:strVal val="#ppt_x"/>
                                          </p:val>
                                        </p:tav>
                                      </p:tavLst>
                                    </p:anim>
                                    <p:anim calcmode="lin" valueType="num">
                                      <p:cBhvr additive="base">
                                        <p:cTn id="77"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wipe(left)">
                                      <p:cBhvr>
                                        <p:cTn id="8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23" grpId="0" animBg="1"/>
      <p:bldP spid="24" grpId="0"/>
      <p:bldP spid="29" grpId="0" animBg="1"/>
      <p:bldP spid="32" grpId="0"/>
      <p:bldP spid="33" grpId="0" animBg="1"/>
      <p:bldP spid="34" grpId="0"/>
      <p:bldP spid="35" grpId="0" animBg="1"/>
      <p:bldP spid="36" grpId="0"/>
      <p:bldP spid="3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18"/>
          <p:cNvSpPr>
            <a:spLocks noChangeArrowheads="1"/>
          </p:cNvSpPr>
          <p:nvPr/>
        </p:nvSpPr>
        <p:spPr bwMode="auto">
          <a:xfrm>
            <a:off x="554785" y="844352"/>
            <a:ext cx="8014592" cy="3960439"/>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rgbClr val="00B0F0"/>
            </a:solidFill>
            <a:bevel/>
            <a:headEnd/>
            <a:tailEnd/>
          </a:ln>
        </p:spPr>
        <p:txBody>
          <a:bodyPr lIns="68583" tIns="34291" rIns="68583" bIns="34291"/>
          <a:lstStyle/>
          <a:p>
            <a:pPr defTabSz="685937">
              <a:defRPr/>
            </a:pPr>
            <a:endParaRPr lang="zh-CN" altLang="en-US" sz="1400" kern="0" dirty="0">
              <a:blipFill dpi="0" rotWithShape="1">
                <a:blip r:embed="rId3">
                  <a:extLst>
                    <a:ext uri="{28A0092B-C50C-407E-A947-70E740481C1C}">
                      <a14:useLocalDpi xmlns:a14="http://schemas.microsoft.com/office/drawing/2010/main" val="0"/>
                    </a:ext>
                  </a:extLst>
                </a:blip>
                <a:srcRect/>
                <a:stretch>
                  <a:fillRect/>
                </a:stretch>
              </a:blipFill>
              <a:latin typeface="Arial"/>
              <a:ea typeface="宋体" charset="-122"/>
            </a:endParaRPr>
          </a:p>
        </p:txBody>
      </p:sp>
      <p:sp>
        <p:nvSpPr>
          <p:cNvPr id="31" name="单圆角矩形 19"/>
          <p:cNvSpPr>
            <a:spLocks/>
          </p:cNvSpPr>
          <p:nvPr/>
        </p:nvSpPr>
        <p:spPr bwMode="auto">
          <a:xfrm>
            <a:off x="554784" y="3057056"/>
            <a:ext cx="2614386" cy="1747736"/>
          </a:xfrm>
          <a:custGeom>
            <a:avLst/>
            <a:gdLst>
              <a:gd name="T0" fmla="*/ 0 w 3486972"/>
              <a:gd name="T1" fmla="*/ 0 h 2329590"/>
              <a:gd name="T2" fmla="*/ 3245238 w 3486972"/>
              <a:gd name="T3" fmla="*/ 0 h 2329590"/>
              <a:gd name="T4" fmla="*/ 3485328 w 3486972"/>
              <a:gd name="T5" fmla="*/ 240382 h 2329590"/>
              <a:gd name="T6" fmla="*/ 3485328 w 3486972"/>
              <a:gd name="T7" fmla="*/ 2331310 h 2329590"/>
              <a:gd name="T8" fmla="*/ 0 w 3486972"/>
              <a:gd name="T9" fmla="*/ 2331310 h 2329590"/>
              <a:gd name="T10" fmla="*/ 0 w 3486972"/>
              <a:gd name="T11" fmla="*/ 0 h 232959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86972" h="2329590">
                <a:moveTo>
                  <a:pt x="0" y="0"/>
                </a:moveTo>
                <a:lnTo>
                  <a:pt x="3246768" y="0"/>
                </a:lnTo>
                <a:cubicBezTo>
                  <a:pt x="3379429" y="0"/>
                  <a:pt x="3486972" y="107543"/>
                  <a:pt x="3486972" y="240204"/>
                </a:cubicBezTo>
                <a:lnTo>
                  <a:pt x="3486972" y="2329590"/>
                </a:lnTo>
                <a:lnTo>
                  <a:pt x="0" y="2329590"/>
                </a:lnTo>
                <a:lnTo>
                  <a:pt x="0" y="0"/>
                </a:lnTo>
                <a:close/>
              </a:path>
            </a:pathLst>
          </a:custGeom>
          <a:solidFill>
            <a:schemeClr val="accent1"/>
          </a:solidFill>
          <a:ln w="9525" cap="flat" cmpd="sng">
            <a:solidFill>
              <a:srgbClr val="FFFFFF"/>
            </a:solidFill>
            <a:bevel/>
            <a:headEnd/>
            <a:tailEnd/>
          </a:ln>
        </p:spPr>
        <p:txBody>
          <a:bodyPr lIns="68583" tIns="34291" rIns="68583" bIns="34291"/>
          <a:lstStyle/>
          <a:p>
            <a:pPr defTabSz="685937">
              <a:defRPr/>
            </a:pPr>
            <a:endParaRPr lang="zh-CN" altLang="en-US" sz="1400" kern="0" dirty="0">
              <a:solidFill>
                <a:srgbClr val="005E5E"/>
              </a:solidFill>
              <a:latin typeface="Arial"/>
              <a:ea typeface="宋体" charset="-122"/>
            </a:endParaRPr>
          </a:p>
        </p:txBody>
      </p:sp>
      <p:sp>
        <p:nvSpPr>
          <p:cNvPr id="32" name="单圆角矩形 20"/>
          <p:cNvSpPr>
            <a:spLocks/>
          </p:cNvSpPr>
          <p:nvPr/>
        </p:nvSpPr>
        <p:spPr bwMode="auto">
          <a:xfrm>
            <a:off x="3250125" y="3057056"/>
            <a:ext cx="2614386" cy="1747736"/>
          </a:xfrm>
          <a:custGeom>
            <a:avLst/>
            <a:gdLst>
              <a:gd name="T0" fmla="*/ 0 w 3486972"/>
              <a:gd name="T1" fmla="*/ 0 h 2329590"/>
              <a:gd name="T2" fmla="*/ 3245238 w 3486972"/>
              <a:gd name="T3" fmla="*/ 0 h 2329590"/>
              <a:gd name="T4" fmla="*/ 3485328 w 3486972"/>
              <a:gd name="T5" fmla="*/ 240382 h 2329590"/>
              <a:gd name="T6" fmla="*/ 3485328 w 3486972"/>
              <a:gd name="T7" fmla="*/ 2331310 h 2329590"/>
              <a:gd name="T8" fmla="*/ 0 w 3486972"/>
              <a:gd name="T9" fmla="*/ 2331310 h 2329590"/>
              <a:gd name="T10" fmla="*/ 0 w 3486972"/>
              <a:gd name="T11" fmla="*/ 0 h 232959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86972" h="2329590">
                <a:moveTo>
                  <a:pt x="0" y="0"/>
                </a:moveTo>
                <a:lnTo>
                  <a:pt x="3246768" y="0"/>
                </a:lnTo>
                <a:cubicBezTo>
                  <a:pt x="3379429" y="0"/>
                  <a:pt x="3486972" y="107543"/>
                  <a:pt x="3486972" y="240204"/>
                </a:cubicBezTo>
                <a:lnTo>
                  <a:pt x="3486972" y="2329590"/>
                </a:lnTo>
                <a:lnTo>
                  <a:pt x="0" y="2329590"/>
                </a:lnTo>
                <a:lnTo>
                  <a:pt x="0" y="0"/>
                </a:lnTo>
                <a:close/>
              </a:path>
            </a:pathLst>
          </a:custGeom>
          <a:solidFill>
            <a:schemeClr val="accent2">
              <a:alpha val="75000"/>
            </a:schemeClr>
          </a:solidFill>
          <a:ln w="9525" cap="flat" cmpd="sng">
            <a:solidFill>
              <a:srgbClr val="FFFFFF"/>
            </a:solidFill>
            <a:bevel/>
            <a:headEnd/>
            <a:tailEnd/>
          </a:ln>
        </p:spPr>
        <p:txBody>
          <a:bodyPr lIns="68583" tIns="34291" rIns="68583" bIns="34291"/>
          <a:lstStyle/>
          <a:p>
            <a:pPr defTabSz="685937">
              <a:defRPr/>
            </a:pPr>
            <a:endParaRPr lang="zh-CN" altLang="en-US" sz="1400" kern="0" dirty="0">
              <a:solidFill>
                <a:srgbClr val="005E5E"/>
              </a:solidFill>
              <a:latin typeface="Arial"/>
              <a:ea typeface="宋体" charset="-122"/>
            </a:endParaRPr>
          </a:p>
        </p:txBody>
      </p:sp>
      <p:sp>
        <p:nvSpPr>
          <p:cNvPr id="33" name="单圆角矩形 21"/>
          <p:cNvSpPr>
            <a:spLocks/>
          </p:cNvSpPr>
          <p:nvPr/>
        </p:nvSpPr>
        <p:spPr bwMode="auto">
          <a:xfrm>
            <a:off x="5945465" y="3057056"/>
            <a:ext cx="2615576" cy="1747736"/>
          </a:xfrm>
          <a:custGeom>
            <a:avLst/>
            <a:gdLst>
              <a:gd name="T0" fmla="*/ 0 w 3486972"/>
              <a:gd name="T1" fmla="*/ 0 h 2329590"/>
              <a:gd name="T2" fmla="*/ 3248194 w 3486972"/>
              <a:gd name="T3" fmla="*/ 0 h 2329590"/>
              <a:gd name="T4" fmla="*/ 3488504 w 3486972"/>
              <a:gd name="T5" fmla="*/ 240382 h 2329590"/>
              <a:gd name="T6" fmla="*/ 3488504 w 3486972"/>
              <a:gd name="T7" fmla="*/ 2331310 h 2329590"/>
              <a:gd name="T8" fmla="*/ 0 w 3486972"/>
              <a:gd name="T9" fmla="*/ 2331310 h 2329590"/>
              <a:gd name="T10" fmla="*/ 0 w 3486972"/>
              <a:gd name="T11" fmla="*/ 0 h 232959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86972" h="2329590">
                <a:moveTo>
                  <a:pt x="0" y="0"/>
                </a:moveTo>
                <a:lnTo>
                  <a:pt x="3246768" y="0"/>
                </a:lnTo>
                <a:cubicBezTo>
                  <a:pt x="3379429" y="0"/>
                  <a:pt x="3486972" y="107543"/>
                  <a:pt x="3486972" y="240204"/>
                </a:cubicBezTo>
                <a:lnTo>
                  <a:pt x="3486972" y="2329590"/>
                </a:lnTo>
                <a:lnTo>
                  <a:pt x="0" y="2329590"/>
                </a:lnTo>
                <a:lnTo>
                  <a:pt x="0" y="0"/>
                </a:lnTo>
                <a:close/>
              </a:path>
            </a:pathLst>
          </a:custGeom>
          <a:solidFill>
            <a:schemeClr val="accent3"/>
          </a:solidFill>
          <a:ln w="9525" cap="flat" cmpd="sng">
            <a:solidFill>
              <a:srgbClr val="FFFFFF"/>
            </a:solidFill>
            <a:bevel/>
            <a:headEnd/>
            <a:tailEnd/>
          </a:ln>
        </p:spPr>
        <p:txBody>
          <a:bodyPr lIns="68583" tIns="34291" rIns="68583" bIns="34291"/>
          <a:lstStyle/>
          <a:p>
            <a:pPr defTabSz="685937">
              <a:defRPr/>
            </a:pPr>
            <a:endParaRPr lang="zh-CN" altLang="en-US" sz="1400" kern="0" dirty="0">
              <a:solidFill>
                <a:srgbClr val="005E5E"/>
              </a:solidFill>
              <a:latin typeface="Arial"/>
              <a:ea typeface="宋体" charset="-122"/>
            </a:endParaRPr>
          </a:p>
        </p:txBody>
      </p:sp>
      <p:sp>
        <p:nvSpPr>
          <p:cNvPr id="34" name="椭圆 22"/>
          <p:cNvSpPr>
            <a:spLocks noChangeArrowheads="1"/>
          </p:cNvSpPr>
          <p:nvPr/>
        </p:nvSpPr>
        <p:spPr bwMode="auto">
          <a:xfrm>
            <a:off x="1585776" y="2782036"/>
            <a:ext cx="552403" cy="552418"/>
          </a:xfrm>
          <a:prstGeom prst="ellipse">
            <a:avLst/>
          </a:prstGeom>
          <a:solidFill>
            <a:schemeClr val="accent1"/>
          </a:solidFill>
          <a:ln w="38100">
            <a:solidFill>
              <a:srgbClr val="FFFFFF"/>
            </a:solidFill>
            <a:round/>
            <a:headEnd/>
            <a:tailEnd/>
          </a:ln>
        </p:spPr>
        <p:txBody>
          <a:bodyPr lIns="68583" tIns="34291" rIns="68583" bIns="34291"/>
          <a:lstStyle/>
          <a:p>
            <a:pPr defTabSz="685937">
              <a:defRPr/>
            </a:pPr>
            <a:endParaRPr lang="zh-CN" altLang="en-US" sz="1400" kern="0" dirty="0">
              <a:solidFill>
                <a:srgbClr val="005E5E"/>
              </a:solidFill>
              <a:latin typeface="Arial"/>
              <a:ea typeface="宋体" charset="-122"/>
            </a:endParaRPr>
          </a:p>
        </p:txBody>
      </p:sp>
      <p:sp>
        <p:nvSpPr>
          <p:cNvPr id="35" name="椭圆 23"/>
          <p:cNvSpPr>
            <a:spLocks noChangeArrowheads="1"/>
          </p:cNvSpPr>
          <p:nvPr/>
        </p:nvSpPr>
        <p:spPr bwMode="auto">
          <a:xfrm>
            <a:off x="4282308" y="2782036"/>
            <a:ext cx="551211" cy="552418"/>
          </a:xfrm>
          <a:prstGeom prst="ellipse">
            <a:avLst/>
          </a:prstGeom>
          <a:solidFill>
            <a:schemeClr val="accent2"/>
          </a:solidFill>
          <a:ln w="38100">
            <a:solidFill>
              <a:srgbClr val="FFFFFF"/>
            </a:solidFill>
            <a:round/>
            <a:headEnd/>
            <a:tailEnd/>
          </a:ln>
        </p:spPr>
        <p:txBody>
          <a:bodyPr lIns="68583" tIns="34291" rIns="68583" bIns="34291"/>
          <a:lstStyle/>
          <a:p>
            <a:pPr defTabSz="685937">
              <a:defRPr/>
            </a:pPr>
            <a:endParaRPr lang="zh-CN" altLang="en-US" sz="1400" kern="0" dirty="0">
              <a:solidFill>
                <a:srgbClr val="005E5E"/>
              </a:solidFill>
              <a:latin typeface="Arial"/>
              <a:ea typeface="宋体" charset="-122"/>
            </a:endParaRPr>
          </a:p>
        </p:txBody>
      </p:sp>
      <p:sp>
        <p:nvSpPr>
          <p:cNvPr id="36" name="椭圆 24"/>
          <p:cNvSpPr>
            <a:spLocks noChangeArrowheads="1"/>
          </p:cNvSpPr>
          <p:nvPr/>
        </p:nvSpPr>
        <p:spPr bwMode="auto">
          <a:xfrm>
            <a:off x="6859789" y="2782036"/>
            <a:ext cx="551212" cy="552418"/>
          </a:xfrm>
          <a:prstGeom prst="ellipse">
            <a:avLst/>
          </a:prstGeom>
          <a:solidFill>
            <a:schemeClr val="accent3"/>
          </a:solidFill>
          <a:ln w="38100">
            <a:solidFill>
              <a:srgbClr val="FFFFFF"/>
            </a:solidFill>
            <a:round/>
            <a:headEnd/>
            <a:tailEnd/>
          </a:ln>
        </p:spPr>
        <p:txBody>
          <a:bodyPr lIns="68583" tIns="34291" rIns="68583" bIns="34291"/>
          <a:lstStyle/>
          <a:p>
            <a:pPr defTabSz="685937">
              <a:defRPr/>
            </a:pPr>
            <a:endParaRPr lang="zh-CN" altLang="en-US" sz="1400" kern="0" dirty="0">
              <a:solidFill>
                <a:srgbClr val="005E5E"/>
              </a:solidFill>
              <a:latin typeface="Arial"/>
              <a:ea typeface="宋体" charset="-122"/>
            </a:endParaRPr>
          </a:p>
        </p:txBody>
      </p:sp>
      <p:sp>
        <p:nvSpPr>
          <p:cNvPr id="37" name="TextBox 25"/>
          <p:cNvSpPr txBox="1">
            <a:spLocks noChangeArrowheads="1"/>
          </p:cNvSpPr>
          <p:nvPr/>
        </p:nvSpPr>
        <p:spPr bwMode="auto">
          <a:xfrm>
            <a:off x="1690545" y="2860614"/>
            <a:ext cx="342870" cy="423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3" tIns="34291" rIns="68583" bIns="34291">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eaLnBrk="1" hangingPunct="1">
              <a:buFont typeface="Arial" charset="0"/>
              <a:buNone/>
            </a:pPr>
            <a:r>
              <a:rPr lang="en-US" altLang="zh-CN" sz="2300" b="1" dirty="0">
                <a:solidFill>
                  <a:srgbClr val="F8F8F8"/>
                </a:solidFill>
                <a:latin typeface="微软雅黑" pitchFamily="34" charset="-122"/>
                <a:ea typeface="微软雅黑" pitchFamily="34" charset="-122"/>
              </a:rPr>
              <a:t>1</a:t>
            </a:r>
            <a:endParaRPr lang="zh-CN" altLang="en-US" sz="2300" b="1" dirty="0">
              <a:solidFill>
                <a:srgbClr val="F8F8F8"/>
              </a:solidFill>
              <a:latin typeface="微软雅黑" pitchFamily="34" charset="-122"/>
              <a:ea typeface="微软雅黑" pitchFamily="34" charset="-122"/>
            </a:endParaRPr>
          </a:p>
        </p:txBody>
      </p:sp>
      <p:sp>
        <p:nvSpPr>
          <p:cNvPr id="38" name="TextBox 26"/>
          <p:cNvSpPr txBox="1">
            <a:spLocks noChangeArrowheads="1"/>
          </p:cNvSpPr>
          <p:nvPr/>
        </p:nvSpPr>
        <p:spPr bwMode="auto">
          <a:xfrm>
            <a:off x="4397788" y="2860614"/>
            <a:ext cx="342870" cy="423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3" tIns="34291" rIns="68583" bIns="34291">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eaLnBrk="1" hangingPunct="1">
              <a:buFont typeface="Arial" charset="0"/>
              <a:buNone/>
            </a:pPr>
            <a:r>
              <a:rPr lang="en-US" altLang="zh-CN" sz="2300" b="1" dirty="0">
                <a:solidFill>
                  <a:srgbClr val="F8F8F8"/>
                </a:solidFill>
                <a:latin typeface="微软雅黑" pitchFamily="34" charset="-122"/>
                <a:ea typeface="微软雅黑" pitchFamily="34" charset="-122"/>
              </a:rPr>
              <a:t>2</a:t>
            </a:r>
            <a:endParaRPr lang="zh-CN" altLang="en-US" sz="2300" b="1" dirty="0">
              <a:solidFill>
                <a:srgbClr val="F8F8F8"/>
              </a:solidFill>
              <a:latin typeface="微软雅黑" pitchFamily="34" charset="-122"/>
              <a:ea typeface="微软雅黑" pitchFamily="34" charset="-122"/>
            </a:endParaRPr>
          </a:p>
        </p:txBody>
      </p:sp>
      <p:sp>
        <p:nvSpPr>
          <p:cNvPr id="39" name="TextBox 27"/>
          <p:cNvSpPr txBox="1">
            <a:spLocks noChangeArrowheads="1"/>
          </p:cNvSpPr>
          <p:nvPr/>
        </p:nvSpPr>
        <p:spPr bwMode="auto">
          <a:xfrm>
            <a:off x="6951459" y="2860614"/>
            <a:ext cx="342870" cy="423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3" tIns="34291" rIns="68583" bIns="34291">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eaLnBrk="1" hangingPunct="1">
              <a:buFont typeface="Arial" charset="0"/>
              <a:buNone/>
            </a:pPr>
            <a:r>
              <a:rPr lang="en-US" altLang="zh-CN" sz="2300" b="1" dirty="0">
                <a:solidFill>
                  <a:srgbClr val="F8F8F8"/>
                </a:solidFill>
                <a:latin typeface="微软雅黑" pitchFamily="34" charset="-122"/>
                <a:ea typeface="微软雅黑" pitchFamily="34" charset="-122"/>
              </a:rPr>
              <a:t>3</a:t>
            </a:r>
            <a:endParaRPr lang="zh-CN" altLang="en-US" sz="2300" b="1" dirty="0">
              <a:solidFill>
                <a:srgbClr val="F8F8F8"/>
              </a:solidFill>
              <a:latin typeface="微软雅黑" pitchFamily="34" charset="-122"/>
              <a:ea typeface="微软雅黑" pitchFamily="34" charset="-122"/>
            </a:endParaRPr>
          </a:p>
        </p:txBody>
      </p:sp>
      <p:sp>
        <p:nvSpPr>
          <p:cNvPr id="40" name="TextBox 28"/>
          <p:cNvSpPr txBox="1">
            <a:spLocks noChangeArrowheads="1"/>
          </p:cNvSpPr>
          <p:nvPr/>
        </p:nvSpPr>
        <p:spPr bwMode="auto">
          <a:xfrm>
            <a:off x="705984" y="3454709"/>
            <a:ext cx="2354852" cy="62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3" tIns="34291" rIns="68583" bIns="34291">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buFont typeface="Arial" charset="0"/>
              <a:buNone/>
            </a:pPr>
            <a:r>
              <a:rPr lang="zh-CN" altLang="en-US" sz="1200" dirty="0">
                <a:solidFill>
                  <a:srgbClr val="FFFFFF"/>
                </a:solidFill>
                <a:latin typeface="微软雅黑" pitchFamily="34" charset="-122"/>
                <a:ea typeface="微软雅黑" pitchFamily="34" charset="-122"/>
              </a:rPr>
              <a:t>Please replace the text content, click to add the relevant title text, modify the text content, you can also directly copy your content to this.</a:t>
            </a:r>
          </a:p>
        </p:txBody>
      </p:sp>
      <p:sp>
        <p:nvSpPr>
          <p:cNvPr id="41" name="TextBox 29"/>
          <p:cNvSpPr txBox="1">
            <a:spLocks noChangeArrowheads="1"/>
          </p:cNvSpPr>
          <p:nvPr/>
        </p:nvSpPr>
        <p:spPr bwMode="auto">
          <a:xfrm>
            <a:off x="3377515" y="3454709"/>
            <a:ext cx="2356042" cy="62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3" tIns="34291" rIns="68583" bIns="34291">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buFont typeface="Arial" charset="0"/>
              <a:buNone/>
            </a:pPr>
            <a:r>
              <a:rPr lang="zh-CN" altLang="en-US" sz="1200" dirty="0">
                <a:solidFill>
                  <a:srgbClr val="FFFFFF"/>
                </a:solidFill>
                <a:latin typeface="微软雅黑" pitchFamily="34" charset="-122"/>
                <a:ea typeface="微软雅黑" pitchFamily="34" charset="-122"/>
              </a:rPr>
              <a:t>Please replace the text content, click to add the relevant title text, modify the text content, you can also directly copy your content to this.</a:t>
            </a:r>
          </a:p>
        </p:txBody>
      </p:sp>
      <p:sp>
        <p:nvSpPr>
          <p:cNvPr id="42" name="TextBox 30"/>
          <p:cNvSpPr txBox="1">
            <a:spLocks noChangeArrowheads="1"/>
          </p:cNvSpPr>
          <p:nvPr/>
        </p:nvSpPr>
        <p:spPr bwMode="auto">
          <a:xfrm>
            <a:off x="6084761" y="3454708"/>
            <a:ext cx="2356042" cy="62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3" tIns="34291" rIns="68583" bIns="34291">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buFont typeface="Arial" charset="0"/>
              <a:buNone/>
            </a:pPr>
            <a:r>
              <a:rPr lang="zh-CN" altLang="en-US" sz="1200" dirty="0">
                <a:solidFill>
                  <a:srgbClr val="FFFFFF"/>
                </a:solidFill>
                <a:latin typeface="微软雅黑" pitchFamily="34" charset="-122"/>
                <a:ea typeface="微软雅黑" pitchFamily="34" charset="-122"/>
              </a:rPr>
              <a:t>Please replace the text content, click to add the relevant title text, modify the text content, you can also directly copy your content to this.</a:t>
            </a:r>
          </a:p>
        </p:txBody>
      </p:sp>
    </p:spTree>
    <p:extLst>
      <p:ext uri="{BB962C8B-B14F-4D97-AF65-F5344CB8AC3E}">
        <p14:creationId xmlns:p14="http://schemas.microsoft.com/office/powerpoint/2010/main" val="1328495831"/>
      </p:ext>
    </p:extLst>
  </p:cSld>
  <p:clrMapOvr>
    <a:masterClrMapping/>
  </p:clrMapOvr>
  <mc:AlternateContent xmlns:mc="http://schemas.openxmlformats.org/markup-compatibility/2006" xmlns:p14="http://schemas.microsoft.com/office/powerpoint/2010/main">
    <mc:Choice Requires="p14">
      <p:transition spd="slow" p14:dur="1500" advClick="0" advTm="1000">
        <p:random/>
      </p:transition>
    </mc:Choice>
    <mc:Fallback xmlns:a14="http://schemas.microsoft.com/office/drawing/2010/main" xmlns="">
      <p:transition spd="slow" advClick="0" advTm="1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1000"/>
                                        <p:tgtEl>
                                          <p:spTgt spid="30"/>
                                        </p:tgtEl>
                                      </p:cBhvr>
                                    </p:animEffect>
                                  </p:childTnLst>
                                </p:cTn>
                              </p:par>
                            </p:childTnLst>
                          </p:cTn>
                        </p:par>
                        <p:par>
                          <p:cTn id="8" fill="hold">
                            <p:stCondLst>
                              <p:cond delay="1000"/>
                            </p:stCondLst>
                            <p:childTnLst>
                              <p:par>
                                <p:cTn id="9" presetID="52" presetClass="entr" presetSubtype="0"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Scale>
                                      <p:cBhvr>
                                        <p:cTn id="11" dur="1000" decel="50000" fill="hold">
                                          <p:stCondLst>
                                            <p:cond delay="0"/>
                                          </p:stCondLst>
                                        </p:cTn>
                                        <p:tgtEl>
                                          <p:spTgt spid="3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12" dur="1000" decel="50000" fill="hold">
                                          <p:stCondLst>
                                            <p:cond delay="0"/>
                                          </p:stCondLst>
                                        </p:cTn>
                                        <p:tgtEl>
                                          <p:spTgt spid="37"/>
                                        </p:tgtEl>
                                        <p:attrNameLst>
                                          <p:attrName>ppt_x,ppt_y</p:attrName>
                                        </p:attrNameLst>
                                      </p:cBhvr>
                                      <p:rCtr x="0" y="0"/>
                                    </p:animMotion>
                                    <p:animEffect transition="in" filter="fade">
                                      <p:cBhvr>
                                        <p:cTn id="13" dur="1000"/>
                                        <p:tgtEl>
                                          <p:spTgt spid="37"/>
                                        </p:tgtEl>
                                      </p:cBhvr>
                                    </p:animEffect>
                                  </p:childTnLst>
                                </p:cTn>
                              </p:par>
                              <p:par>
                                <p:cTn id="14" presetID="52" presetClass="entr" presetSubtype="0"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Scale>
                                      <p:cBhvr>
                                        <p:cTn id="16" dur="1000" decel="50000" fill="hold">
                                          <p:stCondLst>
                                            <p:cond delay="0"/>
                                          </p:stCondLst>
                                        </p:cTn>
                                        <p:tgtEl>
                                          <p:spTgt spid="3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17" dur="1000" decel="50000" fill="hold">
                                          <p:stCondLst>
                                            <p:cond delay="0"/>
                                          </p:stCondLst>
                                        </p:cTn>
                                        <p:tgtEl>
                                          <p:spTgt spid="34"/>
                                        </p:tgtEl>
                                        <p:attrNameLst>
                                          <p:attrName>ppt_x,ppt_y</p:attrName>
                                        </p:attrNameLst>
                                      </p:cBhvr>
                                      <p:rCtr x="0" y="0"/>
                                    </p:animMotion>
                                    <p:animEffect transition="in" filter="fade">
                                      <p:cBhvr>
                                        <p:cTn id="18" dur="1000"/>
                                        <p:tgtEl>
                                          <p:spTgt spid="34"/>
                                        </p:tgtEl>
                                      </p:cBhvr>
                                    </p:animEffect>
                                  </p:childTnLst>
                                </p:cTn>
                              </p:par>
                            </p:childTnLst>
                          </p:cTn>
                        </p:par>
                        <p:par>
                          <p:cTn id="19" fill="hold">
                            <p:stCondLst>
                              <p:cond delay="2000"/>
                            </p:stCondLst>
                            <p:childTnLst>
                              <p:par>
                                <p:cTn id="20" presetID="22" presetClass="entr" presetSubtype="1" fill="hold" grpId="0" nodeType="after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up)">
                                      <p:cBhvr>
                                        <p:cTn id="22" dur="500"/>
                                        <p:tgtEl>
                                          <p:spTgt spid="31"/>
                                        </p:tgtEl>
                                      </p:cBhvr>
                                    </p:animEffect>
                                  </p:childTnLst>
                                </p:cTn>
                              </p:par>
                            </p:childTnLst>
                          </p:cTn>
                        </p:par>
                        <p:par>
                          <p:cTn id="23" fill="hold">
                            <p:stCondLst>
                              <p:cond delay="2500"/>
                            </p:stCondLst>
                            <p:childTnLst>
                              <p:par>
                                <p:cTn id="24" presetID="31" presetClass="entr" presetSubtype="0" fill="hold" grpId="0" nodeType="afterEffect">
                                  <p:stCondLst>
                                    <p:cond delay="0"/>
                                  </p:stCondLst>
                                  <p:childTnLst>
                                    <p:set>
                                      <p:cBhvr>
                                        <p:cTn id="25" dur="1" fill="hold">
                                          <p:stCondLst>
                                            <p:cond delay="0"/>
                                          </p:stCondLst>
                                        </p:cTn>
                                        <p:tgtEl>
                                          <p:spTgt spid="40"/>
                                        </p:tgtEl>
                                        <p:attrNameLst>
                                          <p:attrName>style.visibility</p:attrName>
                                        </p:attrNameLst>
                                      </p:cBhvr>
                                      <p:to>
                                        <p:strVal val="visible"/>
                                      </p:to>
                                    </p:set>
                                    <p:anim calcmode="lin" valueType="num">
                                      <p:cBhvr>
                                        <p:cTn id="26" dur="500" fill="hold"/>
                                        <p:tgtEl>
                                          <p:spTgt spid="40"/>
                                        </p:tgtEl>
                                        <p:attrNameLst>
                                          <p:attrName>ppt_w</p:attrName>
                                        </p:attrNameLst>
                                      </p:cBhvr>
                                      <p:tavLst>
                                        <p:tav tm="0">
                                          <p:val>
                                            <p:fltVal val="0"/>
                                          </p:val>
                                        </p:tav>
                                        <p:tav tm="100000">
                                          <p:val>
                                            <p:strVal val="#ppt_w"/>
                                          </p:val>
                                        </p:tav>
                                      </p:tavLst>
                                    </p:anim>
                                    <p:anim calcmode="lin" valueType="num">
                                      <p:cBhvr>
                                        <p:cTn id="27" dur="500" fill="hold"/>
                                        <p:tgtEl>
                                          <p:spTgt spid="40"/>
                                        </p:tgtEl>
                                        <p:attrNameLst>
                                          <p:attrName>ppt_h</p:attrName>
                                        </p:attrNameLst>
                                      </p:cBhvr>
                                      <p:tavLst>
                                        <p:tav tm="0">
                                          <p:val>
                                            <p:fltVal val="0"/>
                                          </p:val>
                                        </p:tav>
                                        <p:tav tm="100000">
                                          <p:val>
                                            <p:strVal val="#ppt_h"/>
                                          </p:val>
                                        </p:tav>
                                      </p:tavLst>
                                    </p:anim>
                                    <p:anim calcmode="lin" valueType="num">
                                      <p:cBhvr>
                                        <p:cTn id="28" dur="500" fill="hold"/>
                                        <p:tgtEl>
                                          <p:spTgt spid="40"/>
                                        </p:tgtEl>
                                        <p:attrNameLst>
                                          <p:attrName>style.rotation</p:attrName>
                                        </p:attrNameLst>
                                      </p:cBhvr>
                                      <p:tavLst>
                                        <p:tav tm="0">
                                          <p:val>
                                            <p:fltVal val="90"/>
                                          </p:val>
                                        </p:tav>
                                        <p:tav tm="100000">
                                          <p:val>
                                            <p:fltVal val="0"/>
                                          </p:val>
                                        </p:tav>
                                      </p:tavLst>
                                    </p:anim>
                                    <p:animEffect transition="in" filter="fade">
                                      <p:cBhvr>
                                        <p:cTn id="29" dur="500"/>
                                        <p:tgtEl>
                                          <p:spTgt spid="40"/>
                                        </p:tgtEl>
                                      </p:cBhvr>
                                    </p:animEffect>
                                  </p:childTnLst>
                                </p:cTn>
                              </p:par>
                            </p:childTnLst>
                          </p:cTn>
                        </p:par>
                        <p:par>
                          <p:cTn id="30" fill="hold">
                            <p:stCondLst>
                              <p:cond delay="3000"/>
                            </p:stCondLst>
                            <p:childTnLst>
                              <p:par>
                                <p:cTn id="31" presetID="52" presetClass="entr" presetSubtype="0" fill="hold" grpId="0" nodeType="afterEffect">
                                  <p:stCondLst>
                                    <p:cond delay="0"/>
                                  </p:stCondLst>
                                  <p:childTnLst>
                                    <p:set>
                                      <p:cBhvr>
                                        <p:cTn id="32" dur="1" fill="hold">
                                          <p:stCondLst>
                                            <p:cond delay="0"/>
                                          </p:stCondLst>
                                        </p:cTn>
                                        <p:tgtEl>
                                          <p:spTgt spid="35"/>
                                        </p:tgtEl>
                                        <p:attrNameLst>
                                          <p:attrName>style.visibility</p:attrName>
                                        </p:attrNameLst>
                                      </p:cBhvr>
                                      <p:to>
                                        <p:strVal val="visible"/>
                                      </p:to>
                                    </p:set>
                                    <p:animScale>
                                      <p:cBhvr>
                                        <p:cTn id="33" dur="1000" decel="50000" fill="hold">
                                          <p:stCondLst>
                                            <p:cond delay="0"/>
                                          </p:stCondLst>
                                        </p:cTn>
                                        <p:tgtEl>
                                          <p:spTgt spid="3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34" dur="1000" decel="50000" fill="hold">
                                          <p:stCondLst>
                                            <p:cond delay="0"/>
                                          </p:stCondLst>
                                        </p:cTn>
                                        <p:tgtEl>
                                          <p:spTgt spid="35"/>
                                        </p:tgtEl>
                                        <p:attrNameLst>
                                          <p:attrName>ppt_x,ppt_y</p:attrName>
                                        </p:attrNameLst>
                                      </p:cBhvr>
                                      <p:rCtr x="0" y="0"/>
                                    </p:animMotion>
                                    <p:animEffect transition="in" filter="fade">
                                      <p:cBhvr>
                                        <p:cTn id="35" dur="1000"/>
                                        <p:tgtEl>
                                          <p:spTgt spid="35"/>
                                        </p:tgtEl>
                                      </p:cBhvr>
                                    </p:animEffect>
                                  </p:childTnLst>
                                </p:cTn>
                              </p:par>
                              <p:par>
                                <p:cTn id="36" presetID="52" presetClass="entr" presetSubtype="0" fill="hold" grpId="0" nodeType="withEffect">
                                  <p:stCondLst>
                                    <p:cond delay="0"/>
                                  </p:stCondLst>
                                  <p:childTnLst>
                                    <p:set>
                                      <p:cBhvr>
                                        <p:cTn id="37" dur="1" fill="hold">
                                          <p:stCondLst>
                                            <p:cond delay="0"/>
                                          </p:stCondLst>
                                        </p:cTn>
                                        <p:tgtEl>
                                          <p:spTgt spid="38"/>
                                        </p:tgtEl>
                                        <p:attrNameLst>
                                          <p:attrName>style.visibility</p:attrName>
                                        </p:attrNameLst>
                                      </p:cBhvr>
                                      <p:to>
                                        <p:strVal val="visible"/>
                                      </p:to>
                                    </p:set>
                                    <p:animScale>
                                      <p:cBhvr>
                                        <p:cTn id="38" dur="1000" decel="50000" fill="hold">
                                          <p:stCondLst>
                                            <p:cond delay="0"/>
                                          </p:stCondLst>
                                        </p:cTn>
                                        <p:tgtEl>
                                          <p:spTgt spid="3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39" dur="1000" decel="50000" fill="hold">
                                          <p:stCondLst>
                                            <p:cond delay="0"/>
                                          </p:stCondLst>
                                        </p:cTn>
                                        <p:tgtEl>
                                          <p:spTgt spid="38"/>
                                        </p:tgtEl>
                                        <p:attrNameLst>
                                          <p:attrName>ppt_x,ppt_y</p:attrName>
                                        </p:attrNameLst>
                                      </p:cBhvr>
                                      <p:rCtr x="0" y="0"/>
                                    </p:animMotion>
                                    <p:animEffect transition="in" filter="fade">
                                      <p:cBhvr>
                                        <p:cTn id="40" dur="1000"/>
                                        <p:tgtEl>
                                          <p:spTgt spid="38"/>
                                        </p:tgtEl>
                                      </p:cBhvr>
                                    </p:animEffect>
                                  </p:childTnLst>
                                </p:cTn>
                              </p:par>
                            </p:childTnLst>
                          </p:cTn>
                        </p:par>
                        <p:par>
                          <p:cTn id="41" fill="hold">
                            <p:stCondLst>
                              <p:cond delay="4000"/>
                            </p:stCondLst>
                            <p:childTnLst>
                              <p:par>
                                <p:cTn id="42" presetID="22" presetClass="entr" presetSubtype="1" fill="hold" grpId="0" nodeType="after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wipe(up)">
                                      <p:cBhvr>
                                        <p:cTn id="44" dur="500"/>
                                        <p:tgtEl>
                                          <p:spTgt spid="32"/>
                                        </p:tgtEl>
                                      </p:cBhvr>
                                    </p:animEffect>
                                  </p:childTnLst>
                                </p:cTn>
                              </p:par>
                            </p:childTnLst>
                          </p:cTn>
                        </p:par>
                        <p:par>
                          <p:cTn id="45" fill="hold">
                            <p:stCondLst>
                              <p:cond delay="4500"/>
                            </p:stCondLst>
                            <p:childTnLst>
                              <p:par>
                                <p:cTn id="46" presetID="31" presetClass="entr" presetSubtype="0" fill="hold" grpId="0" nodeType="afterEffect">
                                  <p:stCondLst>
                                    <p:cond delay="0"/>
                                  </p:stCondLst>
                                  <p:childTnLst>
                                    <p:set>
                                      <p:cBhvr>
                                        <p:cTn id="47" dur="1" fill="hold">
                                          <p:stCondLst>
                                            <p:cond delay="0"/>
                                          </p:stCondLst>
                                        </p:cTn>
                                        <p:tgtEl>
                                          <p:spTgt spid="41"/>
                                        </p:tgtEl>
                                        <p:attrNameLst>
                                          <p:attrName>style.visibility</p:attrName>
                                        </p:attrNameLst>
                                      </p:cBhvr>
                                      <p:to>
                                        <p:strVal val="visible"/>
                                      </p:to>
                                    </p:set>
                                    <p:anim calcmode="lin" valueType="num">
                                      <p:cBhvr>
                                        <p:cTn id="48" dur="500" fill="hold"/>
                                        <p:tgtEl>
                                          <p:spTgt spid="41"/>
                                        </p:tgtEl>
                                        <p:attrNameLst>
                                          <p:attrName>ppt_w</p:attrName>
                                        </p:attrNameLst>
                                      </p:cBhvr>
                                      <p:tavLst>
                                        <p:tav tm="0">
                                          <p:val>
                                            <p:fltVal val="0"/>
                                          </p:val>
                                        </p:tav>
                                        <p:tav tm="100000">
                                          <p:val>
                                            <p:strVal val="#ppt_w"/>
                                          </p:val>
                                        </p:tav>
                                      </p:tavLst>
                                    </p:anim>
                                    <p:anim calcmode="lin" valueType="num">
                                      <p:cBhvr>
                                        <p:cTn id="49" dur="500" fill="hold"/>
                                        <p:tgtEl>
                                          <p:spTgt spid="41"/>
                                        </p:tgtEl>
                                        <p:attrNameLst>
                                          <p:attrName>ppt_h</p:attrName>
                                        </p:attrNameLst>
                                      </p:cBhvr>
                                      <p:tavLst>
                                        <p:tav tm="0">
                                          <p:val>
                                            <p:fltVal val="0"/>
                                          </p:val>
                                        </p:tav>
                                        <p:tav tm="100000">
                                          <p:val>
                                            <p:strVal val="#ppt_h"/>
                                          </p:val>
                                        </p:tav>
                                      </p:tavLst>
                                    </p:anim>
                                    <p:anim calcmode="lin" valueType="num">
                                      <p:cBhvr>
                                        <p:cTn id="50" dur="500" fill="hold"/>
                                        <p:tgtEl>
                                          <p:spTgt spid="41"/>
                                        </p:tgtEl>
                                        <p:attrNameLst>
                                          <p:attrName>style.rotation</p:attrName>
                                        </p:attrNameLst>
                                      </p:cBhvr>
                                      <p:tavLst>
                                        <p:tav tm="0">
                                          <p:val>
                                            <p:fltVal val="90"/>
                                          </p:val>
                                        </p:tav>
                                        <p:tav tm="100000">
                                          <p:val>
                                            <p:fltVal val="0"/>
                                          </p:val>
                                        </p:tav>
                                      </p:tavLst>
                                    </p:anim>
                                    <p:animEffect transition="in" filter="fade">
                                      <p:cBhvr>
                                        <p:cTn id="51" dur="500"/>
                                        <p:tgtEl>
                                          <p:spTgt spid="41"/>
                                        </p:tgtEl>
                                      </p:cBhvr>
                                    </p:animEffect>
                                  </p:childTnLst>
                                </p:cTn>
                              </p:par>
                            </p:childTnLst>
                          </p:cTn>
                        </p:par>
                        <p:par>
                          <p:cTn id="52" fill="hold">
                            <p:stCondLst>
                              <p:cond delay="5000"/>
                            </p:stCondLst>
                            <p:childTnLst>
                              <p:par>
                                <p:cTn id="53" presetID="52" presetClass="entr" presetSubtype="0" fill="hold" grpId="0" nodeType="afterEffect">
                                  <p:stCondLst>
                                    <p:cond delay="0"/>
                                  </p:stCondLst>
                                  <p:childTnLst>
                                    <p:set>
                                      <p:cBhvr>
                                        <p:cTn id="54" dur="1" fill="hold">
                                          <p:stCondLst>
                                            <p:cond delay="0"/>
                                          </p:stCondLst>
                                        </p:cTn>
                                        <p:tgtEl>
                                          <p:spTgt spid="36"/>
                                        </p:tgtEl>
                                        <p:attrNameLst>
                                          <p:attrName>style.visibility</p:attrName>
                                        </p:attrNameLst>
                                      </p:cBhvr>
                                      <p:to>
                                        <p:strVal val="visible"/>
                                      </p:to>
                                    </p:set>
                                    <p:animScale>
                                      <p:cBhvr>
                                        <p:cTn id="55" dur="1000" decel="50000" fill="hold">
                                          <p:stCondLst>
                                            <p:cond delay="0"/>
                                          </p:stCondLst>
                                        </p:cTn>
                                        <p:tgtEl>
                                          <p:spTgt spid="3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56" dur="1000" decel="50000" fill="hold">
                                          <p:stCondLst>
                                            <p:cond delay="0"/>
                                          </p:stCondLst>
                                        </p:cTn>
                                        <p:tgtEl>
                                          <p:spTgt spid="36"/>
                                        </p:tgtEl>
                                        <p:attrNameLst>
                                          <p:attrName>ppt_x,ppt_y</p:attrName>
                                        </p:attrNameLst>
                                      </p:cBhvr>
                                      <p:rCtr x="0" y="0"/>
                                    </p:animMotion>
                                    <p:animEffect transition="in" filter="fade">
                                      <p:cBhvr>
                                        <p:cTn id="57" dur="1000"/>
                                        <p:tgtEl>
                                          <p:spTgt spid="36"/>
                                        </p:tgtEl>
                                      </p:cBhvr>
                                    </p:animEffect>
                                  </p:childTnLst>
                                </p:cTn>
                              </p:par>
                              <p:par>
                                <p:cTn id="58" presetID="52" presetClass="entr" presetSubtype="0" fill="hold" grpId="0" nodeType="withEffect">
                                  <p:stCondLst>
                                    <p:cond delay="0"/>
                                  </p:stCondLst>
                                  <p:childTnLst>
                                    <p:set>
                                      <p:cBhvr>
                                        <p:cTn id="59" dur="1" fill="hold">
                                          <p:stCondLst>
                                            <p:cond delay="0"/>
                                          </p:stCondLst>
                                        </p:cTn>
                                        <p:tgtEl>
                                          <p:spTgt spid="39"/>
                                        </p:tgtEl>
                                        <p:attrNameLst>
                                          <p:attrName>style.visibility</p:attrName>
                                        </p:attrNameLst>
                                      </p:cBhvr>
                                      <p:to>
                                        <p:strVal val="visible"/>
                                      </p:to>
                                    </p:set>
                                    <p:animScale>
                                      <p:cBhvr>
                                        <p:cTn id="60" dur="1000" decel="50000" fill="hold">
                                          <p:stCondLst>
                                            <p:cond delay="0"/>
                                          </p:stCondLst>
                                        </p:cTn>
                                        <p:tgtEl>
                                          <p:spTgt spid="3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61" dur="1000" decel="50000" fill="hold">
                                          <p:stCondLst>
                                            <p:cond delay="0"/>
                                          </p:stCondLst>
                                        </p:cTn>
                                        <p:tgtEl>
                                          <p:spTgt spid="39"/>
                                        </p:tgtEl>
                                        <p:attrNameLst>
                                          <p:attrName>ppt_x,ppt_y</p:attrName>
                                        </p:attrNameLst>
                                      </p:cBhvr>
                                      <p:rCtr x="0" y="0"/>
                                    </p:animMotion>
                                    <p:animEffect transition="in" filter="fade">
                                      <p:cBhvr>
                                        <p:cTn id="62" dur="1000"/>
                                        <p:tgtEl>
                                          <p:spTgt spid="39"/>
                                        </p:tgtEl>
                                      </p:cBhvr>
                                    </p:animEffect>
                                  </p:childTnLst>
                                </p:cTn>
                              </p:par>
                            </p:childTnLst>
                          </p:cTn>
                        </p:par>
                        <p:par>
                          <p:cTn id="63" fill="hold">
                            <p:stCondLst>
                              <p:cond delay="6000"/>
                            </p:stCondLst>
                            <p:childTnLst>
                              <p:par>
                                <p:cTn id="64" presetID="22" presetClass="entr" presetSubtype="1" fill="hold" grpId="0" nodeType="after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wipe(up)">
                                      <p:cBhvr>
                                        <p:cTn id="66" dur="500"/>
                                        <p:tgtEl>
                                          <p:spTgt spid="33"/>
                                        </p:tgtEl>
                                      </p:cBhvr>
                                    </p:animEffect>
                                  </p:childTnLst>
                                </p:cTn>
                              </p:par>
                            </p:childTnLst>
                          </p:cTn>
                        </p:par>
                        <p:par>
                          <p:cTn id="67" fill="hold">
                            <p:stCondLst>
                              <p:cond delay="6500"/>
                            </p:stCondLst>
                            <p:childTnLst>
                              <p:par>
                                <p:cTn id="68" presetID="31" presetClass="entr" presetSubtype="0" fill="hold" grpId="0" nodeType="afterEffect">
                                  <p:stCondLst>
                                    <p:cond delay="0"/>
                                  </p:stCondLst>
                                  <p:childTnLst>
                                    <p:set>
                                      <p:cBhvr>
                                        <p:cTn id="69" dur="1" fill="hold">
                                          <p:stCondLst>
                                            <p:cond delay="0"/>
                                          </p:stCondLst>
                                        </p:cTn>
                                        <p:tgtEl>
                                          <p:spTgt spid="42"/>
                                        </p:tgtEl>
                                        <p:attrNameLst>
                                          <p:attrName>style.visibility</p:attrName>
                                        </p:attrNameLst>
                                      </p:cBhvr>
                                      <p:to>
                                        <p:strVal val="visible"/>
                                      </p:to>
                                    </p:set>
                                    <p:anim calcmode="lin" valueType="num">
                                      <p:cBhvr>
                                        <p:cTn id="70" dur="500" fill="hold"/>
                                        <p:tgtEl>
                                          <p:spTgt spid="42"/>
                                        </p:tgtEl>
                                        <p:attrNameLst>
                                          <p:attrName>ppt_w</p:attrName>
                                        </p:attrNameLst>
                                      </p:cBhvr>
                                      <p:tavLst>
                                        <p:tav tm="0">
                                          <p:val>
                                            <p:fltVal val="0"/>
                                          </p:val>
                                        </p:tav>
                                        <p:tav tm="100000">
                                          <p:val>
                                            <p:strVal val="#ppt_w"/>
                                          </p:val>
                                        </p:tav>
                                      </p:tavLst>
                                    </p:anim>
                                    <p:anim calcmode="lin" valueType="num">
                                      <p:cBhvr>
                                        <p:cTn id="71" dur="500" fill="hold"/>
                                        <p:tgtEl>
                                          <p:spTgt spid="42"/>
                                        </p:tgtEl>
                                        <p:attrNameLst>
                                          <p:attrName>ppt_h</p:attrName>
                                        </p:attrNameLst>
                                      </p:cBhvr>
                                      <p:tavLst>
                                        <p:tav tm="0">
                                          <p:val>
                                            <p:fltVal val="0"/>
                                          </p:val>
                                        </p:tav>
                                        <p:tav tm="100000">
                                          <p:val>
                                            <p:strVal val="#ppt_h"/>
                                          </p:val>
                                        </p:tav>
                                      </p:tavLst>
                                    </p:anim>
                                    <p:anim calcmode="lin" valueType="num">
                                      <p:cBhvr>
                                        <p:cTn id="72" dur="500" fill="hold"/>
                                        <p:tgtEl>
                                          <p:spTgt spid="42"/>
                                        </p:tgtEl>
                                        <p:attrNameLst>
                                          <p:attrName>style.rotation</p:attrName>
                                        </p:attrNameLst>
                                      </p:cBhvr>
                                      <p:tavLst>
                                        <p:tav tm="0">
                                          <p:val>
                                            <p:fltVal val="90"/>
                                          </p:val>
                                        </p:tav>
                                        <p:tav tm="100000">
                                          <p:val>
                                            <p:fltVal val="0"/>
                                          </p:val>
                                        </p:tav>
                                      </p:tavLst>
                                    </p:anim>
                                    <p:animEffect transition="in" filter="fade">
                                      <p:cBhvr>
                                        <p:cTn id="7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autoUpdateAnimBg="0"/>
      <p:bldP spid="31" grpId="0" animBg="1"/>
      <p:bldP spid="32" grpId="0" animBg="1"/>
      <p:bldP spid="33" grpId="0" animBg="1"/>
      <p:bldP spid="34" grpId="0" animBg="1" autoUpdateAnimBg="0"/>
      <p:bldP spid="35" grpId="0" animBg="1" autoUpdateAnimBg="0"/>
      <p:bldP spid="36" grpId="0" animBg="1" autoUpdateAnimBg="0"/>
      <p:bldP spid="37" grpId="0" autoUpdateAnimBg="0"/>
      <p:bldP spid="38" grpId="0" autoUpdateAnimBg="0"/>
      <p:bldP spid="39" grpId="0" autoUpdateAnimBg="0"/>
      <p:bldP spid="40" grpId="0" autoUpdateAnimBg="0"/>
      <p:bldP spid="41" grpId="0" autoUpdateAnimBg="0"/>
      <p:bldP spid="42"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B50E253-D07E-496B-B5BD-CA388C8F4A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4" y="0"/>
            <a:ext cx="9138700" cy="5145088"/>
          </a:xfrm>
          <a:prstGeom prst="rect">
            <a:avLst/>
          </a:prstGeom>
        </p:spPr>
      </p:pic>
      <p:sp>
        <p:nvSpPr>
          <p:cNvPr id="18" name="L 形 17">
            <a:extLst>
              <a:ext uri="{FF2B5EF4-FFF2-40B4-BE49-F238E27FC236}">
                <a16:creationId xmlns:a16="http://schemas.microsoft.com/office/drawing/2014/main" id="{20A65042-CC7F-42FB-821A-F955378CCCBA}"/>
              </a:ext>
            </a:extLst>
          </p:cNvPr>
          <p:cNvSpPr/>
          <p:nvPr/>
        </p:nvSpPr>
        <p:spPr>
          <a:xfrm rot="10800000">
            <a:off x="7381105" y="916360"/>
            <a:ext cx="360041" cy="2880320"/>
          </a:xfrm>
          <a:prstGeom prst="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95000"/>
                  <a:lumOff val="5000"/>
                </a:schemeClr>
              </a:solidFill>
            </a:endParaRPr>
          </a:p>
        </p:txBody>
      </p:sp>
      <p:sp>
        <p:nvSpPr>
          <p:cNvPr id="6" name="L 形 5">
            <a:extLst>
              <a:ext uri="{FF2B5EF4-FFF2-40B4-BE49-F238E27FC236}">
                <a16:creationId xmlns:a16="http://schemas.microsoft.com/office/drawing/2014/main" id="{C55F35E2-E849-45B8-9987-613311D46461}"/>
              </a:ext>
            </a:extLst>
          </p:cNvPr>
          <p:cNvSpPr/>
          <p:nvPr/>
        </p:nvSpPr>
        <p:spPr>
          <a:xfrm>
            <a:off x="1476450" y="1132384"/>
            <a:ext cx="351150" cy="2880320"/>
          </a:xfrm>
          <a:prstGeom prst="corner">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95000"/>
                  <a:lumOff val="5000"/>
                </a:schemeClr>
              </a:solidFill>
            </a:endParaRPr>
          </a:p>
        </p:txBody>
      </p:sp>
      <p:sp>
        <p:nvSpPr>
          <p:cNvPr id="7" name="矩形 6">
            <a:extLst>
              <a:ext uri="{FF2B5EF4-FFF2-40B4-BE49-F238E27FC236}">
                <a16:creationId xmlns:a16="http://schemas.microsoft.com/office/drawing/2014/main" id="{3FBA85B1-AE76-4081-8113-7D655B8C4F90}"/>
              </a:ext>
            </a:extLst>
          </p:cNvPr>
          <p:cNvSpPr/>
          <p:nvPr/>
        </p:nvSpPr>
        <p:spPr>
          <a:xfrm>
            <a:off x="1763791" y="1132384"/>
            <a:ext cx="5689323" cy="2664296"/>
          </a:xfrm>
          <a:prstGeom prst="rect">
            <a:avLst/>
          </a:pr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95000"/>
                  <a:lumOff val="5000"/>
                </a:schemeClr>
              </a:solidFill>
            </a:endParaRPr>
          </a:p>
        </p:txBody>
      </p:sp>
      <p:sp>
        <p:nvSpPr>
          <p:cNvPr id="11" name="矩形 259"/>
          <p:cNvSpPr>
            <a:spLocks noChangeArrowheads="1"/>
          </p:cNvSpPr>
          <p:nvPr/>
        </p:nvSpPr>
        <p:spPr bwMode="auto">
          <a:xfrm>
            <a:off x="2340546" y="1636440"/>
            <a:ext cx="5553506" cy="742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32" tIns="32516" rIns="65032" bIns="325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zh-CN" altLang="en-US" sz="4400" b="1" cap="all" dirty="0">
                <a:solidFill>
                  <a:schemeClr val="tx1">
                    <a:lumMod val="95000"/>
                    <a:lumOff val="5000"/>
                  </a:schemeClr>
                </a:solidFill>
                <a:cs typeface="Arial" panose="020B0604020202020204" pitchFamily="34" charset="0"/>
              </a:rPr>
              <a:t>Thank you</a:t>
            </a:r>
            <a:r>
              <a:rPr lang="en-US" altLang="zh-CN" sz="4400" b="1" cap="all" dirty="0">
                <a:solidFill>
                  <a:schemeClr val="tx1">
                    <a:lumMod val="95000"/>
                    <a:lumOff val="5000"/>
                  </a:schemeClr>
                </a:solidFill>
                <a:cs typeface="Arial" panose="020B0604020202020204" pitchFamily="34" charset="0"/>
              </a:rPr>
              <a:t>!</a:t>
            </a:r>
            <a:endParaRPr lang="zh-CN" altLang="en-US" sz="4400" b="1" cap="all" dirty="0">
              <a:solidFill>
                <a:schemeClr val="tx1">
                  <a:lumMod val="95000"/>
                  <a:lumOff val="5000"/>
                </a:schemeClr>
              </a:solidFill>
              <a:cs typeface="Arial" panose="020B0604020202020204" pitchFamily="34" charset="0"/>
            </a:endParaRPr>
          </a:p>
        </p:txBody>
      </p:sp>
      <p:grpSp>
        <p:nvGrpSpPr>
          <p:cNvPr id="12" name="组合 18"/>
          <p:cNvGrpSpPr/>
          <p:nvPr/>
        </p:nvGrpSpPr>
        <p:grpSpPr>
          <a:xfrm>
            <a:off x="3695594" y="2960903"/>
            <a:ext cx="2496073" cy="331721"/>
            <a:chOff x="5205239" y="4485176"/>
            <a:chExt cx="3509494" cy="466313"/>
          </a:xfrm>
        </p:grpSpPr>
        <p:sp>
          <p:nvSpPr>
            <p:cNvPr id="13" name="圆角矩形 12"/>
            <p:cNvSpPr/>
            <p:nvPr/>
          </p:nvSpPr>
          <p:spPr>
            <a:xfrm>
              <a:off x="5205239" y="4485176"/>
              <a:ext cx="2448272" cy="46631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solidFill>
                  <a:schemeClr val="tx1">
                    <a:lumMod val="95000"/>
                    <a:lumOff val="5000"/>
                  </a:schemeClr>
                </a:solidFill>
              </a:endParaRPr>
            </a:p>
          </p:txBody>
        </p:sp>
        <p:sp>
          <p:nvSpPr>
            <p:cNvPr id="14" name="TextBox 7"/>
            <p:cNvSpPr>
              <a:spLocks noChangeArrowheads="1"/>
            </p:cNvSpPr>
            <p:nvPr/>
          </p:nvSpPr>
          <p:spPr bwMode="auto">
            <a:xfrm>
              <a:off x="5348506" y="4599351"/>
              <a:ext cx="3366227" cy="237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buNone/>
              </a:pPr>
              <a:r>
                <a:rPr lang="en-US" altLang="zh-CN" sz="1100" cap="all"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BY</a:t>
              </a:r>
              <a:r>
                <a:rPr lang="zh-CN" altLang="en-US" sz="1100" cap="all"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a:t>
              </a:r>
              <a:r>
                <a:rPr lang="en-US" altLang="zh-CN" sz="1100" cap="all"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freeppt7.com</a:t>
              </a:r>
              <a:endParaRPr lang="zh-CN" altLang="en-US" sz="1100" cap="all"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grpSp>
      <p:sp>
        <p:nvSpPr>
          <p:cNvPr id="15" name="矩形 14"/>
          <p:cNvSpPr/>
          <p:nvPr/>
        </p:nvSpPr>
        <p:spPr>
          <a:xfrm>
            <a:off x="2709476" y="2349746"/>
            <a:ext cx="3807534" cy="507839"/>
          </a:xfrm>
          <a:prstGeom prst="rect">
            <a:avLst/>
          </a:prstGeom>
        </p:spPr>
        <p:txBody>
          <a:bodyPr wrap="square" lIns="91448" tIns="45724" rIns="91448" bIns="45724">
            <a:spAutoFit/>
          </a:bodyPr>
          <a:lstStyle/>
          <a:p>
            <a:pPr algn="ctr"/>
            <a:r>
              <a:rPr lang="en-US" altLang="zh-CN" sz="900" dirty="0">
                <a:solidFill>
                  <a:schemeClr val="tx1">
                    <a:lumMod val="95000"/>
                    <a:lumOff val="5000"/>
                  </a:schemeClr>
                </a:solidFill>
              </a:rPr>
              <a:t>Chinese company s will no longer remain in the hard stage and they are also also also also also promoting a culture Chinese company s will will will no longer remain</a:t>
            </a:r>
          </a:p>
          <a:p>
            <a:pPr algn="ctr"/>
            <a:r>
              <a:rPr lang="en-US" altLang="zh-CN" sz="900" dirty="0">
                <a:solidFill>
                  <a:schemeClr val="tx1">
                    <a:lumMod val="95000"/>
                    <a:lumOff val="5000"/>
                  </a:schemeClr>
                </a:solidFill>
              </a:rPr>
              <a:t>in the hard stage and they.</a:t>
            </a:r>
          </a:p>
        </p:txBody>
      </p:sp>
    </p:spTree>
    <p:extLst>
      <p:ext uri="{BB962C8B-B14F-4D97-AF65-F5344CB8AC3E}">
        <p14:creationId xmlns:p14="http://schemas.microsoft.com/office/powerpoint/2010/main" val="366287144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a16="http://schemas.microsoft.com/office/drawing/2014/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1000" fill="hold"/>
                                        <p:tgtEl>
                                          <p:spTgt spid="18"/>
                                        </p:tgtEl>
                                        <p:attrNameLst>
                                          <p:attrName>ppt_w</p:attrName>
                                        </p:attrNameLst>
                                      </p:cBhvr>
                                      <p:tavLst>
                                        <p:tav tm="0">
                                          <p:val>
                                            <p:strVal val="#ppt_w+.3"/>
                                          </p:val>
                                        </p:tav>
                                        <p:tav tm="100000">
                                          <p:val>
                                            <p:strVal val="#ppt_w"/>
                                          </p:val>
                                        </p:tav>
                                      </p:tavLst>
                                    </p:anim>
                                    <p:anim calcmode="lin" valueType="num">
                                      <p:cBhvr>
                                        <p:cTn id="15" dur="1000" fill="hold"/>
                                        <p:tgtEl>
                                          <p:spTgt spid="18"/>
                                        </p:tgtEl>
                                        <p:attrNameLst>
                                          <p:attrName>ppt_h</p:attrName>
                                        </p:attrNameLst>
                                      </p:cBhvr>
                                      <p:tavLst>
                                        <p:tav tm="0">
                                          <p:val>
                                            <p:strVal val="#ppt_h"/>
                                          </p:val>
                                        </p:tav>
                                        <p:tav tm="100000">
                                          <p:val>
                                            <p:strVal val="#ppt_h"/>
                                          </p:val>
                                        </p:tav>
                                      </p:tavLst>
                                    </p:anim>
                                    <p:animEffect transition="in" filter="fade">
                                      <p:cBhvr>
                                        <p:cTn id="16" dur="1000"/>
                                        <p:tgtEl>
                                          <p:spTgt spid="18"/>
                                        </p:tgtEl>
                                      </p:cBhvr>
                                    </p:animEffect>
                                  </p:childTnLst>
                                </p:cTn>
                              </p:par>
                              <p:par>
                                <p:cTn id="17" presetID="50" presetClass="entr" presetSubtype="0" decel="10000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strVal val="#ppt_w+.3"/>
                                          </p:val>
                                        </p:tav>
                                        <p:tav tm="100000">
                                          <p:val>
                                            <p:strVal val="#ppt_w"/>
                                          </p:val>
                                        </p:tav>
                                      </p:tavLst>
                                    </p:anim>
                                    <p:anim calcmode="lin" valueType="num">
                                      <p:cBhvr>
                                        <p:cTn id="20" dur="1000" fill="hold"/>
                                        <p:tgtEl>
                                          <p:spTgt spid="6"/>
                                        </p:tgtEl>
                                        <p:attrNameLst>
                                          <p:attrName>ppt_h</p:attrName>
                                        </p:attrNameLst>
                                      </p:cBhvr>
                                      <p:tavLst>
                                        <p:tav tm="0">
                                          <p:val>
                                            <p:strVal val="#ppt_h"/>
                                          </p:val>
                                        </p:tav>
                                        <p:tav tm="100000">
                                          <p:val>
                                            <p:strVal val="#ppt_h"/>
                                          </p:val>
                                        </p:tav>
                                      </p:tavLst>
                                    </p:anim>
                                    <p:animEffect transition="in" filter="fade">
                                      <p:cBhvr>
                                        <p:cTn id="21" dur="1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par>
                          <p:cTn id="29" fill="hold">
                            <p:stCondLst>
                              <p:cond delay="500"/>
                            </p:stCondLst>
                            <p:childTnLst>
                              <p:par>
                                <p:cTn id="30" presetID="41" presetClass="entr" presetSubtype="0" fill="hold" grpId="0" nodeType="afterEffect">
                                  <p:stCondLst>
                                    <p:cond delay="0"/>
                                  </p:stCondLst>
                                  <p:iterate type="lt">
                                    <p:tmPct val="10000"/>
                                  </p:iterate>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11"/>
                                        </p:tgtEl>
                                        <p:attrNameLst>
                                          <p:attrName>ppt_y</p:attrName>
                                        </p:attrNameLst>
                                      </p:cBhvr>
                                      <p:tavLst>
                                        <p:tav tm="0">
                                          <p:val>
                                            <p:strVal val="#ppt_y"/>
                                          </p:val>
                                        </p:tav>
                                        <p:tav tm="100000">
                                          <p:val>
                                            <p:strVal val="#ppt_y"/>
                                          </p:val>
                                        </p:tav>
                                      </p:tavLst>
                                    </p:anim>
                                    <p:anim calcmode="lin" valueType="num">
                                      <p:cBhvr>
                                        <p:cTn id="34"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11"/>
                                        </p:tgtEl>
                                      </p:cBhvr>
                                    </p:animEffect>
                                  </p:childTnLst>
                                </p:cTn>
                              </p:par>
                            </p:childTnLst>
                          </p:cTn>
                        </p:par>
                        <p:par>
                          <p:cTn id="37" fill="hold">
                            <p:stCondLst>
                              <p:cond delay="1400"/>
                            </p:stCondLst>
                            <p:childTnLst>
                              <p:par>
                                <p:cTn id="38" presetID="26" presetClass="emph" presetSubtype="0" fill="hold" grpId="1" nodeType="afterEffect">
                                  <p:stCondLst>
                                    <p:cond delay="0"/>
                                  </p:stCondLst>
                                  <p:iterate type="lt">
                                    <p:tmPct val="0"/>
                                  </p:iterate>
                                  <p:childTnLst>
                                    <p:animEffect transition="out" filter="fade">
                                      <p:cBhvr>
                                        <p:cTn id="39" dur="500" tmFilter="0, 0; .2, .5; .8, .5; 1, 0"/>
                                        <p:tgtEl>
                                          <p:spTgt spid="11"/>
                                        </p:tgtEl>
                                      </p:cBhvr>
                                    </p:animEffect>
                                    <p:animScale>
                                      <p:cBhvr>
                                        <p:cTn id="40" dur="250" autoRev="1" fill="hold"/>
                                        <p:tgtEl>
                                          <p:spTgt spid="11"/>
                                        </p:tgtEl>
                                      </p:cBhvr>
                                      <p:by x="105000" y="105000"/>
                                    </p:animScale>
                                  </p:childTnLst>
                                </p:cTn>
                              </p:par>
                            </p:childTnLst>
                          </p:cTn>
                        </p:par>
                        <p:par>
                          <p:cTn id="41" fill="hold">
                            <p:stCondLst>
                              <p:cond delay="1900"/>
                            </p:stCondLst>
                            <p:childTnLst>
                              <p:par>
                                <p:cTn id="42" presetID="12" presetClass="entr" presetSubtype="4" fill="hold" nodeType="after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additive="base">
                                        <p:cTn id="44" dur="500"/>
                                        <p:tgtEl>
                                          <p:spTgt spid="12"/>
                                        </p:tgtEl>
                                        <p:attrNameLst>
                                          <p:attrName>ppt_y</p:attrName>
                                        </p:attrNameLst>
                                      </p:cBhvr>
                                      <p:tavLst>
                                        <p:tav tm="0">
                                          <p:val>
                                            <p:strVal val="#ppt_y+#ppt_h*1.125000"/>
                                          </p:val>
                                        </p:tav>
                                        <p:tav tm="100000">
                                          <p:val>
                                            <p:strVal val="#ppt_y"/>
                                          </p:val>
                                        </p:tav>
                                      </p:tavLst>
                                    </p:anim>
                                    <p:animEffect transition="in" filter="wipe(up)">
                                      <p:cBhvr>
                                        <p:cTn id="45" dur="500"/>
                                        <p:tgtEl>
                                          <p:spTgt spid="12"/>
                                        </p:tgtEl>
                                      </p:cBhvr>
                                    </p:animEffect>
                                  </p:childTnLst>
                                </p:cTn>
                              </p:par>
                            </p:childTnLst>
                          </p:cTn>
                        </p:par>
                        <p:par>
                          <p:cTn id="46" fill="hold">
                            <p:stCondLst>
                              <p:cond delay="2400"/>
                            </p:stCondLst>
                            <p:childTnLst>
                              <p:par>
                                <p:cTn id="47" presetID="42" presetClass="entr" presetSubtype="0" fill="hold" grpId="0" nodeType="after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1000"/>
                                        <p:tgtEl>
                                          <p:spTgt spid="15"/>
                                        </p:tgtEl>
                                      </p:cBhvr>
                                    </p:animEffect>
                                    <p:anim calcmode="lin" valueType="num">
                                      <p:cBhvr>
                                        <p:cTn id="50" dur="1000" fill="hold"/>
                                        <p:tgtEl>
                                          <p:spTgt spid="15"/>
                                        </p:tgtEl>
                                        <p:attrNameLst>
                                          <p:attrName>ppt_x</p:attrName>
                                        </p:attrNameLst>
                                      </p:cBhvr>
                                      <p:tavLst>
                                        <p:tav tm="0">
                                          <p:val>
                                            <p:strVal val="#ppt_x"/>
                                          </p:val>
                                        </p:tav>
                                        <p:tav tm="100000">
                                          <p:val>
                                            <p:strVal val="#ppt_x"/>
                                          </p:val>
                                        </p:tav>
                                      </p:tavLst>
                                    </p:anim>
                                    <p:anim calcmode="lin" valueType="num">
                                      <p:cBhvr>
                                        <p:cTn id="5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6" grpId="0" animBg="1"/>
      <p:bldP spid="7" grpId="0" animBg="1"/>
      <p:bldP spid="11" grpId="0"/>
      <p:bldP spid="11" grpId="1"/>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p:cNvSpPr txBox="1">
            <a:spLocks/>
          </p:cNvSpPr>
          <p:nvPr/>
        </p:nvSpPr>
        <p:spPr>
          <a:xfrm>
            <a:off x="1156722" y="1911590"/>
            <a:ext cx="1231168" cy="1177811"/>
          </a:xfrm>
          <a:prstGeom prst="rect">
            <a:avLst/>
          </a:prstGeom>
        </p:spPr>
        <p:txBody>
          <a:bodyPr wrap="none" lIns="0" tIns="0" rIns="0" bIns="0" anchor="ct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spcBef>
                <a:spcPct val="20000"/>
              </a:spcBef>
              <a:defRPr/>
            </a:pPr>
            <a:r>
              <a:rPr lang="en-US" sz="8600" dirty="0">
                <a:solidFill>
                  <a:schemeClr val="accent1"/>
                </a:solidFill>
                <a:latin typeface="微软雅黑" panose="020B0503020204020204" pitchFamily="34" charset="-122"/>
                <a:ea typeface="微软雅黑" panose="020B0503020204020204" pitchFamily="34" charset="-122"/>
                <a:cs typeface="Arial" panose="020B0604020202020204" pitchFamily="34" charset="0"/>
              </a:rPr>
              <a:t>01</a:t>
            </a:r>
          </a:p>
        </p:txBody>
      </p:sp>
      <p:sp>
        <p:nvSpPr>
          <p:cNvPr id="4" name="文本框 58"/>
          <p:cNvSpPr txBox="1"/>
          <p:nvPr/>
        </p:nvSpPr>
        <p:spPr>
          <a:xfrm>
            <a:off x="2522947" y="2510617"/>
            <a:ext cx="3655281" cy="435149"/>
          </a:xfrm>
          <a:prstGeom prst="rect">
            <a:avLst/>
          </a:prstGeom>
          <a:noFill/>
        </p:spPr>
        <p:txBody>
          <a:bodyPr wrap="square" lIns="65032" tIns="32516" rIns="65032" bIns="32516">
            <a:spAutoFit/>
          </a:bodyPr>
          <a:lstStyle/>
          <a:p>
            <a:pPr>
              <a:defRPr/>
            </a:pPr>
            <a:r>
              <a:rPr lang="zh-CN" altLang="en-US" sz="2400" b="1" dirty="0">
                <a:solidFill>
                  <a:schemeClr val="accent1"/>
                </a:solidFill>
                <a:latin typeface="微软雅黑" panose="020B0503020204020204" pitchFamily="34" charset="-122"/>
                <a:ea typeface="微软雅黑" panose="020B0503020204020204" pitchFamily="34" charset="-122"/>
              </a:rPr>
              <a:t>Please enter your title</a:t>
            </a:r>
          </a:p>
        </p:txBody>
      </p:sp>
      <p:sp>
        <p:nvSpPr>
          <p:cNvPr id="5" name="文本框 59"/>
          <p:cNvSpPr txBox="1"/>
          <p:nvPr/>
        </p:nvSpPr>
        <p:spPr>
          <a:xfrm>
            <a:off x="2522944" y="2080699"/>
            <a:ext cx="1491266" cy="435149"/>
          </a:xfrm>
          <a:prstGeom prst="rect">
            <a:avLst/>
          </a:prstGeom>
          <a:noFill/>
        </p:spPr>
        <p:txBody>
          <a:bodyPr wrap="none" lIns="65032" tIns="32516" rIns="65032" bIns="32516">
            <a:spAutoFit/>
          </a:bodyPr>
          <a:lstStyle>
            <a:defPPr>
              <a:defRPr lang="zh-CN"/>
            </a:defPPr>
            <a:lvl1pPr>
              <a:defRPr sz="6000" b="1" i="1">
                <a:solidFill>
                  <a:schemeClr val="bg1"/>
                </a:solidFill>
                <a:latin typeface="Meiryo UI" panose="020B0604030504040204" pitchFamily="34" charset="-128"/>
                <a:ea typeface="Meiryo UI" panose="020B0604030504040204" pitchFamily="34" charset="-128"/>
                <a:cs typeface="Meiryo UI" panose="020B0604030504040204" pitchFamily="34" charset="-128"/>
              </a:defRPr>
            </a:lvl1pPr>
          </a:lstStyle>
          <a:p>
            <a:pPr>
              <a:defRPr/>
            </a:pPr>
            <a:r>
              <a:rPr lang="en-US" altLang="zh-CN" sz="2400" dirty="0">
                <a:solidFill>
                  <a:schemeClr val="accent1"/>
                </a:solidFill>
                <a:latin typeface="微软雅黑" panose="020B0503020204020204" pitchFamily="34" charset="-122"/>
                <a:ea typeface="微软雅黑" panose="020B0503020204020204" pitchFamily="34" charset="-122"/>
                <a:cs typeface="Arial" panose="020B0604020202020204" pitchFamily="34" charset="0"/>
              </a:rPr>
              <a:t>Part One</a:t>
            </a:r>
            <a:endParaRPr lang="zh-CN" altLang="en-US" sz="2400" dirty="0">
              <a:solidFill>
                <a:schemeClr val="accent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6" name="等腰三角形 5"/>
          <p:cNvSpPr/>
          <p:nvPr/>
        </p:nvSpPr>
        <p:spPr>
          <a:xfrm rot="9233090">
            <a:off x="6549330" y="1841325"/>
            <a:ext cx="200035" cy="172682"/>
          </a:xfrm>
          <a:prstGeom prst="triangle">
            <a:avLst/>
          </a:prstGeom>
          <a:solidFill>
            <a:schemeClr val="accent1">
              <a:lumMod val="20000"/>
              <a:lumOff val="80000"/>
            </a:schemeClr>
          </a:solidFill>
          <a:ln w="12700" cap="flat" cmpd="sng" algn="ctr">
            <a:noFill/>
            <a:prstDash val="solid"/>
            <a:miter lim="800000"/>
          </a:ln>
          <a:effectLst/>
        </p:spPr>
        <p:txBody>
          <a:bodyPr lIns="65032" tIns="32516" rIns="65032" bIns="32516" anchor="ctr"/>
          <a:lstStyle/>
          <a:p>
            <a:pPr algn="ctr">
              <a:defRPr/>
            </a:pPr>
            <a:endParaRPr lang="zh-CN" altLang="en-US" kern="0">
              <a:solidFill>
                <a:srgbClr val="FFC20F"/>
              </a:solidFill>
              <a:latin typeface="Calibri"/>
              <a:ea typeface="幼圆"/>
            </a:endParaRPr>
          </a:p>
        </p:txBody>
      </p:sp>
      <p:sp>
        <p:nvSpPr>
          <p:cNvPr id="7" name="等腰三角形 6"/>
          <p:cNvSpPr/>
          <p:nvPr/>
        </p:nvSpPr>
        <p:spPr>
          <a:xfrm rot="15569576">
            <a:off x="6284973" y="2347487"/>
            <a:ext cx="297727" cy="257188"/>
          </a:xfrm>
          <a:prstGeom prst="triangle">
            <a:avLst/>
          </a:prstGeom>
          <a:solidFill>
            <a:schemeClr val="accent1">
              <a:lumMod val="60000"/>
              <a:lumOff val="40000"/>
            </a:schemeClr>
          </a:solidFill>
          <a:ln w="12700" cap="flat" cmpd="sng" algn="ctr">
            <a:noFill/>
            <a:prstDash val="solid"/>
            <a:miter lim="800000"/>
          </a:ln>
          <a:effectLst/>
        </p:spPr>
        <p:txBody>
          <a:bodyPr lIns="65032" tIns="32516" rIns="65032" bIns="32516" anchor="ctr"/>
          <a:lstStyle/>
          <a:p>
            <a:pPr algn="ctr">
              <a:defRPr/>
            </a:pPr>
            <a:endParaRPr lang="zh-CN" altLang="en-US" kern="0">
              <a:solidFill>
                <a:srgbClr val="FFC20F"/>
              </a:solidFill>
              <a:latin typeface="Calibri"/>
              <a:ea typeface="幼圆"/>
            </a:endParaRPr>
          </a:p>
        </p:txBody>
      </p:sp>
      <p:sp>
        <p:nvSpPr>
          <p:cNvPr id="8" name="等腰三角形 7"/>
          <p:cNvSpPr/>
          <p:nvPr/>
        </p:nvSpPr>
        <p:spPr>
          <a:xfrm rot="21371394">
            <a:off x="6186172" y="1354245"/>
            <a:ext cx="200035" cy="172681"/>
          </a:xfrm>
          <a:prstGeom prst="triangle">
            <a:avLst/>
          </a:prstGeom>
          <a:solidFill>
            <a:schemeClr val="accent1">
              <a:lumMod val="60000"/>
              <a:lumOff val="40000"/>
            </a:schemeClr>
          </a:solidFill>
          <a:ln w="12700" cap="flat" cmpd="sng" algn="ctr">
            <a:noFill/>
            <a:prstDash val="solid"/>
            <a:miter lim="800000"/>
          </a:ln>
          <a:effectLst/>
        </p:spPr>
        <p:txBody>
          <a:bodyPr lIns="65032" tIns="32516" rIns="65032" bIns="32516" anchor="ctr"/>
          <a:lstStyle/>
          <a:p>
            <a:pPr algn="ctr">
              <a:defRPr/>
            </a:pPr>
            <a:endParaRPr lang="zh-CN" altLang="en-US" kern="0">
              <a:solidFill>
                <a:srgbClr val="FFC20F"/>
              </a:solidFill>
              <a:latin typeface="Calibri"/>
              <a:ea typeface="幼圆"/>
            </a:endParaRPr>
          </a:p>
        </p:txBody>
      </p:sp>
      <p:sp>
        <p:nvSpPr>
          <p:cNvPr id="9" name="等腰三角形 8"/>
          <p:cNvSpPr/>
          <p:nvPr/>
        </p:nvSpPr>
        <p:spPr>
          <a:xfrm rot="12912161">
            <a:off x="6967263" y="2616609"/>
            <a:ext cx="708457" cy="612128"/>
          </a:xfrm>
          <a:prstGeom prst="triangle">
            <a:avLst/>
          </a:prstGeom>
          <a:solidFill>
            <a:schemeClr val="accent1"/>
          </a:solidFill>
          <a:ln w="12700" cap="flat" cmpd="sng" algn="ctr">
            <a:noFill/>
            <a:prstDash val="solid"/>
            <a:miter lim="800000"/>
          </a:ln>
          <a:effectLst/>
        </p:spPr>
        <p:txBody>
          <a:bodyPr lIns="65032" tIns="32516" rIns="65032" bIns="32516" anchor="ctr"/>
          <a:lstStyle/>
          <a:p>
            <a:pPr algn="ctr">
              <a:defRPr/>
            </a:pPr>
            <a:endParaRPr lang="zh-CN" altLang="en-US" kern="0">
              <a:solidFill>
                <a:srgbClr val="FFC20F"/>
              </a:solidFill>
              <a:latin typeface="Calibri"/>
              <a:ea typeface="幼圆"/>
            </a:endParaRPr>
          </a:p>
        </p:txBody>
      </p:sp>
      <p:sp>
        <p:nvSpPr>
          <p:cNvPr id="10" name="等腰三角形 9"/>
          <p:cNvSpPr/>
          <p:nvPr/>
        </p:nvSpPr>
        <p:spPr>
          <a:xfrm rot="12912161">
            <a:off x="6868434" y="2571353"/>
            <a:ext cx="882298" cy="760992"/>
          </a:xfrm>
          <a:prstGeom prst="triangle">
            <a:avLst/>
          </a:prstGeom>
          <a:noFill/>
          <a:ln w="12700" cap="flat" cmpd="sng" algn="ctr">
            <a:solidFill>
              <a:schemeClr val="accent1"/>
            </a:solidFill>
            <a:prstDash val="solid"/>
            <a:miter lim="800000"/>
          </a:ln>
          <a:effectLst/>
        </p:spPr>
        <p:txBody>
          <a:bodyPr lIns="65032" tIns="32516" rIns="65032" bIns="32516" anchor="ctr"/>
          <a:lstStyle/>
          <a:p>
            <a:pPr algn="ctr">
              <a:defRPr/>
            </a:pPr>
            <a:endParaRPr lang="zh-CN" altLang="en-US" kern="0">
              <a:solidFill>
                <a:srgbClr val="FFC20F"/>
              </a:solidFill>
              <a:latin typeface="Calibri"/>
              <a:ea typeface="幼圆"/>
            </a:endParaRPr>
          </a:p>
        </p:txBody>
      </p:sp>
      <p:sp>
        <p:nvSpPr>
          <p:cNvPr id="11" name="椭圆 10"/>
          <p:cNvSpPr/>
          <p:nvPr/>
        </p:nvSpPr>
        <p:spPr>
          <a:xfrm rot="9110320">
            <a:off x="7859084" y="2845265"/>
            <a:ext cx="85729" cy="86936"/>
          </a:xfrm>
          <a:prstGeom prst="ellipse">
            <a:avLst/>
          </a:prstGeom>
          <a:solidFill>
            <a:schemeClr val="accent1"/>
          </a:solidFill>
          <a:ln w="12700" cap="flat" cmpd="sng" algn="ctr">
            <a:noFill/>
            <a:prstDash val="solid"/>
            <a:miter lim="800000"/>
          </a:ln>
          <a:effectLst/>
        </p:spPr>
        <p:txBody>
          <a:bodyPr lIns="65032" tIns="32516" rIns="65032" bIns="32516" anchor="ctr"/>
          <a:lstStyle/>
          <a:p>
            <a:pPr algn="ctr">
              <a:defRPr/>
            </a:pPr>
            <a:endParaRPr lang="zh-CN" altLang="en-US" kern="0">
              <a:solidFill>
                <a:srgbClr val="FFFFFF"/>
              </a:solidFill>
              <a:latin typeface="Calibri"/>
              <a:ea typeface="幼圆"/>
            </a:endParaRPr>
          </a:p>
        </p:txBody>
      </p:sp>
      <p:sp>
        <p:nvSpPr>
          <p:cNvPr id="12" name="椭圆 11"/>
          <p:cNvSpPr/>
          <p:nvPr/>
        </p:nvSpPr>
        <p:spPr>
          <a:xfrm rot="9110320">
            <a:off x="7042275" y="3222783"/>
            <a:ext cx="86921" cy="86937"/>
          </a:xfrm>
          <a:prstGeom prst="ellipse">
            <a:avLst/>
          </a:prstGeom>
          <a:solidFill>
            <a:schemeClr val="accent1"/>
          </a:solidFill>
          <a:ln w="12700" cap="flat" cmpd="sng" algn="ctr">
            <a:noFill/>
            <a:prstDash val="solid"/>
            <a:miter lim="800000"/>
          </a:ln>
          <a:effectLst/>
        </p:spPr>
        <p:txBody>
          <a:bodyPr lIns="65032" tIns="32516" rIns="65032" bIns="32516" anchor="ctr"/>
          <a:lstStyle/>
          <a:p>
            <a:pPr algn="ctr">
              <a:defRPr/>
            </a:pPr>
            <a:endParaRPr lang="zh-CN" altLang="en-US" kern="0">
              <a:solidFill>
                <a:srgbClr val="FFFFFF"/>
              </a:solidFill>
              <a:latin typeface="Calibri"/>
              <a:ea typeface="幼圆"/>
            </a:endParaRPr>
          </a:p>
        </p:txBody>
      </p:sp>
      <p:sp>
        <p:nvSpPr>
          <p:cNvPr id="13" name="椭圆 12"/>
          <p:cNvSpPr/>
          <p:nvPr/>
        </p:nvSpPr>
        <p:spPr>
          <a:xfrm rot="9110320">
            <a:off x="7130385" y="2349846"/>
            <a:ext cx="85729" cy="86936"/>
          </a:xfrm>
          <a:prstGeom prst="ellipse">
            <a:avLst/>
          </a:prstGeom>
          <a:solidFill>
            <a:schemeClr val="accent1"/>
          </a:solidFill>
          <a:ln w="12700" cap="flat" cmpd="sng" algn="ctr">
            <a:noFill/>
            <a:prstDash val="solid"/>
            <a:miter lim="800000"/>
          </a:ln>
          <a:effectLst/>
        </p:spPr>
        <p:txBody>
          <a:bodyPr lIns="65032" tIns="32516" rIns="65032" bIns="32516" anchor="ctr"/>
          <a:lstStyle/>
          <a:p>
            <a:pPr algn="ctr">
              <a:defRPr/>
            </a:pPr>
            <a:endParaRPr lang="zh-CN" altLang="en-US" kern="0">
              <a:solidFill>
                <a:srgbClr val="FFFFFF"/>
              </a:solidFill>
              <a:latin typeface="Calibri"/>
              <a:ea typeface="幼圆"/>
            </a:endParaRPr>
          </a:p>
        </p:txBody>
      </p:sp>
      <p:sp>
        <p:nvSpPr>
          <p:cNvPr id="14" name="等腰三角形 13"/>
          <p:cNvSpPr/>
          <p:nvPr/>
        </p:nvSpPr>
        <p:spPr>
          <a:xfrm rot="18210217">
            <a:off x="5879563" y="1622802"/>
            <a:ext cx="95273" cy="82157"/>
          </a:xfrm>
          <a:prstGeom prst="triangle">
            <a:avLst/>
          </a:prstGeom>
          <a:solidFill>
            <a:schemeClr val="accent1">
              <a:lumMod val="20000"/>
              <a:lumOff val="80000"/>
            </a:schemeClr>
          </a:solidFill>
          <a:ln w="12700" cap="flat" cmpd="sng" algn="ctr">
            <a:noFill/>
            <a:prstDash val="solid"/>
            <a:miter lim="800000"/>
          </a:ln>
          <a:effectLst/>
        </p:spPr>
        <p:txBody>
          <a:bodyPr lIns="65032" tIns="32516" rIns="65032" bIns="32516" anchor="ctr"/>
          <a:lstStyle/>
          <a:p>
            <a:pPr algn="ctr">
              <a:defRPr/>
            </a:pPr>
            <a:endParaRPr lang="zh-CN" altLang="en-US" kern="0">
              <a:solidFill>
                <a:srgbClr val="FFC20F"/>
              </a:solidFill>
              <a:latin typeface="Calibri"/>
              <a:ea typeface="幼圆"/>
            </a:endParaRPr>
          </a:p>
        </p:txBody>
      </p:sp>
      <p:sp>
        <p:nvSpPr>
          <p:cNvPr id="15" name="等腰三角形 14"/>
          <p:cNvSpPr/>
          <p:nvPr/>
        </p:nvSpPr>
        <p:spPr>
          <a:xfrm rot="8748521">
            <a:off x="6148071" y="1736525"/>
            <a:ext cx="96445" cy="82173"/>
          </a:xfrm>
          <a:prstGeom prst="triangle">
            <a:avLst/>
          </a:prstGeom>
          <a:solidFill>
            <a:schemeClr val="accent1">
              <a:lumMod val="40000"/>
              <a:lumOff val="60000"/>
            </a:schemeClr>
          </a:solidFill>
          <a:ln w="12700" cap="flat" cmpd="sng" algn="ctr">
            <a:noFill/>
            <a:prstDash val="solid"/>
            <a:miter lim="800000"/>
          </a:ln>
          <a:effectLst/>
        </p:spPr>
        <p:txBody>
          <a:bodyPr lIns="65032" tIns="32516" rIns="65032" bIns="32516" anchor="ctr"/>
          <a:lstStyle/>
          <a:p>
            <a:pPr algn="ctr">
              <a:defRPr/>
            </a:pPr>
            <a:endParaRPr lang="zh-CN" altLang="en-US" kern="0">
              <a:solidFill>
                <a:srgbClr val="FFC20F"/>
              </a:solidFill>
              <a:latin typeface="Calibri"/>
              <a:ea typeface="幼圆"/>
            </a:endParaRPr>
          </a:p>
        </p:txBody>
      </p:sp>
      <p:cxnSp>
        <p:nvCxnSpPr>
          <p:cNvPr id="16" name="Straight Connector 13"/>
          <p:cNvCxnSpPr>
            <a:cxnSpLocks noChangeShapeType="1"/>
          </p:cNvCxnSpPr>
          <p:nvPr/>
        </p:nvCxnSpPr>
        <p:spPr bwMode="auto">
          <a:xfrm flipH="1">
            <a:off x="1143622" y="3083445"/>
            <a:ext cx="5049695" cy="0"/>
          </a:xfrm>
          <a:prstGeom prst="line">
            <a:avLst/>
          </a:prstGeom>
          <a:noFill/>
          <a:ln w="19050" cap="sq" algn="ctr">
            <a:solidFill>
              <a:schemeClr val="accent1"/>
            </a:solidFill>
            <a:miter lim="800000"/>
            <a:headEnd type="oval" w="med" len="me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411222931"/>
      </p:ext>
    </p:extLst>
  </p:cSld>
  <p:clrMapOvr>
    <a:masterClrMapping/>
  </p:clrMapOvr>
  <mc:AlternateContent xmlns:mc="http://schemas.openxmlformats.org/markup-compatibility/2006" xmlns:p14="http://schemas.microsoft.com/office/powerpoint/2010/main">
    <mc:Choice Requires="p14">
      <p:transition spd="slow" p14:dur="1500" advClick="0" advTm="10000">
        <p:random/>
      </p:transition>
    </mc:Choice>
    <mc:Fallback xmlns:a14="http://schemas.microsoft.com/office/drawing/2010/main" xmlns="">
      <p:transition spd="slow" advClick="0" advTm="10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50" fill="hold"/>
                                        <p:tgtEl>
                                          <p:spTgt spid="3"/>
                                        </p:tgtEl>
                                        <p:attrNameLst>
                                          <p:attrName>ppt_x</p:attrName>
                                        </p:attrNameLst>
                                      </p:cBhvr>
                                      <p:tavLst>
                                        <p:tav tm="0">
                                          <p:val>
                                            <p:strVal val="0-#ppt_w/2"/>
                                          </p:val>
                                        </p:tav>
                                        <p:tav tm="100000">
                                          <p:val>
                                            <p:strVal val="#ppt_x"/>
                                          </p:val>
                                        </p:tav>
                                      </p:tavLst>
                                    </p:anim>
                                    <p:anim calcmode="lin" valueType="num">
                                      <p:cBhvr additive="base">
                                        <p:cTn id="8" dur="25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250" fill="hold"/>
                                        <p:tgtEl>
                                          <p:spTgt spid="4"/>
                                        </p:tgtEl>
                                        <p:attrNameLst>
                                          <p:attrName>ppt_x</p:attrName>
                                        </p:attrNameLst>
                                      </p:cBhvr>
                                      <p:tavLst>
                                        <p:tav tm="0">
                                          <p:val>
                                            <p:strVal val="0-#ppt_w/2"/>
                                          </p:val>
                                        </p:tav>
                                        <p:tav tm="100000">
                                          <p:val>
                                            <p:strVal val="#ppt_x"/>
                                          </p:val>
                                        </p:tav>
                                      </p:tavLst>
                                    </p:anim>
                                    <p:anim calcmode="lin" valueType="num">
                                      <p:cBhvr additive="base">
                                        <p:cTn id="13" dur="25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8"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250" fill="hold"/>
                                        <p:tgtEl>
                                          <p:spTgt spid="5"/>
                                        </p:tgtEl>
                                        <p:attrNameLst>
                                          <p:attrName>ppt_x</p:attrName>
                                        </p:attrNameLst>
                                      </p:cBhvr>
                                      <p:tavLst>
                                        <p:tav tm="0">
                                          <p:val>
                                            <p:strVal val="0-#ppt_w/2"/>
                                          </p:val>
                                        </p:tav>
                                        <p:tav tm="100000">
                                          <p:val>
                                            <p:strVal val="#ppt_x"/>
                                          </p:val>
                                        </p:tav>
                                      </p:tavLst>
                                    </p:anim>
                                    <p:anim calcmode="lin" valueType="num">
                                      <p:cBhvr additive="base">
                                        <p:cTn id="18" dur="250" fill="hold"/>
                                        <p:tgtEl>
                                          <p:spTgt spid="5"/>
                                        </p:tgtEl>
                                        <p:attrNameLst>
                                          <p:attrName>ppt_y</p:attrName>
                                        </p:attrNameLst>
                                      </p:cBhvr>
                                      <p:tavLst>
                                        <p:tav tm="0">
                                          <p:val>
                                            <p:strVal val="#ppt_y"/>
                                          </p:val>
                                        </p:tav>
                                        <p:tav tm="100000">
                                          <p:val>
                                            <p:strVal val="#ppt_y"/>
                                          </p:val>
                                        </p:tav>
                                      </p:tavLst>
                                    </p:anim>
                                  </p:childTnLst>
                                </p:cTn>
                              </p:par>
                            </p:childTnLst>
                          </p:cTn>
                        </p:par>
                        <p:par>
                          <p:cTn id="19" fill="hold">
                            <p:stCondLst>
                              <p:cond delay="750"/>
                            </p:stCondLst>
                            <p:childTnLst>
                              <p:par>
                                <p:cTn id="20" presetID="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250" fill="hold"/>
                                        <p:tgtEl>
                                          <p:spTgt spid="6"/>
                                        </p:tgtEl>
                                        <p:attrNameLst>
                                          <p:attrName>ppt_x</p:attrName>
                                        </p:attrNameLst>
                                      </p:cBhvr>
                                      <p:tavLst>
                                        <p:tav tm="0">
                                          <p:val>
                                            <p:strVal val="0-#ppt_w/2"/>
                                          </p:val>
                                        </p:tav>
                                        <p:tav tm="100000">
                                          <p:val>
                                            <p:strVal val="#ppt_x"/>
                                          </p:val>
                                        </p:tav>
                                      </p:tavLst>
                                    </p:anim>
                                    <p:anim calcmode="lin" valueType="num">
                                      <p:cBhvr additive="base">
                                        <p:cTn id="23" dur="250" fill="hold"/>
                                        <p:tgtEl>
                                          <p:spTgt spid="6"/>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2" presetClass="entr" presetSubtype="8"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250" fill="hold"/>
                                        <p:tgtEl>
                                          <p:spTgt spid="7"/>
                                        </p:tgtEl>
                                        <p:attrNameLst>
                                          <p:attrName>ppt_x</p:attrName>
                                        </p:attrNameLst>
                                      </p:cBhvr>
                                      <p:tavLst>
                                        <p:tav tm="0">
                                          <p:val>
                                            <p:strVal val="0-#ppt_w/2"/>
                                          </p:val>
                                        </p:tav>
                                        <p:tav tm="100000">
                                          <p:val>
                                            <p:strVal val="#ppt_x"/>
                                          </p:val>
                                        </p:tav>
                                      </p:tavLst>
                                    </p:anim>
                                    <p:anim calcmode="lin" valueType="num">
                                      <p:cBhvr additive="base">
                                        <p:cTn id="28" dur="250" fill="hold"/>
                                        <p:tgtEl>
                                          <p:spTgt spid="7"/>
                                        </p:tgtEl>
                                        <p:attrNameLst>
                                          <p:attrName>ppt_y</p:attrName>
                                        </p:attrNameLst>
                                      </p:cBhvr>
                                      <p:tavLst>
                                        <p:tav tm="0">
                                          <p:val>
                                            <p:strVal val="#ppt_y"/>
                                          </p:val>
                                        </p:tav>
                                        <p:tav tm="100000">
                                          <p:val>
                                            <p:strVal val="#ppt_y"/>
                                          </p:val>
                                        </p:tav>
                                      </p:tavLst>
                                    </p:anim>
                                  </p:childTnLst>
                                </p:cTn>
                              </p:par>
                            </p:childTnLst>
                          </p:cTn>
                        </p:par>
                        <p:par>
                          <p:cTn id="29" fill="hold">
                            <p:stCondLst>
                              <p:cond delay="1250"/>
                            </p:stCondLst>
                            <p:childTnLst>
                              <p:par>
                                <p:cTn id="30" presetID="2" presetClass="entr" presetSubtype="8"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250" fill="hold"/>
                                        <p:tgtEl>
                                          <p:spTgt spid="8"/>
                                        </p:tgtEl>
                                        <p:attrNameLst>
                                          <p:attrName>ppt_x</p:attrName>
                                        </p:attrNameLst>
                                      </p:cBhvr>
                                      <p:tavLst>
                                        <p:tav tm="0">
                                          <p:val>
                                            <p:strVal val="0-#ppt_w/2"/>
                                          </p:val>
                                        </p:tav>
                                        <p:tav tm="100000">
                                          <p:val>
                                            <p:strVal val="#ppt_x"/>
                                          </p:val>
                                        </p:tav>
                                      </p:tavLst>
                                    </p:anim>
                                    <p:anim calcmode="lin" valueType="num">
                                      <p:cBhvr additive="base">
                                        <p:cTn id="33" dur="25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2" presetClass="entr" presetSubtype="8"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250" fill="hold"/>
                                        <p:tgtEl>
                                          <p:spTgt spid="9"/>
                                        </p:tgtEl>
                                        <p:attrNameLst>
                                          <p:attrName>ppt_x</p:attrName>
                                        </p:attrNameLst>
                                      </p:cBhvr>
                                      <p:tavLst>
                                        <p:tav tm="0">
                                          <p:val>
                                            <p:strVal val="0-#ppt_w/2"/>
                                          </p:val>
                                        </p:tav>
                                        <p:tav tm="100000">
                                          <p:val>
                                            <p:strVal val="#ppt_x"/>
                                          </p:val>
                                        </p:tav>
                                      </p:tavLst>
                                    </p:anim>
                                    <p:anim calcmode="lin" valueType="num">
                                      <p:cBhvr additive="base">
                                        <p:cTn id="38" dur="250" fill="hold"/>
                                        <p:tgtEl>
                                          <p:spTgt spid="9"/>
                                        </p:tgtEl>
                                        <p:attrNameLst>
                                          <p:attrName>ppt_y</p:attrName>
                                        </p:attrNameLst>
                                      </p:cBhvr>
                                      <p:tavLst>
                                        <p:tav tm="0">
                                          <p:val>
                                            <p:strVal val="#ppt_y"/>
                                          </p:val>
                                        </p:tav>
                                        <p:tav tm="100000">
                                          <p:val>
                                            <p:strVal val="#ppt_y"/>
                                          </p:val>
                                        </p:tav>
                                      </p:tavLst>
                                    </p:anim>
                                  </p:childTnLst>
                                </p:cTn>
                              </p:par>
                            </p:childTnLst>
                          </p:cTn>
                        </p:par>
                        <p:par>
                          <p:cTn id="39" fill="hold">
                            <p:stCondLst>
                              <p:cond delay="1750"/>
                            </p:stCondLst>
                            <p:childTnLst>
                              <p:par>
                                <p:cTn id="40" presetID="2" presetClass="entr" presetSubtype="8"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additive="base">
                                        <p:cTn id="42" dur="250" fill="hold"/>
                                        <p:tgtEl>
                                          <p:spTgt spid="10"/>
                                        </p:tgtEl>
                                        <p:attrNameLst>
                                          <p:attrName>ppt_x</p:attrName>
                                        </p:attrNameLst>
                                      </p:cBhvr>
                                      <p:tavLst>
                                        <p:tav tm="0">
                                          <p:val>
                                            <p:strVal val="0-#ppt_w/2"/>
                                          </p:val>
                                        </p:tav>
                                        <p:tav tm="100000">
                                          <p:val>
                                            <p:strVal val="#ppt_x"/>
                                          </p:val>
                                        </p:tav>
                                      </p:tavLst>
                                    </p:anim>
                                    <p:anim calcmode="lin" valueType="num">
                                      <p:cBhvr additive="base">
                                        <p:cTn id="43" dur="250" fill="hold"/>
                                        <p:tgtEl>
                                          <p:spTgt spid="10"/>
                                        </p:tgtEl>
                                        <p:attrNameLst>
                                          <p:attrName>ppt_y</p:attrName>
                                        </p:attrNameLst>
                                      </p:cBhvr>
                                      <p:tavLst>
                                        <p:tav tm="0">
                                          <p:val>
                                            <p:strVal val="#ppt_y"/>
                                          </p:val>
                                        </p:tav>
                                        <p:tav tm="100000">
                                          <p:val>
                                            <p:strVal val="#ppt_y"/>
                                          </p:val>
                                        </p:tav>
                                      </p:tavLst>
                                    </p:anim>
                                  </p:childTnLst>
                                </p:cTn>
                              </p:par>
                            </p:childTnLst>
                          </p:cTn>
                        </p:par>
                        <p:par>
                          <p:cTn id="44" fill="hold">
                            <p:stCondLst>
                              <p:cond delay="2000"/>
                            </p:stCondLst>
                            <p:childTnLst>
                              <p:par>
                                <p:cTn id="45" presetID="2" presetClass="entr" presetSubtype="8" fill="hold" grpId="0" nodeType="after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250" fill="hold"/>
                                        <p:tgtEl>
                                          <p:spTgt spid="11"/>
                                        </p:tgtEl>
                                        <p:attrNameLst>
                                          <p:attrName>ppt_x</p:attrName>
                                        </p:attrNameLst>
                                      </p:cBhvr>
                                      <p:tavLst>
                                        <p:tav tm="0">
                                          <p:val>
                                            <p:strVal val="0-#ppt_w/2"/>
                                          </p:val>
                                        </p:tav>
                                        <p:tav tm="100000">
                                          <p:val>
                                            <p:strVal val="#ppt_x"/>
                                          </p:val>
                                        </p:tav>
                                      </p:tavLst>
                                    </p:anim>
                                    <p:anim calcmode="lin" valueType="num">
                                      <p:cBhvr additive="base">
                                        <p:cTn id="48" dur="250" fill="hold"/>
                                        <p:tgtEl>
                                          <p:spTgt spid="11"/>
                                        </p:tgtEl>
                                        <p:attrNameLst>
                                          <p:attrName>ppt_y</p:attrName>
                                        </p:attrNameLst>
                                      </p:cBhvr>
                                      <p:tavLst>
                                        <p:tav tm="0">
                                          <p:val>
                                            <p:strVal val="#ppt_y"/>
                                          </p:val>
                                        </p:tav>
                                        <p:tav tm="100000">
                                          <p:val>
                                            <p:strVal val="#ppt_y"/>
                                          </p:val>
                                        </p:tav>
                                      </p:tavLst>
                                    </p:anim>
                                  </p:childTnLst>
                                </p:cTn>
                              </p:par>
                            </p:childTnLst>
                          </p:cTn>
                        </p:par>
                        <p:par>
                          <p:cTn id="49" fill="hold">
                            <p:stCondLst>
                              <p:cond delay="2250"/>
                            </p:stCondLst>
                            <p:childTnLst>
                              <p:par>
                                <p:cTn id="50" presetID="2" presetClass="entr" presetSubtype="8" fill="hold" grpId="0" nodeType="after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additive="base">
                                        <p:cTn id="52" dur="250" fill="hold"/>
                                        <p:tgtEl>
                                          <p:spTgt spid="12"/>
                                        </p:tgtEl>
                                        <p:attrNameLst>
                                          <p:attrName>ppt_x</p:attrName>
                                        </p:attrNameLst>
                                      </p:cBhvr>
                                      <p:tavLst>
                                        <p:tav tm="0">
                                          <p:val>
                                            <p:strVal val="0-#ppt_w/2"/>
                                          </p:val>
                                        </p:tav>
                                        <p:tav tm="100000">
                                          <p:val>
                                            <p:strVal val="#ppt_x"/>
                                          </p:val>
                                        </p:tav>
                                      </p:tavLst>
                                    </p:anim>
                                    <p:anim calcmode="lin" valueType="num">
                                      <p:cBhvr additive="base">
                                        <p:cTn id="53" dur="250" fill="hold"/>
                                        <p:tgtEl>
                                          <p:spTgt spid="12"/>
                                        </p:tgtEl>
                                        <p:attrNameLst>
                                          <p:attrName>ppt_y</p:attrName>
                                        </p:attrNameLst>
                                      </p:cBhvr>
                                      <p:tavLst>
                                        <p:tav tm="0">
                                          <p:val>
                                            <p:strVal val="#ppt_y"/>
                                          </p:val>
                                        </p:tav>
                                        <p:tav tm="100000">
                                          <p:val>
                                            <p:strVal val="#ppt_y"/>
                                          </p:val>
                                        </p:tav>
                                      </p:tavLst>
                                    </p:anim>
                                  </p:childTnLst>
                                </p:cTn>
                              </p:par>
                            </p:childTnLst>
                          </p:cTn>
                        </p:par>
                        <p:par>
                          <p:cTn id="54" fill="hold">
                            <p:stCondLst>
                              <p:cond delay="2500"/>
                            </p:stCondLst>
                            <p:childTnLst>
                              <p:par>
                                <p:cTn id="55" presetID="2" presetClass="entr" presetSubtype="8" fill="hold" grpId="0" nodeType="after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250" fill="hold"/>
                                        <p:tgtEl>
                                          <p:spTgt spid="13"/>
                                        </p:tgtEl>
                                        <p:attrNameLst>
                                          <p:attrName>ppt_x</p:attrName>
                                        </p:attrNameLst>
                                      </p:cBhvr>
                                      <p:tavLst>
                                        <p:tav tm="0">
                                          <p:val>
                                            <p:strVal val="0-#ppt_w/2"/>
                                          </p:val>
                                        </p:tav>
                                        <p:tav tm="100000">
                                          <p:val>
                                            <p:strVal val="#ppt_x"/>
                                          </p:val>
                                        </p:tav>
                                      </p:tavLst>
                                    </p:anim>
                                    <p:anim calcmode="lin" valueType="num">
                                      <p:cBhvr additive="base">
                                        <p:cTn id="58" dur="250" fill="hold"/>
                                        <p:tgtEl>
                                          <p:spTgt spid="13"/>
                                        </p:tgtEl>
                                        <p:attrNameLst>
                                          <p:attrName>ppt_y</p:attrName>
                                        </p:attrNameLst>
                                      </p:cBhvr>
                                      <p:tavLst>
                                        <p:tav tm="0">
                                          <p:val>
                                            <p:strVal val="#ppt_y"/>
                                          </p:val>
                                        </p:tav>
                                        <p:tav tm="100000">
                                          <p:val>
                                            <p:strVal val="#ppt_y"/>
                                          </p:val>
                                        </p:tav>
                                      </p:tavLst>
                                    </p:anim>
                                  </p:childTnLst>
                                </p:cTn>
                              </p:par>
                            </p:childTnLst>
                          </p:cTn>
                        </p:par>
                        <p:par>
                          <p:cTn id="59" fill="hold">
                            <p:stCondLst>
                              <p:cond delay="2750"/>
                            </p:stCondLst>
                            <p:childTnLst>
                              <p:par>
                                <p:cTn id="60" presetID="2" presetClass="entr" presetSubtype="8" fill="hold" grpId="0" nodeType="afterEffect">
                                  <p:stCondLst>
                                    <p:cond delay="0"/>
                                  </p:stCondLst>
                                  <p:childTnLst>
                                    <p:set>
                                      <p:cBhvr>
                                        <p:cTn id="61" dur="1" fill="hold">
                                          <p:stCondLst>
                                            <p:cond delay="0"/>
                                          </p:stCondLst>
                                        </p:cTn>
                                        <p:tgtEl>
                                          <p:spTgt spid="14"/>
                                        </p:tgtEl>
                                        <p:attrNameLst>
                                          <p:attrName>style.visibility</p:attrName>
                                        </p:attrNameLst>
                                      </p:cBhvr>
                                      <p:to>
                                        <p:strVal val="visible"/>
                                      </p:to>
                                    </p:set>
                                    <p:anim calcmode="lin" valueType="num">
                                      <p:cBhvr additive="base">
                                        <p:cTn id="62" dur="250" fill="hold"/>
                                        <p:tgtEl>
                                          <p:spTgt spid="14"/>
                                        </p:tgtEl>
                                        <p:attrNameLst>
                                          <p:attrName>ppt_x</p:attrName>
                                        </p:attrNameLst>
                                      </p:cBhvr>
                                      <p:tavLst>
                                        <p:tav tm="0">
                                          <p:val>
                                            <p:strVal val="0-#ppt_w/2"/>
                                          </p:val>
                                        </p:tav>
                                        <p:tav tm="100000">
                                          <p:val>
                                            <p:strVal val="#ppt_x"/>
                                          </p:val>
                                        </p:tav>
                                      </p:tavLst>
                                    </p:anim>
                                    <p:anim calcmode="lin" valueType="num">
                                      <p:cBhvr additive="base">
                                        <p:cTn id="63" dur="250" fill="hold"/>
                                        <p:tgtEl>
                                          <p:spTgt spid="14"/>
                                        </p:tgtEl>
                                        <p:attrNameLst>
                                          <p:attrName>ppt_y</p:attrName>
                                        </p:attrNameLst>
                                      </p:cBhvr>
                                      <p:tavLst>
                                        <p:tav tm="0">
                                          <p:val>
                                            <p:strVal val="#ppt_y"/>
                                          </p:val>
                                        </p:tav>
                                        <p:tav tm="100000">
                                          <p:val>
                                            <p:strVal val="#ppt_y"/>
                                          </p:val>
                                        </p:tav>
                                      </p:tavLst>
                                    </p:anim>
                                  </p:childTnLst>
                                </p:cTn>
                              </p:par>
                            </p:childTnLst>
                          </p:cTn>
                        </p:par>
                        <p:par>
                          <p:cTn id="64" fill="hold">
                            <p:stCondLst>
                              <p:cond delay="3000"/>
                            </p:stCondLst>
                            <p:childTnLst>
                              <p:par>
                                <p:cTn id="65" presetID="2" presetClass="entr" presetSubtype="8" fill="hold" grpId="0" nodeType="after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250" fill="hold"/>
                                        <p:tgtEl>
                                          <p:spTgt spid="15"/>
                                        </p:tgtEl>
                                        <p:attrNameLst>
                                          <p:attrName>ppt_x</p:attrName>
                                        </p:attrNameLst>
                                      </p:cBhvr>
                                      <p:tavLst>
                                        <p:tav tm="0">
                                          <p:val>
                                            <p:strVal val="0-#ppt_w/2"/>
                                          </p:val>
                                        </p:tav>
                                        <p:tav tm="100000">
                                          <p:val>
                                            <p:strVal val="#ppt_x"/>
                                          </p:val>
                                        </p:tav>
                                      </p:tavLst>
                                    </p:anim>
                                    <p:anim calcmode="lin" valueType="num">
                                      <p:cBhvr additive="base">
                                        <p:cTn id="68" dur="250" fill="hold"/>
                                        <p:tgtEl>
                                          <p:spTgt spid="15"/>
                                        </p:tgtEl>
                                        <p:attrNameLst>
                                          <p:attrName>ppt_y</p:attrName>
                                        </p:attrNameLst>
                                      </p:cBhvr>
                                      <p:tavLst>
                                        <p:tav tm="0">
                                          <p:val>
                                            <p:strVal val="#ppt_y"/>
                                          </p:val>
                                        </p:tav>
                                        <p:tav tm="100000">
                                          <p:val>
                                            <p:strVal val="#ppt_y"/>
                                          </p:val>
                                        </p:tav>
                                      </p:tavLst>
                                    </p:anim>
                                  </p:childTnLst>
                                </p:cTn>
                              </p:par>
                            </p:childTnLst>
                          </p:cTn>
                        </p:par>
                        <p:par>
                          <p:cTn id="69" fill="hold">
                            <p:stCondLst>
                              <p:cond delay="3250"/>
                            </p:stCondLst>
                            <p:childTnLst>
                              <p:par>
                                <p:cTn id="70" presetID="2" presetClass="entr" presetSubtype="8" fill="hold" nodeType="afterEffect">
                                  <p:stCondLst>
                                    <p:cond delay="0"/>
                                  </p:stCondLst>
                                  <p:childTnLst>
                                    <p:set>
                                      <p:cBhvr>
                                        <p:cTn id="71" dur="1" fill="hold">
                                          <p:stCondLst>
                                            <p:cond delay="0"/>
                                          </p:stCondLst>
                                        </p:cTn>
                                        <p:tgtEl>
                                          <p:spTgt spid="16"/>
                                        </p:tgtEl>
                                        <p:attrNameLst>
                                          <p:attrName>style.visibility</p:attrName>
                                        </p:attrNameLst>
                                      </p:cBhvr>
                                      <p:to>
                                        <p:strVal val="visible"/>
                                      </p:to>
                                    </p:set>
                                    <p:anim calcmode="lin" valueType="num">
                                      <p:cBhvr additive="base">
                                        <p:cTn id="72" dur="250" fill="hold"/>
                                        <p:tgtEl>
                                          <p:spTgt spid="16"/>
                                        </p:tgtEl>
                                        <p:attrNameLst>
                                          <p:attrName>ppt_x</p:attrName>
                                        </p:attrNameLst>
                                      </p:cBhvr>
                                      <p:tavLst>
                                        <p:tav tm="0">
                                          <p:val>
                                            <p:strVal val="0-#ppt_w/2"/>
                                          </p:val>
                                        </p:tav>
                                        <p:tav tm="100000">
                                          <p:val>
                                            <p:strVal val="#ppt_x"/>
                                          </p:val>
                                        </p:tav>
                                      </p:tavLst>
                                    </p:anim>
                                    <p:anim calcmode="lin" valueType="num">
                                      <p:cBhvr additive="base">
                                        <p:cTn id="73" dur="25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31"/>
          <p:cNvSpPr/>
          <p:nvPr/>
        </p:nvSpPr>
        <p:spPr>
          <a:xfrm flipH="1">
            <a:off x="635634" y="2225099"/>
            <a:ext cx="7769939" cy="34295"/>
          </a:xfrm>
          <a:custGeom>
            <a:avLst/>
            <a:gdLst>
              <a:gd name="connsiteX0" fmla="*/ 7977051 w 7977051"/>
              <a:gd name="connsiteY0" fmla="*/ 0 h 31619"/>
              <a:gd name="connsiteX1" fmla="*/ 0 w 7977051"/>
              <a:gd name="connsiteY1" fmla="*/ 0 h 31619"/>
              <a:gd name="connsiteX2" fmla="*/ 0 w 7977051"/>
              <a:gd name="connsiteY2" fmla="*/ 31619 h 31619"/>
              <a:gd name="connsiteX3" fmla="*/ 7977051 w 7977051"/>
              <a:gd name="connsiteY3" fmla="*/ 31619 h 31619"/>
              <a:gd name="connsiteX4" fmla="*/ 7977051 w 7977051"/>
              <a:gd name="connsiteY4" fmla="*/ 15810 h 31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051" h="31619">
                <a:moveTo>
                  <a:pt x="7977051" y="0"/>
                </a:moveTo>
                <a:lnTo>
                  <a:pt x="0" y="0"/>
                </a:lnTo>
                <a:lnTo>
                  <a:pt x="0" y="31619"/>
                </a:lnTo>
                <a:lnTo>
                  <a:pt x="7977051" y="31619"/>
                </a:lnTo>
                <a:lnTo>
                  <a:pt x="7977051" y="15810"/>
                </a:lnTo>
                <a:close/>
              </a:path>
            </a:pathLst>
          </a:custGeom>
          <a:solidFill>
            <a:schemeClr val="bg1">
              <a:lumMod val="5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2" tIns="34292" rIns="68582" bIns="34292" anchor="ctr"/>
          <a:lstStyle/>
          <a:p>
            <a:pPr algn="ctr">
              <a:defRPr/>
            </a:pPr>
            <a:endParaRPr lang="en-US" dirty="0">
              <a:solidFill>
                <a:schemeClr val="tx1"/>
              </a:solidFill>
            </a:endParaRPr>
          </a:p>
        </p:txBody>
      </p:sp>
      <p:cxnSp>
        <p:nvCxnSpPr>
          <p:cNvPr id="3" name="Straight Connector 32"/>
          <p:cNvCxnSpPr/>
          <p:nvPr/>
        </p:nvCxnSpPr>
        <p:spPr>
          <a:xfrm flipV="1">
            <a:off x="1984800" y="2236561"/>
            <a:ext cx="0" cy="451325"/>
          </a:xfrm>
          <a:prstGeom prst="line">
            <a:avLst/>
          </a:prstGeom>
          <a:ln w="19050">
            <a:solidFill>
              <a:schemeClr val="accent1"/>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4" name="Straight Connector 32"/>
          <p:cNvCxnSpPr/>
          <p:nvPr/>
        </p:nvCxnSpPr>
        <p:spPr>
          <a:xfrm flipV="1">
            <a:off x="3701979" y="2236561"/>
            <a:ext cx="0" cy="451325"/>
          </a:xfrm>
          <a:prstGeom prst="line">
            <a:avLst/>
          </a:prstGeom>
          <a:ln w="19050">
            <a:solidFill>
              <a:schemeClr val="accent2"/>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5" name="Straight Connector 32"/>
          <p:cNvCxnSpPr/>
          <p:nvPr/>
        </p:nvCxnSpPr>
        <p:spPr>
          <a:xfrm flipV="1">
            <a:off x="5441785" y="2236561"/>
            <a:ext cx="0" cy="451325"/>
          </a:xfrm>
          <a:prstGeom prst="line">
            <a:avLst/>
          </a:prstGeom>
          <a:ln w="19050">
            <a:solidFill>
              <a:schemeClr val="accent3"/>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6" name="圆角矩形 10"/>
          <p:cNvSpPr/>
          <p:nvPr/>
        </p:nvSpPr>
        <p:spPr>
          <a:xfrm>
            <a:off x="1376288" y="2767671"/>
            <a:ext cx="1211075" cy="25841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2" tIns="34292" rIns="68582" bIns="34292" anchor="ctr"/>
          <a:lstStyle/>
          <a:p>
            <a:pPr algn="ctr">
              <a:defRPr/>
            </a:pPr>
            <a:r>
              <a:rPr lang="zh-CN" altLang="en-US" sz="1500" b="1" dirty="0">
                <a:solidFill>
                  <a:schemeClr val="bg1"/>
                </a:solidFill>
                <a:latin typeface="微软雅黑" panose="020B0503020204020204" pitchFamily="34" charset="-122"/>
                <a:ea typeface="微软雅黑" panose="020B0503020204020204" pitchFamily="34" charset="-122"/>
              </a:rPr>
              <a:t>Title</a:t>
            </a:r>
          </a:p>
        </p:txBody>
      </p:sp>
      <p:sp>
        <p:nvSpPr>
          <p:cNvPr id="7" name="圆角矩形 11"/>
          <p:cNvSpPr/>
          <p:nvPr/>
        </p:nvSpPr>
        <p:spPr>
          <a:xfrm>
            <a:off x="3097037" y="2767671"/>
            <a:ext cx="1209885" cy="25841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2" tIns="34292" rIns="68582" bIns="34292" anchor="ctr"/>
          <a:lstStyle/>
          <a:p>
            <a:pPr algn="ctr">
              <a:defRPr/>
            </a:pPr>
            <a:r>
              <a:rPr lang="zh-CN" altLang="en-US" sz="1500" b="1" dirty="0">
                <a:solidFill>
                  <a:schemeClr val="bg1"/>
                </a:solidFill>
                <a:latin typeface="微软雅黑" panose="020B0503020204020204" pitchFamily="34" charset="-122"/>
                <a:ea typeface="微软雅黑" panose="020B0503020204020204" pitchFamily="34" charset="-122"/>
              </a:rPr>
              <a:t>Title</a:t>
            </a:r>
          </a:p>
        </p:txBody>
      </p:sp>
      <p:sp>
        <p:nvSpPr>
          <p:cNvPr id="8" name="圆角矩形 12"/>
          <p:cNvSpPr/>
          <p:nvPr/>
        </p:nvSpPr>
        <p:spPr>
          <a:xfrm>
            <a:off x="4817789" y="2767671"/>
            <a:ext cx="1209885" cy="258411"/>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8582" tIns="34292" rIns="68582" bIns="34292" anchor="ctr"/>
          <a:lstStyle/>
          <a:p>
            <a:pPr algn="ctr">
              <a:defRPr/>
            </a:pPr>
            <a:r>
              <a:rPr lang="zh-CN" altLang="en-US" sz="1500" b="1" dirty="0">
                <a:solidFill>
                  <a:schemeClr val="bg1"/>
                </a:solidFill>
                <a:latin typeface="微软雅黑" panose="020B0503020204020204" pitchFamily="34" charset="-122"/>
                <a:ea typeface="微软雅黑" panose="020B0503020204020204" pitchFamily="34" charset="-122"/>
              </a:rPr>
              <a:t>Title</a:t>
            </a:r>
          </a:p>
        </p:txBody>
      </p:sp>
      <p:sp>
        <p:nvSpPr>
          <p:cNvPr id="9" name="Sev01"/>
          <p:cNvSpPr>
            <a:spLocks noChangeAspect="1"/>
          </p:cNvSpPr>
          <p:nvPr/>
        </p:nvSpPr>
        <p:spPr>
          <a:xfrm>
            <a:off x="5227436" y="1685205"/>
            <a:ext cx="390593" cy="390593"/>
          </a:xfrm>
          <a:prstGeom prst="ellipse">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68582" tIns="34292" rIns="68582" bIns="34292" anchor="ctr"/>
          <a:lstStyle/>
          <a:p>
            <a:pPr algn="ctr">
              <a:defRPr/>
            </a:pPr>
            <a:endParaRPr lang="en-US" sz="3001" dirty="0">
              <a:solidFill>
                <a:schemeClr val="bg1"/>
              </a:solidFill>
              <a:latin typeface="FontAwesome" pitchFamily="2" charset="0"/>
            </a:endParaRPr>
          </a:p>
        </p:txBody>
      </p:sp>
      <p:sp>
        <p:nvSpPr>
          <p:cNvPr id="10" name="Freeform 105"/>
          <p:cNvSpPr>
            <a:spLocks noEditPoints="1"/>
          </p:cNvSpPr>
          <p:nvPr/>
        </p:nvSpPr>
        <p:spPr bwMode="auto">
          <a:xfrm>
            <a:off x="5314367" y="1773326"/>
            <a:ext cx="217922" cy="214349"/>
          </a:xfrm>
          <a:custGeom>
            <a:avLst/>
            <a:gdLst/>
            <a:ahLst/>
            <a:cxnLst>
              <a:cxn ang="0">
                <a:pos x="59" y="63"/>
              </a:cxn>
              <a:cxn ang="0">
                <a:pos x="55" y="61"/>
              </a:cxn>
              <a:cxn ang="0">
                <a:pos x="42" y="48"/>
              </a:cxn>
              <a:cxn ang="0">
                <a:pos x="27" y="53"/>
              </a:cxn>
              <a:cxn ang="0">
                <a:pos x="0" y="26"/>
              </a:cxn>
              <a:cxn ang="0">
                <a:pos x="27" y="0"/>
              </a:cxn>
              <a:cxn ang="0">
                <a:pos x="54" y="26"/>
              </a:cxn>
              <a:cxn ang="0">
                <a:pos x="49" y="41"/>
              </a:cxn>
              <a:cxn ang="0">
                <a:pos x="62" y="54"/>
              </a:cxn>
              <a:cxn ang="0">
                <a:pos x="64" y="58"/>
              </a:cxn>
              <a:cxn ang="0">
                <a:pos x="59" y="63"/>
              </a:cxn>
              <a:cxn ang="0">
                <a:pos x="27" y="9"/>
              </a:cxn>
              <a:cxn ang="0">
                <a:pos x="10" y="26"/>
              </a:cxn>
              <a:cxn ang="0">
                <a:pos x="27" y="43"/>
              </a:cxn>
              <a:cxn ang="0">
                <a:pos x="44" y="26"/>
              </a:cxn>
              <a:cxn ang="0">
                <a:pos x="27" y="9"/>
              </a:cxn>
            </a:cxnLst>
            <a:rect l="0" t="0" r="r" b="b"/>
            <a:pathLst>
              <a:path w="64" h="63">
                <a:moveTo>
                  <a:pt x="59" y="63"/>
                </a:moveTo>
                <a:cubicBezTo>
                  <a:pt x="57" y="63"/>
                  <a:pt x="56" y="62"/>
                  <a:pt x="55" y="61"/>
                </a:cubicBezTo>
                <a:cubicBezTo>
                  <a:pt x="42" y="48"/>
                  <a:pt x="42" y="48"/>
                  <a:pt x="42" y="48"/>
                </a:cubicBezTo>
                <a:cubicBezTo>
                  <a:pt x="38" y="51"/>
                  <a:pt x="33" y="53"/>
                  <a:pt x="27" y="53"/>
                </a:cubicBezTo>
                <a:cubicBezTo>
                  <a:pt x="12" y="53"/>
                  <a:pt x="0" y="41"/>
                  <a:pt x="0" y="26"/>
                </a:cubicBezTo>
                <a:cubicBezTo>
                  <a:pt x="0" y="12"/>
                  <a:pt x="12" y="0"/>
                  <a:pt x="27" y="0"/>
                </a:cubicBezTo>
                <a:cubicBezTo>
                  <a:pt x="42" y="0"/>
                  <a:pt x="54" y="12"/>
                  <a:pt x="54" y="26"/>
                </a:cubicBezTo>
                <a:cubicBezTo>
                  <a:pt x="54" y="32"/>
                  <a:pt x="52" y="37"/>
                  <a:pt x="49" y="41"/>
                </a:cubicBezTo>
                <a:cubicBezTo>
                  <a:pt x="62" y="54"/>
                  <a:pt x="62" y="54"/>
                  <a:pt x="62" y="54"/>
                </a:cubicBezTo>
                <a:cubicBezTo>
                  <a:pt x="63" y="55"/>
                  <a:pt x="64" y="57"/>
                  <a:pt x="64" y="58"/>
                </a:cubicBezTo>
                <a:cubicBezTo>
                  <a:pt x="64" y="61"/>
                  <a:pt x="61" y="63"/>
                  <a:pt x="59" y="63"/>
                </a:cubicBezTo>
                <a:close/>
                <a:moveTo>
                  <a:pt x="27" y="9"/>
                </a:moveTo>
                <a:cubicBezTo>
                  <a:pt x="18" y="9"/>
                  <a:pt x="10" y="17"/>
                  <a:pt x="10" y="26"/>
                </a:cubicBezTo>
                <a:cubicBezTo>
                  <a:pt x="10" y="36"/>
                  <a:pt x="18" y="43"/>
                  <a:pt x="27" y="43"/>
                </a:cubicBezTo>
                <a:cubicBezTo>
                  <a:pt x="37" y="43"/>
                  <a:pt x="44" y="36"/>
                  <a:pt x="44" y="26"/>
                </a:cubicBezTo>
                <a:cubicBezTo>
                  <a:pt x="44" y="17"/>
                  <a:pt x="37" y="9"/>
                  <a:pt x="27" y="9"/>
                </a:cubicBezTo>
                <a:close/>
              </a:path>
            </a:pathLst>
          </a:custGeom>
          <a:solidFill>
            <a:schemeClr val="bg1"/>
          </a:solidFill>
          <a:ln w="9525">
            <a:noFill/>
            <a:round/>
            <a:headEnd/>
            <a:tailEnd/>
          </a:ln>
        </p:spPr>
        <p:txBody>
          <a:bodyPr lIns="68582" tIns="34292" rIns="68582" bIns="34292"/>
          <a:lstStyle/>
          <a:p>
            <a:pPr>
              <a:defRPr/>
            </a:pPr>
            <a:endParaRPr lang="en-US" dirty="0">
              <a:solidFill>
                <a:schemeClr val="accent3">
                  <a:lumMod val="50000"/>
                </a:schemeClr>
              </a:solidFill>
            </a:endParaRPr>
          </a:p>
        </p:txBody>
      </p:sp>
      <p:sp>
        <p:nvSpPr>
          <p:cNvPr id="11" name="Sev01"/>
          <p:cNvSpPr>
            <a:spLocks noChangeAspect="1"/>
          </p:cNvSpPr>
          <p:nvPr/>
        </p:nvSpPr>
        <p:spPr>
          <a:xfrm>
            <a:off x="1789506" y="1685205"/>
            <a:ext cx="389402" cy="390593"/>
          </a:xfrm>
          <a:prstGeom prst="ellipse">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68582" tIns="34292" rIns="68582" bIns="34292" anchor="ctr"/>
          <a:lstStyle/>
          <a:p>
            <a:pPr algn="ctr">
              <a:defRPr/>
            </a:pPr>
            <a:endParaRPr lang="en-US" sz="3001" dirty="0">
              <a:solidFill>
                <a:schemeClr val="bg1"/>
              </a:solidFill>
              <a:latin typeface="FontAwesome" pitchFamily="2" charset="0"/>
            </a:endParaRPr>
          </a:p>
        </p:txBody>
      </p:sp>
      <p:sp>
        <p:nvSpPr>
          <p:cNvPr id="12" name="Freeform 62"/>
          <p:cNvSpPr>
            <a:spLocks noEditPoints="1"/>
          </p:cNvSpPr>
          <p:nvPr/>
        </p:nvSpPr>
        <p:spPr bwMode="auto">
          <a:xfrm>
            <a:off x="1874054" y="1769755"/>
            <a:ext cx="220304" cy="221494"/>
          </a:xfrm>
          <a:custGeom>
            <a:avLst/>
            <a:gdLst>
              <a:gd name="T0" fmla="*/ 58 w 58"/>
              <a:gd name="T1" fmla="*/ 33 h 58"/>
              <a:gd name="T2" fmla="*/ 57 w 58"/>
              <a:gd name="T3" fmla="*/ 34 h 58"/>
              <a:gd name="T4" fmla="*/ 50 w 58"/>
              <a:gd name="T5" fmla="*/ 35 h 58"/>
              <a:gd name="T6" fmla="*/ 49 w 58"/>
              <a:gd name="T7" fmla="*/ 39 h 58"/>
              <a:gd name="T8" fmla="*/ 53 w 58"/>
              <a:gd name="T9" fmla="*/ 44 h 58"/>
              <a:gd name="T10" fmla="*/ 53 w 58"/>
              <a:gd name="T11" fmla="*/ 45 h 58"/>
              <a:gd name="T12" fmla="*/ 53 w 58"/>
              <a:gd name="T13" fmla="*/ 46 h 58"/>
              <a:gd name="T14" fmla="*/ 45 w 58"/>
              <a:gd name="T15" fmla="*/ 53 h 58"/>
              <a:gd name="T16" fmla="*/ 44 w 58"/>
              <a:gd name="T17" fmla="*/ 52 h 58"/>
              <a:gd name="T18" fmla="*/ 39 w 58"/>
              <a:gd name="T19" fmla="*/ 48 h 58"/>
              <a:gd name="T20" fmla="*/ 36 w 58"/>
              <a:gd name="T21" fmla="*/ 50 h 58"/>
              <a:gd name="T22" fmla="*/ 34 w 58"/>
              <a:gd name="T23" fmla="*/ 57 h 58"/>
              <a:gd name="T24" fmla="*/ 33 w 58"/>
              <a:gd name="T25" fmla="*/ 58 h 58"/>
              <a:gd name="T26" fmla="*/ 25 w 58"/>
              <a:gd name="T27" fmla="*/ 58 h 58"/>
              <a:gd name="T28" fmla="*/ 23 w 58"/>
              <a:gd name="T29" fmla="*/ 57 h 58"/>
              <a:gd name="T30" fmla="*/ 22 w 58"/>
              <a:gd name="T31" fmla="*/ 50 h 58"/>
              <a:gd name="T32" fmla="*/ 19 w 58"/>
              <a:gd name="T33" fmla="*/ 48 h 58"/>
              <a:gd name="T34" fmla="*/ 14 w 58"/>
              <a:gd name="T35" fmla="*/ 52 h 58"/>
              <a:gd name="T36" fmla="*/ 13 w 58"/>
              <a:gd name="T37" fmla="*/ 53 h 58"/>
              <a:gd name="T38" fmla="*/ 12 w 58"/>
              <a:gd name="T39" fmla="*/ 52 h 58"/>
              <a:gd name="T40" fmla="*/ 5 w 58"/>
              <a:gd name="T41" fmla="*/ 46 h 58"/>
              <a:gd name="T42" fmla="*/ 5 w 58"/>
              <a:gd name="T43" fmla="*/ 45 h 58"/>
              <a:gd name="T44" fmla="*/ 5 w 58"/>
              <a:gd name="T45" fmla="*/ 44 h 58"/>
              <a:gd name="T46" fmla="*/ 9 w 58"/>
              <a:gd name="T47" fmla="*/ 39 h 58"/>
              <a:gd name="T48" fmla="*/ 8 w 58"/>
              <a:gd name="T49" fmla="*/ 35 h 58"/>
              <a:gd name="T50" fmla="*/ 1 w 58"/>
              <a:gd name="T51" fmla="*/ 34 h 58"/>
              <a:gd name="T52" fmla="*/ 0 w 58"/>
              <a:gd name="T53" fmla="*/ 33 h 58"/>
              <a:gd name="T54" fmla="*/ 0 w 58"/>
              <a:gd name="T55" fmla="*/ 24 h 58"/>
              <a:gd name="T56" fmla="*/ 1 w 58"/>
              <a:gd name="T57" fmla="*/ 23 h 58"/>
              <a:gd name="T58" fmla="*/ 8 w 58"/>
              <a:gd name="T59" fmla="*/ 22 h 58"/>
              <a:gd name="T60" fmla="*/ 9 w 58"/>
              <a:gd name="T61" fmla="*/ 18 h 58"/>
              <a:gd name="T62" fmla="*/ 5 w 58"/>
              <a:gd name="T63" fmla="*/ 13 h 58"/>
              <a:gd name="T64" fmla="*/ 5 w 58"/>
              <a:gd name="T65" fmla="*/ 12 h 58"/>
              <a:gd name="T66" fmla="*/ 5 w 58"/>
              <a:gd name="T67" fmla="*/ 11 h 58"/>
              <a:gd name="T68" fmla="*/ 13 w 58"/>
              <a:gd name="T69" fmla="*/ 5 h 58"/>
              <a:gd name="T70" fmla="*/ 14 w 58"/>
              <a:gd name="T71" fmla="*/ 5 h 58"/>
              <a:gd name="T72" fmla="*/ 19 w 58"/>
              <a:gd name="T73" fmla="*/ 9 h 58"/>
              <a:gd name="T74" fmla="*/ 22 w 58"/>
              <a:gd name="T75" fmla="*/ 8 h 58"/>
              <a:gd name="T76" fmla="*/ 23 w 58"/>
              <a:gd name="T77" fmla="*/ 1 h 58"/>
              <a:gd name="T78" fmla="*/ 25 w 58"/>
              <a:gd name="T79" fmla="*/ 0 h 58"/>
              <a:gd name="T80" fmla="*/ 33 w 58"/>
              <a:gd name="T81" fmla="*/ 0 h 58"/>
              <a:gd name="T82" fmla="*/ 34 w 58"/>
              <a:gd name="T83" fmla="*/ 1 h 58"/>
              <a:gd name="T84" fmla="*/ 36 w 58"/>
              <a:gd name="T85" fmla="*/ 8 h 58"/>
              <a:gd name="T86" fmla="*/ 39 w 58"/>
              <a:gd name="T87" fmla="*/ 9 h 58"/>
              <a:gd name="T88" fmla="*/ 44 w 58"/>
              <a:gd name="T89" fmla="*/ 5 h 58"/>
              <a:gd name="T90" fmla="*/ 45 w 58"/>
              <a:gd name="T91" fmla="*/ 5 h 58"/>
              <a:gd name="T92" fmla="*/ 46 w 58"/>
              <a:gd name="T93" fmla="*/ 5 h 58"/>
              <a:gd name="T94" fmla="*/ 52 w 58"/>
              <a:gd name="T95" fmla="*/ 12 h 58"/>
              <a:gd name="T96" fmla="*/ 53 w 58"/>
              <a:gd name="T97" fmla="*/ 12 h 58"/>
              <a:gd name="T98" fmla="*/ 52 w 58"/>
              <a:gd name="T99" fmla="*/ 13 h 58"/>
              <a:gd name="T100" fmla="*/ 48 w 58"/>
              <a:gd name="T101" fmla="*/ 18 h 58"/>
              <a:gd name="T102" fmla="*/ 50 w 58"/>
              <a:gd name="T103" fmla="*/ 22 h 58"/>
              <a:gd name="T104" fmla="*/ 57 w 58"/>
              <a:gd name="T105" fmla="*/ 23 h 58"/>
              <a:gd name="T106" fmla="*/ 58 w 58"/>
              <a:gd name="T107" fmla="*/ 25 h 58"/>
              <a:gd name="T108" fmla="*/ 58 w 58"/>
              <a:gd name="T109" fmla="*/ 33 h 58"/>
              <a:gd name="T110" fmla="*/ 29 w 58"/>
              <a:gd name="T111" fmla="*/ 19 h 58"/>
              <a:gd name="T112" fmla="*/ 19 w 58"/>
              <a:gd name="T113" fmla="*/ 29 h 58"/>
              <a:gd name="T114" fmla="*/ 29 w 58"/>
              <a:gd name="T115" fmla="*/ 38 h 58"/>
              <a:gd name="T116" fmla="*/ 39 w 58"/>
              <a:gd name="T117" fmla="*/ 29 h 58"/>
              <a:gd name="T118" fmla="*/ 29 w 58"/>
              <a:gd name="T119" fmla="*/ 19 h 5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8" h="58">
                <a:moveTo>
                  <a:pt x="58" y="33"/>
                </a:moveTo>
                <a:cubicBezTo>
                  <a:pt x="58" y="34"/>
                  <a:pt x="58" y="34"/>
                  <a:pt x="57" y="34"/>
                </a:cubicBezTo>
                <a:cubicBezTo>
                  <a:pt x="50" y="35"/>
                  <a:pt x="50" y="35"/>
                  <a:pt x="50" y="35"/>
                </a:cubicBezTo>
                <a:cubicBezTo>
                  <a:pt x="50" y="37"/>
                  <a:pt x="49" y="38"/>
                  <a:pt x="49" y="39"/>
                </a:cubicBezTo>
                <a:cubicBezTo>
                  <a:pt x="50" y="41"/>
                  <a:pt x="51" y="42"/>
                  <a:pt x="53" y="44"/>
                </a:cubicBezTo>
                <a:cubicBezTo>
                  <a:pt x="53" y="44"/>
                  <a:pt x="53" y="45"/>
                  <a:pt x="53" y="45"/>
                </a:cubicBezTo>
                <a:cubicBezTo>
                  <a:pt x="53" y="45"/>
                  <a:pt x="53" y="46"/>
                  <a:pt x="53" y="46"/>
                </a:cubicBezTo>
                <a:cubicBezTo>
                  <a:pt x="52" y="47"/>
                  <a:pt x="47" y="53"/>
                  <a:pt x="45" y="53"/>
                </a:cubicBezTo>
                <a:cubicBezTo>
                  <a:pt x="45" y="53"/>
                  <a:pt x="45" y="53"/>
                  <a:pt x="44" y="52"/>
                </a:cubicBezTo>
                <a:cubicBezTo>
                  <a:pt x="39" y="48"/>
                  <a:pt x="39" y="48"/>
                  <a:pt x="39" y="48"/>
                </a:cubicBezTo>
                <a:cubicBezTo>
                  <a:pt x="38" y="49"/>
                  <a:pt x="37" y="49"/>
                  <a:pt x="36" y="50"/>
                </a:cubicBezTo>
                <a:cubicBezTo>
                  <a:pt x="35" y="52"/>
                  <a:pt x="35" y="55"/>
                  <a:pt x="34" y="57"/>
                </a:cubicBezTo>
                <a:cubicBezTo>
                  <a:pt x="34" y="57"/>
                  <a:pt x="34" y="58"/>
                  <a:pt x="33" y="58"/>
                </a:cubicBezTo>
                <a:cubicBezTo>
                  <a:pt x="25" y="58"/>
                  <a:pt x="25" y="58"/>
                  <a:pt x="25" y="58"/>
                </a:cubicBezTo>
                <a:cubicBezTo>
                  <a:pt x="24" y="58"/>
                  <a:pt x="23" y="57"/>
                  <a:pt x="23" y="57"/>
                </a:cubicBezTo>
                <a:cubicBezTo>
                  <a:pt x="22" y="50"/>
                  <a:pt x="22" y="50"/>
                  <a:pt x="22" y="50"/>
                </a:cubicBezTo>
                <a:cubicBezTo>
                  <a:pt x="21" y="49"/>
                  <a:pt x="20" y="49"/>
                  <a:pt x="19" y="48"/>
                </a:cubicBezTo>
                <a:cubicBezTo>
                  <a:pt x="14" y="52"/>
                  <a:pt x="14" y="52"/>
                  <a:pt x="14" y="52"/>
                </a:cubicBezTo>
                <a:cubicBezTo>
                  <a:pt x="13" y="53"/>
                  <a:pt x="13" y="53"/>
                  <a:pt x="13" y="53"/>
                </a:cubicBezTo>
                <a:cubicBezTo>
                  <a:pt x="12" y="53"/>
                  <a:pt x="12" y="53"/>
                  <a:pt x="12" y="52"/>
                </a:cubicBezTo>
                <a:cubicBezTo>
                  <a:pt x="10" y="50"/>
                  <a:pt x="7" y="48"/>
                  <a:pt x="5" y="46"/>
                </a:cubicBezTo>
                <a:cubicBezTo>
                  <a:pt x="5" y="46"/>
                  <a:pt x="5" y="45"/>
                  <a:pt x="5" y="45"/>
                </a:cubicBezTo>
                <a:cubicBezTo>
                  <a:pt x="5" y="45"/>
                  <a:pt x="5" y="44"/>
                  <a:pt x="5" y="44"/>
                </a:cubicBezTo>
                <a:cubicBezTo>
                  <a:pt x="7" y="42"/>
                  <a:pt x="8" y="41"/>
                  <a:pt x="9" y="39"/>
                </a:cubicBezTo>
                <a:cubicBezTo>
                  <a:pt x="9" y="38"/>
                  <a:pt x="8" y="37"/>
                  <a:pt x="8" y="35"/>
                </a:cubicBezTo>
                <a:cubicBezTo>
                  <a:pt x="1" y="34"/>
                  <a:pt x="1" y="34"/>
                  <a:pt x="1" y="34"/>
                </a:cubicBezTo>
                <a:cubicBezTo>
                  <a:pt x="0" y="34"/>
                  <a:pt x="0" y="33"/>
                  <a:pt x="0" y="33"/>
                </a:cubicBezTo>
                <a:cubicBezTo>
                  <a:pt x="0" y="24"/>
                  <a:pt x="0" y="24"/>
                  <a:pt x="0" y="24"/>
                </a:cubicBezTo>
                <a:cubicBezTo>
                  <a:pt x="0" y="24"/>
                  <a:pt x="0" y="23"/>
                  <a:pt x="1" y="23"/>
                </a:cubicBezTo>
                <a:cubicBezTo>
                  <a:pt x="8" y="22"/>
                  <a:pt x="8" y="22"/>
                  <a:pt x="8" y="22"/>
                </a:cubicBezTo>
                <a:cubicBezTo>
                  <a:pt x="8" y="21"/>
                  <a:pt x="9" y="20"/>
                  <a:pt x="9" y="18"/>
                </a:cubicBezTo>
                <a:cubicBezTo>
                  <a:pt x="8" y="17"/>
                  <a:pt x="7" y="15"/>
                  <a:pt x="5" y="13"/>
                </a:cubicBezTo>
                <a:cubicBezTo>
                  <a:pt x="5" y="13"/>
                  <a:pt x="5" y="13"/>
                  <a:pt x="5" y="12"/>
                </a:cubicBezTo>
                <a:cubicBezTo>
                  <a:pt x="5" y="12"/>
                  <a:pt x="5" y="12"/>
                  <a:pt x="5" y="11"/>
                </a:cubicBezTo>
                <a:cubicBezTo>
                  <a:pt x="6" y="10"/>
                  <a:pt x="11" y="5"/>
                  <a:pt x="13" y="5"/>
                </a:cubicBezTo>
                <a:cubicBezTo>
                  <a:pt x="13" y="5"/>
                  <a:pt x="13" y="5"/>
                  <a:pt x="14" y="5"/>
                </a:cubicBezTo>
                <a:cubicBezTo>
                  <a:pt x="19" y="9"/>
                  <a:pt x="19" y="9"/>
                  <a:pt x="19" y="9"/>
                </a:cubicBezTo>
                <a:cubicBezTo>
                  <a:pt x="20" y="9"/>
                  <a:pt x="21" y="8"/>
                  <a:pt x="22" y="8"/>
                </a:cubicBezTo>
                <a:cubicBezTo>
                  <a:pt x="22" y="5"/>
                  <a:pt x="23" y="3"/>
                  <a:pt x="23" y="1"/>
                </a:cubicBezTo>
                <a:cubicBezTo>
                  <a:pt x="23" y="0"/>
                  <a:pt x="24" y="0"/>
                  <a:pt x="25" y="0"/>
                </a:cubicBezTo>
                <a:cubicBezTo>
                  <a:pt x="33" y="0"/>
                  <a:pt x="33" y="0"/>
                  <a:pt x="33" y="0"/>
                </a:cubicBezTo>
                <a:cubicBezTo>
                  <a:pt x="34" y="0"/>
                  <a:pt x="34" y="0"/>
                  <a:pt x="34" y="1"/>
                </a:cubicBezTo>
                <a:cubicBezTo>
                  <a:pt x="36" y="8"/>
                  <a:pt x="36" y="8"/>
                  <a:pt x="36" y="8"/>
                </a:cubicBezTo>
                <a:cubicBezTo>
                  <a:pt x="37" y="8"/>
                  <a:pt x="38" y="9"/>
                  <a:pt x="39" y="9"/>
                </a:cubicBezTo>
                <a:cubicBezTo>
                  <a:pt x="44" y="5"/>
                  <a:pt x="44" y="5"/>
                  <a:pt x="44" y="5"/>
                </a:cubicBezTo>
                <a:cubicBezTo>
                  <a:pt x="45" y="5"/>
                  <a:pt x="45" y="5"/>
                  <a:pt x="45" y="5"/>
                </a:cubicBezTo>
                <a:cubicBezTo>
                  <a:pt x="46" y="5"/>
                  <a:pt x="46" y="5"/>
                  <a:pt x="46" y="5"/>
                </a:cubicBezTo>
                <a:cubicBezTo>
                  <a:pt x="48" y="7"/>
                  <a:pt x="51" y="9"/>
                  <a:pt x="52" y="12"/>
                </a:cubicBezTo>
                <a:cubicBezTo>
                  <a:pt x="53" y="12"/>
                  <a:pt x="53" y="12"/>
                  <a:pt x="53" y="12"/>
                </a:cubicBezTo>
                <a:cubicBezTo>
                  <a:pt x="53" y="13"/>
                  <a:pt x="53" y="13"/>
                  <a:pt x="52" y="13"/>
                </a:cubicBezTo>
                <a:cubicBezTo>
                  <a:pt x="51" y="15"/>
                  <a:pt x="50" y="17"/>
                  <a:pt x="48" y="18"/>
                </a:cubicBezTo>
                <a:cubicBezTo>
                  <a:pt x="49" y="20"/>
                  <a:pt x="50" y="21"/>
                  <a:pt x="50" y="22"/>
                </a:cubicBezTo>
                <a:cubicBezTo>
                  <a:pt x="57" y="23"/>
                  <a:pt x="57" y="23"/>
                  <a:pt x="57" y="23"/>
                </a:cubicBezTo>
                <a:cubicBezTo>
                  <a:pt x="58" y="23"/>
                  <a:pt x="58" y="24"/>
                  <a:pt x="58" y="25"/>
                </a:cubicBezTo>
                <a:lnTo>
                  <a:pt x="58" y="33"/>
                </a:lnTo>
                <a:close/>
                <a:moveTo>
                  <a:pt x="29" y="19"/>
                </a:moveTo>
                <a:cubicBezTo>
                  <a:pt x="24" y="19"/>
                  <a:pt x="19" y="23"/>
                  <a:pt x="19" y="29"/>
                </a:cubicBezTo>
                <a:cubicBezTo>
                  <a:pt x="19" y="34"/>
                  <a:pt x="24" y="38"/>
                  <a:pt x="29" y="38"/>
                </a:cubicBezTo>
                <a:cubicBezTo>
                  <a:pt x="34" y="38"/>
                  <a:pt x="39" y="34"/>
                  <a:pt x="39" y="29"/>
                </a:cubicBezTo>
                <a:cubicBezTo>
                  <a:pt x="39" y="23"/>
                  <a:pt x="34" y="19"/>
                  <a:pt x="29" y="19"/>
                </a:cubicBezTo>
                <a:close/>
              </a:path>
            </a:pathLst>
          </a:custGeom>
          <a:solidFill>
            <a:schemeClr val="bg1"/>
          </a:solidFill>
          <a:ln>
            <a:noFill/>
          </a:ln>
        </p:spPr>
        <p:txBody>
          <a:bodyPr lIns="68582" tIns="34292" rIns="68582" bIns="34292"/>
          <a:lstStyle/>
          <a:p>
            <a:endParaRPr lang="zh-CN" altLang="en-US"/>
          </a:p>
        </p:txBody>
      </p:sp>
      <p:sp>
        <p:nvSpPr>
          <p:cNvPr id="13" name="Sev01"/>
          <p:cNvSpPr>
            <a:spLocks noChangeAspect="1"/>
          </p:cNvSpPr>
          <p:nvPr/>
        </p:nvSpPr>
        <p:spPr>
          <a:xfrm>
            <a:off x="3507876" y="1685205"/>
            <a:ext cx="390593" cy="390593"/>
          </a:xfrm>
          <a:prstGeom prst="ellipse">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68582" tIns="34292" rIns="68582" bIns="34292" anchor="ctr"/>
          <a:lstStyle/>
          <a:p>
            <a:pPr algn="ctr">
              <a:defRPr/>
            </a:pPr>
            <a:endParaRPr lang="en-US" sz="3001" dirty="0">
              <a:solidFill>
                <a:schemeClr val="bg1"/>
              </a:solidFill>
              <a:latin typeface="FontAwesome" pitchFamily="2" charset="0"/>
            </a:endParaRPr>
          </a:p>
        </p:txBody>
      </p:sp>
      <p:sp>
        <p:nvSpPr>
          <p:cNvPr id="14" name="Freeform 135"/>
          <p:cNvSpPr>
            <a:spLocks noEditPoints="1"/>
          </p:cNvSpPr>
          <p:nvPr/>
        </p:nvSpPr>
        <p:spPr bwMode="auto">
          <a:xfrm>
            <a:off x="3586469" y="1770945"/>
            <a:ext cx="233403" cy="219113"/>
          </a:xfrm>
          <a:custGeom>
            <a:avLst/>
            <a:gdLst>
              <a:gd name="T0" fmla="*/ 13 w 73"/>
              <a:gd name="T1" fmla="*/ 39 h 68"/>
              <a:gd name="T2" fmla="*/ 8 w 73"/>
              <a:gd name="T3" fmla="*/ 39 h 68"/>
              <a:gd name="T4" fmla="*/ 0 w 73"/>
              <a:gd name="T5" fmla="*/ 33 h 68"/>
              <a:gd name="T6" fmla="*/ 5 w 73"/>
              <a:gd name="T7" fmla="*/ 19 h 68"/>
              <a:gd name="T8" fmla="*/ 15 w 73"/>
              <a:gd name="T9" fmla="*/ 22 h 68"/>
              <a:gd name="T10" fmla="*/ 20 w 73"/>
              <a:gd name="T11" fmla="*/ 21 h 68"/>
              <a:gd name="T12" fmla="*/ 20 w 73"/>
              <a:gd name="T13" fmla="*/ 24 h 68"/>
              <a:gd name="T14" fmla="*/ 23 w 73"/>
              <a:gd name="T15" fmla="*/ 34 h 68"/>
              <a:gd name="T16" fmla="*/ 13 w 73"/>
              <a:gd name="T17" fmla="*/ 39 h 68"/>
              <a:gd name="T18" fmla="*/ 15 w 73"/>
              <a:gd name="T19" fmla="*/ 19 h 68"/>
              <a:gd name="T20" fmla="*/ 5 w 73"/>
              <a:gd name="T21" fmla="*/ 9 h 68"/>
              <a:gd name="T22" fmla="*/ 15 w 73"/>
              <a:gd name="T23" fmla="*/ 0 h 68"/>
              <a:gd name="T24" fmla="*/ 25 w 73"/>
              <a:gd name="T25" fmla="*/ 9 h 68"/>
              <a:gd name="T26" fmla="*/ 15 w 73"/>
              <a:gd name="T27" fmla="*/ 19 h 68"/>
              <a:gd name="T28" fmla="*/ 53 w 73"/>
              <a:gd name="T29" fmla="*/ 68 h 68"/>
              <a:gd name="T30" fmla="*/ 20 w 73"/>
              <a:gd name="T31" fmla="*/ 68 h 68"/>
              <a:gd name="T32" fmla="*/ 10 w 73"/>
              <a:gd name="T33" fmla="*/ 58 h 68"/>
              <a:gd name="T34" fmla="*/ 23 w 73"/>
              <a:gd name="T35" fmla="*/ 36 h 68"/>
              <a:gd name="T36" fmla="*/ 37 w 73"/>
              <a:gd name="T37" fmla="*/ 41 h 68"/>
              <a:gd name="T38" fmla="*/ 50 w 73"/>
              <a:gd name="T39" fmla="*/ 36 h 68"/>
              <a:gd name="T40" fmla="*/ 64 w 73"/>
              <a:gd name="T41" fmla="*/ 58 h 68"/>
              <a:gd name="T42" fmla="*/ 53 w 73"/>
              <a:gd name="T43" fmla="*/ 68 h 68"/>
              <a:gd name="T44" fmla="*/ 37 w 73"/>
              <a:gd name="T45" fmla="*/ 39 h 68"/>
              <a:gd name="T46" fmla="*/ 22 w 73"/>
              <a:gd name="T47" fmla="*/ 24 h 68"/>
              <a:gd name="T48" fmla="*/ 37 w 73"/>
              <a:gd name="T49" fmla="*/ 9 h 68"/>
              <a:gd name="T50" fmla="*/ 51 w 73"/>
              <a:gd name="T51" fmla="*/ 24 h 68"/>
              <a:gd name="T52" fmla="*/ 37 w 73"/>
              <a:gd name="T53" fmla="*/ 39 h 68"/>
              <a:gd name="T54" fmla="*/ 59 w 73"/>
              <a:gd name="T55" fmla="*/ 19 h 68"/>
              <a:gd name="T56" fmla="*/ 49 w 73"/>
              <a:gd name="T57" fmla="*/ 9 h 68"/>
              <a:gd name="T58" fmla="*/ 59 w 73"/>
              <a:gd name="T59" fmla="*/ 0 h 68"/>
              <a:gd name="T60" fmla="*/ 68 w 73"/>
              <a:gd name="T61" fmla="*/ 9 h 68"/>
              <a:gd name="T62" fmla="*/ 59 w 73"/>
              <a:gd name="T63" fmla="*/ 19 h 68"/>
              <a:gd name="T64" fmla="*/ 66 w 73"/>
              <a:gd name="T65" fmla="*/ 39 h 68"/>
              <a:gd name="T66" fmla="*/ 61 w 73"/>
              <a:gd name="T67" fmla="*/ 39 h 68"/>
              <a:gd name="T68" fmla="*/ 51 w 73"/>
              <a:gd name="T69" fmla="*/ 34 h 68"/>
              <a:gd name="T70" fmla="*/ 54 w 73"/>
              <a:gd name="T71" fmla="*/ 24 h 68"/>
              <a:gd name="T72" fmla="*/ 54 w 73"/>
              <a:gd name="T73" fmla="*/ 21 h 68"/>
              <a:gd name="T74" fmla="*/ 59 w 73"/>
              <a:gd name="T75" fmla="*/ 22 h 68"/>
              <a:gd name="T76" fmla="*/ 69 w 73"/>
              <a:gd name="T77" fmla="*/ 19 h 68"/>
              <a:gd name="T78" fmla="*/ 73 w 73"/>
              <a:gd name="T79" fmla="*/ 33 h 68"/>
              <a:gd name="T80" fmla="*/ 66 w 73"/>
              <a:gd name="T81" fmla="*/ 39 h 6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3" h="68">
                <a:moveTo>
                  <a:pt x="13" y="39"/>
                </a:moveTo>
                <a:cubicBezTo>
                  <a:pt x="8" y="39"/>
                  <a:pt x="8" y="39"/>
                  <a:pt x="8" y="39"/>
                </a:cubicBezTo>
                <a:cubicBezTo>
                  <a:pt x="4" y="39"/>
                  <a:pt x="0" y="37"/>
                  <a:pt x="0" y="33"/>
                </a:cubicBezTo>
                <a:cubicBezTo>
                  <a:pt x="0" y="29"/>
                  <a:pt x="0" y="19"/>
                  <a:pt x="5" y="19"/>
                </a:cubicBezTo>
                <a:cubicBezTo>
                  <a:pt x="6" y="19"/>
                  <a:pt x="10" y="22"/>
                  <a:pt x="15" y="22"/>
                </a:cubicBezTo>
                <a:cubicBezTo>
                  <a:pt x="17" y="22"/>
                  <a:pt x="18" y="22"/>
                  <a:pt x="20" y="21"/>
                </a:cubicBezTo>
                <a:cubicBezTo>
                  <a:pt x="20" y="22"/>
                  <a:pt x="20" y="23"/>
                  <a:pt x="20" y="24"/>
                </a:cubicBezTo>
                <a:cubicBezTo>
                  <a:pt x="20" y="27"/>
                  <a:pt x="21" y="31"/>
                  <a:pt x="23" y="34"/>
                </a:cubicBezTo>
                <a:cubicBezTo>
                  <a:pt x="19" y="34"/>
                  <a:pt x="15" y="36"/>
                  <a:pt x="13" y="39"/>
                </a:cubicBezTo>
                <a:close/>
                <a:moveTo>
                  <a:pt x="15" y="19"/>
                </a:moveTo>
                <a:cubicBezTo>
                  <a:pt x="10" y="19"/>
                  <a:pt x="5" y="15"/>
                  <a:pt x="5" y="9"/>
                </a:cubicBezTo>
                <a:cubicBezTo>
                  <a:pt x="5" y="4"/>
                  <a:pt x="10" y="0"/>
                  <a:pt x="15" y="0"/>
                </a:cubicBezTo>
                <a:cubicBezTo>
                  <a:pt x="20" y="0"/>
                  <a:pt x="25" y="4"/>
                  <a:pt x="25" y="9"/>
                </a:cubicBezTo>
                <a:cubicBezTo>
                  <a:pt x="25" y="15"/>
                  <a:pt x="20" y="19"/>
                  <a:pt x="15" y="19"/>
                </a:cubicBezTo>
                <a:close/>
                <a:moveTo>
                  <a:pt x="53" y="68"/>
                </a:moveTo>
                <a:cubicBezTo>
                  <a:pt x="20" y="68"/>
                  <a:pt x="20" y="68"/>
                  <a:pt x="20" y="68"/>
                </a:cubicBezTo>
                <a:cubicBezTo>
                  <a:pt x="14" y="68"/>
                  <a:pt x="10" y="64"/>
                  <a:pt x="10" y="58"/>
                </a:cubicBezTo>
                <a:cubicBezTo>
                  <a:pt x="10" y="49"/>
                  <a:pt x="12" y="36"/>
                  <a:pt x="23" y="36"/>
                </a:cubicBezTo>
                <a:cubicBezTo>
                  <a:pt x="25" y="36"/>
                  <a:pt x="29" y="41"/>
                  <a:pt x="37" y="41"/>
                </a:cubicBezTo>
                <a:cubicBezTo>
                  <a:pt x="44" y="41"/>
                  <a:pt x="49" y="36"/>
                  <a:pt x="50" y="36"/>
                </a:cubicBezTo>
                <a:cubicBezTo>
                  <a:pt x="62" y="36"/>
                  <a:pt x="64" y="49"/>
                  <a:pt x="64" y="58"/>
                </a:cubicBezTo>
                <a:cubicBezTo>
                  <a:pt x="64" y="64"/>
                  <a:pt x="60" y="68"/>
                  <a:pt x="53" y="68"/>
                </a:cubicBezTo>
                <a:close/>
                <a:moveTo>
                  <a:pt x="37" y="39"/>
                </a:moveTo>
                <a:cubicBezTo>
                  <a:pt x="29" y="39"/>
                  <a:pt x="22" y="32"/>
                  <a:pt x="22" y="24"/>
                </a:cubicBezTo>
                <a:cubicBezTo>
                  <a:pt x="22" y="16"/>
                  <a:pt x="29" y="9"/>
                  <a:pt x="37" y="9"/>
                </a:cubicBezTo>
                <a:cubicBezTo>
                  <a:pt x="45" y="9"/>
                  <a:pt x="51" y="16"/>
                  <a:pt x="51" y="24"/>
                </a:cubicBezTo>
                <a:cubicBezTo>
                  <a:pt x="51" y="32"/>
                  <a:pt x="45" y="39"/>
                  <a:pt x="37" y="39"/>
                </a:cubicBezTo>
                <a:close/>
                <a:moveTo>
                  <a:pt x="59" y="19"/>
                </a:moveTo>
                <a:cubicBezTo>
                  <a:pt x="53" y="19"/>
                  <a:pt x="49" y="15"/>
                  <a:pt x="49" y="9"/>
                </a:cubicBezTo>
                <a:cubicBezTo>
                  <a:pt x="49" y="4"/>
                  <a:pt x="53" y="0"/>
                  <a:pt x="59" y="0"/>
                </a:cubicBezTo>
                <a:cubicBezTo>
                  <a:pt x="64" y="0"/>
                  <a:pt x="68" y="4"/>
                  <a:pt x="68" y="9"/>
                </a:cubicBezTo>
                <a:cubicBezTo>
                  <a:pt x="68" y="15"/>
                  <a:pt x="64" y="19"/>
                  <a:pt x="59" y="19"/>
                </a:cubicBezTo>
                <a:close/>
                <a:moveTo>
                  <a:pt x="66" y="39"/>
                </a:moveTo>
                <a:cubicBezTo>
                  <a:pt x="61" y="39"/>
                  <a:pt x="61" y="39"/>
                  <a:pt x="61" y="39"/>
                </a:cubicBezTo>
                <a:cubicBezTo>
                  <a:pt x="58" y="36"/>
                  <a:pt x="55" y="34"/>
                  <a:pt x="51" y="34"/>
                </a:cubicBezTo>
                <a:cubicBezTo>
                  <a:pt x="53" y="31"/>
                  <a:pt x="54" y="27"/>
                  <a:pt x="54" y="24"/>
                </a:cubicBezTo>
                <a:cubicBezTo>
                  <a:pt x="54" y="23"/>
                  <a:pt x="54" y="22"/>
                  <a:pt x="54" y="21"/>
                </a:cubicBezTo>
                <a:cubicBezTo>
                  <a:pt x="55" y="22"/>
                  <a:pt x="57" y="22"/>
                  <a:pt x="59" y="22"/>
                </a:cubicBezTo>
                <a:cubicBezTo>
                  <a:pt x="64" y="22"/>
                  <a:pt x="68" y="19"/>
                  <a:pt x="69" y="19"/>
                </a:cubicBezTo>
                <a:cubicBezTo>
                  <a:pt x="73" y="19"/>
                  <a:pt x="73" y="29"/>
                  <a:pt x="73" y="33"/>
                </a:cubicBezTo>
                <a:cubicBezTo>
                  <a:pt x="73" y="37"/>
                  <a:pt x="70" y="39"/>
                  <a:pt x="66" y="39"/>
                </a:cubicBezTo>
                <a:close/>
              </a:path>
            </a:pathLst>
          </a:custGeom>
          <a:solidFill>
            <a:schemeClr val="bg1"/>
          </a:solidFill>
          <a:ln>
            <a:noFill/>
          </a:ln>
        </p:spPr>
        <p:txBody>
          <a:bodyPr lIns="68582" tIns="34292" rIns="68582" bIns="34292"/>
          <a:lstStyle/>
          <a:p>
            <a:endParaRPr lang="zh-CN" altLang="en-US"/>
          </a:p>
        </p:txBody>
      </p:sp>
      <p:cxnSp>
        <p:nvCxnSpPr>
          <p:cNvPr id="15" name="Straight Connector 32"/>
          <p:cNvCxnSpPr/>
          <p:nvPr/>
        </p:nvCxnSpPr>
        <p:spPr>
          <a:xfrm flipV="1">
            <a:off x="7200643" y="2236561"/>
            <a:ext cx="0" cy="451325"/>
          </a:xfrm>
          <a:prstGeom prst="line">
            <a:avLst/>
          </a:prstGeom>
          <a:ln w="19050">
            <a:solidFill>
              <a:schemeClr val="accent4"/>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16" name="圆角矩形 25"/>
          <p:cNvSpPr/>
          <p:nvPr/>
        </p:nvSpPr>
        <p:spPr>
          <a:xfrm>
            <a:off x="6576647" y="2767671"/>
            <a:ext cx="1209885" cy="258411"/>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2" tIns="34292" rIns="68582" bIns="34292" anchor="ctr"/>
          <a:lstStyle/>
          <a:p>
            <a:pPr algn="ctr">
              <a:defRPr/>
            </a:pPr>
            <a:r>
              <a:rPr lang="zh-CN" altLang="en-US" sz="1500" b="1" dirty="0">
                <a:solidFill>
                  <a:schemeClr val="bg1"/>
                </a:solidFill>
                <a:latin typeface="微软雅黑" panose="020B0503020204020204" pitchFamily="34" charset="-122"/>
                <a:ea typeface="微软雅黑" panose="020B0503020204020204" pitchFamily="34" charset="-122"/>
              </a:rPr>
              <a:t>Title</a:t>
            </a:r>
          </a:p>
        </p:txBody>
      </p:sp>
      <p:sp>
        <p:nvSpPr>
          <p:cNvPr id="17" name="Sev01"/>
          <p:cNvSpPr>
            <a:spLocks noChangeAspect="1"/>
          </p:cNvSpPr>
          <p:nvPr/>
        </p:nvSpPr>
        <p:spPr>
          <a:xfrm>
            <a:off x="6986293" y="1685205"/>
            <a:ext cx="390593" cy="390593"/>
          </a:xfrm>
          <a:prstGeom prst="ellipse">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68582" tIns="34292" rIns="68582" bIns="34292" anchor="ctr"/>
          <a:lstStyle/>
          <a:p>
            <a:pPr algn="ctr">
              <a:defRPr/>
            </a:pPr>
            <a:endParaRPr lang="en-US" sz="3001" dirty="0">
              <a:solidFill>
                <a:schemeClr val="bg1"/>
              </a:solidFill>
              <a:latin typeface="FontAwesome" pitchFamily="2" charset="0"/>
            </a:endParaRPr>
          </a:p>
        </p:txBody>
      </p:sp>
      <p:sp>
        <p:nvSpPr>
          <p:cNvPr id="18" name="TextBox 15"/>
          <p:cNvSpPr txBox="1"/>
          <p:nvPr/>
        </p:nvSpPr>
        <p:spPr>
          <a:xfrm>
            <a:off x="720310" y="3180631"/>
            <a:ext cx="1963710" cy="900394"/>
          </a:xfrm>
          <a:prstGeom prst="rect">
            <a:avLst/>
          </a:prstGeom>
          <a:noFill/>
        </p:spPr>
        <p:txBody>
          <a:bodyPr wrap="square" lIns="68582" tIns="34292" rIns="68582" bIns="34292" rtlCol="0">
            <a:spAutoFit/>
          </a:bodyPr>
          <a:lstStyle/>
          <a:p>
            <a:pPr algn="r">
              <a:lnSpc>
                <a:spcPct val="150000"/>
              </a:lnSpc>
            </a:pPr>
            <a:r>
              <a:rPr lang="zh-CN" altLang="en-US" sz="900" dirty="0">
                <a:solidFill>
                  <a:schemeClr val="bg1">
                    <a:lumMod val="50000"/>
                  </a:schemeClr>
                </a:solidFill>
                <a:latin typeface="微软雅黑" panose="020B0503020204020204" pitchFamily="34" charset="-122"/>
                <a:ea typeface="微软雅黑" panose="020B0503020204020204" pitchFamily="34" charset="-122"/>
              </a:rPr>
              <a:t>Enter a simple text overview here</a:t>
            </a:r>
            <a:endParaRPr lang="en-US" altLang="zh-CN" sz="900" dirty="0">
              <a:solidFill>
                <a:schemeClr val="bg1">
                  <a:lumMod val="50000"/>
                </a:schemeClr>
              </a:solidFill>
              <a:latin typeface="微软雅黑" panose="020B0503020204020204" pitchFamily="34" charset="-122"/>
              <a:ea typeface="微软雅黑" panose="020B0503020204020204" pitchFamily="34" charset="-122"/>
            </a:endParaRPr>
          </a:p>
          <a:p>
            <a:pPr algn="r">
              <a:lnSpc>
                <a:spcPct val="150000"/>
              </a:lnSpc>
            </a:pPr>
            <a:r>
              <a:rPr lang="zh-CN" altLang="en-US" sz="900" dirty="0">
                <a:solidFill>
                  <a:schemeClr val="bg1">
                    <a:lumMod val="50000"/>
                  </a:schemeClr>
                </a:solidFill>
                <a:latin typeface="微软雅黑" panose="020B0503020204020204" pitchFamily="34" charset="-122"/>
                <a:ea typeface="微软雅黑" panose="020B0503020204020204" pitchFamily="34" charset="-122"/>
              </a:rPr>
              <a:t>Enter a simple text overview here</a:t>
            </a:r>
            <a:endParaRPr lang="en-US" altLang="zh-CN" sz="900" dirty="0">
              <a:solidFill>
                <a:schemeClr val="bg1">
                  <a:lumMod val="50000"/>
                </a:schemeClr>
              </a:solidFill>
              <a:latin typeface="微软雅黑" panose="020B0503020204020204" pitchFamily="34" charset="-122"/>
              <a:ea typeface="微软雅黑" panose="020B0503020204020204" pitchFamily="34" charset="-122"/>
            </a:endParaRPr>
          </a:p>
          <a:p>
            <a:pPr algn="r">
              <a:lnSpc>
                <a:spcPct val="150000"/>
              </a:lnSpc>
            </a:pPr>
            <a:r>
              <a:rPr lang="zh-CN" altLang="en-US" sz="900" dirty="0">
                <a:solidFill>
                  <a:schemeClr val="bg1">
                    <a:lumMod val="50000"/>
                  </a:schemeClr>
                </a:solidFill>
                <a:latin typeface="微软雅黑" panose="020B0503020204020204" pitchFamily="34" charset="-122"/>
                <a:ea typeface="微软雅黑" panose="020B0503020204020204" pitchFamily="34" charset="-122"/>
              </a:rPr>
              <a:t>Enter a simple text overview here</a:t>
            </a:r>
            <a:endParaRPr lang="en-US" altLang="zh-CN" sz="900" dirty="0">
              <a:solidFill>
                <a:schemeClr val="bg1">
                  <a:lumMod val="50000"/>
                </a:schemeClr>
              </a:solidFill>
              <a:latin typeface="微软雅黑" panose="020B0503020204020204" pitchFamily="34" charset="-122"/>
              <a:ea typeface="微软雅黑" panose="020B0503020204020204" pitchFamily="34" charset="-122"/>
            </a:endParaRPr>
          </a:p>
          <a:p>
            <a:pPr algn="r">
              <a:lnSpc>
                <a:spcPct val="150000"/>
              </a:lnSpc>
            </a:pPr>
            <a:r>
              <a:rPr lang="zh-CN" altLang="en-US" sz="900" dirty="0">
                <a:solidFill>
                  <a:schemeClr val="bg1">
                    <a:lumMod val="50000"/>
                  </a:schemeClr>
                </a:solidFill>
                <a:latin typeface="微软雅黑" panose="020B0503020204020204" pitchFamily="34" charset="-122"/>
                <a:ea typeface="微软雅黑" panose="020B0503020204020204" pitchFamily="34" charset="-122"/>
              </a:rPr>
              <a:t>Enter a simple text overview here</a:t>
            </a:r>
            <a:endParaRPr lang="en-US" altLang="zh-CN" sz="9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9" name="TextBox 15"/>
          <p:cNvSpPr txBox="1"/>
          <p:nvPr/>
        </p:nvSpPr>
        <p:spPr>
          <a:xfrm>
            <a:off x="4520604" y="3195181"/>
            <a:ext cx="2071780" cy="900394"/>
          </a:xfrm>
          <a:prstGeom prst="rect">
            <a:avLst/>
          </a:prstGeom>
          <a:noFill/>
        </p:spPr>
        <p:txBody>
          <a:bodyPr wrap="square" lIns="68582" tIns="34292" rIns="68582" bIns="34292" rtlCol="0">
            <a:spAutoFit/>
          </a:bodyPr>
          <a:lstStyle/>
          <a:p>
            <a:pPr algn="r">
              <a:lnSpc>
                <a:spcPct val="150000"/>
              </a:lnSpc>
            </a:pPr>
            <a:r>
              <a:rPr lang="zh-CN" altLang="en-US" sz="900" dirty="0">
                <a:solidFill>
                  <a:schemeClr val="bg1">
                    <a:lumMod val="50000"/>
                  </a:schemeClr>
                </a:solidFill>
                <a:latin typeface="微软雅黑" panose="020B0503020204020204" pitchFamily="34" charset="-122"/>
                <a:ea typeface="微软雅黑" panose="020B0503020204020204" pitchFamily="34" charset="-122"/>
              </a:rPr>
              <a:t>Enter a simple text overview here</a:t>
            </a:r>
            <a:endParaRPr lang="en-US" altLang="zh-CN" sz="900" dirty="0">
              <a:solidFill>
                <a:schemeClr val="bg1">
                  <a:lumMod val="50000"/>
                </a:schemeClr>
              </a:solidFill>
              <a:latin typeface="微软雅黑" panose="020B0503020204020204" pitchFamily="34" charset="-122"/>
              <a:ea typeface="微软雅黑" panose="020B0503020204020204" pitchFamily="34" charset="-122"/>
            </a:endParaRPr>
          </a:p>
          <a:p>
            <a:pPr algn="r">
              <a:lnSpc>
                <a:spcPct val="150000"/>
              </a:lnSpc>
            </a:pPr>
            <a:r>
              <a:rPr lang="zh-CN" altLang="en-US" sz="900" dirty="0">
                <a:solidFill>
                  <a:schemeClr val="bg1">
                    <a:lumMod val="50000"/>
                  </a:schemeClr>
                </a:solidFill>
                <a:latin typeface="微软雅黑" panose="020B0503020204020204" pitchFamily="34" charset="-122"/>
                <a:ea typeface="微软雅黑" panose="020B0503020204020204" pitchFamily="34" charset="-122"/>
              </a:rPr>
              <a:t>Enter a simple text overview here</a:t>
            </a:r>
            <a:endParaRPr lang="en-US" altLang="zh-CN" sz="900" dirty="0">
              <a:solidFill>
                <a:schemeClr val="bg1">
                  <a:lumMod val="50000"/>
                </a:schemeClr>
              </a:solidFill>
              <a:latin typeface="微软雅黑" panose="020B0503020204020204" pitchFamily="34" charset="-122"/>
              <a:ea typeface="微软雅黑" panose="020B0503020204020204" pitchFamily="34" charset="-122"/>
            </a:endParaRPr>
          </a:p>
          <a:p>
            <a:pPr algn="r">
              <a:lnSpc>
                <a:spcPct val="150000"/>
              </a:lnSpc>
            </a:pPr>
            <a:r>
              <a:rPr lang="zh-CN" altLang="en-US" sz="900" dirty="0">
                <a:solidFill>
                  <a:schemeClr val="bg1">
                    <a:lumMod val="50000"/>
                  </a:schemeClr>
                </a:solidFill>
                <a:latin typeface="微软雅黑" panose="020B0503020204020204" pitchFamily="34" charset="-122"/>
                <a:ea typeface="微软雅黑" panose="020B0503020204020204" pitchFamily="34" charset="-122"/>
              </a:rPr>
              <a:t>Enter a simple text overview here</a:t>
            </a:r>
            <a:endParaRPr lang="en-US" altLang="zh-CN" sz="900" dirty="0">
              <a:solidFill>
                <a:schemeClr val="bg1">
                  <a:lumMod val="50000"/>
                </a:schemeClr>
              </a:solidFill>
              <a:latin typeface="微软雅黑" panose="020B0503020204020204" pitchFamily="34" charset="-122"/>
              <a:ea typeface="微软雅黑" panose="020B0503020204020204" pitchFamily="34" charset="-122"/>
            </a:endParaRPr>
          </a:p>
          <a:p>
            <a:pPr algn="r">
              <a:lnSpc>
                <a:spcPct val="150000"/>
              </a:lnSpc>
            </a:pPr>
            <a:r>
              <a:rPr lang="zh-CN" altLang="en-US" sz="900" dirty="0">
                <a:solidFill>
                  <a:schemeClr val="bg1">
                    <a:lumMod val="50000"/>
                  </a:schemeClr>
                </a:solidFill>
                <a:latin typeface="微软雅黑" panose="020B0503020204020204" pitchFamily="34" charset="-122"/>
                <a:ea typeface="微软雅黑" panose="020B0503020204020204" pitchFamily="34" charset="-122"/>
              </a:rPr>
              <a:t>Enter a simple text overview here</a:t>
            </a:r>
            <a:endParaRPr lang="en-US" altLang="zh-CN" sz="9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0" name="TextBox 15"/>
          <p:cNvSpPr txBox="1"/>
          <p:nvPr/>
        </p:nvSpPr>
        <p:spPr>
          <a:xfrm>
            <a:off x="2649758" y="3195181"/>
            <a:ext cx="2013178" cy="900394"/>
          </a:xfrm>
          <a:prstGeom prst="rect">
            <a:avLst/>
          </a:prstGeom>
          <a:noFill/>
        </p:spPr>
        <p:txBody>
          <a:bodyPr wrap="square" lIns="68582" tIns="34292" rIns="68582" bIns="34292" rtlCol="0">
            <a:spAutoFit/>
          </a:bodyPr>
          <a:lstStyle/>
          <a:p>
            <a:pPr algn="r">
              <a:lnSpc>
                <a:spcPct val="150000"/>
              </a:lnSpc>
            </a:pPr>
            <a:r>
              <a:rPr lang="zh-CN" altLang="en-US" sz="900" dirty="0">
                <a:solidFill>
                  <a:schemeClr val="bg1">
                    <a:lumMod val="50000"/>
                  </a:schemeClr>
                </a:solidFill>
                <a:latin typeface="微软雅黑" panose="020B0503020204020204" pitchFamily="34" charset="-122"/>
                <a:ea typeface="微软雅黑" panose="020B0503020204020204" pitchFamily="34" charset="-122"/>
              </a:rPr>
              <a:t>Enter a simple text overview here</a:t>
            </a:r>
            <a:endParaRPr lang="en-US" altLang="zh-CN" sz="900" dirty="0">
              <a:solidFill>
                <a:schemeClr val="bg1">
                  <a:lumMod val="50000"/>
                </a:schemeClr>
              </a:solidFill>
              <a:latin typeface="微软雅黑" panose="020B0503020204020204" pitchFamily="34" charset="-122"/>
              <a:ea typeface="微软雅黑" panose="020B0503020204020204" pitchFamily="34" charset="-122"/>
            </a:endParaRPr>
          </a:p>
          <a:p>
            <a:pPr algn="r">
              <a:lnSpc>
                <a:spcPct val="150000"/>
              </a:lnSpc>
            </a:pPr>
            <a:r>
              <a:rPr lang="zh-CN" altLang="en-US" sz="900" dirty="0">
                <a:solidFill>
                  <a:schemeClr val="bg1">
                    <a:lumMod val="50000"/>
                  </a:schemeClr>
                </a:solidFill>
                <a:latin typeface="微软雅黑" panose="020B0503020204020204" pitchFamily="34" charset="-122"/>
                <a:ea typeface="微软雅黑" panose="020B0503020204020204" pitchFamily="34" charset="-122"/>
              </a:rPr>
              <a:t>Enter a simple text overview here</a:t>
            </a:r>
            <a:endParaRPr lang="en-US" altLang="zh-CN" sz="900" dirty="0">
              <a:solidFill>
                <a:schemeClr val="bg1">
                  <a:lumMod val="50000"/>
                </a:schemeClr>
              </a:solidFill>
              <a:latin typeface="微软雅黑" panose="020B0503020204020204" pitchFamily="34" charset="-122"/>
              <a:ea typeface="微软雅黑" panose="020B0503020204020204" pitchFamily="34" charset="-122"/>
            </a:endParaRPr>
          </a:p>
          <a:p>
            <a:pPr algn="r">
              <a:lnSpc>
                <a:spcPct val="150000"/>
              </a:lnSpc>
            </a:pPr>
            <a:r>
              <a:rPr lang="zh-CN" altLang="en-US" sz="900" dirty="0">
                <a:solidFill>
                  <a:schemeClr val="bg1">
                    <a:lumMod val="50000"/>
                  </a:schemeClr>
                </a:solidFill>
                <a:latin typeface="微软雅黑" panose="020B0503020204020204" pitchFamily="34" charset="-122"/>
                <a:ea typeface="微软雅黑" panose="020B0503020204020204" pitchFamily="34" charset="-122"/>
              </a:rPr>
              <a:t>Enter a simple text overview here</a:t>
            </a:r>
            <a:endParaRPr lang="en-US" altLang="zh-CN" sz="900" dirty="0">
              <a:solidFill>
                <a:schemeClr val="bg1">
                  <a:lumMod val="50000"/>
                </a:schemeClr>
              </a:solidFill>
              <a:latin typeface="微软雅黑" panose="020B0503020204020204" pitchFamily="34" charset="-122"/>
              <a:ea typeface="微软雅黑" panose="020B0503020204020204" pitchFamily="34" charset="-122"/>
            </a:endParaRPr>
          </a:p>
          <a:p>
            <a:pPr algn="r">
              <a:lnSpc>
                <a:spcPct val="150000"/>
              </a:lnSpc>
            </a:pPr>
            <a:r>
              <a:rPr lang="zh-CN" altLang="en-US" sz="900" dirty="0">
                <a:solidFill>
                  <a:schemeClr val="bg1">
                    <a:lumMod val="50000"/>
                  </a:schemeClr>
                </a:solidFill>
                <a:latin typeface="微软雅黑" panose="020B0503020204020204" pitchFamily="34" charset="-122"/>
                <a:ea typeface="微软雅黑" panose="020B0503020204020204" pitchFamily="34" charset="-122"/>
              </a:rPr>
              <a:t>Enter a simple text overview here</a:t>
            </a:r>
            <a:endParaRPr lang="en-US" altLang="zh-CN" sz="9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1" name="TextBox 15"/>
          <p:cNvSpPr txBox="1"/>
          <p:nvPr/>
        </p:nvSpPr>
        <p:spPr>
          <a:xfrm>
            <a:off x="6279463" y="3195181"/>
            <a:ext cx="2253771" cy="900394"/>
          </a:xfrm>
          <a:prstGeom prst="rect">
            <a:avLst/>
          </a:prstGeom>
          <a:noFill/>
        </p:spPr>
        <p:txBody>
          <a:bodyPr wrap="square" lIns="68582" tIns="34292" rIns="68582" bIns="34292" rtlCol="0">
            <a:spAutoFit/>
          </a:bodyPr>
          <a:lstStyle/>
          <a:p>
            <a:pPr algn="r">
              <a:lnSpc>
                <a:spcPct val="150000"/>
              </a:lnSpc>
            </a:pPr>
            <a:r>
              <a:rPr lang="zh-CN" altLang="en-US" sz="900" dirty="0">
                <a:solidFill>
                  <a:schemeClr val="bg1">
                    <a:lumMod val="50000"/>
                  </a:schemeClr>
                </a:solidFill>
                <a:latin typeface="微软雅黑" panose="020B0503020204020204" pitchFamily="34" charset="-122"/>
                <a:ea typeface="微软雅黑" panose="020B0503020204020204" pitchFamily="34" charset="-122"/>
              </a:rPr>
              <a:t>Enter a simple text overview here</a:t>
            </a:r>
            <a:endParaRPr lang="en-US" altLang="zh-CN" sz="900" dirty="0">
              <a:solidFill>
                <a:schemeClr val="bg1">
                  <a:lumMod val="50000"/>
                </a:schemeClr>
              </a:solidFill>
              <a:latin typeface="微软雅黑" panose="020B0503020204020204" pitchFamily="34" charset="-122"/>
              <a:ea typeface="微软雅黑" panose="020B0503020204020204" pitchFamily="34" charset="-122"/>
            </a:endParaRPr>
          </a:p>
          <a:p>
            <a:pPr algn="r">
              <a:lnSpc>
                <a:spcPct val="150000"/>
              </a:lnSpc>
            </a:pPr>
            <a:r>
              <a:rPr lang="zh-CN" altLang="en-US" sz="900" dirty="0">
                <a:solidFill>
                  <a:schemeClr val="bg1">
                    <a:lumMod val="50000"/>
                  </a:schemeClr>
                </a:solidFill>
                <a:latin typeface="微软雅黑" panose="020B0503020204020204" pitchFamily="34" charset="-122"/>
                <a:ea typeface="微软雅黑" panose="020B0503020204020204" pitchFamily="34" charset="-122"/>
              </a:rPr>
              <a:t>Enter a simple text overview here</a:t>
            </a:r>
            <a:endParaRPr lang="en-US" altLang="zh-CN" sz="900" dirty="0">
              <a:solidFill>
                <a:schemeClr val="bg1">
                  <a:lumMod val="50000"/>
                </a:schemeClr>
              </a:solidFill>
              <a:latin typeface="微软雅黑" panose="020B0503020204020204" pitchFamily="34" charset="-122"/>
              <a:ea typeface="微软雅黑" panose="020B0503020204020204" pitchFamily="34" charset="-122"/>
            </a:endParaRPr>
          </a:p>
          <a:p>
            <a:pPr algn="r">
              <a:lnSpc>
                <a:spcPct val="150000"/>
              </a:lnSpc>
            </a:pPr>
            <a:r>
              <a:rPr lang="zh-CN" altLang="en-US" sz="900" dirty="0">
                <a:solidFill>
                  <a:schemeClr val="bg1">
                    <a:lumMod val="50000"/>
                  </a:schemeClr>
                </a:solidFill>
                <a:latin typeface="微软雅黑" panose="020B0503020204020204" pitchFamily="34" charset="-122"/>
                <a:ea typeface="微软雅黑" panose="020B0503020204020204" pitchFamily="34" charset="-122"/>
              </a:rPr>
              <a:t>Enter a simple text overview here</a:t>
            </a:r>
            <a:endParaRPr lang="en-US" altLang="zh-CN" sz="900" dirty="0">
              <a:solidFill>
                <a:schemeClr val="bg1">
                  <a:lumMod val="50000"/>
                </a:schemeClr>
              </a:solidFill>
              <a:latin typeface="微软雅黑" panose="020B0503020204020204" pitchFamily="34" charset="-122"/>
              <a:ea typeface="微软雅黑" panose="020B0503020204020204" pitchFamily="34" charset="-122"/>
            </a:endParaRPr>
          </a:p>
          <a:p>
            <a:pPr algn="r">
              <a:lnSpc>
                <a:spcPct val="150000"/>
              </a:lnSpc>
            </a:pPr>
            <a:r>
              <a:rPr lang="zh-CN" altLang="en-US" sz="900" dirty="0">
                <a:solidFill>
                  <a:schemeClr val="bg1">
                    <a:lumMod val="50000"/>
                  </a:schemeClr>
                </a:solidFill>
                <a:latin typeface="微软雅黑" panose="020B0503020204020204" pitchFamily="34" charset="-122"/>
                <a:ea typeface="微软雅黑" panose="020B0503020204020204" pitchFamily="34" charset="-122"/>
              </a:rPr>
              <a:t>Enter a simple text overview here</a:t>
            </a:r>
            <a:endParaRPr lang="en-US" altLang="zh-CN" sz="9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2" name="流程图: 联系 13"/>
          <p:cNvSpPr/>
          <p:nvPr/>
        </p:nvSpPr>
        <p:spPr>
          <a:xfrm>
            <a:off x="7120857" y="2149390"/>
            <a:ext cx="176243" cy="176243"/>
          </a:xfrm>
          <a:prstGeom prst="flowChartConnector">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2" tIns="34292" rIns="68582" bIns="34292" rtlCol="0" anchor="ctr"/>
          <a:lstStyle/>
          <a:p>
            <a:pPr algn="ctr"/>
            <a:endParaRPr lang="zh-CN" altLang="en-US"/>
          </a:p>
        </p:txBody>
      </p:sp>
      <p:sp>
        <p:nvSpPr>
          <p:cNvPr id="23" name="流程图: 联系 35"/>
          <p:cNvSpPr/>
          <p:nvPr/>
        </p:nvSpPr>
        <p:spPr>
          <a:xfrm>
            <a:off x="5351401" y="2149391"/>
            <a:ext cx="176243" cy="176243"/>
          </a:xfrm>
          <a:prstGeom prst="flowChartConnector">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8582" tIns="34292" rIns="68582" bIns="34292" rtlCol="0" anchor="ctr"/>
          <a:lstStyle/>
          <a:p>
            <a:pPr algn="ctr"/>
            <a:endParaRPr lang="zh-CN" altLang="en-US"/>
          </a:p>
        </p:txBody>
      </p:sp>
      <p:sp>
        <p:nvSpPr>
          <p:cNvPr id="24" name="流程图: 联系 36"/>
          <p:cNvSpPr/>
          <p:nvPr/>
        </p:nvSpPr>
        <p:spPr>
          <a:xfrm>
            <a:off x="3622550" y="2149390"/>
            <a:ext cx="176243" cy="176243"/>
          </a:xfrm>
          <a:prstGeom prst="flowChart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2" tIns="34292" rIns="68582" bIns="34292" rtlCol="0" anchor="ctr"/>
          <a:lstStyle/>
          <a:p>
            <a:pPr algn="ctr"/>
            <a:endParaRPr lang="zh-CN" altLang="en-US"/>
          </a:p>
        </p:txBody>
      </p:sp>
      <p:sp>
        <p:nvSpPr>
          <p:cNvPr id="25" name="流程图: 联系 37"/>
          <p:cNvSpPr/>
          <p:nvPr/>
        </p:nvSpPr>
        <p:spPr>
          <a:xfrm>
            <a:off x="1909420" y="2161147"/>
            <a:ext cx="176243" cy="176243"/>
          </a:xfrm>
          <a:prstGeom prst="flowChartConnec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2" tIns="34292" rIns="68582" bIns="34292" rtlCol="0" anchor="ctr"/>
          <a:lstStyle/>
          <a:p>
            <a:pPr algn="ctr"/>
            <a:endParaRPr lang="zh-CN" altLang="en-US"/>
          </a:p>
        </p:txBody>
      </p:sp>
      <p:sp>
        <p:nvSpPr>
          <p:cNvPr id="26" name="KSO_Shape"/>
          <p:cNvSpPr>
            <a:spLocks/>
          </p:cNvSpPr>
          <p:nvPr/>
        </p:nvSpPr>
        <p:spPr bwMode="auto">
          <a:xfrm>
            <a:off x="7084299" y="1751423"/>
            <a:ext cx="194582" cy="264737"/>
          </a:xfrm>
          <a:custGeom>
            <a:avLst/>
            <a:gdLst>
              <a:gd name="T0" fmla="*/ 924118 w 4423"/>
              <a:gd name="T1" fmla="*/ 36732 h 6016"/>
              <a:gd name="T2" fmla="*/ 1145021 w 4423"/>
              <a:gd name="T3" fmla="*/ 159911 h 6016"/>
              <a:gd name="T4" fmla="*/ 1298196 w 4423"/>
              <a:gd name="T5" fmla="*/ 337238 h 6016"/>
              <a:gd name="T6" fmla="*/ 1388709 w 4423"/>
              <a:gd name="T7" fmla="*/ 576313 h 6016"/>
              <a:gd name="T8" fmla="*/ 1388709 w 4423"/>
              <a:gd name="T9" fmla="*/ 824571 h 6016"/>
              <a:gd name="T10" fmla="*/ 1298196 w 4423"/>
              <a:gd name="T11" fmla="*/ 1063646 h 6016"/>
              <a:gd name="T12" fmla="*/ 1145021 w 4423"/>
              <a:gd name="T13" fmla="*/ 1240973 h 6016"/>
              <a:gd name="T14" fmla="*/ 924118 w 4423"/>
              <a:gd name="T15" fmla="*/ 1364152 h 6016"/>
              <a:gd name="T16" fmla="*/ 681695 w 4423"/>
              <a:gd name="T17" fmla="*/ 1400568 h 6016"/>
              <a:gd name="T18" fmla="*/ 427246 w 4423"/>
              <a:gd name="T19" fmla="*/ 1345786 h 6016"/>
              <a:gd name="T20" fmla="*/ 216788 w 4423"/>
              <a:gd name="T21" fmla="*/ 1207408 h 6016"/>
              <a:gd name="T22" fmla="*/ 76271 w 4423"/>
              <a:gd name="T23" fmla="*/ 1019314 h 6016"/>
              <a:gd name="T24" fmla="*/ 3165 w 4423"/>
              <a:gd name="T25" fmla="*/ 772006 h 6016"/>
              <a:gd name="T26" fmla="*/ 21837 w 4423"/>
              <a:gd name="T27" fmla="*/ 525648 h 6016"/>
              <a:gd name="T28" fmla="*/ 128807 w 4423"/>
              <a:gd name="T29" fmla="*/ 295123 h 6016"/>
              <a:gd name="T30" fmla="*/ 294642 w 4423"/>
              <a:gd name="T31" fmla="*/ 129195 h 6016"/>
              <a:gd name="T32" fmla="*/ 524722 w 4423"/>
              <a:gd name="T33" fmla="*/ 22166 h 6016"/>
              <a:gd name="T34" fmla="*/ 562066 w 4423"/>
              <a:gd name="T35" fmla="*/ 756490 h 6016"/>
              <a:gd name="T36" fmla="*/ 647199 w 4423"/>
              <a:gd name="T37" fmla="*/ 616528 h 6016"/>
              <a:gd name="T38" fmla="*/ 744675 w 4423"/>
              <a:gd name="T39" fmla="*/ 527232 h 6016"/>
              <a:gd name="T40" fmla="*/ 654795 w 4423"/>
              <a:gd name="T41" fmla="*/ 535781 h 6016"/>
              <a:gd name="T42" fmla="*/ 563016 w 4423"/>
              <a:gd name="T43" fmla="*/ 609245 h 6016"/>
              <a:gd name="T44" fmla="*/ 531052 w 4423"/>
              <a:gd name="T45" fmla="*/ 702025 h 6016"/>
              <a:gd name="T46" fmla="*/ 825693 w 4423"/>
              <a:gd name="T47" fmla="*/ 1480682 h 6016"/>
              <a:gd name="T48" fmla="*/ 683594 w 4423"/>
              <a:gd name="T49" fmla="*/ 1494614 h 6016"/>
              <a:gd name="T50" fmla="*/ 683278 w 4423"/>
              <a:gd name="T51" fmla="*/ 380620 h 6016"/>
              <a:gd name="T52" fmla="*/ 495922 w 4423"/>
              <a:gd name="T53" fmla="*/ 453451 h 6016"/>
              <a:gd name="T54" fmla="*/ 386104 w 4423"/>
              <a:gd name="T55" fmla="*/ 636161 h 6016"/>
              <a:gd name="T56" fmla="*/ 386104 w 4423"/>
              <a:gd name="T57" fmla="*/ 764723 h 6016"/>
              <a:gd name="T58" fmla="*/ 495922 w 4423"/>
              <a:gd name="T59" fmla="*/ 947434 h 6016"/>
              <a:gd name="T60" fmla="*/ 683278 w 4423"/>
              <a:gd name="T61" fmla="*/ 1020264 h 6016"/>
              <a:gd name="T62" fmla="*/ 838669 w 4423"/>
              <a:gd name="T63" fmla="*/ 988915 h 6016"/>
              <a:gd name="T64" fmla="*/ 988047 w 4423"/>
              <a:gd name="T65" fmla="*/ 839454 h 6016"/>
              <a:gd name="T66" fmla="*/ 1019378 w 4423"/>
              <a:gd name="T67" fmla="*/ 683976 h 6016"/>
              <a:gd name="T68" fmla="*/ 946588 w 4423"/>
              <a:gd name="T69" fmla="*/ 496833 h 6016"/>
              <a:gd name="T70" fmla="*/ 764296 w 4423"/>
              <a:gd name="T71" fmla="*/ 386636 h 6016"/>
              <a:gd name="T72" fmla="*/ 814617 w 4423"/>
              <a:gd name="T73" fmla="*/ 511082 h 6016"/>
              <a:gd name="T74" fmla="*/ 666188 w 4423"/>
              <a:gd name="T75" fmla="*/ 481316 h 6016"/>
              <a:gd name="T76" fmla="*/ 535799 w 4423"/>
              <a:gd name="T77" fmla="*/ 551614 h 6016"/>
              <a:gd name="T78" fmla="*/ 478200 w 4423"/>
              <a:gd name="T79" fmla="*/ 700442 h 6016"/>
              <a:gd name="T80" fmla="*/ 528836 w 4423"/>
              <a:gd name="T81" fmla="*/ 841354 h 6016"/>
              <a:gd name="T82" fmla="*/ 655111 w 4423"/>
              <a:gd name="T83" fmla="*/ 917351 h 6016"/>
              <a:gd name="T84" fmla="*/ 805122 w 4423"/>
              <a:gd name="T85" fmla="*/ 895185 h 6016"/>
              <a:gd name="T86" fmla="*/ 903864 w 4423"/>
              <a:gd name="T87" fmla="*/ 786889 h 6016"/>
              <a:gd name="T88" fmla="*/ 911459 w 4423"/>
              <a:gd name="T89" fmla="*/ 634261 h 6016"/>
              <a:gd name="T90" fmla="*/ 993427 w 4423"/>
              <a:gd name="T91" fmla="*/ 376503 h 6016"/>
              <a:gd name="T92" fmla="*/ 860190 w 4423"/>
              <a:gd name="T93" fmla="*/ 293223 h 6016"/>
              <a:gd name="T94" fmla="*/ 699735 w 4423"/>
              <a:gd name="T95" fmla="*/ 263141 h 6016"/>
              <a:gd name="T96" fmla="*/ 549724 w 4423"/>
              <a:gd name="T97" fmla="*/ 289740 h 6016"/>
              <a:gd name="T98" fmla="*/ 413638 w 4423"/>
              <a:gd name="T99" fmla="*/ 369854 h 6016"/>
              <a:gd name="T100" fmla="*/ 320593 w 4423"/>
              <a:gd name="T101" fmla="*/ 482583 h 6016"/>
              <a:gd name="T102" fmla="*/ 267741 w 4423"/>
              <a:gd name="T103" fmla="*/ 633628 h 6016"/>
              <a:gd name="T104" fmla="*/ 271855 w 4423"/>
              <a:gd name="T105" fmla="*/ 788789 h 6016"/>
              <a:gd name="T106" fmla="*/ 331670 w 4423"/>
              <a:gd name="T107" fmla="*/ 936034 h 6016"/>
              <a:gd name="T108" fmla="*/ 430095 w 4423"/>
              <a:gd name="T109" fmla="*/ 1044647 h 6016"/>
              <a:gd name="T110" fmla="*/ 569662 w 4423"/>
              <a:gd name="T111" fmla="*/ 1118111 h 6016"/>
              <a:gd name="T112" fmla="*/ 722521 w 4423"/>
              <a:gd name="T113" fmla="*/ 1137110 h 6016"/>
              <a:gd name="T114" fmla="*/ 879811 w 4423"/>
              <a:gd name="T115" fmla="*/ 1099112 h 6016"/>
              <a:gd name="T116" fmla="*/ 1008618 w 4423"/>
              <a:gd name="T117" fmla="*/ 1009815 h 6016"/>
              <a:gd name="T118" fmla="*/ 1093434 w 4423"/>
              <a:gd name="T119" fmla="*/ 890119 h 6016"/>
              <a:gd name="T120" fmla="*/ 1135526 w 4423"/>
              <a:gd name="T121" fmla="*/ 734008 h 6016"/>
              <a:gd name="T122" fmla="*/ 1120019 w 4423"/>
              <a:gd name="T123" fmla="*/ 580746 h 6016"/>
              <a:gd name="T124" fmla="*/ 1050077 w 4423"/>
              <a:gd name="T125" fmla="*/ 438885 h 601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423" h="6016">
                <a:moveTo>
                  <a:pt x="2211" y="0"/>
                </a:moveTo>
                <a:lnTo>
                  <a:pt x="2211" y="0"/>
                </a:lnTo>
                <a:lnTo>
                  <a:pt x="2268" y="1"/>
                </a:lnTo>
                <a:lnTo>
                  <a:pt x="2325" y="4"/>
                </a:lnTo>
                <a:lnTo>
                  <a:pt x="2382" y="7"/>
                </a:lnTo>
                <a:lnTo>
                  <a:pt x="2437" y="12"/>
                </a:lnTo>
                <a:lnTo>
                  <a:pt x="2492" y="18"/>
                </a:lnTo>
                <a:lnTo>
                  <a:pt x="2548" y="26"/>
                </a:lnTo>
                <a:lnTo>
                  <a:pt x="2603" y="34"/>
                </a:lnTo>
                <a:lnTo>
                  <a:pt x="2657" y="45"/>
                </a:lnTo>
                <a:lnTo>
                  <a:pt x="2710" y="57"/>
                </a:lnTo>
                <a:lnTo>
                  <a:pt x="2764" y="70"/>
                </a:lnTo>
                <a:lnTo>
                  <a:pt x="2817" y="84"/>
                </a:lnTo>
                <a:lnTo>
                  <a:pt x="2869" y="99"/>
                </a:lnTo>
                <a:lnTo>
                  <a:pt x="2920" y="116"/>
                </a:lnTo>
                <a:lnTo>
                  <a:pt x="2971" y="134"/>
                </a:lnTo>
                <a:lnTo>
                  <a:pt x="3022" y="154"/>
                </a:lnTo>
                <a:lnTo>
                  <a:pt x="3072" y="174"/>
                </a:lnTo>
                <a:lnTo>
                  <a:pt x="3121" y="195"/>
                </a:lnTo>
                <a:lnTo>
                  <a:pt x="3170" y="219"/>
                </a:lnTo>
                <a:lnTo>
                  <a:pt x="3218" y="242"/>
                </a:lnTo>
                <a:lnTo>
                  <a:pt x="3265" y="267"/>
                </a:lnTo>
                <a:lnTo>
                  <a:pt x="3312" y="293"/>
                </a:lnTo>
                <a:lnTo>
                  <a:pt x="3357" y="321"/>
                </a:lnTo>
                <a:lnTo>
                  <a:pt x="3403" y="348"/>
                </a:lnTo>
                <a:lnTo>
                  <a:pt x="3448" y="378"/>
                </a:lnTo>
                <a:lnTo>
                  <a:pt x="3492" y="408"/>
                </a:lnTo>
                <a:lnTo>
                  <a:pt x="3534" y="440"/>
                </a:lnTo>
                <a:lnTo>
                  <a:pt x="3577" y="472"/>
                </a:lnTo>
                <a:lnTo>
                  <a:pt x="3618" y="505"/>
                </a:lnTo>
                <a:lnTo>
                  <a:pt x="3659" y="540"/>
                </a:lnTo>
                <a:lnTo>
                  <a:pt x="3698" y="575"/>
                </a:lnTo>
                <a:lnTo>
                  <a:pt x="3736" y="611"/>
                </a:lnTo>
                <a:lnTo>
                  <a:pt x="3775" y="649"/>
                </a:lnTo>
                <a:lnTo>
                  <a:pt x="3812" y="686"/>
                </a:lnTo>
                <a:lnTo>
                  <a:pt x="3848" y="725"/>
                </a:lnTo>
                <a:lnTo>
                  <a:pt x="3883" y="765"/>
                </a:lnTo>
                <a:lnTo>
                  <a:pt x="3917" y="805"/>
                </a:lnTo>
                <a:lnTo>
                  <a:pt x="3951" y="846"/>
                </a:lnTo>
                <a:lnTo>
                  <a:pt x="3983" y="889"/>
                </a:lnTo>
                <a:lnTo>
                  <a:pt x="4014" y="932"/>
                </a:lnTo>
                <a:lnTo>
                  <a:pt x="4045" y="975"/>
                </a:lnTo>
                <a:lnTo>
                  <a:pt x="4074" y="1020"/>
                </a:lnTo>
                <a:lnTo>
                  <a:pt x="4102" y="1065"/>
                </a:lnTo>
                <a:lnTo>
                  <a:pt x="4130" y="1111"/>
                </a:lnTo>
                <a:lnTo>
                  <a:pt x="4156" y="1157"/>
                </a:lnTo>
                <a:lnTo>
                  <a:pt x="4181" y="1205"/>
                </a:lnTo>
                <a:lnTo>
                  <a:pt x="4205" y="1253"/>
                </a:lnTo>
                <a:lnTo>
                  <a:pt x="4227" y="1302"/>
                </a:lnTo>
                <a:lnTo>
                  <a:pt x="4249" y="1351"/>
                </a:lnTo>
                <a:lnTo>
                  <a:pt x="4270" y="1401"/>
                </a:lnTo>
                <a:lnTo>
                  <a:pt x="4289" y="1451"/>
                </a:lnTo>
                <a:lnTo>
                  <a:pt x="4307" y="1502"/>
                </a:lnTo>
                <a:lnTo>
                  <a:pt x="4323" y="1554"/>
                </a:lnTo>
                <a:lnTo>
                  <a:pt x="4339" y="1606"/>
                </a:lnTo>
                <a:lnTo>
                  <a:pt x="4353" y="1660"/>
                </a:lnTo>
                <a:lnTo>
                  <a:pt x="4366" y="1713"/>
                </a:lnTo>
                <a:lnTo>
                  <a:pt x="4378" y="1766"/>
                </a:lnTo>
                <a:lnTo>
                  <a:pt x="4388" y="1820"/>
                </a:lnTo>
                <a:lnTo>
                  <a:pt x="4397" y="1875"/>
                </a:lnTo>
                <a:lnTo>
                  <a:pt x="4405" y="1930"/>
                </a:lnTo>
                <a:lnTo>
                  <a:pt x="4411" y="1985"/>
                </a:lnTo>
                <a:lnTo>
                  <a:pt x="4416" y="2042"/>
                </a:lnTo>
                <a:lnTo>
                  <a:pt x="4420" y="2098"/>
                </a:lnTo>
                <a:lnTo>
                  <a:pt x="4422" y="2155"/>
                </a:lnTo>
                <a:lnTo>
                  <a:pt x="4423" y="2212"/>
                </a:lnTo>
                <a:lnTo>
                  <a:pt x="4422" y="2270"/>
                </a:lnTo>
                <a:lnTo>
                  <a:pt x="4420" y="2326"/>
                </a:lnTo>
                <a:lnTo>
                  <a:pt x="4416" y="2382"/>
                </a:lnTo>
                <a:lnTo>
                  <a:pt x="4411" y="2438"/>
                </a:lnTo>
                <a:lnTo>
                  <a:pt x="4405" y="2494"/>
                </a:lnTo>
                <a:lnTo>
                  <a:pt x="4397" y="2548"/>
                </a:lnTo>
                <a:lnTo>
                  <a:pt x="4388" y="2604"/>
                </a:lnTo>
                <a:lnTo>
                  <a:pt x="4378" y="2658"/>
                </a:lnTo>
                <a:lnTo>
                  <a:pt x="4366" y="2711"/>
                </a:lnTo>
                <a:lnTo>
                  <a:pt x="4353" y="2764"/>
                </a:lnTo>
                <a:lnTo>
                  <a:pt x="4339" y="2818"/>
                </a:lnTo>
                <a:lnTo>
                  <a:pt x="4323" y="2870"/>
                </a:lnTo>
                <a:lnTo>
                  <a:pt x="4307" y="2921"/>
                </a:lnTo>
                <a:lnTo>
                  <a:pt x="4289" y="2972"/>
                </a:lnTo>
                <a:lnTo>
                  <a:pt x="4270" y="3023"/>
                </a:lnTo>
                <a:lnTo>
                  <a:pt x="4249" y="3073"/>
                </a:lnTo>
                <a:lnTo>
                  <a:pt x="4227" y="3122"/>
                </a:lnTo>
                <a:lnTo>
                  <a:pt x="4205" y="3171"/>
                </a:lnTo>
                <a:lnTo>
                  <a:pt x="4181" y="3219"/>
                </a:lnTo>
                <a:lnTo>
                  <a:pt x="4156" y="3267"/>
                </a:lnTo>
                <a:lnTo>
                  <a:pt x="4130" y="3313"/>
                </a:lnTo>
                <a:lnTo>
                  <a:pt x="4102" y="3359"/>
                </a:lnTo>
                <a:lnTo>
                  <a:pt x="4074" y="3404"/>
                </a:lnTo>
                <a:lnTo>
                  <a:pt x="4045" y="3449"/>
                </a:lnTo>
                <a:lnTo>
                  <a:pt x="4014" y="3492"/>
                </a:lnTo>
                <a:lnTo>
                  <a:pt x="3983" y="3535"/>
                </a:lnTo>
                <a:lnTo>
                  <a:pt x="3951" y="3578"/>
                </a:lnTo>
                <a:lnTo>
                  <a:pt x="3917" y="3619"/>
                </a:lnTo>
                <a:lnTo>
                  <a:pt x="3883" y="3660"/>
                </a:lnTo>
                <a:lnTo>
                  <a:pt x="3848" y="3699"/>
                </a:lnTo>
                <a:lnTo>
                  <a:pt x="3812" y="3738"/>
                </a:lnTo>
                <a:lnTo>
                  <a:pt x="3775" y="3776"/>
                </a:lnTo>
                <a:lnTo>
                  <a:pt x="3736" y="3813"/>
                </a:lnTo>
                <a:lnTo>
                  <a:pt x="3698" y="3849"/>
                </a:lnTo>
                <a:lnTo>
                  <a:pt x="3659" y="3884"/>
                </a:lnTo>
                <a:lnTo>
                  <a:pt x="3618" y="3919"/>
                </a:lnTo>
                <a:lnTo>
                  <a:pt x="3577" y="3952"/>
                </a:lnTo>
                <a:lnTo>
                  <a:pt x="3534" y="3984"/>
                </a:lnTo>
                <a:lnTo>
                  <a:pt x="3492" y="4016"/>
                </a:lnTo>
                <a:lnTo>
                  <a:pt x="3448" y="4046"/>
                </a:lnTo>
                <a:lnTo>
                  <a:pt x="3403" y="4076"/>
                </a:lnTo>
                <a:lnTo>
                  <a:pt x="3357" y="4103"/>
                </a:lnTo>
                <a:lnTo>
                  <a:pt x="3312" y="4131"/>
                </a:lnTo>
                <a:lnTo>
                  <a:pt x="3265" y="4157"/>
                </a:lnTo>
                <a:lnTo>
                  <a:pt x="3218" y="4182"/>
                </a:lnTo>
                <a:lnTo>
                  <a:pt x="3170" y="4206"/>
                </a:lnTo>
                <a:lnTo>
                  <a:pt x="3121" y="4229"/>
                </a:lnTo>
                <a:lnTo>
                  <a:pt x="3072" y="4250"/>
                </a:lnTo>
                <a:lnTo>
                  <a:pt x="3022" y="4270"/>
                </a:lnTo>
                <a:lnTo>
                  <a:pt x="2971" y="4290"/>
                </a:lnTo>
                <a:lnTo>
                  <a:pt x="2920" y="4308"/>
                </a:lnTo>
                <a:lnTo>
                  <a:pt x="2869" y="4325"/>
                </a:lnTo>
                <a:lnTo>
                  <a:pt x="2817" y="4340"/>
                </a:lnTo>
                <a:lnTo>
                  <a:pt x="2764" y="4355"/>
                </a:lnTo>
                <a:lnTo>
                  <a:pt x="2710" y="4367"/>
                </a:lnTo>
                <a:lnTo>
                  <a:pt x="2657" y="4379"/>
                </a:lnTo>
                <a:lnTo>
                  <a:pt x="2603" y="4390"/>
                </a:lnTo>
                <a:lnTo>
                  <a:pt x="2548" y="4398"/>
                </a:lnTo>
                <a:lnTo>
                  <a:pt x="2492" y="4406"/>
                </a:lnTo>
                <a:lnTo>
                  <a:pt x="2437" y="4412"/>
                </a:lnTo>
                <a:lnTo>
                  <a:pt x="2382" y="4417"/>
                </a:lnTo>
                <a:lnTo>
                  <a:pt x="2325" y="4421"/>
                </a:lnTo>
                <a:lnTo>
                  <a:pt x="2268" y="4423"/>
                </a:lnTo>
                <a:lnTo>
                  <a:pt x="2211" y="4424"/>
                </a:lnTo>
                <a:lnTo>
                  <a:pt x="2154" y="4423"/>
                </a:lnTo>
                <a:lnTo>
                  <a:pt x="2097" y="4421"/>
                </a:lnTo>
                <a:lnTo>
                  <a:pt x="2041" y="4417"/>
                </a:lnTo>
                <a:lnTo>
                  <a:pt x="1985" y="4412"/>
                </a:lnTo>
                <a:lnTo>
                  <a:pt x="1929" y="4406"/>
                </a:lnTo>
                <a:lnTo>
                  <a:pt x="1874" y="4398"/>
                </a:lnTo>
                <a:lnTo>
                  <a:pt x="1820" y="4390"/>
                </a:lnTo>
                <a:lnTo>
                  <a:pt x="1765" y="4379"/>
                </a:lnTo>
                <a:lnTo>
                  <a:pt x="1711" y="4367"/>
                </a:lnTo>
                <a:lnTo>
                  <a:pt x="1658" y="4355"/>
                </a:lnTo>
                <a:lnTo>
                  <a:pt x="1606" y="4340"/>
                </a:lnTo>
                <a:lnTo>
                  <a:pt x="1554" y="4325"/>
                </a:lnTo>
                <a:lnTo>
                  <a:pt x="1501" y="4308"/>
                </a:lnTo>
                <a:lnTo>
                  <a:pt x="1450" y="4290"/>
                </a:lnTo>
                <a:lnTo>
                  <a:pt x="1400" y="4270"/>
                </a:lnTo>
                <a:lnTo>
                  <a:pt x="1350" y="4250"/>
                </a:lnTo>
                <a:lnTo>
                  <a:pt x="1301" y="4229"/>
                </a:lnTo>
                <a:lnTo>
                  <a:pt x="1252" y="4206"/>
                </a:lnTo>
                <a:lnTo>
                  <a:pt x="1204" y="4182"/>
                </a:lnTo>
                <a:lnTo>
                  <a:pt x="1157" y="4157"/>
                </a:lnTo>
                <a:lnTo>
                  <a:pt x="1110" y="4131"/>
                </a:lnTo>
                <a:lnTo>
                  <a:pt x="1064" y="4103"/>
                </a:lnTo>
                <a:lnTo>
                  <a:pt x="1019" y="4076"/>
                </a:lnTo>
                <a:lnTo>
                  <a:pt x="975" y="4046"/>
                </a:lnTo>
                <a:lnTo>
                  <a:pt x="931" y="4016"/>
                </a:lnTo>
                <a:lnTo>
                  <a:pt x="887" y="3984"/>
                </a:lnTo>
                <a:lnTo>
                  <a:pt x="846" y="3952"/>
                </a:lnTo>
                <a:lnTo>
                  <a:pt x="804" y="3919"/>
                </a:lnTo>
                <a:lnTo>
                  <a:pt x="764" y="3884"/>
                </a:lnTo>
                <a:lnTo>
                  <a:pt x="725" y="3849"/>
                </a:lnTo>
                <a:lnTo>
                  <a:pt x="685" y="3813"/>
                </a:lnTo>
                <a:lnTo>
                  <a:pt x="647" y="3776"/>
                </a:lnTo>
                <a:lnTo>
                  <a:pt x="611" y="3738"/>
                </a:lnTo>
                <a:lnTo>
                  <a:pt x="574" y="3699"/>
                </a:lnTo>
                <a:lnTo>
                  <a:pt x="538" y="3660"/>
                </a:lnTo>
                <a:lnTo>
                  <a:pt x="504" y="3619"/>
                </a:lnTo>
                <a:lnTo>
                  <a:pt x="471" y="3578"/>
                </a:lnTo>
                <a:lnTo>
                  <a:pt x="439" y="3535"/>
                </a:lnTo>
                <a:lnTo>
                  <a:pt x="407" y="3492"/>
                </a:lnTo>
                <a:lnTo>
                  <a:pt x="378" y="3449"/>
                </a:lnTo>
                <a:lnTo>
                  <a:pt x="348" y="3404"/>
                </a:lnTo>
                <a:lnTo>
                  <a:pt x="320" y="3359"/>
                </a:lnTo>
                <a:lnTo>
                  <a:pt x="292" y="3313"/>
                </a:lnTo>
                <a:lnTo>
                  <a:pt x="267" y="3267"/>
                </a:lnTo>
                <a:lnTo>
                  <a:pt x="241" y="3219"/>
                </a:lnTo>
                <a:lnTo>
                  <a:pt x="218" y="3171"/>
                </a:lnTo>
                <a:lnTo>
                  <a:pt x="195" y="3122"/>
                </a:lnTo>
                <a:lnTo>
                  <a:pt x="173" y="3073"/>
                </a:lnTo>
                <a:lnTo>
                  <a:pt x="153" y="3023"/>
                </a:lnTo>
                <a:lnTo>
                  <a:pt x="134" y="2972"/>
                </a:lnTo>
                <a:lnTo>
                  <a:pt x="116" y="2921"/>
                </a:lnTo>
                <a:lnTo>
                  <a:pt x="99" y="2870"/>
                </a:lnTo>
                <a:lnTo>
                  <a:pt x="84" y="2818"/>
                </a:lnTo>
                <a:lnTo>
                  <a:pt x="69" y="2764"/>
                </a:lnTo>
                <a:lnTo>
                  <a:pt x="56" y="2711"/>
                </a:lnTo>
                <a:lnTo>
                  <a:pt x="44" y="2658"/>
                </a:lnTo>
                <a:lnTo>
                  <a:pt x="34" y="2604"/>
                </a:lnTo>
                <a:lnTo>
                  <a:pt x="25" y="2548"/>
                </a:lnTo>
                <a:lnTo>
                  <a:pt x="17" y="2494"/>
                </a:lnTo>
                <a:lnTo>
                  <a:pt x="10" y="2438"/>
                </a:lnTo>
                <a:lnTo>
                  <a:pt x="6" y="2382"/>
                </a:lnTo>
                <a:lnTo>
                  <a:pt x="2" y="2326"/>
                </a:lnTo>
                <a:lnTo>
                  <a:pt x="0" y="2270"/>
                </a:lnTo>
                <a:lnTo>
                  <a:pt x="0" y="2212"/>
                </a:lnTo>
                <a:lnTo>
                  <a:pt x="0" y="2155"/>
                </a:lnTo>
                <a:lnTo>
                  <a:pt x="2" y="2098"/>
                </a:lnTo>
                <a:lnTo>
                  <a:pt x="6" y="2042"/>
                </a:lnTo>
                <a:lnTo>
                  <a:pt x="10" y="1985"/>
                </a:lnTo>
                <a:lnTo>
                  <a:pt x="17" y="1930"/>
                </a:lnTo>
                <a:lnTo>
                  <a:pt x="25" y="1875"/>
                </a:lnTo>
                <a:lnTo>
                  <a:pt x="34" y="1820"/>
                </a:lnTo>
                <a:lnTo>
                  <a:pt x="44" y="1766"/>
                </a:lnTo>
                <a:lnTo>
                  <a:pt x="56" y="1713"/>
                </a:lnTo>
                <a:lnTo>
                  <a:pt x="69" y="1660"/>
                </a:lnTo>
                <a:lnTo>
                  <a:pt x="84" y="1606"/>
                </a:lnTo>
                <a:lnTo>
                  <a:pt x="99" y="1554"/>
                </a:lnTo>
                <a:lnTo>
                  <a:pt x="116" y="1502"/>
                </a:lnTo>
                <a:lnTo>
                  <a:pt x="134" y="1451"/>
                </a:lnTo>
                <a:lnTo>
                  <a:pt x="153" y="1401"/>
                </a:lnTo>
                <a:lnTo>
                  <a:pt x="173" y="1351"/>
                </a:lnTo>
                <a:lnTo>
                  <a:pt x="195" y="1302"/>
                </a:lnTo>
                <a:lnTo>
                  <a:pt x="218" y="1253"/>
                </a:lnTo>
                <a:lnTo>
                  <a:pt x="241" y="1205"/>
                </a:lnTo>
                <a:lnTo>
                  <a:pt x="267" y="1157"/>
                </a:lnTo>
                <a:lnTo>
                  <a:pt x="292" y="1111"/>
                </a:lnTo>
                <a:lnTo>
                  <a:pt x="320" y="1065"/>
                </a:lnTo>
                <a:lnTo>
                  <a:pt x="348" y="1020"/>
                </a:lnTo>
                <a:lnTo>
                  <a:pt x="378" y="975"/>
                </a:lnTo>
                <a:lnTo>
                  <a:pt x="407" y="932"/>
                </a:lnTo>
                <a:lnTo>
                  <a:pt x="439" y="889"/>
                </a:lnTo>
                <a:lnTo>
                  <a:pt x="471" y="846"/>
                </a:lnTo>
                <a:lnTo>
                  <a:pt x="504" y="805"/>
                </a:lnTo>
                <a:lnTo>
                  <a:pt x="538" y="765"/>
                </a:lnTo>
                <a:lnTo>
                  <a:pt x="574" y="725"/>
                </a:lnTo>
                <a:lnTo>
                  <a:pt x="611" y="686"/>
                </a:lnTo>
                <a:lnTo>
                  <a:pt x="647" y="649"/>
                </a:lnTo>
                <a:lnTo>
                  <a:pt x="685" y="611"/>
                </a:lnTo>
                <a:lnTo>
                  <a:pt x="725" y="575"/>
                </a:lnTo>
                <a:lnTo>
                  <a:pt x="764" y="540"/>
                </a:lnTo>
                <a:lnTo>
                  <a:pt x="804" y="505"/>
                </a:lnTo>
                <a:lnTo>
                  <a:pt x="846" y="472"/>
                </a:lnTo>
                <a:lnTo>
                  <a:pt x="887" y="440"/>
                </a:lnTo>
                <a:lnTo>
                  <a:pt x="931" y="408"/>
                </a:lnTo>
                <a:lnTo>
                  <a:pt x="975" y="378"/>
                </a:lnTo>
                <a:lnTo>
                  <a:pt x="1019" y="348"/>
                </a:lnTo>
                <a:lnTo>
                  <a:pt x="1064" y="321"/>
                </a:lnTo>
                <a:lnTo>
                  <a:pt x="1110" y="293"/>
                </a:lnTo>
                <a:lnTo>
                  <a:pt x="1157" y="267"/>
                </a:lnTo>
                <a:lnTo>
                  <a:pt x="1204" y="242"/>
                </a:lnTo>
                <a:lnTo>
                  <a:pt x="1252" y="219"/>
                </a:lnTo>
                <a:lnTo>
                  <a:pt x="1301" y="195"/>
                </a:lnTo>
                <a:lnTo>
                  <a:pt x="1350" y="174"/>
                </a:lnTo>
                <a:lnTo>
                  <a:pt x="1400" y="154"/>
                </a:lnTo>
                <a:lnTo>
                  <a:pt x="1450" y="134"/>
                </a:lnTo>
                <a:lnTo>
                  <a:pt x="1501" y="116"/>
                </a:lnTo>
                <a:lnTo>
                  <a:pt x="1554" y="99"/>
                </a:lnTo>
                <a:lnTo>
                  <a:pt x="1606" y="84"/>
                </a:lnTo>
                <a:lnTo>
                  <a:pt x="1658" y="70"/>
                </a:lnTo>
                <a:lnTo>
                  <a:pt x="1711" y="57"/>
                </a:lnTo>
                <a:lnTo>
                  <a:pt x="1765" y="45"/>
                </a:lnTo>
                <a:lnTo>
                  <a:pt x="1820" y="34"/>
                </a:lnTo>
                <a:lnTo>
                  <a:pt x="1874" y="26"/>
                </a:lnTo>
                <a:lnTo>
                  <a:pt x="1929" y="18"/>
                </a:lnTo>
                <a:lnTo>
                  <a:pt x="1985" y="12"/>
                </a:lnTo>
                <a:lnTo>
                  <a:pt x="2041" y="7"/>
                </a:lnTo>
                <a:lnTo>
                  <a:pt x="2097" y="4"/>
                </a:lnTo>
                <a:lnTo>
                  <a:pt x="2154" y="1"/>
                </a:lnTo>
                <a:lnTo>
                  <a:pt x="2211" y="0"/>
                </a:lnTo>
                <a:close/>
                <a:moveTo>
                  <a:pt x="1730" y="2519"/>
                </a:moveTo>
                <a:lnTo>
                  <a:pt x="1730" y="2519"/>
                </a:lnTo>
                <a:lnTo>
                  <a:pt x="1753" y="2453"/>
                </a:lnTo>
                <a:lnTo>
                  <a:pt x="1776" y="2389"/>
                </a:lnTo>
                <a:lnTo>
                  <a:pt x="1802" y="2327"/>
                </a:lnTo>
                <a:lnTo>
                  <a:pt x="1814" y="2297"/>
                </a:lnTo>
                <a:lnTo>
                  <a:pt x="1828" y="2267"/>
                </a:lnTo>
                <a:lnTo>
                  <a:pt x="1843" y="2238"/>
                </a:lnTo>
                <a:lnTo>
                  <a:pt x="1858" y="2210"/>
                </a:lnTo>
                <a:lnTo>
                  <a:pt x="1874" y="2181"/>
                </a:lnTo>
                <a:lnTo>
                  <a:pt x="1890" y="2153"/>
                </a:lnTo>
                <a:lnTo>
                  <a:pt x="1907" y="2126"/>
                </a:lnTo>
                <a:lnTo>
                  <a:pt x="1924" y="2099"/>
                </a:lnTo>
                <a:lnTo>
                  <a:pt x="1942" y="2073"/>
                </a:lnTo>
                <a:lnTo>
                  <a:pt x="1961" y="2047"/>
                </a:lnTo>
                <a:lnTo>
                  <a:pt x="1981" y="2022"/>
                </a:lnTo>
                <a:lnTo>
                  <a:pt x="2002" y="1996"/>
                </a:lnTo>
                <a:lnTo>
                  <a:pt x="2023" y="1971"/>
                </a:lnTo>
                <a:lnTo>
                  <a:pt x="2045" y="1947"/>
                </a:lnTo>
                <a:lnTo>
                  <a:pt x="2069" y="1923"/>
                </a:lnTo>
                <a:lnTo>
                  <a:pt x="2093" y="1899"/>
                </a:lnTo>
                <a:lnTo>
                  <a:pt x="2118" y="1875"/>
                </a:lnTo>
                <a:lnTo>
                  <a:pt x="2144" y="1852"/>
                </a:lnTo>
                <a:lnTo>
                  <a:pt x="2171" y="1829"/>
                </a:lnTo>
                <a:lnTo>
                  <a:pt x="2198" y="1807"/>
                </a:lnTo>
                <a:lnTo>
                  <a:pt x="2228" y="1784"/>
                </a:lnTo>
                <a:lnTo>
                  <a:pt x="2258" y="1762"/>
                </a:lnTo>
                <a:lnTo>
                  <a:pt x="2290" y="1739"/>
                </a:lnTo>
                <a:lnTo>
                  <a:pt x="2322" y="1718"/>
                </a:lnTo>
                <a:lnTo>
                  <a:pt x="2356" y="1696"/>
                </a:lnTo>
                <a:lnTo>
                  <a:pt x="2391" y="1675"/>
                </a:lnTo>
                <a:lnTo>
                  <a:pt x="2372" y="1669"/>
                </a:lnTo>
                <a:lnTo>
                  <a:pt x="2353" y="1665"/>
                </a:lnTo>
                <a:lnTo>
                  <a:pt x="2334" y="1662"/>
                </a:lnTo>
                <a:lnTo>
                  <a:pt x="2314" y="1660"/>
                </a:lnTo>
                <a:lnTo>
                  <a:pt x="2295" y="1658"/>
                </a:lnTo>
                <a:lnTo>
                  <a:pt x="2276" y="1656"/>
                </a:lnTo>
                <a:lnTo>
                  <a:pt x="2256" y="1655"/>
                </a:lnTo>
                <a:lnTo>
                  <a:pt x="2237" y="1656"/>
                </a:lnTo>
                <a:lnTo>
                  <a:pt x="2218" y="1658"/>
                </a:lnTo>
                <a:lnTo>
                  <a:pt x="2198" y="1659"/>
                </a:lnTo>
                <a:lnTo>
                  <a:pt x="2180" y="1662"/>
                </a:lnTo>
                <a:lnTo>
                  <a:pt x="2161" y="1665"/>
                </a:lnTo>
                <a:lnTo>
                  <a:pt x="2142" y="1669"/>
                </a:lnTo>
                <a:lnTo>
                  <a:pt x="2124" y="1673"/>
                </a:lnTo>
                <a:lnTo>
                  <a:pt x="2105" y="1679"/>
                </a:lnTo>
                <a:lnTo>
                  <a:pt x="2087" y="1684"/>
                </a:lnTo>
                <a:lnTo>
                  <a:pt x="2069" y="1692"/>
                </a:lnTo>
                <a:lnTo>
                  <a:pt x="2051" y="1698"/>
                </a:lnTo>
                <a:lnTo>
                  <a:pt x="2032" y="1706"/>
                </a:lnTo>
                <a:lnTo>
                  <a:pt x="2015" y="1715"/>
                </a:lnTo>
                <a:lnTo>
                  <a:pt x="1997" y="1723"/>
                </a:lnTo>
                <a:lnTo>
                  <a:pt x="1980" y="1733"/>
                </a:lnTo>
                <a:lnTo>
                  <a:pt x="1947" y="1754"/>
                </a:lnTo>
                <a:lnTo>
                  <a:pt x="1915" y="1778"/>
                </a:lnTo>
                <a:lnTo>
                  <a:pt x="1885" y="1802"/>
                </a:lnTo>
                <a:lnTo>
                  <a:pt x="1856" y="1830"/>
                </a:lnTo>
                <a:lnTo>
                  <a:pt x="1842" y="1845"/>
                </a:lnTo>
                <a:lnTo>
                  <a:pt x="1828" y="1860"/>
                </a:lnTo>
                <a:lnTo>
                  <a:pt x="1815" y="1875"/>
                </a:lnTo>
                <a:lnTo>
                  <a:pt x="1803" y="1891"/>
                </a:lnTo>
                <a:lnTo>
                  <a:pt x="1791" y="1907"/>
                </a:lnTo>
                <a:lnTo>
                  <a:pt x="1779" y="1924"/>
                </a:lnTo>
                <a:lnTo>
                  <a:pt x="1769" y="1941"/>
                </a:lnTo>
                <a:lnTo>
                  <a:pt x="1758" y="1958"/>
                </a:lnTo>
                <a:lnTo>
                  <a:pt x="1748" y="1976"/>
                </a:lnTo>
                <a:lnTo>
                  <a:pt x="1739" y="1994"/>
                </a:lnTo>
                <a:lnTo>
                  <a:pt x="1730" y="2013"/>
                </a:lnTo>
                <a:lnTo>
                  <a:pt x="1722" y="2032"/>
                </a:lnTo>
                <a:lnTo>
                  <a:pt x="1714" y="2051"/>
                </a:lnTo>
                <a:lnTo>
                  <a:pt x="1708" y="2070"/>
                </a:lnTo>
                <a:lnTo>
                  <a:pt x="1701" y="2091"/>
                </a:lnTo>
                <a:lnTo>
                  <a:pt x="1695" y="2111"/>
                </a:lnTo>
                <a:lnTo>
                  <a:pt x="1691" y="2132"/>
                </a:lnTo>
                <a:lnTo>
                  <a:pt x="1687" y="2152"/>
                </a:lnTo>
                <a:lnTo>
                  <a:pt x="1683" y="2174"/>
                </a:lnTo>
                <a:lnTo>
                  <a:pt x="1680" y="2195"/>
                </a:lnTo>
                <a:lnTo>
                  <a:pt x="1678" y="2217"/>
                </a:lnTo>
                <a:lnTo>
                  <a:pt x="1677" y="2240"/>
                </a:lnTo>
                <a:lnTo>
                  <a:pt x="1677" y="2261"/>
                </a:lnTo>
                <a:lnTo>
                  <a:pt x="1677" y="2284"/>
                </a:lnTo>
                <a:lnTo>
                  <a:pt x="1679" y="2307"/>
                </a:lnTo>
                <a:lnTo>
                  <a:pt x="1680" y="2329"/>
                </a:lnTo>
                <a:lnTo>
                  <a:pt x="1683" y="2353"/>
                </a:lnTo>
                <a:lnTo>
                  <a:pt x="1688" y="2376"/>
                </a:lnTo>
                <a:lnTo>
                  <a:pt x="1692" y="2399"/>
                </a:lnTo>
                <a:lnTo>
                  <a:pt x="1698" y="2423"/>
                </a:lnTo>
                <a:lnTo>
                  <a:pt x="1705" y="2446"/>
                </a:lnTo>
                <a:lnTo>
                  <a:pt x="1712" y="2471"/>
                </a:lnTo>
                <a:lnTo>
                  <a:pt x="1721" y="2494"/>
                </a:lnTo>
                <a:lnTo>
                  <a:pt x="1730" y="2519"/>
                </a:lnTo>
                <a:close/>
                <a:moveTo>
                  <a:pt x="2609" y="4676"/>
                </a:moveTo>
                <a:lnTo>
                  <a:pt x="2609" y="5036"/>
                </a:lnTo>
                <a:lnTo>
                  <a:pt x="3991" y="5281"/>
                </a:lnTo>
                <a:lnTo>
                  <a:pt x="3991" y="6016"/>
                </a:lnTo>
                <a:lnTo>
                  <a:pt x="501" y="6016"/>
                </a:lnTo>
                <a:lnTo>
                  <a:pt x="501" y="5281"/>
                </a:lnTo>
                <a:lnTo>
                  <a:pt x="1813" y="5036"/>
                </a:lnTo>
                <a:lnTo>
                  <a:pt x="1813" y="4676"/>
                </a:lnTo>
                <a:lnTo>
                  <a:pt x="1861" y="4686"/>
                </a:lnTo>
                <a:lnTo>
                  <a:pt x="1910" y="4695"/>
                </a:lnTo>
                <a:lnTo>
                  <a:pt x="1959" y="4703"/>
                </a:lnTo>
                <a:lnTo>
                  <a:pt x="2009" y="4709"/>
                </a:lnTo>
                <a:lnTo>
                  <a:pt x="2059" y="4713"/>
                </a:lnTo>
                <a:lnTo>
                  <a:pt x="2109" y="4717"/>
                </a:lnTo>
                <a:lnTo>
                  <a:pt x="2160" y="4720"/>
                </a:lnTo>
                <a:lnTo>
                  <a:pt x="2211" y="4720"/>
                </a:lnTo>
                <a:lnTo>
                  <a:pt x="2262" y="4720"/>
                </a:lnTo>
                <a:lnTo>
                  <a:pt x="2312" y="4717"/>
                </a:lnTo>
                <a:lnTo>
                  <a:pt x="2363" y="4713"/>
                </a:lnTo>
                <a:lnTo>
                  <a:pt x="2413" y="4709"/>
                </a:lnTo>
                <a:lnTo>
                  <a:pt x="2462" y="4703"/>
                </a:lnTo>
                <a:lnTo>
                  <a:pt x="2511" y="4695"/>
                </a:lnTo>
                <a:lnTo>
                  <a:pt x="2560" y="4686"/>
                </a:lnTo>
                <a:lnTo>
                  <a:pt x="2609" y="4676"/>
                </a:lnTo>
                <a:close/>
                <a:moveTo>
                  <a:pt x="2211" y="1201"/>
                </a:moveTo>
                <a:lnTo>
                  <a:pt x="2211" y="1201"/>
                </a:lnTo>
                <a:lnTo>
                  <a:pt x="2185" y="1201"/>
                </a:lnTo>
                <a:lnTo>
                  <a:pt x="2159" y="1202"/>
                </a:lnTo>
                <a:lnTo>
                  <a:pt x="2134" y="1204"/>
                </a:lnTo>
                <a:lnTo>
                  <a:pt x="2108" y="1206"/>
                </a:lnTo>
                <a:lnTo>
                  <a:pt x="2082" y="1209"/>
                </a:lnTo>
                <a:lnTo>
                  <a:pt x="2057" y="1213"/>
                </a:lnTo>
                <a:lnTo>
                  <a:pt x="2007" y="1221"/>
                </a:lnTo>
                <a:lnTo>
                  <a:pt x="1958" y="1233"/>
                </a:lnTo>
                <a:lnTo>
                  <a:pt x="1910" y="1247"/>
                </a:lnTo>
                <a:lnTo>
                  <a:pt x="1863" y="1263"/>
                </a:lnTo>
                <a:lnTo>
                  <a:pt x="1817" y="1281"/>
                </a:lnTo>
                <a:lnTo>
                  <a:pt x="1773" y="1301"/>
                </a:lnTo>
                <a:lnTo>
                  <a:pt x="1729" y="1323"/>
                </a:lnTo>
                <a:lnTo>
                  <a:pt x="1687" y="1347"/>
                </a:lnTo>
                <a:lnTo>
                  <a:pt x="1646" y="1373"/>
                </a:lnTo>
                <a:lnTo>
                  <a:pt x="1606" y="1402"/>
                </a:lnTo>
                <a:lnTo>
                  <a:pt x="1567" y="1432"/>
                </a:lnTo>
                <a:lnTo>
                  <a:pt x="1531" y="1464"/>
                </a:lnTo>
                <a:lnTo>
                  <a:pt x="1496" y="1497"/>
                </a:lnTo>
                <a:lnTo>
                  <a:pt x="1463" y="1532"/>
                </a:lnTo>
                <a:lnTo>
                  <a:pt x="1431" y="1569"/>
                </a:lnTo>
                <a:lnTo>
                  <a:pt x="1400" y="1607"/>
                </a:lnTo>
                <a:lnTo>
                  <a:pt x="1373" y="1647"/>
                </a:lnTo>
                <a:lnTo>
                  <a:pt x="1346" y="1687"/>
                </a:lnTo>
                <a:lnTo>
                  <a:pt x="1322" y="1730"/>
                </a:lnTo>
                <a:lnTo>
                  <a:pt x="1299" y="1774"/>
                </a:lnTo>
                <a:lnTo>
                  <a:pt x="1279" y="1818"/>
                </a:lnTo>
                <a:lnTo>
                  <a:pt x="1261" y="1864"/>
                </a:lnTo>
                <a:lnTo>
                  <a:pt x="1245" y="1911"/>
                </a:lnTo>
                <a:lnTo>
                  <a:pt x="1232" y="1960"/>
                </a:lnTo>
                <a:lnTo>
                  <a:pt x="1220" y="2009"/>
                </a:lnTo>
                <a:lnTo>
                  <a:pt x="1212" y="2058"/>
                </a:lnTo>
                <a:lnTo>
                  <a:pt x="1208" y="2083"/>
                </a:lnTo>
                <a:lnTo>
                  <a:pt x="1206" y="2109"/>
                </a:lnTo>
                <a:lnTo>
                  <a:pt x="1202" y="2134"/>
                </a:lnTo>
                <a:lnTo>
                  <a:pt x="1201" y="2160"/>
                </a:lnTo>
                <a:lnTo>
                  <a:pt x="1200" y="2185"/>
                </a:lnTo>
                <a:lnTo>
                  <a:pt x="1200" y="2212"/>
                </a:lnTo>
                <a:lnTo>
                  <a:pt x="1200" y="2238"/>
                </a:lnTo>
                <a:lnTo>
                  <a:pt x="1201" y="2264"/>
                </a:lnTo>
                <a:lnTo>
                  <a:pt x="1202" y="2290"/>
                </a:lnTo>
                <a:lnTo>
                  <a:pt x="1206" y="2315"/>
                </a:lnTo>
                <a:lnTo>
                  <a:pt x="1208" y="2341"/>
                </a:lnTo>
                <a:lnTo>
                  <a:pt x="1212" y="2366"/>
                </a:lnTo>
                <a:lnTo>
                  <a:pt x="1220" y="2415"/>
                </a:lnTo>
                <a:lnTo>
                  <a:pt x="1232" y="2464"/>
                </a:lnTo>
                <a:lnTo>
                  <a:pt x="1245" y="2512"/>
                </a:lnTo>
                <a:lnTo>
                  <a:pt x="1261" y="2560"/>
                </a:lnTo>
                <a:lnTo>
                  <a:pt x="1279" y="2606"/>
                </a:lnTo>
                <a:lnTo>
                  <a:pt x="1299" y="2651"/>
                </a:lnTo>
                <a:lnTo>
                  <a:pt x="1322" y="2694"/>
                </a:lnTo>
                <a:lnTo>
                  <a:pt x="1346" y="2737"/>
                </a:lnTo>
                <a:lnTo>
                  <a:pt x="1373" y="2777"/>
                </a:lnTo>
                <a:lnTo>
                  <a:pt x="1400" y="2817"/>
                </a:lnTo>
                <a:lnTo>
                  <a:pt x="1431" y="2855"/>
                </a:lnTo>
                <a:lnTo>
                  <a:pt x="1463" y="2892"/>
                </a:lnTo>
                <a:lnTo>
                  <a:pt x="1496" y="2927"/>
                </a:lnTo>
                <a:lnTo>
                  <a:pt x="1531" y="2960"/>
                </a:lnTo>
                <a:lnTo>
                  <a:pt x="1567" y="2992"/>
                </a:lnTo>
                <a:lnTo>
                  <a:pt x="1606" y="3022"/>
                </a:lnTo>
                <a:lnTo>
                  <a:pt x="1646" y="3051"/>
                </a:lnTo>
                <a:lnTo>
                  <a:pt x="1687" y="3077"/>
                </a:lnTo>
                <a:lnTo>
                  <a:pt x="1729" y="3101"/>
                </a:lnTo>
                <a:lnTo>
                  <a:pt x="1773" y="3123"/>
                </a:lnTo>
                <a:lnTo>
                  <a:pt x="1817" y="3143"/>
                </a:lnTo>
                <a:lnTo>
                  <a:pt x="1863" y="3161"/>
                </a:lnTo>
                <a:lnTo>
                  <a:pt x="1910" y="3177"/>
                </a:lnTo>
                <a:lnTo>
                  <a:pt x="1958" y="3191"/>
                </a:lnTo>
                <a:lnTo>
                  <a:pt x="2007" y="3203"/>
                </a:lnTo>
                <a:lnTo>
                  <a:pt x="2057" y="3211"/>
                </a:lnTo>
                <a:lnTo>
                  <a:pt x="2082" y="3215"/>
                </a:lnTo>
                <a:lnTo>
                  <a:pt x="2108" y="3218"/>
                </a:lnTo>
                <a:lnTo>
                  <a:pt x="2134" y="3220"/>
                </a:lnTo>
                <a:lnTo>
                  <a:pt x="2159" y="3222"/>
                </a:lnTo>
                <a:lnTo>
                  <a:pt x="2185" y="3223"/>
                </a:lnTo>
                <a:lnTo>
                  <a:pt x="2211" y="3223"/>
                </a:lnTo>
                <a:lnTo>
                  <a:pt x="2237" y="3223"/>
                </a:lnTo>
                <a:lnTo>
                  <a:pt x="2263" y="3222"/>
                </a:lnTo>
                <a:lnTo>
                  <a:pt x="2289" y="3220"/>
                </a:lnTo>
                <a:lnTo>
                  <a:pt x="2314" y="3218"/>
                </a:lnTo>
                <a:lnTo>
                  <a:pt x="2340" y="3215"/>
                </a:lnTo>
                <a:lnTo>
                  <a:pt x="2365" y="3211"/>
                </a:lnTo>
                <a:lnTo>
                  <a:pt x="2415" y="3203"/>
                </a:lnTo>
                <a:lnTo>
                  <a:pt x="2463" y="3191"/>
                </a:lnTo>
                <a:lnTo>
                  <a:pt x="2511" y="3177"/>
                </a:lnTo>
                <a:lnTo>
                  <a:pt x="2558" y="3161"/>
                </a:lnTo>
                <a:lnTo>
                  <a:pt x="2605" y="3143"/>
                </a:lnTo>
                <a:lnTo>
                  <a:pt x="2650" y="3123"/>
                </a:lnTo>
                <a:lnTo>
                  <a:pt x="2693" y="3101"/>
                </a:lnTo>
                <a:lnTo>
                  <a:pt x="2735" y="3077"/>
                </a:lnTo>
                <a:lnTo>
                  <a:pt x="2776" y="3051"/>
                </a:lnTo>
                <a:lnTo>
                  <a:pt x="2816" y="3022"/>
                </a:lnTo>
                <a:lnTo>
                  <a:pt x="2854" y="2992"/>
                </a:lnTo>
                <a:lnTo>
                  <a:pt x="2891" y="2960"/>
                </a:lnTo>
                <a:lnTo>
                  <a:pt x="2926" y="2927"/>
                </a:lnTo>
                <a:lnTo>
                  <a:pt x="2959" y="2892"/>
                </a:lnTo>
                <a:lnTo>
                  <a:pt x="2991" y="2855"/>
                </a:lnTo>
                <a:lnTo>
                  <a:pt x="3021" y="2817"/>
                </a:lnTo>
                <a:lnTo>
                  <a:pt x="3050" y="2777"/>
                </a:lnTo>
                <a:lnTo>
                  <a:pt x="3075" y="2737"/>
                </a:lnTo>
                <a:lnTo>
                  <a:pt x="3100" y="2694"/>
                </a:lnTo>
                <a:lnTo>
                  <a:pt x="3122" y="2651"/>
                </a:lnTo>
                <a:lnTo>
                  <a:pt x="3142" y="2606"/>
                </a:lnTo>
                <a:lnTo>
                  <a:pt x="3161" y="2560"/>
                </a:lnTo>
                <a:lnTo>
                  <a:pt x="3177" y="2512"/>
                </a:lnTo>
                <a:lnTo>
                  <a:pt x="3190" y="2464"/>
                </a:lnTo>
                <a:lnTo>
                  <a:pt x="3202" y="2415"/>
                </a:lnTo>
                <a:lnTo>
                  <a:pt x="3211" y="2366"/>
                </a:lnTo>
                <a:lnTo>
                  <a:pt x="3214" y="2341"/>
                </a:lnTo>
                <a:lnTo>
                  <a:pt x="3217" y="2315"/>
                </a:lnTo>
                <a:lnTo>
                  <a:pt x="3219" y="2290"/>
                </a:lnTo>
                <a:lnTo>
                  <a:pt x="3221" y="2264"/>
                </a:lnTo>
                <a:lnTo>
                  <a:pt x="3221" y="2238"/>
                </a:lnTo>
                <a:lnTo>
                  <a:pt x="3222" y="2212"/>
                </a:lnTo>
                <a:lnTo>
                  <a:pt x="3221" y="2185"/>
                </a:lnTo>
                <a:lnTo>
                  <a:pt x="3221" y="2160"/>
                </a:lnTo>
                <a:lnTo>
                  <a:pt x="3219" y="2134"/>
                </a:lnTo>
                <a:lnTo>
                  <a:pt x="3217" y="2109"/>
                </a:lnTo>
                <a:lnTo>
                  <a:pt x="3214" y="2083"/>
                </a:lnTo>
                <a:lnTo>
                  <a:pt x="3211" y="2058"/>
                </a:lnTo>
                <a:lnTo>
                  <a:pt x="3202" y="2009"/>
                </a:lnTo>
                <a:lnTo>
                  <a:pt x="3190" y="1960"/>
                </a:lnTo>
                <a:lnTo>
                  <a:pt x="3177" y="1911"/>
                </a:lnTo>
                <a:lnTo>
                  <a:pt x="3161" y="1864"/>
                </a:lnTo>
                <a:lnTo>
                  <a:pt x="3142" y="1818"/>
                </a:lnTo>
                <a:lnTo>
                  <a:pt x="3122" y="1774"/>
                </a:lnTo>
                <a:lnTo>
                  <a:pt x="3100" y="1730"/>
                </a:lnTo>
                <a:lnTo>
                  <a:pt x="3075" y="1687"/>
                </a:lnTo>
                <a:lnTo>
                  <a:pt x="3050" y="1647"/>
                </a:lnTo>
                <a:lnTo>
                  <a:pt x="3021" y="1607"/>
                </a:lnTo>
                <a:lnTo>
                  <a:pt x="2991" y="1569"/>
                </a:lnTo>
                <a:lnTo>
                  <a:pt x="2959" y="1532"/>
                </a:lnTo>
                <a:lnTo>
                  <a:pt x="2926" y="1497"/>
                </a:lnTo>
                <a:lnTo>
                  <a:pt x="2891" y="1464"/>
                </a:lnTo>
                <a:lnTo>
                  <a:pt x="2854" y="1432"/>
                </a:lnTo>
                <a:lnTo>
                  <a:pt x="2816" y="1402"/>
                </a:lnTo>
                <a:lnTo>
                  <a:pt x="2776" y="1373"/>
                </a:lnTo>
                <a:lnTo>
                  <a:pt x="2735" y="1347"/>
                </a:lnTo>
                <a:lnTo>
                  <a:pt x="2693" y="1323"/>
                </a:lnTo>
                <a:lnTo>
                  <a:pt x="2650" y="1301"/>
                </a:lnTo>
                <a:lnTo>
                  <a:pt x="2605" y="1281"/>
                </a:lnTo>
                <a:lnTo>
                  <a:pt x="2558" y="1263"/>
                </a:lnTo>
                <a:lnTo>
                  <a:pt x="2511" y="1247"/>
                </a:lnTo>
                <a:lnTo>
                  <a:pt x="2463" y="1233"/>
                </a:lnTo>
                <a:lnTo>
                  <a:pt x="2415" y="1221"/>
                </a:lnTo>
                <a:lnTo>
                  <a:pt x="2365" y="1213"/>
                </a:lnTo>
                <a:lnTo>
                  <a:pt x="2340" y="1209"/>
                </a:lnTo>
                <a:lnTo>
                  <a:pt x="2314" y="1206"/>
                </a:lnTo>
                <a:lnTo>
                  <a:pt x="2289" y="1204"/>
                </a:lnTo>
                <a:lnTo>
                  <a:pt x="2263" y="1202"/>
                </a:lnTo>
                <a:lnTo>
                  <a:pt x="2237" y="1201"/>
                </a:lnTo>
                <a:lnTo>
                  <a:pt x="2211" y="1201"/>
                </a:lnTo>
                <a:close/>
                <a:moveTo>
                  <a:pt x="2706" y="1717"/>
                </a:moveTo>
                <a:lnTo>
                  <a:pt x="2706" y="1717"/>
                </a:lnTo>
                <a:lnTo>
                  <a:pt x="2682" y="1694"/>
                </a:lnTo>
                <a:lnTo>
                  <a:pt x="2656" y="1672"/>
                </a:lnTo>
                <a:lnTo>
                  <a:pt x="2630" y="1651"/>
                </a:lnTo>
                <a:lnTo>
                  <a:pt x="2602" y="1632"/>
                </a:lnTo>
                <a:lnTo>
                  <a:pt x="2574" y="1614"/>
                </a:lnTo>
                <a:lnTo>
                  <a:pt x="2544" y="1597"/>
                </a:lnTo>
                <a:lnTo>
                  <a:pt x="2515" y="1581"/>
                </a:lnTo>
                <a:lnTo>
                  <a:pt x="2484" y="1567"/>
                </a:lnTo>
                <a:lnTo>
                  <a:pt x="2452" y="1554"/>
                </a:lnTo>
                <a:lnTo>
                  <a:pt x="2419" y="1544"/>
                </a:lnTo>
                <a:lnTo>
                  <a:pt x="2386" y="1534"/>
                </a:lnTo>
                <a:lnTo>
                  <a:pt x="2352" y="1527"/>
                </a:lnTo>
                <a:lnTo>
                  <a:pt x="2318" y="1520"/>
                </a:lnTo>
                <a:lnTo>
                  <a:pt x="2283" y="1516"/>
                </a:lnTo>
                <a:lnTo>
                  <a:pt x="2247" y="1513"/>
                </a:lnTo>
                <a:lnTo>
                  <a:pt x="2211" y="1513"/>
                </a:lnTo>
                <a:lnTo>
                  <a:pt x="2175" y="1513"/>
                </a:lnTo>
                <a:lnTo>
                  <a:pt x="2140" y="1516"/>
                </a:lnTo>
                <a:lnTo>
                  <a:pt x="2105" y="1520"/>
                </a:lnTo>
                <a:lnTo>
                  <a:pt x="2070" y="1527"/>
                </a:lnTo>
                <a:lnTo>
                  <a:pt x="2036" y="1534"/>
                </a:lnTo>
                <a:lnTo>
                  <a:pt x="2003" y="1544"/>
                </a:lnTo>
                <a:lnTo>
                  <a:pt x="1971" y="1554"/>
                </a:lnTo>
                <a:lnTo>
                  <a:pt x="1939" y="1567"/>
                </a:lnTo>
                <a:lnTo>
                  <a:pt x="1908" y="1581"/>
                </a:lnTo>
                <a:lnTo>
                  <a:pt x="1877" y="1597"/>
                </a:lnTo>
                <a:lnTo>
                  <a:pt x="1848" y="1614"/>
                </a:lnTo>
                <a:lnTo>
                  <a:pt x="1820" y="1632"/>
                </a:lnTo>
                <a:lnTo>
                  <a:pt x="1792" y="1651"/>
                </a:lnTo>
                <a:lnTo>
                  <a:pt x="1766" y="1672"/>
                </a:lnTo>
                <a:lnTo>
                  <a:pt x="1741" y="1694"/>
                </a:lnTo>
                <a:lnTo>
                  <a:pt x="1716" y="1717"/>
                </a:lnTo>
                <a:lnTo>
                  <a:pt x="1693" y="1742"/>
                </a:lnTo>
                <a:lnTo>
                  <a:pt x="1671" y="1767"/>
                </a:lnTo>
                <a:lnTo>
                  <a:pt x="1650" y="1794"/>
                </a:lnTo>
                <a:lnTo>
                  <a:pt x="1631" y="1820"/>
                </a:lnTo>
                <a:lnTo>
                  <a:pt x="1613" y="1849"/>
                </a:lnTo>
                <a:lnTo>
                  <a:pt x="1596" y="1879"/>
                </a:lnTo>
                <a:lnTo>
                  <a:pt x="1580" y="1909"/>
                </a:lnTo>
                <a:lnTo>
                  <a:pt x="1566" y="1940"/>
                </a:lnTo>
                <a:lnTo>
                  <a:pt x="1554" y="1971"/>
                </a:lnTo>
                <a:lnTo>
                  <a:pt x="1543" y="2003"/>
                </a:lnTo>
                <a:lnTo>
                  <a:pt x="1533" y="2037"/>
                </a:lnTo>
                <a:lnTo>
                  <a:pt x="1526" y="2070"/>
                </a:lnTo>
                <a:lnTo>
                  <a:pt x="1520" y="2106"/>
                </a:lnTo>
                <a:lnTo>
                  <a:pt x="1515" y="2141"/>
                </a:lnTo>
                <a:lnTo>
                  <a:pt x="1512" y="2176"/>
                </a:lnTo>
                <a:lnTo>
                  <a:pt x="1511" y="2212"/>
                </a:lnTo>
                <a:lnTo>
                  <a:pt x="1512" y="2248"/>
                </a:lnTo>
                <a:lnTo>
                  <a:pt x="1515" y="2283"/>
                </a:lnTo>
                <a:lnTo>
                  <a:pt x="1520" y="2318"/>
                </a:lnTo>
                <a:lnTo>
                  <a:pt x="1526" y="2353"/>
                </a:lnTo>
                <a:lnTo>
                  <a:pt x="1533" y="2387"/>
                </a:lnTo>
                <a:lnTo>
                  <a:pt x="1543" y="2420"/>
                </a:lnTo>
                <a:lnTo>
                  <a:pt x="1554" y="2453"/>
                </a:lnTo>
                <a:lnTo>
                  <a:pt x="1566" y="2485"/>
                </a:lnTo>
                <a:lnTo>
                  <a:pt x="1580" y="2515"/>
                </a:lnTo>
                <a:lnTo>
                  <a:pt x="1596" y="2545"/>
                </a:lnTo>
                <a:lnTo>
                  <a:pt x="1613" y="2575"/>
                </a:lnTo>
                <a:lnTo>
                  <a:pt x="1631" y="2604"/>
                </a:lnTo>
                <a:lnTo>
                  <a:pt x="1650" y="2630"/>
                </a:lnTo>
                <a:lnTo>
                  <a:pt x="1671" y="2657"/>
                </a:lnTo>
                <a:lnTo>
                  <a:pt x="1693" y="2682"/>
                </a:lnTo>
                <a:lnTo>
                  <a:pt x="1716" y="2707"/>
                </a:lnTo>
                <a:lnTo>
                  <a:pt x="1741" y="2730"/>
                </a:lnTo>
                <a:lnTo>
                  <a:pt x="1766" y="2752"/>
                </a:lnTo>
                <a:lnTo>
                  <a:pt x="1792" y="2773"/>
                </a:lnTo>
                <a:lnTo>
                  <a:pt x="1820" y="2792"/>
                </a:lnTo>
                <a:lnTo>
                  <a:pt x="1848" y="2810"/>
                </a:lnTo>
                <a:lnTo>
                  <a:pt x="1877" y="2827"/>
                </a:lnTo>
                <a:lnTo>
                  <a:pt x="1908" y="2843"/>
                </a:lnTo>
                <a:lnTo>
                  <a:pt x="1939" y="2857"/>
                </a:lnTo>
                <a:lnTo>
                  <a:pt x="1971" y="2870"/>
                </a:lnTo>
                <a:lnTo>
                  <a:pt x="2003" y="2880"/>
                </a:lnTo>
                <a:lnTo>
                  <a:pt x="2036" y="2890"/>
                </a:lnTo>
                <a:lnTo>
                  <a:pt x="2070" y="2897"/>
                </a:lnTo>
                <a:lnTo>
                  <a:pt x="2105" y="2904"/>
                </a:lnTo>
                <a:lnTo>
                  <a:pt x="2140" y="2908"/>
                </a:lnTo>
                <a:lnTo>
                  <a:pt x="2175" y="2911"/>
                </a:lnTo>
                <a:lnTo>
                  <a:pt x="2211" y="2911"/>
                </a:lnTo>
                <a:lnTo>
                  <a:pt x="2247" y="2911"/>
                </a:lnTo>
                <a:lnTo>
                  <a:pt x="2283" y="2908"/>
                </a:lnTo>
                <a:lnTo>
                  <a:pt x="2318" y="2904"/>
                </a:lnTo>
                <a:lnTo>
                  <a:pt x="2352" y="2897"/>
                </a:lnTo>
                <a:lnTo>
                  <a:pt x="2386" y="2890"/>
                </a:lnTo>
                <a:lnTo>
                  <a:pt x="2419" y="2880"/>
                </a:lnTo>
                <a:lnTo>
                  <a:pt x="2452" y="2870"/>
                </a:lnTo>
                <a:lnTo>
                  <a:pt x="2484" y="2857"/>
                </a:lnTo>
                <a:lnTo>
                  <a:pt x="2515" y="2843"/>
                </a:lnTo>
                <a:lnTo>
                  <a:pt x="2544" y="2827"/>
                </a:lnTo>
                <a:lnTo>
                  <a:pt x="2574" y="2810"/>
                </a:lnTo>
                <a:lnTo>
                  <a:pt x="2602" y="2792"/>
                </a:lnTo>
                <a:lnTo>
                  <a:pt x="2630" y="2773"/>
                </a:lnTo>
                <a:lnTo>
                  <a:pt x="2656" y="2752"/>
                </a:lnTo>
                <a:lnTo>
                  <a:pt x="2682" y="2730"/>
                </a:lnTo>
                <a:lnTo>
                  <a:pt x="2706" y="2707"/>
                </a:lnTo>
                <a:lnTo>
                  <a:pt x="2728" y="2682"/>
                </a:lnTo>
                <a:lnTo>
                  <a:pt x="2751" y="2657"/>
                </a:lnTo>
                <a:lnTo>
                  <a:pt x="2772" y="2630"/>
                </a:lnTo>
                <a:lnTo>
                  <a:pt x="2791" y="2604"/>
                </a:lnTo>
                <a:lnTo>
                  <a:pt x="2809" y="2575"/>
                </a:lnTo>
                <a:lnTo>
                  <a:pt x="2826" y="2545"/>
                </a:lnTo>
                <a:lnTo>
                  <a:pt x="2841" y="2515"/>
                </a:lnTo>
                <a:lnTo>
                  <a:pt x="2856" y="2485"/>
                </a:lnTo>
                <a:lnTo>
                  <a:pt x="2868" y="2453"/>
                </a:lnTo>
                <a:lnTo>
                  <a:pt x="2880" y="2420"/>
                </a:lnTo>
                <a:lnTo>
                  <a:pt x="2888" y="2387"/>
                </a:lnTo>
                <a:lnTo>
                  <a:pt x="2897" y="2353"/>
                </a:lnTo>
                <a:lnTo>
                  <a:pt x="2903" y="2318"/>
                </a:lnTo>
                <a:lnTo>
                  <a:pt x="2907" y="2283"/>
                </a:lnTo>
                <a:lnTo>
                  <a:pt x="2909" y="2248"/>
                </a:lnTo>
                <a:lnTo>
                  <a:pt x="2910" y="2212"/>
                </a:lnTo>
                <a:lnTo>
                  <a:pt x="2909" y="2176"/>
                </a:lnTo>
                <a:lnTo>
                  <a:pt x="2907" y="2141"/>
                </a:lnTo>
                <a:lnTo>
                  <a:pt x="2903" y="2106"/>
                </a:lnTo>
                <a:lnTo>
                  <a:pt x="2897" y="2070"/>
                </a:lnTo>
                <a:lnTo>
                  <a:pt x="2888" y="2037"/>
                </a:lnTo>
                <a:lnTo>
                  <a:pt x="2880" y="2003"/>
                </a:lnTo>
                <a:lnTo>
                  <a:pt x="2868" y="1971"/>
                </a:lnTo>
                <a:lnTo>
                  <a:pt x="2856" y="1940"/>
                </a:lnTo>
                <a:lnTo>
                  <a:pt x="2841" y="1909"/>
                </a:lnTo>
                <a:lnTo>
                  <a:pt x="2826" y="1879"/>
                </a:lnTo>
                <a:lnTo>
                  <a:pt x="2809" y="1849"/>
                </a:lnTo>
                <a:lnTo>
                  <a:pt x="2791" y="1820"/>
                </a:lnTo>
                <a:lnTo>
                  <a:pt x="2772" y="1794"/>
                </a:lnTo>
                <a:lnTo>
                  <a:pt x="2751" y="1767"/>
                </a:lnTo>
                <a:lnTo>
                  <a:pt x="2728" y="1742"/>
                </a:lnTo>
                <a:lnTo>
                  <a:pt x="2706" y="1717"/>
                </a:lnTo>
                <a:close/>
                <a:moveTo>
                  <a:pt x="3187" y="1235"/>
                </a:moveTo>
                <a:lnTo>
                  <a:pt x="3187" y="1235"/>
                </a:lnTo>
                <a:lnTo>
                  <a:pt x="3164" y="1213"/>
                </a:lnTo>
                <a:lnTo>
                  <a:pt x="3139" y="1189"/>
                </a:lnTo>
                <a:lnTo>
                  <a:pt x="3115" y="1168"/>
                </a:lnTo>
                <a:lnTo>
                  <a:pt x="3089" y="1147"/>
                </a:lnTo>
                <a:lnTo>
                  <a:pt x="3064" y="1125"/>
                </a:lnTo>
                <a:lnTo>
                  <a:pt x="3037" y="1105"/>
                </a:lnTo>
                <a:lnTo>
                  <a:pt x="3011" y="1086"/>
                </a:lnTo>
                <a:lnTo>
                  <a:pt x="2983" y="1067"/>
                </a:lnTo>
                <a:lnTo>
                  <a:pt x="2955" y="1049"/>
                </a:lnTo>
                <a:lnTo>
                  <a:pt x="2927" y="1031"/>
                </a:lnTo>
                <a:lnTo>
                  <a:pt x="2899" y="1014"/>
                </a:lnTo>
                <a:lnTo>
                  <a:pt x="2869" y="998"/>
                </a:lnTo>
                <a:lnTo>
                  <a:pt x="2840" y="982"/>
                </a:lnTo>
                <a:lnTo>
                  <a:pt x="2809" y="967"/>
                </a:lnTo>
                <a:lnTo>
                  <a:pt x="2780" y="953"/>
                </a:lnTo>
                <a:lnTo>
                  <a:pt x="2749" y="939"/>
                </a:lnTo>
                <a:lnTo>
                  <a:pt x="2718" y="926"/>
                </a:lnTo>
                <a:lnTo>
                  <a:pt x="2686" y="915"/>
                </a:lnTo>
                <a:lnTo>
                  <a:pt x="2654" y="904"/>
                </a:lnTo>
                <a:lnTo>
                  <a:pt x="2622" y="893"/>
                </a:lnTo>
                <a:lnTo>
                  <a:pt x="2589" y="884"/>
                </a:lnTo>
                <a:lnTo>
                  <a:pt x="2556" y="874"/>
                </a:lnTo>
                <a:lnTo>
                  <a:pt x="2523" y="867"/>
                </a:lnTo>
                <a:lnTo>
                  <a:pt x="2489" y="859"/>
                </a:lnTo>
                <a:lnTo>
                  <a:pt x="2455" y="853"/>
                </a:lnTo>
                <a:lnTo>
                  <a:pt x="2421" y="846"/>
                </a:lnTo>
                <a:lnTo>
                  <a:pt x="2387" y="842"/>
                </a:lnTo>
                <a:lnTo>
                  <a:pt x="2352" y="838"/>
                </a:lnTo>
                <a:lnTo>
                  <a:pt x="2318" y="835"/>
                </a:lnTo>
                <a:lnTo>
                  <a:pt x="2283" y="833"/>
                </a:lnTo>
                <a:lnTo>
                  <a:pt x="2246" y="832"/>
                </a:lnTo>
                <a:lnTo>
                  <a:pt x="2211" y="831"/>
                </a:lnTo>
                <a:lnTo>
                  <a:pt x="2175" y="832"/>
                </a:lnTo>
                <a:lnTo>
                  <a:pt x="2140" y="833"/>
                </a:lnTo>
                <a:lnTo>
                  <a:pt x="2105" y="835"/>
                </a:lnTo>
                <a:lnTo>
                  <a:pt x="2070" y="838"/>
                </a:lnTo>
                <a:lnTo>
                  <a:pt x="2035" y="842"/>
                </a:lnTo>
                <a:lnTo>
                  <a:pt x="2001" y="846"/>
                </a:lnTo>
                <a:lnTo>
                  <a:pt x="1966" y="853"/>
                </a:lnTo>
                <a:lnTo>
                  <a:pt x="1932" y="859"/>
                </a:lnTo>
                <a:lnTo>
                  <a:pt x="1899" y="867"/>
                </a:lnTo>
                <a:lnTo>
                  <a:pt x="1865" y="874"/>
                </a:lnTo>
                <a:lnTo>
                  <a:pt x="1832" y="884"/>
                </a:lnTo>
                <a:lnTo>
                  <a:pt x="1800" y="893"/>
                </a:lnTo>
                <a:lnTo>
                  <a:pt x="1769" y="904"/>
                </a:lnTo>
                <a:lnTo>
                  <a:pt x="1737" y="915"/>
                </a:lnTo>
                <a:lnTo>
                  <a:pt x="1705" y="926"/>
                </a:lnTo>
                <a:lnTo>
                  <a:pt x="1674" y="939"/>
                </a:lnTo>
                <a:lnTo>
                  <a:pt x="1643" y="953"/>
                </a:lnTo>
                <a:lnTo>
                  <a:pt x="1612" y="967"/>
                </a:lnTo>
                <a:lnTo>
                  <a:pt x="1582" y="982"/>
                </a:lnTo>
                <a:lnTo>
                  <a:pt x="1552" y="998"/>
                </a:lnTo>
                <a:lnTo>
                  <a:pt x="1524" y="1014"/>
                </a:lnTo>
                <a:lnTo>
                  <a:pt x="1495" y="1031"/>
                </a:lnTo>
                <a:lnTo>
                  <a:pt x="1466" y="1049"/>
                </a:lnTo>
                <a:lnTo>
                  <a:pt x="1439" y="1067"/>
                </a:lnTo>
                <a:lnTo>
                  <a:pt x="1411" y="1086"/>
                </a:lnTo>
                <a:lnTo>
                  <a:pt x="1384" y="1105"/>
                </a:lnTo>
                <a:lnTo>
                  <a:pt x="1359" y="1125"/>
                </a:lnTo>
                <a:lnTo>
                  <a:pt x="1332" y="1147"/>
                </a:lnTo>
                <a:lnTo>
                  <a:pt x="1307" y="1168"/>
                </a:lnTo>
                <a:lnTo>
                  <a:pt x="1282" y="1189"/>
                </a:lnTo>
                <a:lnTo>
                  <a:pt x="1258" y="1213"/>
                </a:lnTo>
                <a:lnTo>
                  <a:pt x="1234" y="1235"/>
                </a:lnTo>
                <a:lnTo>
                  <a:pt x="1211" y="1259"/>
                </a:lnTo>
                <a:lnTo>
                  <a:pt x="1189" y="1283"/>
                </a:lnTo>
                <a:lnTo>
                  <a:pt x="1167" y="1308"/>
                </a:lnTo>
                <a:lnTo>
                  <a:pt x="1145" y="1334"/>
                </a:lnTo>
                <a:lnTo>
                  <a:pt x="1125" y="1359"/>
                </a:lnTo>
                <a:lnTo>
                  <a:pt x="1104" y="1386"/>
                </a:lnTo>
                <a:lnTo>
                  <a:pt x="1084" y="1413"/>
                </a:lnTo>
                <a:lnTo>
                  <a:pt x="1066" y="1439"/>
                </a:lnTo>
                <a:lnTo>
                  <a:pt x="1048" y="1468"/>
                </a:lnTo>
                <a:lnTo>
                  <a:pt x="1030" y="1496"/>
                </a:lnTo>
                <a:lnTo>
                  <a:pt x="1013" y="1524"/>
                </a:lnTo>
                <a:lnTo>
                  <a:pt x="997" y="1553"/>
                </a:lnTo>
                <a:lnTo>
                  <a:pt x="981" y="1583"/>
                </a:lnTo>
                <a:lnTo>
                  <a:pt x="966" y="1613"/>
                </a:lnTo>
                <a:lnTo>
                  <a:pt x="952" y="1644"/>
                </a:lnTo>
                <a:lnTo>
                  <a:pt x="938" y="1675"/>
                </a:lnTo>
                <a:lnTo>
                  <a:pt x="926" y="1705"/>
                </a:lnTo>
                <a:lnTo>
                  <a:pt x="914" y="1737"/>
                </a:lnTo>
                <a:lnTo>
                  <a:pt x="902" y="1769"/>
                </a:lnTo>
                <a:lnTo>
                  <a:pt x="892" y="1801"/>
                </a:lnTo>
                <a:lnTo>
                  <a:pt x="882" y="1834"/>
                </a:lnTo>
                <a:lnTo>
                  <a:pt x="874" y="1867"/>
                </a:lnTo>
                <a:lnTo>
                  <a:pt x="865" y="1900"/>
                </a:lnTo>
                <a:lnTo>
                  <a:pt x="859" y="1933"/>
                </a:lnTo>
                <a:lnTo>
                  <a:pt x="851" y="1967"/>
                </a:lnTo>
                <a:lnTo>
                  <a:pt x="846" y="2001"/>
                </a:lnTo>
                <a:lnTo>
                  <a:pt x="842" y="2036"/>
                </a:lnTo>
                <a:lnTo>
                  <a:pt x="837" y="2070"/>
                </a:lnTo>
                <a:lnTo>
                  <a:pt x="834" y="2106"/>
                </a:lnTo>
                <a:lnTo>
                  <a:pt x="832" y="2141"/>
                </a:lnTo>
                <a:lnTo>
                  <a:pt x="831" y="2176"/>
                </a:lnTo>
                <a:lnTo>
                  <a:pt x="830" y="2212"/>
                </a:lnTo>
                <a:lnTo>
                  <a:pt x="831" y="2247"/>
                </a:lnTo>
                <a:lnTo>
                  <a:pt x="832" y="2283"/>
                </a:lnTo>
                <a:lnTo>
                  <a:pt x="834" y="2318"/>
                </a:lnTo>
                <a:lnTo>
                  <a:pt x="837" y="2354"/>
                </a:lnTo>
                <a:lnTo>
                  <a:pt x="842" y="2388"/>
                </a:lnTo>
                <a:lnTo>
                  <a:pt x="846" y="2423"/>
                </a:lnTo>
                <a:lnTo>
                  <a:pt x="851" y="2457"/>
                </a:lnTo>
                <a:lnTo>
                  <a:pt x="859" y="2491"/>
                </a:lnTo>
                <a:lnTo>
                  <a:pt x="865" y="2524"/>
                </a:lnTo>
                <a:lnTo>
                  <a:pt x="874" y="2557"/>
                </a:lnTo>
                <a:lnTo>
                  <a:pt x="882" y="2590"/>
                </a:lnTo>
                <a:lnTo>
                  <a:pt x="892" y="2623"/>
                </a:lnTo>
                <a:lnTo>
                  <a:pt x="902" y="2655"/>
                </a:lnTo>
                <a:lnTo>
                  <a:pt x="914" y="2687"/>
                </a:lnTo>
                <a:lnTo>
                  <a:pt x="926" y="2719"/>
                </a:lnTo>
                <a:lnTo>
                  <a:pt x="938" y="2750"/>
                </a:lnTo>
                <a:lnTo>
                  <a:pt x="952" y="2780"/>
                </a:lnTo>
                <a:lnTo>
                  <a:pt x="966" y="2811"/>
                </a:lnTo>
                <a:lnTo>
                  <a:pt x="981" y="2841"/>
                </a:lnTo>
                <a:lnTo>
                  <a:pt x="997" y="2871"/>
                </a:lnTo>
                <a:lnTo>
                  <a:pt x="1013" y="2900"/>
                </a:lnTo>
                <a:lnTo>
                  <a:pt x="1030" y="2928"/>
                </a:lnTo>
                <a:lnTo>
                  <a:pt x="1048" y="2956"/>
                </a:lnTo>
                <a:lnTo>
                  <a:pt x="1066" y="2985"/>
                </a:lnTo>
                <a:lnTo>
                  <a:pt x="1084" y="3011"/>
                </a:lnTo>
                <a:lnTo>
                  <a:pt x="1104" y="3038"/>
                </a:lnTo>
                <a:lnTo>
                  <a:pt x="1125" y="3065"/>
                </a:lnTo>
                <a:lnTo>
                  <a:pt x="1145" y="3090"/>
                </a:lnTo>
                <a:lnTo>
                  <a:pt x="1167" y="3116"/>
                </a:lnTo>
                <a:lnTo>
                  <a:pt x="1189" y="3141"/>
                </a:lnTo>
                <a:lnTo>
                  <a:pt x="1211" y="3165"/>
                </a:lnTo>
                <a:lnTo>
                  <a:pt x="1234" y="3189"/>
                </a:lnTo>
                <a:lnTo>
                  <a:pt x="1258" y="3211"/>
                </a:lnTo>
                <a:lnTo>
                  <a:pt x="1282" y="3235"/>
                </a:lnTo>
                <a:lnTo>
                  <a:pt x="1307" y="3256"/>
                </a:lnTo>
                <a:lnTo>
                  <a:pt x="1332" y="3277"/>
                </a:lnTo>
                <a:lnTo>
                  <a:pt x="1359" y="3299"/>
                </a:lnTo>
                <a:lnTo>
                  <a:pt x="1384" y="3319"/>
                </a:lnTo>
                <a:lnTo>
                  <a:pt x="1411" y="3338"/>
                </a:lnTo>
                <a:lnTo>
                  <a:pt x="1439" y="3357"/>
                </a:lnTo>
                <a:lnTo>
                  <a:pt x="1466" y="3375"/>
                </a:lnTo>
                <a:lnTo>
                  <a:pt x="1495" y="3393"/>
                </a:lnTo>
                <a:lnTo>
                  <a:pt x="1524" y="3410"/>
                </a:lnTo>
                <a:lnTo>
                  <a:pt x="1552" y="3426"/>
                </a:lnTo>
                <a:lnTo>
                  <a:pt x="1582" y="3442"/>
                </a:lnTo>
                <a:lnTo>
                  <a:pt x="1612" y="3457"/>
                </a:lnTo>
                <a:lnTo>
                  <a:pt x="1643" y="3471"/>
                </a:lnTo>
                <a:lnTo>
                  <a:pt x="1674" y="3485"/>
                </a:lnTo>
                <a:lnTo>
                  <a:pt x="1705" y="3498"/>
                </a:lnTo>
                <a:lnTo>
                  <a:pt x="1737" y="3509"/>
                </a:lnTo>
                <a:lnTo>
                  <a:pt x="1769" y="3520"/>
                </a:lnTo>
                <a:lnTo>
                  <a:pt x="1800" y="3531"/>
                </a:lnTo>
                <a:lnTo>
                  <a:pt x="1832" y="3540"/>
                </a:lnTo>
                <a:lnTo>
                  <a:pt x="1865" y="3550"/>
                </a:lnTo>
                <a:lnTo>
                  <a:pt x="1899" y="3557"/>
                </a:lnTo>
                <a:lnTo>
                  <a:pt x="1932" y="3565"/>
                </a:lnTo>
                <a:lnTo>
                  <a:pt x="1966" y="3571"/>
                </a:lnTo>
                <a:lnTo>
                  <a:pt x="2001" y="3578"/>
                </a:lnTo>
                <a:lnTo>
                  <a:pt x="2035" y="3582"/>
                </a:lnTo>
                <a:lnTo>
                  <a:pt x="2070" y="3586"/>
                </a:lnTo>
                <a:lnTo>
                  <a:pt x="2105" y="3589"/>
                </a:lnTo>
                <a:lnTo>
                  <a:pt x="2140" y="3591"/>
                </a:lnTo>
                <a:lnTo>
                  <a:pt x="2175" y="3592"/>
                </a:lnTo>
                <a:lnTo>
                  <a:pt x="2211" y="3594"/>
                </a:lnTo>
                <a:lnTo>
                  <a:pt x="2246" y="3592"/>
                </a:lnTo>
                <a:lnTo>
                  <a:pt x="2283" y="3591"/>
                </a:lnTo>
                <a:lnTo>
                  <a:pt x="2318" y="3589"/>
                </a:lnTo>
                <a:lnTo>
                  <a:pt x="2352" y="3586"/>
                </a:lnTo>
                <a:lnTo>
                  <a:pt x="2387" y="3582"/>
                </a:lnTo>
                <a:lnTo>
                  <a:pt x="2421" y="3578"/>
                </a:lnTo>
                <a:lnTo>
                  <a:pt x="2455" y="3571"/>
                </a:lnTo>
                <a:lnTo>
                  <a:pt x="2489" y="3565"/>
                </a:lnTo>
                <a:lnTo>
                  <a:pt x="2523" y="3557"/>
                </a:lnTo>
                <a:lnTo>
                  <a:pt x="2556" y="3550"/>
                </a:lnTo>
                <a:lnTo>
                  <a:pt x="2589" y="3540"/>
                </a:lnTo>
                <a:lnTo>
                  <a:pt x="2622" y="3531"/>
                </a:lnTo>
                <a:lnTo>
                  <a:pt x="2654" y="3520"/>
                </a:lnTo>
                <a:lnTo>
                  <a:pt x="2686" y="3509"/>
                </a:lnTo>
                <a:lnTo>
                  <a:pt x="2718" y="3498"/>
                </a:lnTo>
                <a:lnTo>
                  <a:pt x="2749" y="3485"/>
                </a:lnTo>
                <a:lnTo>
                  <a:pt x="2780" y="3471"/>
                </a:lnTo>
                <a:lnTo>
                  <a:pt x="2809" y="3457"/>
                </a:lnTo>
                <a:lnTo>
                  <a:pt x="2840" y="3442"/>
                </a:lnTo>
                <a:lnTo>
                  <a:pt x="2869" y="3426"/>
                </a:lnTo>
                <a:lnTo>
                  <a:pt x="2899" y="3410"/>
                </a:lnTo>
                <a:lnTo>
                  <a:pt x="2927" y="3393"/>
                </a:lnTo>
                <a:lnTo>
                  <a:pt x="2955" y="3375"/>
                </a:lnTo>
                <a:lnTo>
                  <a:pt x="2983" y="3357"/>
                </a:lnTo>
                <a:lnTo>
                  <a:pt x="3011" y="3338"/>
                </a:lnTo>
                <a:lnTo>
                  <a:pt x="3037" y="3319"/>
                </a:lnTo>
                <a:lnTo>
                  <a:pt x="3064" y="3299"/>
                </a:lnTo>
                <a:lnTo>
                  <a:pt x="3089" y="3277"/>
                </a:lnTo>
                <a:lnTo>
                  <a:pt x="3115" y="3256"/>
                </a:lnTo>
                <a:lnTo>
                  <a:pt x="3139" y="3235"/>
                </a:lnTo>
                <a:lnTo>
                  <a:pt x="3164" y="3211"/>
                </a:lnTo>
                <a:lnTo>
                  <a:pt x="3187" y="3189"/>
                </a:lnTo>
                <a:lnTo>
                  <a:pt x="3211" y="3165"/>
                </a:lnTo>
                <a:lnTo>
                  <a:pt x="3233" y="3141"/>
                </a:lnTo>
                <a:lnTo>
                  <a:pt x="3255" y="3116"/>
                </a:lnTo>
                <a:lnTo>
                  <a:pt x="3277" y="3090"/>
                </a:lnTo>
                <a:lnTo>
                  <a:pt x="3298" y="3065"/>
                </a:lnTo>
                <a:lnTo>
                  <a:pt x="3318" y="3038"/>
                </a:lnTo>
                <a:lnTo>
                  <a:pt x="3337" y="3011"/>
                </a:lnTo>
                <a:lnTo>
                  <a:pt x="3356" y="2985"/>
                </a:lnTo>
                <a:lnTo>
                  <a:pt x="3374" y="2956"/>
                </a:lnTo>
                <a:lnTo>
                  <a:pt x="3393" y="2928"/>
                </a:lnTo>
                <a:lnTo>
                  <a:pt x="3409" y="2900"/>
                </a:lnTo>
                <a:lnTo>
                  <a:pt x="3426" y="2871"/>
                </a:lnTo>
                <a:lnTo>
                  <a:pt x="3440" y="2841"/>
                </a:lnTo>
                <a:lnTo>
                  <a:pt x="3455" y="2811"/>
                </a:lnTo>
                <a:lnTo>
                  <a:pt x="3470" y="2780"/>
                </a:lnTo>
                <a:lnTo>
                  <a:pt x="3483" y="2750"/>
                </a:lnTo>
                <a:lnTo>
                  <a:pt x="3496" y="2719"/>
                </a:lnTo>
                <a:lnTo>
                  <a:pt x="3509" y="2687"/>
                </a:lnTo>
                <a:lnTo>
                  <a:pt x="3519" y="2655"/>
                </a:lnTo>
                <a:lnTo>
                  <a:pt x="3530" y="2623"/>
                </a:lnTo>
                <a:lnTo>
                  <a:pt x="3539" y="2590"/>
                </a:lnTo>
                <a:lnTo>
                  <a:pt x="3549" y="2557"/>
                </a:lnTo>
                <a:lnTo>
                  <a:pt x="3556" y="2524"/>
                </a:lnTo>
                <a:lnTo>
                  <a:pt x="3564" y="2491"/>
                </a:lnTo>
                <a:lnTo>
                  <a:pt x="3570" y="2457"/>
                </a:lnTo>
                <a:lnTo>
                  <a:pt x="3576" y="2423"/>
                </a:lnTo>
                <a:lnTo>
                  <a:pt x="3581" y="2388"/>
                </a:lnTo>
                <a:lnTo>
                  <a:pt x="3585" y="2354"/>
                </a:lnTo>
                <a:lnTo>
                  <a:pt x="3588" y="2318"/>
                </a:lnTo>
                <a:lnTo>
                  <a:pt x="3591" y="2283"/>
                </a:lnTo>
                <a:lnTo>
                  <a:pt x="3592" y="2247"/>
                </a:lnTo>
                <a:lnTo>
                  <a:pt x="3592" y="2212"/>
                </a:lnTo>
                <a:lnTo>
                  <a:pt x="3592" y="2176"/>
                </a:lnTo>
                <a:lnTo>
                  <a:pt x="3591" y="2141"/>
                </a:lnTo>
                <a:lnTo>
                  <a:pt x="3588" y="2106"/>
                </a:lnTo>
                <a:lnTo>
                  <a:pt x="3585" y="2070"/>
                </a:lnTo>
                <a:lnTo>
                  <a:pt x="3581" y="2036"/>
                </a:lnTo>
                <a:lnTo>
                  <a:pt x="3576" y="2001"/>
                </a:lnTo>
                <a:lnTo>
                  <a:pt x="3570" y="1967"/>
                </a:lnTo>
                <a:lnTo>
                  <a:pt x="3564" y="1933"/>
                </a:lnTo>
                <a:lnTo>
                  <a:pt x="3556" y="1900"/>
                </a:lnTo>
                <a:lnTo>
                  <a:pt x="3549" y="1867"/>
                </a:lnTo>
                <a:lnTo>
                  <a:pt x="3539" y="1834"/>
                </a:lnTo>
                <a:lnTo>
                  <a:pt x="3530" y="1801"/>
                </a:lnTo>
                <a:lnTo>
                  <a:pt x="3519" y="1769"/>
                </a:lnTo>
                <a:lnTo>
                  <a:pt x="3509" y="1737"/>
                </a:lnTo>
                <a:lnTo>
                  <a:pt x="3496" y="1705"/>
                </a:lnTo>
                <a:lnTo>
                  <a:pt x="3483" y="1675"/>
                </a:lnTo>
                <a:lnTo>
                  <a:pt x="3470" y="1644"/>
                </a:lnTo>
                <a:lnTo>
                  <a:pt x="3455" y="1613"/>
                </a:lnTo>
                <a:lnTo>
                  <a:pt x="3440" y="1583"/>
                </a:lnTo>
                <a:lnTo>
                  <a:pt x="3426" y="1553"/>
                </a:lnTo>
                <a:lnTo>
                  <a:pt x="3409" y="1524"/>
                </a:lnTo>
                <a:lnTo>
                  <a:pt x="3393" y="1496"/>
                </a:lnTo>
                <a:lnTo>
                  <a:pt x="3374" y="1468"/>
                </a:lnTo>
                <a:lnTo>
                  <a:pt x="3356" y="1439"/>
                </a:lnTo>
                <a:lnTo>
                  <a:pt x="3337" y="1413"/>
                </a:lnTo>
                <a:lnTo>
                  <a:pt x="3318" y="1386"/>
                </a:lnTo>
                <a:lnTo>
                  <a:pt x="3298" y="1359"/>
                </a:lnTo>
                <a:lnTo>
                  <a:pt x="3277" y="1334"/>
                </a:lnTo>
                <a:lnTo>
                  <a:pt x="3255" y="1308"/>
                </a:lnTo>
                <a:lnTo>
                  <a:pt x="3233" y="1283"/>
                </a:lnTo>
                <a:lnTo>
                  <a:pt x="3211" y="1259"/>
                </a:lnTo>
                <a:lnTo>
                  <a:pt x="3187" y="1235"/>
                </a:lnTo>
                <a:close/>
              </a:path>
            </a:pathLst>
          </a:custGeom>
          <a:solidFill>
            <a:schemeClr val="bg1"/>
          </a:solidFill>
          <a:ln>
            <a:noFill/>
          </a:ln>
        </p:spPr>
        <p:txBody>
          <a:bodyPr lIns="68582" tIns="34292" rIns="68582" bIns="34292"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Tree>
    <p:extLst>
      <p:ext uri="{BB962C8B-B14F-4D97-AF65-F5344CB8AC3E}">
        <p14:creationId xmlns:p14="http://schemas.microsoft.com/office/powerpoint/2010/main" val="1059479371"/>
      </p:ext>
    </p:extLst>
  </p:cSld>
  <p:clrMapOvr>
    <a:masterClrMapping/>
  </p:clrMapOvr>
  <mc:AlternateContent xmlns:mc="http://schemas.openxmlformats.org/markup-compatibility/2006" xmlns:p14="http://schemas.microsoft.com/office/powerpoint/2010/main">
    <mc:Choice Requires="p14">
      <p:transition spd="slow" p14:dur="1500" advClick="0" advTm="2678">
        <p:random/>
      </p:transition>
    </mc:Choice>
    <mc:Fallback xmlns="">
      <p:transition spd="slow" advClick="0" advTm="2678">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239797" y="1418936"/>
            <a:ext cx="3861389" cy="2972634"/>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p>
        </p:txBody>
      </p:sp>
      <p:grpSp>
        <p:nvGrpSpPr>
          <p:cNvPr id="2" name="组合 4"/>
          <p:cNvGrpSpPr/>
          <p:nvPr/>
        </p:nvGrpSpPr>
        <p:grpSpPr>
          <a:xfrm>
            <a:off x="1590515" y="1437605"/>
            <a:ext cx="2046175" cy="1134939"/>
            <a:chOff x="2399137" y="1456900"/>
            <a:chExt cx="2727760" cy="1512989"/>
          </a:xfrm>
        </p:grpSpPr>
        <p:sp>
          <p:nvSpPr>
            <p:cNvPr id="27" name="文本框 9"/>
            <p:cNvSpPr txBox="1"/>
            <p:nvPr/>
          </p:nvSpPr>
          <p:spPr>
            <a:xfrm>
              <a:off x="2399137" y="1456900"/>
              <a:ext cx="2006237" cy="707886"/>
            </a:xfrm>
            <a:prstGeom prst="rect">
              <a:avLst/>
            </a:prstGeom>
            <a:noFill/>
          </p:spPr>
          <p:txBody>
            <a:bodyPr wrap="none" lIns="0" tIns="0" rIns="0" bIns="0" anchor="ctr" anchorCtr="0">
              <a:normAutofit/>
            </a:bodyPr>
            <a:lstStyle/>
            <a:p>
              <a:r>
                <a:rPr lang="zh-CN" altLang="en-US" sz="2400" b="1">
                  <a:solidFill>
                    <a:schemeClr val="bg1">
                      <a:lumMod val="50000"/>
                    </a:schemeClr>
                  </a:solidFill>
                  <a:latin typeface="微软雅黑" pitchFamily="34" charset="-122"/>
                  <a:ea typeface="微软雅黑" pitchFamily="34" charset="-122"/>
                </a:rPr>
                <a:t>Title text presets</a:t>
              </a:r>
            </a:p>
          </p:txBody>
        </p:sp>
        <p:sp>
          <p:nvSpPr>
            <p:cNvPr id="28" name="文本框 12"/>
            <p:cNvSpPr txBox="1">
              <a:spLocks/>
            </p:cNvSpPr>
            <p:nvPr/>
          </p:nvSpPr>
          <p:spPr bwMode="auto">
            <a:xfrm>
              <a:off x="2399137" y="2157360"/>
              <a:ext cx="2727760" cy="812529"/>
            </a:xfrm>
            <a:prstGeom prst="rect">
              <a:avLst/>
            </a:prstGeom>
            <a:noFill/>
            <a:ln w="9525">
              <a:noFill/>
              <a:miter lim="800000"/>
              <a:headEnd/>
              <a:tailEnd/>
            </a:ln>
          </p:spPr>
          <p:txBody>
            <a:bodyPr wrap="square" lIns="0" tIns="0" rIns="0" bIns="0" anchor="ctr" anchorCtr="0">
              <a:normAutofit fontScale="70000" lnSpcReduction="20000"/>
              <a:scene3d>
                <a:camera prst="orthographicFront"/>
                <a:lightRig rig="threePt" dir="t"/>
              </a:scene3d>
              <a:sp3d>
                <a:bevelT w="0" h="0"/>
              </a:sp3d>
            </a:bodyPr>
            <a:lstStyle/>
            <a:p>
              <a:pPr algn="l">
                <a:lnSpc>
                  <a:spcPct val="120000"/>
                </a:lnSpc>
                <a:defRPr/>
              </a:pPr>
              <a:r>
                <a:rPr lang="zh-CN" altLang="en-US" sz="1100" dirty="0">
                  <a:solidFill>
                    <a:schemeClr val="bg1">
                      <a:lumMod val="50000"/>
                    </a:schemeClr>
                  </a:solidFill>
                  <a:latin typeface="微软雅黑" pitchFamily="34" charset="-122"/>
                  <a:ea typeface="微软雅黑" pitchFamily="34" charset="-122"/>
                </a:rPr>
                <a:t>This section is displayed as a text layout place (theme font is recommended)</a:t>
              </a:r>
              <a:br>
                <a:rPr lang="zh-CN" altLang="en-US" sz="1100" dirty="0">
                  <a:solidFill>
                    <a:schemeClr val="bg1">
                      <a:lumMod val="50000"/>
                    </a:schemeClr>
                  </a:solidFill>
                  <a:latin typeface="微软雅黑" pitchFamily="34" charset="-122"/>
                  <a:ea typeface="微软雅黑" pitchFamily="34" charset="-122"/>
                </a:rPr>
              </a:br>
              <a:r>
                <a:rPr lang="zh-CN" altLang="en-US" sz="1100" dirty="0">
                  <a:solidFill>
                    <a:schemeClr val="bg1">
                      <a:lumMod val="50000"/>
                    </a:schemeClr>
                  </a:solidFill>
                  <a:latin typeface="微软雅黑" pitchFamily="34" charset="-122"/>
                  <a:ea typeface="微软雅黑" pitchFamily="34" charset="-122"/>
                </a:rPr>
                <a:t>If you want to change it, adjust under the (Formatting shape) menu (text options)</a:t>
              </a:r>
            </a:p>
          </p:txBody>
        </p:sp>
      </p:grpSp>
      <p:grpSp>
        <p:nvGrpSpPr>
          <p:cNvPr id="3" name="组合 5"/>
          <p:cNvGrpSpPr/>
          <p:nvPr/>
        </p:nvGrpSpPr>
        <p:grpSpPr>
          <a:xfrm>
            <a:off x="1590516" y="2752571"/>
            <a:ext cx="1960091" cy="493761"/>
            <a:chOff x="1487488" y="2204864"/>
            <a:chExt cx="2613001" cy="658233"/>
          </a:xfrm>
        </p:grpSpPr>
        <p:sp>
          <p:nvSpPr>
            <p:cNvPr id="21" name="圆角矩形 15"/>
            <p:cNvSpPr/>
            <p:nvPr/>
          </p:nvSpPr>
          <p:spPr>
            <a:xfrm>
              <a:off x="1487488" y="2312730"/>
              <a:ext cx="2613001" cy="442502"/>
            </a:xfrm>
            <a:prstGeom prst="roundRect">
              <a:avLst>
                <a:gd name="adj" fmla="val 21525"/>
              </a:avLst>
            </a:prstGeom>
            <a:solidFill>
              <a:schemeClr val="accent4">
                <a:lumMod val="100000"/>
              </a:schemeClr>
            </a:solidFill>
            <a:ln w="12700" cap="flat">
              <a:noFill/>
              <a:miter lim="400000"/>
            </a:ln>
            <a:effectLst/>
          </p:spPr>
          <p:txBody>
            <a:bodyPr anchor="ctr"/>
            <a:lstStyle/>
            <a:p>
              <a:pPr algn="ctr"/>
              <a:endParaRPr/>
            </a:p>
          </p:txBody>
        </p:sp>
        <p:sp>
          <p:nvSpPr>
            <p:cNvPr id="22" name="任意多边形 19"/>
            <p:cNvSpPr/>
            <p:nvPr/>
          </p:nvSpPr>
          <p:spPr>
            <a:xfrm>
              <a:off x="1769354" y="2204864"/>
              <a:ext cx="658232" cy="65823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anchor="ctr"/>
            <a:lstStyle/>
            <a:p>
              <a:pPr algn="ctr"/>
              <a:endParaRPr/>
            </a:p>
          </p:txBody>
        </p:sp>
        <p:sp>
          <p:nvSpPr>
            <p:cNvPr id="23" name="矩形 22"/>
            <p:cNvSpPr/>
            <p:nvPr/>
          </p:nvSpPr>
          <p:spPr>
            <a:xfrm>
              <a:off x="2474831" y="2404750"/>
              <a:ext cx="1499260" cy="234875"/>
            </a:xfrm>
            <a:prstGeom prst="rect">
              <a:avLst/>
            </a:prstGeom>
            <a:noFill/>
            <a:ln w="12700" cap="flat">
              <a:noFill/>
              <a:miter lim="400000"/>
            </a:ln>
            <a:effectLst/>
            <a:extLst>
              <a:ext uri="{C572A759-6A51-4108-AA02-DFA0A04FC94B}">
                <ma14:wrappingTextBoxFlag xmlns:ma14="http://schemas.microsoft.com/office/mac/drawingml/2011/main" xmlns:mc="http://schemas.openxmlformats.org/markup-compatibility/2006" xmlns:p14="http://schemas.microsoft.com/office/powerpoint/2010/main" xmlns:a14="http://schemas.microsoft.com/office/drawing/2010/main" xmlns:lc="http://schemas.openxmlformats.org/drawingml/2006/lockedCanvas" xmlns="" val="1"/>
              </a:ext>
            </a:extLst>
          </p:spPr>
          <p:txBody>
            <a:bodyPr wrap="none" lIns="0" tIns="0" rIns="0" bIns="0" anchor="ctr">
              <a:normAutofit lnSpcReduction="10000"/>
            </a:bodyPr>
            <a:lstStyle/>
            <a:p>
              <a:pPr lvl="0">
                <a:defRPr sz="1800">
                  <a:solidFill>
                    <a:srgbClr val="000000"/>
                  </a:solidFill>
                </a:defRPr>
              </a:pPr>
              <a:r>
                <a:rPr lang="zh-CN" altLang="en-US" sz="1200" dirty="0">
                  <a:solidFill>
                    <a:schemeClr val="bg1"/>
                  </a:solidFill>
                </a:rPr>
                <a:t>Title text</a:t>
              </a:r>
            </a:p>
          </p:txBody>
        </p:sp>
        <p:grpSp>
          <p:nvGrpSpPr>
            <p:cNvPr id="5" name="组合 23"/>
            <p:cNvGrpSpPr/>
            <p:nvPr/>
          </p:nvGrpSpPr>
          <p:grpSpPr>
            <a:xfrm>
              <a:off x="1877220" y="2312730"/>
              <a:ext cx="442502" cy="442502"/>
              <a:chOff x="0" y="0"/>
              <a:chExt cx="885002" cy="885002"/>
            </a:xfrm>
          </p:grpSpPr>
          <p:sp>
            <p:nvSpPr>
              <p:cNvPr id="25" name="任意多边形 23"/>
              <p:cNvSpPr/>
              <p:nvPr/>
            </p:nvSpPr>
            <p:spPr>
              <a:xfrm>
                <a:off x="0" y="0"/>
                <a:ext cx="885002" cy="8850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63500" cap="flat">
                <a:solidFill>
                  <a:schemeClr val="accent4"/>
                </a:solidFill>
                <a:prstDash val="solid"/>
                <a:miter lim="400000"/>
              </a:ln>
              <a:effectLst/>
            </p:spPr>
            <p:txBody>
              <a:bodyPr anchor="ctr"/>
              <a:lstStyle/>
              <a:p>
                <a:pPr algn="ctr"/>
                <a:endParaRPr/>
              </a:p>
            </p:txBody>
          </p:sp>
          <p:sp>
            <p:nvSpPr>
              <p:cNvPr id="26" name="任意多边形 24"/>
              <p:cNvSpPr/>
              <p:nvPr/>
            </p:nvSpPr>
            <p:spPr>
              <a:xfrm>
                <a:off x="204600" y="195529"/>
                <a:ext cx="475801" cy="401439"/>
              </a:xfrm>
              <a:custGeom>
                <a:avLst/>
                <a:gdLst/>
                <a:ahLst/>
                <a:cxnLst>
                  <a:cxn ang="0">
                    <a:pos x="wd2" y="hd2"/>
                  </a:cxn>
                  <a:cxn ang="5400000">
                    <a:pos x="wd2" y="hd2"/>
                  </a:cxn>
                  <a:cxn ang="10800000">
                    <a:pos x="wd2" y="hd2"/>
                  </a:cxn>
                  <a:cxn ang="16200000">
                    <a:pos x="wd2" y="hd2"/>
                  </a:cxn>
                </a:cxnLst>
                <a:rect l="0" t="0" r="r" b="b"/>
                <a:pathLst>
                  <a:path w="21600" h="21600" extrusionOk="0">
                    <a:moveTo>
                      <a:pt x="7427" y="0"/>
                    </a:moveTo>
                    <a:cubicBezTo>
                      <a:pt x="6595" y="0"/>
                      <a:pt x="5854" y="590"/>
                      <a:pt x="5543" y="1508"/>
                    </a:cubicBezTo>
                    <a:lnTo>
                      <a:pt x="4621" y="4258"/>
                    </a:lnTo>
                    <a:lnTo>
                      <a:pt x="1689" y="4833"/>
                    </a:lnTo>
                    <a:cubicBezTo>
                      <a:pt x="708" y="5026"/>
                      <a:pt x="0" y="6024"/>
                      <a:pt x="0" y="7204"/>
                    </a:cubicBezTo>
                    <a:lnTo>
                      <a:pt x="0" y="19206"/>
                    </a:lnTo>
                    <a:cubicBezTo>
                      <a:pt x="0" y="20530"/>
                      <a:pt x="912" y="21600"/>
                      <a:pt x="2029" y="21600"/>
                    </a:cubicBezTo>
                    <a:lnTo>
                      <a:pt x="19571" y="21600"/>
                    </a:lnTo>
                    <a:cubicBezTo>
                      <a:pt x="20687" y="21600"/>
                      <a:pt x="21600" y="20530"/>
                      <a:pt x="21600" y="19206"/>
                    </a:cubicBezTo>
                    <a:lnTo>
                      <a:pt x="21600" y="7204"/>
                    </a:lnTo>
                    <a:cubicBezTo>
                      <a:pt x="21600" y="6024"/>
                      <a:pt x="20892" y="5026"/>
                      <a:pt x="19911" y="4833"/>
                    </a:cubicBezTo>
                    <a:lnTo>
                      <a:pt x="16979" y="4258"/>
                    </a:lnTo>
                    <a:lnTo>
                      <a:pt x="16057" y="1508"/>
                    </a:lnTo>
                    <a:cubicBezTo>
                      <a:pt x="15747" y="591"/>
                      <a:pt x="15005" y="0"/>
                      <a:pt x="14173" y="0"/>
                    </a:cubicBezTo>
                    <a:lnTo>
                      <a:pt x="7427" y="0"/>
                    </a:lnTo>
                    <a:close/>
                    <a:moveTo>
                      <a:pt x="7320" y="1841"/>
                    </a:moveTo>
                    <a:lnTo>
                      <a:pt x="14067" y="1841"/>
                    </a:lnTo>
                    <a:cubicBezTo>
                      <a:pt x="14342" y="1841"/>
                      <a:pt x="14595" y="2044"/>
                      <a:pt x="14698" y="2348"/>
                    </a:cubicBezTo>
                    <a:lnTo>
                      <a:pt x="15901" y="5926"/>
                    </a:lnTo>
                    <a:lnTo>
                      <a:pt x="19581" y="6651"/>
                    </a:lnTo>
                    <a:cubicBezTo>
                      <a:pt x="19906" y="6715"/>
                      <a:pt x="20144" y="7054"/>
                      <a:pt x="20144" y="7445"/>
                    </a:cubicBezTo>
                    <a:cubicBezTo>
                      <a:pt x="20144" y="7445"/>
                      <a:pt x="20144" y="19448"/>
                      <a:pt x="20144" y="19448"/>
                    </a:cubicBezTo>
                    <a:cubicBezTo>
                      <a:pt x="20144" y="19890"/>
                      <a:pt x="19837" y="20242"/>
                      <a:pt x="19464" y="20242"/>
                    </a:cubicBezTo>
                    <a:lnTo>
                      <a:pt x="1922" y="20242"/>
                    </a:lnTo>
                    <a:cubicBezTo>
                      <a:pt x="1549" y="20242"/>
                      <a:pt x="1243" y="19890"/>
                      <a:pt x="1243" y="19448"/>
                    </a:cubicBezTo>
                    <a:lnTo>
                      <a:pt x="1243" y="7445"/>
                    </a:lnTo>
                    <a:cubicBezTo>
                      <a:pt x="1243" y="7054"/>
                      <a:pt x="1480" y="6715"/>
                      <a:pt x="1806" y="6651"/>
                    </a:cubicBezTo>
                    <a:lnTo>
                      <a:pt x="5485" y="5926"/>
                    </a:lnTo>
                    <a:lnTo>
                      <a:pt x="6689" y="2348"/>
                    </a:lnTo>
                    <a:cubicBezTo>
                      <a:pt x="6792" y="2044"/>
                      <a:pt x="7043" y="1841"/>
                      <a:pt x="7320" y="1841"/>
                    </a:cubicBezTo>
                    <a:close/>
                    <a:moveTo>
                      <a:pt x="10679" y="5892"/>
                    </a:moveTo>
                    <a:cubicBezTo>
                      <a:pt x="7695" y="5892"/>
                      <a:pt x="5281" y="8755"/>
                      <a:pt x="5281" y="12290"/>
                    </a:cubicBezTo>
                    <a:cubicBezTo>
                      <a:pt x="5281" y="15826"/>
                      <a:pt x="7695" y="18689"/>
                      <a:pt x="10679" y="18689"/>
                    </a:cubicBezTo>
                    <a:cubicBezTo>
                      <a:pt x="13661" y="18689"/>
                      <a:pt x="16076" y="15826"/>
                      <a:pt x="16076" y="12290"/>
                    </a:cubicBezTo>
                    <a:cubicBezTo>
                      <a:pt x="16076" y="8755"/>
                      <a:pt x="13661" y="5892"/>
                      <a:pt x="10679" y="5892"/>
                    </a:cubicBezTo>
                    <a:close/>
                    <a:moveTo>
                      <a:pt x="10261" y="7376"/>
                    </a:moveTo>
                    <a:cubicBezTo>
                      <a:pt x="11295" y="7282"/>
                      <a:pt x="12363" y="7653"/>
                      <a:pt x="13212" y="8516"/>
                    </a:cubicBezTo>
                    <a:cubicBezTo>
                      <a:pt x="14911" y="10240"/>
                      <a:pt x="15105" y="13280"/>
                      <a:pt x="13649" y="15294"/>
                    </a:cubicBezTo>
                    <a:cubicBezTo>
                      <a:pt x="12194" y="17308"/>
                      <a:pt x="9639" y="17537"/>
                      <a:pt x="7941" y="15812"/>
                    </a:cubicBezTo>
                    <a:cubicBezTo>
                      <a:pt x="6242" y="14086"/>
                      <a:pt x="6039" y="11058"/>
                      <a:pt x="7494" y="9045"/>
                    </a:cubicBezTo>
                    <a:cubicBezTo>
                      <a:pt x="8222" y="8038"/>
                      <a:pt x="9228" y="7470"/>
                      <a:pt x="10261" y="7376"/>
                    </a:cubicBezTo>
                    <a:close/>
                    <a:moveTo>
                      <a:pt x="10776" y="8838"/>
                    </a:moveTo>
                    <a:cubicBezTo>
                      <a:pt x="9285" y="8838"/>
                      <a:pt x="8077" y="10270"/>
                      <a:pt x="8077" y="12037"/>
                    </a:cubicBezTo>
                    <a:cubicBezTo>
                      <a:pt x="8077" y="12258"/>
                      <a:pt x="8229" y="12440"/>
                      <a:pt x="8417" y="12440"/>
                    </a:cubicBezTo>
                    <a:cubicBezTo>
                      <a:pt x="8603" y="12440"/>
                      <a:pt x="8756" y="12258"/>
                      <a:pt x="8756" y="12037"/>
                    </a:cubicBezTo>
                    <a:cubicBezTo>
                      <a:pt x="8756" y="10711"/>
                      <a:pt x="9657" y="9643"/>
                      <a:pt x="10776" y="9643"/>
                    </a:cubicBezTo>
                    <a:cubicBezTo>
                      <a:pt x="10962" y="9643"/>
                      <a:pt x="11116" y="9461"/>
                      <a:pt x="11116" y="9241"/>
                    </a:cubicBezTo>
                    <a:cubicBezTo>
                      <a:pt x="11116" y="9020"/>
                      <a:pt x="10962" y="8838"/>
                      <a:pt x="10776" y="8838"/>
                    </a:cubicBezTo>
                    <a:close/>
                  </a:path>
                </a:pathLst>
              </a:custGeom>
              <a:solidFill>
                <a:schemeClr val="accent4"/>
              </a:solidFill>
              <a:ln w="12700" cap="flat">
                <a:noFill/>
                <a:miter lim="400000"/>
              </a:ln>
              <a:effectLst/>
            </p:spPr>
            <p:txBody>
              <a:bodyPr anchor="ctr"/>
              <a:lstStyle/>
              <a:p>
                <a:pPr algn="ctr"/>
                <a:endParaRPr/>
              </a:p>
            </p:txBody>
          </p:sp>
        </p:grpSp>
      </p:grpSp>
      <p:grpSp>
        <p:nvGrpSpPr>
          <p:cNvPr id="6" name="组合 6"/>
          <p:cNvGrpSpPr/>
          <p:nvPr/>
        </p:nvGrpSpPr>
        <p:grpSpPr>
          <a:xfrm>
            <a:off x="1590516" y="3325190"/>
            <a:ext cx="1960091" cy="493761"/>
            <a:chOff x="1487488" y="2807457"/>
            <a:chExt cx="2613001" cy="658233"/>
          </a:xfrm>
        </p:grpSpPr>
        <p:sp>
          <p:nvSpPr>
            <p:cNvPr id="15" name="圆角矩形 26"/>
            <p:cNvSpPr/>
            <p:nvPr/>
          </p:nvSpPr>
          <p:spPr>
            <a:xfrm>
              <a:off x="1487488" y="2915323"/>
              <a:ext cx="2613001" cy="442502"/>
            </a:xfrm>
            <a:prstGeom prst="roundRect">
              <a:avLst>
                <a:gd name="adj" fmla="val 21525"/>
              </a:avLst>
            </a:prstGeom>
            <a:solidFill>
              <a:schemeClr val="accent1"/>
            </a:solidFill>
            <a:ln w="12700" cap="flat">
              <a:noFill/>
              <a:miter lim="400000"/>
            </a:ln>
            <a:effectLst/>
          </p:spPr>
          <p:txBody>
            <a:bodyPr anchor="ctr"/>
            <a:lstStyle/>
            <a:p>
              <a:pPr algn="ctr"/>
              <a:endParaRPr/>
            </a:p>
          </p:txBody>
        </p:sp>
        <p:sp>
          <p:nvSpPr>
            <p:cNvPr id="16" name="任意多边形 27"/>
            <p:cNvSpPr/>
            <p:nvPr/>
          </p:nvSpPr>
          <p:spPr>
            <a:xfrm>
              <a:off x="1769354" y="2807457"/>
              <a:ext cx="658232" cy="65823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anchor="ctr"/>
            <a:lstStyle/>
            <a:p>
              <a:pPr algn="ctr"/>
              <a:endParaRPr/>
            </a:p>
          </p:txBody>
        </p:sp>
        <p:sp>
          <p:nvSpPr>
            <p:cNvPr id="17" name="矩形 16"/>
            <p:cNvSpPr/>
            <p:nvPr/>
          </p:nvSpPr>
          <p:spPr>
            <a:xfrm>
              <a:off x="2474831" y="3007343"/>
              <a:ext cx="1499260" cy="234875"/>
            </a:xfrm>
            <a:prstGeom prst="rect">
              <a:avLst/>
            </a:prstGeom>
            <a:noFill/>
            <a:ln w="12700" cap="flat">
              <a:noFill/>
              <a:miter lim="400000"/>
            </a:ln>
            <a:effectLst/>
            <a:extLst>
              <a:ext uri="{C572A759-6A51-4108-AA02-DFA0A04FC94B}">
                <ma14:wrappingTextBoxFlag xmlns:ma14="http://schemas.microsoft.com/office/mac/drawingml/2011/main" xmlns:mc="http://schemas.openxmlformats.org/markup-compatibility/2006" xmlns:p14="http://schemas.microsoft.com/office/powerpoint/2010/main" xmlns:a14="http://schemas.microsoft.com/office/drawing/2010/main" xmlns:lc="http://schemas.openxmlformats.org/drawingml/2006/lockedCanvas" xmlns="" val="1"/>
              </a:ext>
            </a:extLst>
          </p:spPr>
          <p:txBody>
            <a:bodyPr wrap="none" lIns="0" tIns="0" rIns="0" bIns="0" anchor="ctr">
              <a:normAutofit lnSpcReduction="10000"/>
            </a:bodyPr>
            <a:lstStyle/>
            <a:p>
              <a:pPr lvl="0">
                <a:defRPr sz="1800">
                  <a:solidFill>
                    <a:srgbClr val="000000"/>
                  </a:solidFill>
                </a:defRPr>
              </a:pPr>
              <a:r>
                <a:rPr lang="zh-CN" altLang="en-US" sz="1200" dirty="0">
                  <a:solidFill>
                    <a:schemeClr val="bg1"/>
                  </a:solidFill>
                </a:rPr>
                <a:t>Title text</a:t>
              </a:r>
            </a:p>
          </p:txBody>
        </p:sp>
        <p:grpSp>
          <p:nvGrpSpPr>
            <p:cNvPr id="7" name="组合 17"/>
            <p:cNvGrpSpPr/>
            <p:nvPr/>
          </p:nvGrpSpPr>
          <p:grpSpPr>
            <a:xfrm>
              <a:off x="1877220" y="2915323"/>
              <a:ext cx="442502" cy="442502"/>
              <a:chOff x="0" y="0"/>
              <a:chExt cx="885002" cy="885002"/>
            </a:xfrm>
          </p:grpSpPr>
          <p:sp>
            <p:nvSpPr>
              <p:cNvPr id="19" name="任意多边形 30"/>
              <p:cNvSpPr/>
              <p:nvPr/>
            </p:nvSpPr>
            <p:spPr>
              <a:xfrm>
                <a:off x="0" y="0"/>
                <a:ext cx="885002" cy="8850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63500" cap="flat">
                <a:solidFill>
                  <a:schemeClr val="accent1"/>
                </a:solidFill>
                <a:prstDash val="solid"/>
                <a:miter lim="400000"/>
              </a:ln>
              <a:effectLst/>
            </p:spPr>
            <p:txBody>
              <a:bodyPr anchor="ctr"/>
              <a:lstStyle/>
              <a:p>
                <a:pPr algn="ctr"/>
                <a:endParaRPr/>
              </a:p>
            </p:txBody>
          </p:sp>
          <p:sp>
            <p:nvSpPr>
              <p:cNvPr id="20" name="任意多边形 31"/>
              <p:cNvSpPr/>
              <p:nvPr/>
            </p:nvSpPr>
            <p:spPr>
              <a:xfrm>
                <a:off x="205258" y="215586"/>
                <a:ext cx="449085" cy="449089"/>
              </a:xfrm>
              <a:custGeom>
                <a:avLst/>
                <a:gdLst/>
                <a:ahLst/>
                <a:cxnLst>
                  <a:cxn ang="0">
                    <a:pos x="wd2" y="hd2"/>
                  </a:cxn>
                  <a:cxn ang="5400000">
                    <a:pos x="wd2" y="hd2"/>
                  </a:cxn>
                  <a:cxn ang="10800000">
                    <a:pos x="wd2" y="hd2"/>
                  </a:cxn>
                  <a:cxn ang="16200000">
                    <a:pos x="wd2" y="hd2"/>
                  </a:cxn>
                </a:cxnLst>
                <a:rect l="0" t="0" r="r" b="b"/>
                <a:pathLst>
                  <a:path w="21600" h="21600" extrusionOk="0">
                    <a:moveTo>
                      <a:pt x="4727" y="0"/>
                    </a:moveTo>
                    <a:cubicBezTo>
                      <a:pt x="3608" y="0"/>
                      <a:pt x="2704" y="903"/>
                      <a:pt x="2704" y="2023"/>
                    </a:cubicBezTo>
                    <a:lnTo>
                      <a:pt x="2704" y="3375"/>
                    </a:lnTo>
                    <a:lnTo>
                      <a:pt x="2023" y="3375"/>
                    </a:lnTo>
                    <a:cubicBezTo>
                      <a:pt x="904" y="3375"/>
                      <a:pt x="0" y="4278"/>
                      <a:pt x="0" y="5397"/>
                    </a:cubicBezTo>
                    <a:lnTo>
                      <a:pt x="0" y="18896"/>
                    </a:lnTo>
                    <a:cubicBezTo>
                      <a:pt x="0" y="20387"/>
                      <a:pt x="1213" y="21600"/>
                      <a:pt x="2704" y="21600"/>
                    </a:cubicBezTo>
                    <a:lnTo>
                      <a:pt x="18896" y="21600"/>
                    </a:lnTo>
                    <a:cubicBezTo>
                      <a:pt x="20387" y="21600"/>
                      <a:pt x="21600" y="20387"/>
                      <a:pt x="21600" y="18896"/>
                    </a:cubicBezTo>
                    <a:lnTo>
                      <a:pt x="21600" y="2023"/>
                    </a:lnTo>
                    <a:cubicBezTo>
                      <a:pt x="21600" y="903"/>
                      <a:pt x="20696" y="0"/>
                      <a:pt x="19577" y="0"/>
                    </a:cubicBezTo>
                    <a:lnTo>
                      <a:pt x="4727" y="0"/>
                    </a:lnTo>
                    <a:close/>
                    <a:moveTo>
                      <a:pt x="4696" y="1321"/>
                    </a:moveTo>
                    <a:lnTo>
                      <a:pt x="19546" y="1321"/>
                    </a:lnTo>
                    <a:cubicBezTo>
                      <a:pt x="19919" y="1321"/>
                      <a:pt x="20217" y="1619"/>
                      <a:pt x="20217" y="1992"/>
                    </a:cubicBezTo>
                    <a:cubicBezTo>
                      <a:pt x="20217" y="1992"/>
                      <a:pt x="20217" y="18865"/>
                      <a:pt x="20217" y="18865"/>
                    </a:cubicBezTo>
                    <a:cubicBezTo>
                      <a:pt x="20217" y="19608"/>
                      <a:pt x="19610" y="20217"/>
                      <a:pt x="18865" y="20217"/>
                    </a:cubicBezTo>
                    <a:lnTo>
                      <a:pt x="2673" y="20217"/>
                    </a:lnTo>
                    <a:cubicBezTo>
                      <a:pt x="1928" y="20217"/>
                      <a:pt x="1321" y="19608"/>
                      <a:pt x="1321" y="18865"/>
                    </a:cubicBezTo>
                    <a:lnTo>
                      <a:pt x="1321" y="5366"/>
                    </a:lnTo>
                    <a:cubicBezTo>
                      <a:pt x="1321" y="4994"/>
                      <a:pt x="1620" y="4696"/>
                      <a:pt x="1992" y="4696"/>
                    </a:cubicBezTo>
                    <a:lnTo>
                      <a:pt x="2673" y="4696"/>
                    </a:lnTo>
                    <a:lnTo>
                      <a:pt x="2673" y="18194"/>
                    </a:lnTo>
                    <a:cubicBezTo>
                      <a:pt x="2673" y="18567"/>
                      <a:pt x="2971" y="18865"/>
                      <a:pt x="3344" y="18865"/>
                    </a:cubicBezTo>
                    <a:cubicBezTo>
                      <a:pt x="3717" y="18865"/>
                      <a:pt x="4025" y="18567"/>
                      <a:pt x="4025" y="18194"/>
                    </a:cubicBezTo>
                    <a:lnTo>
                      <a:pt x="4025" y="1992"/>
                    </a:lnTo>
                    <a:cubicBezTo>
                      <a:pt x="4025" y="1619"/>
                      <a:pt x="4323" y="1321"/>
                      <a:pt x="4696" y="1321"/>
                    </a:cubicBezTo>
                    <a:close/>
                    <a:moveTo>
                      <a:pt x="5955" y="2642"/>
                    </a:moveTo>
                    <a:cubicBezTo>
                      <a:pt x="5582" y="2642"/>
                      <a:pt x="5284" y="2940"/>
                      <a:pt x="5284" y="3313"/>
                    </a:cubicBezTo>
                    <a:lnTo>
                      <a:pt x="5284" y="8039"/>
                    </a:lnTo>
                    <a:cubicBezTo>
                      <a:pt x="5284" y="8412"/>
                      <a:pt x="5582" y="8710"/>
                      <a:pt x="5955" y="8710"/>
                    </a:cubicBezTo>
                    <a:lnTo>
                      <a:pt x="10681" y="8710"/>
                    </a:lnTo>
                    <a:cubicBezTo>
                      <a:pt x="11054" y="8710"/>
                      <a:pt x="11362" y="8412"/>
                      <a:pt x="11362" y="8039"/>
                    </a:cubicBezTo>
                    <a:lnTo>
                      <a:pt x="11362" y="3313"/>
                    </a:lnTo>
                    <a:cubicBezTo>
                      <a:pt x="11362" y="2940"/>
                      <a:pt x="11054" y="2642"/>
                      <a:pt x="10681" y="2642"/>
                    </a:cubicBezTo>
                    <a:lnTo>
                      <a:pt x="5955" y="2642"/>
                    </a:lnTo>
                    <a:close/>
                    <a:moveTo>
                      <a:pt x="6605" y="3963"/>
                    </a:moveTo>
                    <a:lnTo>
                      <a:pt x="9980" y="3963"/>
                    </a:lnTo>
                    <a:lnTo>
                      <a:pt x="9980" y="7338"/>
                    </a:lnTo>
                    <a:lnTo>
                      <a:pt x="6605" y="7338"/>
                    </a:lnTo>
                    <a:cubicBezTo>
                      <a:pt x="6605" y="7338"/>
                      <a:pt x="6605" y="3963"/>
                      <a:pt x="6605" y="3963"/>
                    </a:cubicBezTo>
                    <a:close/>
                    <a:moveTo>
                      <a:pt x="13045" y="3963"/>
                    </a:moveTo>
                    <a:cubicBezTo>
                      <a:pt x="12858" y="3963"/>
                      <a:pt x="12704" y="4117"/>
                      <a:pt x="12704" y="4303"/>
                    </a:cubicBezTo>
                    <a:cubicBezTo>
                      <a:pt x="12704" y="4490"/>
                      <a:pt x="12858" y="4634"/>
                      <a:pt x="13045" y="4634"/>
                    </a:cubicBezTo>
                    <a:lnTo>
                      <a:pt x="18442" y="4634"/>
                    </a:lnTo>
                    <a:cubicBezTo>
                      <a:pt x="18629" y="4634"/>
                      <a:pt x="18783" y="4490"/>
                      <a:pt x="18783" y="4303"/>
                    </a:cubicBezTo>
                    <a:cubicBezTo>
                      <a:pt x="18783" y="4117"/>
                      <a:pt x="18629" y="3963"/>
                      <a:pt x="18442" y="3963"/>
                    </a:cubicBezTo>
                    <a:lnTo>
                      <a:pt x="13045" y="3963"/>
                    </a:lnTo>
                    <a:close/>
                    <a:moveTo>
                      <a:pt x="13045" y="5986"/>
                    </a:moveTo>
                    <a:cubicBezTo>
                      <a:pt x="12858" y="5986"/>
                      <a:pt x="12704" y="6140"/>
                      <a:pt x="12704" y="6326"/>
                    </a:cubicBezTo>
                    <a:cubicBezTo>
                      <a:pt x="12704" y="6512"/>
                      <a:pt x="12858" y="6667"/>
                      <a:pt x="13045" y="6667"/>
                    </a:cubicBezTo>
                    <a:lnTo>
                      <a:pt x="18442" y="6667"/>
                    </a:lnTo>
                    <a:cubicBezTo>
                      <a:pt x="18629" y="6667"/>
                      <a:pt x="18783" y="6512"/>
                      <a:pt x="18783" y="6326"/>
                    </a:cubicBezTo>
                    <a:cubicBezTo>
                      <a:pt x="18783" y="6140"/>
                      <a:pt x="18629" y="5986"/>
                      <a:pt x="18442" y="5986"/>
                    </a:cubicBezTo>
                    <a:lnTo>
                      <a:pt x="13045" y="5986"/>
                    </a:lnTo>
                    <a:close/>
                    <a:moveTo>
                      <a:pt x="13045" y="8008"/>
                    </a:moveTo>
                    <a:cubicBezTo>
                      <a:pt x="12858" y="8008"/>
                      <a:pt x="12704" y="8163"/>
                      <a:pt x="12704" y="8349"/>
                    </a:cubicBezTo>
                    <a:cubicBezTo>
                      <a:pt x="12704" y="8535"/>
                      <a:pt x="12858" y="8690"/>
                      <a:pt x="13045" y="8690"/>
                    </a:cubicBezTo>
                    <a:lnTo>
                      <a:pt x="18442" y="8690"/>
                    </a:lnTo>
                    <a:cubicBezTo>
                      <a:pt x="18629" y="8690"/>
                      <a:pt x="18783" y="8535"/>
                      <a:pt x="18783" y="8349"/>
                    </a:cubicBezTo>
                    <a:cubicBezTo>
                      <a:pt x="18783" y="8163"/>
                      <a:pt x="18629" y="8008"/>
                      <a:pt x="18442" y="8008"/>
                    </a:cubicBezTo>
                    <a:lnTo>
                      <a:pt x="13045" y="8008"/>
                    </a:lnTo>
                    <a:close/>
                    <a:moveTo>
                      <a:pt x="5624" y="10041"/>
                    </a:moveTo>
                    <a:cubicBezTo>
                      <a:pt x="5439" y="10041"/>
                      <a:pt x="5284" y="10186"/>
                      <a:pt x="5284" y="10372"/>
                    </a:cubicBezTo>
                    <a:cubicBezTo>
                      <a:pt x="5284" y="10558"/>
                      <a:pt x="5439" y="10712"/>
                      <a:pt x="5624" y="10712"/>
                    </a:cubicBezTo>
                    <a:lnTo>
                      <a:pt x="18442" y="10712"/>
                    </a:lnTo>
                    <a:cubicBezTo>
                      <a:pt x="18628" y="10712"/>
                      <a:pt x="18783" y="10558"/>
                      <a:pt x="18783" y="10372"/>
                    </a:cubicBezTo>
                    <a:cubicBezTo>
                      <a:pt x="18783" y="10186"/>
                      <a:pt x="18628" y="10041"/>
                      <a:pt x="18442" y="10041"/>
                    </a:cubicBezTo>
                    <a:lnTo>
                      <a:pt x="5624" y="10041"/>
                    </a:lnTo>
                    <a:close/>
                    <a:moveTo>
                      <a:pt x="5624" y="12064"/>
                    </a:moveTo>
                    <a:cubicBezTo>
                      <a:pt x="5439" y="12064"/>
                      <a:pt x="5284" y="12209"/>
                      <a:pt x="5284" y="12394"/>
                    </a:cubicBezTo>
                    <a:cubicBezTo>
                      <a:pt x="5284" y="12582"/>
                      <a:pt x="5439" y="12735"/>
                      <a:pt x="5624" y="12735"/>
                    </a:cubicBezTo>
                    <a:lnTo>
                      <a:pt x="18442" y="12735"/>
                    </a:lnTo>
                    <a:cubicBezTo>
                      <a:pt x="18628" y="12735"/>
                      <a:pt x="18783" y="12582"/>
                      <a:pt x="18783" y="12394"/>
                    </a:cubicBezTo>
                    <a:cubicBezTo>
                      <a:pt x="18783" y="12209"/>
                      <a:pt x="18628" y="12064"/>
                      <a:pt x="18442" y="12064"/>
                    </a:cubicBezTo>
                    <a:lnTo>
                      <a:pt x="5624" y="12064"/>
                    </a:lnTo>
                    <a:close/>
                    <a:moveTo>
                      <a:pt x="5624" y="14087"/>
                    </a:moveTo>
                    <a:cubicBezTo>
                      <a:pt x="5439" y="14087"/>
                      <a:pt x="5284" y="14241"/>
                      <a:pt x="5284" y="14428"/>
                    </a:cubicBezTo>
                    <a:cubicBezTo>
                      <a:pt x="5284" y="14615"/>
                      <a:pt x="5439" y="14758"/>
                      <a:pt x="5624" y="14758"/>
                    </a:cubicBezTo>
                    <a:lnTo>
                      <a:pt x="11022" y="14758"/>
                    </a:lnTo>
                    <a:cubicBezTo>
                      <a:pt x="11208" y="14758"/>
                      <a:pt x="11362" y="14615"/>
                      <a:pt x="11362" y="14428"/>
                    </a:cubicBezTo>
                    <a:cubicBezTo>
                      <a:pt x="11362" y="14241"/>
                      <a:pt x="11208" y="14087"/>
                      <a:pt x="11022" y="14087"/>
                    </a:cubicBezTo>
                    <a:lnTo>
                      <a:pt x="5624" y="14087"/>
                    </a:lnTo>
                    <a:close/>
                    <a:moveTo>
                      <a:pt x="13045" y="14087"/>
                    </a:moveTo>
                    <a:cubicBezTo>
                      <a:pt x="12859" y="14087"/>
                      <a:pt x="12704" y="14241"/>
                      <a:pt x="12704" y="14428"/>
                    </a:cubicBezTo>
                    <a:cubicBezTo>
                      <a:pt x="12704" y="14615"/>
                      <a:pt x="12859" y="14758"/>
                      <a:pt x="13045" y="14758"/>
                    </a:cubicBezTo>
                    <a:lnTo>
                      <a:pt x="18442" y="14758"/>
                    </a:lnTo>
                    <a:cubicBezTo>
                      <a:pt x="18628" y="14758"/>
                      <a:pt x="18783" y="14615"/>
                      <a:pt x="18783" y="14428"/>
                    </a:cubicBezTo>
                    <a:cubicBezTo>
                      <a:pt x="18783" y="14241"/>
                      <a:pt x="18628" y="14087"/>
                      <a:pt x="18442" y="14087"/>
                    </a:cubicBezTo>
                    <a:lnTo>
                      <a:pt x="13045" y="14087"/>
                    </a:lnTo>
                    <a:close/>
                    <a:moveTo>
                      <a:pt x="5624" y="16110"/>
                    </a:moveTo>
                    <a:cubicBezTo>
                      <a:pt x="5439" y="16110"/>
                      <a:pt x="5284" y="16264"/>
                      <a:pt x="5284" y="16450"/>
                    </a:cubicBezTo>
                    <a:cubicBezTo>
                      <a:pt x="5284" y="16637"/>
                      <a:pt x="5439" y="16791"/>
                      <a:pt x="5624" y="16791"/>
                    </a:cubicBezTo>
                    <a:lnTo>
                      <a:pt x="11022" y="16791"/>
                    </a:lnTo>
                    <a:cubicBezTo>
                      <a:pt x="11208" y="16791"/>
                      <a:pt x="11362" y="16637"/>
                      <a:pt x="11362" y="16450"/>
                    </a:cubicBezTo>
                    <a:cubicBezTo>
                      <a:pt x="11362" y="16264"/>
                      <a:pt x="11208" y="16110"/>
                      <a:pt x="11022" y="16110"/>
                    </a:cubicBezTo>
                    <a:lnTo>
                      <a:pt x="5624" y="16110"/>
                    </a:lnTo>
                    <a:close/>
                    <a:moveTo>
                      <a:pt x="13045" y="16110"/>
                    </a:moveTo>
                    <a:cubicBezTo>
                      <a:pt x="12859" y="16110"/>
                      <a:pt x="12704" y="16264"/>
                      <a:pt x="12704" y="16450"/>
                    </a:cubicBezTo>
                    <a:cubicBezTo>
                      <a:pt x="12704" y="16637"/>
                      <a:pt x="12859" y="16791"/>
                      <a:pt x="13045" y="16791"/>
                    </a:cubicBezTo>
                    <a:lnTo>
                      <a:pt x="18442" y="16791"/>
                    </a:lnTo>
                    <a:cubicBezTo>
                      <a:pt x="18628" y="16791"/>
                      <a:pt x="18783" y="16637"/>
                      <a:pt x="18783" y="16450"/>
                    </a:cubicBezTo>
                    <a:cubicBezTo>
                      <a:pt x="18783" y="16264"/>
                      <a:pt x="18628" y="16110"/>
                      <a:pt x="18442" y="16110"/>
                    </a:cubicBezTo>
                    <a:lnTo>
                      <a:pt x="13045" y="16110"/>
                    </a:lnTo>
                    <a:close/>
                    <a:moveTo>
                      <a:pt x="5624" y="18132"/>
                    </a:moveTo>
                    <a:cubicBezTo>
                      <a:pt x="5439" y="18132"/>
                      <a:pt x="5284" y="18287"/>
                      <a:pt x="5284" y="18473"/>
                    </a:cubicBezTo>
                    <a:cubicBezTo>
                      <a:pt x="5284" y="18660"/>
                      <a:pt x="5439" y="18814"/>
                      <a:pt x="5624" y="18814"/>
                    </a:cubicBezTo>
                    <a:lnTo>
                      <a:pt x="11022" y="18814"/>
                    </a:lnTo>
                    <a:cubicBezTo>
                      <a:pt x="11208" y="18814"/>
                      <a:pt x="11362" y="18660"/>
                      <a:pt x="11362" y="18473"/>
                    </a:cubicBezTo>
                    <a:cubicBezTo>
                      <a:pt x="11362" y="18287"/>
                      <a:pt x="11208" y="18132"/>
                      <a:pt x="11022" y="18132"/>
                    </a:cubicBezTo>
                    <a:lnTo>
                      <a:pt x="5624" y="18132"/>
                    </a:lnTo>
                    <a:close/>
                    <a:moveTo>
                      <a:pt x="13045" y="18132"/>
                    </a:moveTo>
                    <a:cubicBezTo>
                      <a:pt x="12859" y="18132"/>
                      <a:pt x="12704" y="18287"/>
                      <a:pt x="12704" y="18473"/>
                    </a:cubicBezTo>
                    <a:cubicBezTo>
                      <a:pt x="12704" y="18660"/>
                      <a:pt x="12859" y="18814"/>
                      <a:pt x="13045" y="18814"/>
                    </a:cubicBezTo>
                    <a:lnTo>
                      <a:pt x="18442" y="18814"/>
                    </a:lnTo>
                    <a:cubicBezTo>
                      <a:pt x="18628" y="18814"/>
                      <a:pt x="18783" y="18660"/>
                      <a:pt x="18783" y="18473"/>
                    </a:cubicBezTo>
                    <a:cubicBezTo>
                      <a:pt x="18783" y="18287"/>
                      <a:pt x="18628" y="18132"/>
                      <a:pt x="18442" y="18132"/>
                    </a:cubicBezTo>
                    <a:lnTo>
                      <a:pt x="13045" y="18132"/>
                    </a:lnTo>
                    <a:close/>
                  </a:path>
                </a:pathLst>
              </a:custGeom>
              <a:solidFill>
                <a:schemeClr val="accent1"/>
              </a:solidFill>
              <a:ln w="12700" cap="flat">
                <a:noFill/>
                <a:miter lim="400000"/>
              </a:ln>
              <a:effectLst/>
            </p:spPr>
            <p:txBody>
              <a:bodyPr anchor="ctr"/>
              <a:lstStyle/>
              <a:p>
                <a:pPr algn="ctr"/>
                <a:endParaRPr/>
              </a:p>
            </p:txBody>
          </p:sp>
        </p:grpSp>
      </p:grpSp>
      <p:grpSp>
        <p:nvGrpSpPr>
          <p:cNvPr id="8" name="组合 7"/>
          <p:cNvGrpSpPr/>
          <p:nvPr/>
        </p:nvGrpSpPr>
        <p:grpSpPr>
          <a:xfrm>
            <a:off x="1590516" y="3897809"/>
            <a:ext cx="1960091" cy="493761"/>
            <a:chOff x="1487488" y="3410050"/>
            <a:chExt cx="2613001" cy="658233"/>
          </a:xfrm>
        </p:grpSpPr>
        <p:sp>
          <p:nvSpPr>
            <p:cNvPr id="9" name="圆角矩形 33"/>
            <p:cNvSpPr/>
            <p:nvPr/>
          </p:nvSpPr>
          <p:spPr>
            <a:xfrm>
              <a:off x="1487488" y="3517916"/>
              <a:ext cx="2613001" cy="442502"/>
            </a:xfrm>
            <a:prstGeom prst="roundRect">
              <a:avLst>
                <a:gd name="adj" fmla="val 21525"/>
              </a:avLst>
            </a:prstGeom>
            <a:solidFill>
              <a:schemeClr val="accent2"/>
            </a:solidFill>
            <a:ln w="12700" cap="flat">
              <a:noFill/>
              <a:miter lim="400000"/>
            </a:ln>
            <a:effectLst/>
          </p:spPr>
          <p:txBody>
            <a:bodyPr anchor="ctr"/>
            <a:lstStyle/>
            <a:p>
              <a:pPr algn="ctr"/>
              <a:endParaRPr/>
            </a:p>
          </p:txBody>
        </p:sp>
        <p:sp>
          <p:nvSpPr>
            <p:cNvPr id="10" name="任意多边形 34"/>
            <p:cNvSpPr/>
            <p:nvPr/>
          </p:nvSpPr>
          <p:spPr>
            <a:xfrm>
              <a:off x="1769354" y="3410050"/>
              <a:ext cx="658232" cy="65823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anchor="ctr"/>
            <a:lstStyle/>
            <a:p>
              <a:pPr algn="ctr"/>
              <a:endParaRPr/>
            </a:p>
          </p:txBody>
        </p:sp>
        <p:sp>
          <p:nvSpPr>
            <p:cNvPr id="11" name="矩形 10"/>
            <p:cNvSpPr/>
            <p:nvPr/>
          </p:nvSpPr>
          <p:spPr>
            <a:xfrm>
              <a:off x="2474831" y="3603889"/>
              <a:ext cx="1499260" cy="234875"/>
            </a:xfrm>
            <a:prstGeom prst="rect">
              <a:avLst/>
            </a:prstGeom>
            <a:noFill/>
            <a:ln w="12700" cap="flat">
              <a:noFill/>
              <a:miter lim="400000"/>
            </a:ln>
            <a:effectLst/>
            <a:extLst>
              <a:ext uri="{C572A759-6A51-4108-AA02-DFA0A04FC94B}">
                <ma14:wrappingTextBoxFlag xmlns:ma14="http://schemas.microsoft.com/office/mac/drawingml/2011/main" xmlns:mc="http://schemas.openxmlformats.org/markup-compatibility/2006" xmlns:p14="http://schemas.microsoft.com/office/powerpoint/2010/main" xmlns:a14="http://schemas.microsoft.com/office/drawing/2010/main" xmlns:lc="http://schemas.openxmlformats.org/drawingml/2006/lockedCanvas" xmlns="" val="1"/>
              </a:ext>
            </a:extLst>
          </p:spPr>
          <p:txBody>
            <a:bodyPr wrap="none" lIns="0" tIns="0" rIns="0" bIns="0" anchor="ctr">
              <a:normAutofit lnSpcReduction="10000"/>
            </a:bodyPr>
            <a:lstStyle/>
            <a:p>
              <a:pPr lvl="0">
                <a:defRPr sz="1800">
                  <a:solidFill>
                    <a:srgbClr val="000000"/>
                  </a:solidFill>
                </a:defRPr>
              </a:pPr>
              <a:r>
                <a:rPr lang="zh-CN" altLang="en-US" sz="1200" dirty="0">
                  <a:solidFill>
                    <a:schemeClr val="bg1"/>
                  </a:solidFill>
                </a:rPr>
                <a:t>Title text</a:t>
              </a:r>
            </a:p>
          </p:txBody>
        </p:sp>
        <p:grpSp>
          <p:nvGrpSpPr>
            <p:cNvPr id="12" name="组合 11"/>
            <p:cNvGrpSpPr/>
            <p:nvPr/>
          </p:nvGrpSpPr>
          <p:grpSpPr>
            <a:xfrm>
              <a:off x="1877220" y="3517915"/>
              <a:ext cx="442502" cy="442503"/>
              <a:chOff x="0" y="0"/>
              <a:chExt cx="885002" cy="885002"/>
            </a:xfrm>
          </p:grpSpPr>
          <p:sp>
            <p:nvSpPr>
              <p:cNvPr id="13" name="任意多边形 37"/>
              <p:cNvSpPr/>
              <p:nvPr/>
            </p:nvSpPr>
            <p:spPr>
              <a:xfrm>
                <a:off x="0" y="0"/>
                <a:ext cx="885002" cy="8850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63500" cap="flat">
                <a:solidFill>
                  <a:schemeClr val="accent2"/>
                </a:solidFill>
                <a:prstDash val="solid"/>
                <a:miter lim="400000"/>
              </a:ln>
              <a:effectLst/>
            </p:spPr>
            <p:txBody>
              <a:bodyPr anchor="ctr"/>
              <a:lstStyle/>
              <a:p>
                <a:pPr algn="ctr"/>
                <a:endParaRPr/>
              </a:p>
            </p:txBody>
          </p:sp>
          <p:sp>
            <p:nvSpPr>
              <p:cNvPr id="14" name="任意多边形 38"/>
              <p:cNvSpPr/>
              <p:nvPr/>
            </p:nvSpPr>
            <p:spPr>
              <a:xfrm>
                <a:off x="160666" y="222246"/>
                <a:ext cx="512869" cy="449089"/>
              </a:xfrm>
              <a:custGeom>
                <a:avLst/>
                <a:gdLst/>
                <a:ahLst/>
                <a:cxnLst>
                  <a:cxn ang="0">
                    <a:pos x="wd2" y="hd2"/>
                  </a:cxn>
                  <a:cxn ang="5400000">
                    <a:pos x="wd2" y="hd2"/>
                  </a:cxn>
                  <a:cxn ang="10800000">
                    <a:pos x="wd2" y="hd2"/>
                  </a:cxn>
                  <a:cxn ang="16200000">
                    <a:pos x="wd2" y="hd2"/>
                  </a:cxn>
                </a:cxnLst>
                <a:rect l="0" t="0" r="r" b="b"/>
                <a:pathLst>
                  <a:path w="21600" h="21600" extrusionOk="0">
                    <a:moveTo>
                      <a:pt x="10782" y="0"/>
                    </a:moveTo>
                    <a:cubicBezTo>
                      <a:pt x="10633" y="0"/>
                      <a:pt x="10476" y="23"/>
                      <a:pt x="10320" y="63"/>
                    </a:cubicBezTo>
                    <a:lnTo>
                      <a:pt x="1569" y="2361"/>
                    </a:lnTo>
                    <a:cubicBezTo>
                      <a:pt x="647" y="2604"/>
                      <a:pt x="0" y="3536"/>
                      <a:pt x="0" y="4617"/>
                    </a:cubicBezTo>
                    <a:cubicBezTo>
                      <a:pt x="0" y="5699"/>
                      <a:pt x="647" y="6620"/>
                      <a:pt x="1569" y="6863"/>
                    </a:cubicBezTo>
                    <a:lnTo>
                      <a:pt x="3369" y="7337"/>
                    </a:lnTo>
                    <a:lnTo>
                      <a:pt x="3369" y="13841"/>
                    </a:lnTo>
                    <a:cubicBezTo>
                      <a:pt x="3369" y="15882"/>
                      <a:pt x="5418" y="17689"/>
                      <a:pt x="10782" y="17689"/>
                    </a:cubicBezTo>
                    <a:cubicBezTo>
                      <a:pt x="16144" y="17689"/>
                      <a:pt x="18185" y="15882"/>
                      <a:pt x="18185" y="13841"/>
                    </a:cubicBezTo>
                    <a:lnTo>
                      <a:pt x="18185" y="7337"/>
                    </a:lnTo>
                    <a:lnTo>
                      <a:pt x="19985" y="6863"/>
                    </a:lnTo>
                    <a:cubicBezTo>
                      <a:pt x="20907" y="6620"/>
                      <a:pt x="21554" y="5699"/>
                      <a:pt x="21554" y="4617"/>
                    </a:cubicBezTo>
                    <a:cubicBezTo>
                      <a:pt x="21554" y="3536"/>
                      <a:pt x="20906" y="2604"/>
                      <a:pt x="19985" y="2361"/>
                    </a:cubicBezTo>
                    <a:lnTo>
                      <a:pt x="11225" y="53"/>
                    </a:lnTo>
                    <a:cubicBezTo>
                      <a:pt x="11078" y="15"/>
                      <a:pt x="10930" y="0"/>
                      <a:pt x="10782" y="0"/>
                    </a:cubicBezTo>
                    <a:close/>
                    <a:moveTo>
                      <a:pt x="10615" y="1687"/>
                    </a:moveTo>
                    <a:cubicBezTo>
                      <a:pt x="10666" y="1687"/>
                      <a:pt x="10713" y="1695"/>
                      <a:pt x="10763" y="1708"/>
                    </a:cubicBezTo>
                    <a:lnTo>
                      <a:pt x="19523" y="4016"/>
                    </a:lnTo>
                    <a:cubicBezTo>
                      <a:pt x="19830" y="4097"/>
                      <a:pt x="20040" y="4407"/>
                      <a:pt x="20040" y="4765"/>
                    </a:cubicBezTo>
                    <a:cubicBezTo>
                      <a:pt x="20040" y="5123"/>
                      <a:pt x="19830" y="5433"/>
                      <a:pt x="19523" y="5513"/>
                    </a:cubicBezTo>
                    <a:lnTo>
                      <a:pt x="10763" y="7822"/>
                    </a:lnTo>
                    <a:cubicBezTo>
                      <a:pt x="10713" y="7835"/>
                      <a:pt x="10666" y="7843"/>
                      <a:pt x="10615" y="7843"/>
                    </a:cubicBezTo>
                    <a:cubicBezTo>
                      <a:pt x="10564" y="7843"/>
                      <a:pt x="10508" y="7835"/>
                      <a:pt x="10458" y="7822"/>
                    </a:cubicBezTo>
                    <a:lnTo>
                      <a:pt x="1708" y="5513"/>
                    </a:lnTo>
                    <a:cubicBezTo>
                      <a:pt x="1402" y="5433"/>
                      <a:pt x="1182" y="5123"/>
                      <a:pt x="1182" y="4765"/>
                    </a:cubicBezTo>
                    <a:cubicBezTo>
                      <a:pt x="1182" y="4407"/>
                      <a:pt x="1402" y="4097"/>
                      <a:pt x="1708" y="4016"/>
                    </a:cubicBezTo>
                    <a:lnTo>
                      <a:pt x="10458" y="1708"/>
                    </a:lnTo>
                    <a:cubicBezTo>
                      <a:pt x="10508" y="1695"/>
                      <a:pt x="10564" y="1687"/>
                      <a:pt x="10615" y="1687"/>
                    </a:cubicBezTo>
                    <a:close/>
                    <a:moveTo>
                      <a:pt x="4726" y="7759"/>
                    </a:moveTo>
                    <a:lnTo>
                      <a:pt x="10338" y="9235"/>
                    </a:lnTo>
                    <a:cubicBezTo>
                      <a:pt x="10486" y="9272"/>
                      <a:pt x="10642" y="9298"/>
                      <a:pt x="10791" y="9298"/>
                    </a:cubicBezTo>
                    <a:cubicBezTo>
                      <a:pt x="10939" y="9298"/>
                      <a:pt x="11086" y="9275"/>
                      <a:pt x="11243" y="9235"/>
                    </a:cubicBezTo>
                    <a:lnTo>
                      <a:pt x="16846" y="7759"/>
                    </a:lnTo>
                    <a:cubicBezTo>
                      <a:pt x="16846" y="7759"/>
                      <a:pt x="16846" y="13915"/>
                      <a:pt x="16846" y="13915"/>
                    </a:cubicBezTo>
                    <a:cubicBezTo>
                      <a:pt x="16846" y="14765"/>
                      <a:pt x="14832" y="16213"/>
                      <a:pt x="10791" y="16213"/>
                    </a:cubicBezTo>
                    <a:cubicBezTo>
                      <a:pt x="6749" y="16213"/>
                      <a:pt x="4726" y="14765"/>
                      <a:pt x="4726" y="13915"/>
                    </a:cubicBezTo>
                    <a:lnTo>
                      <a:pt x="4726" y="7759"/>
                    </a:lnTo>
                    <a:close/>
                    <a:moveTo>
                      <a:pt x="20252" y="7759"/>
                    </a:moveTo>
                    <a:cubicBezTo>
                      <a:pt x="19881" y="7759"/>
                      <a:pt x="19578" y="8103"/>
                      <a:pt x="19578" y="8528"/>
                    </a:cubicBezTo>
                    <a:lnTo>
                      <a:pt x="19578" y="15454"/>
                    </a:lnTo>
                    <a:cubicBezTo>
                      <a:pt x="19578" y="15880"/>
                      <a:pt x="19881" y="16224"/>
                      <a:pt x="20252" y="16224"/>
                    </a:cubicBezTo>
                    <a:cubicBezTo>
                      <a:pt x="20624" y="16224"/>
                      <a:pt x="20926" y="15880"/>
                      <a:pt x="20926" y="15454"/>
                    </a:cubicBezTo>
                    <a:lnTo>
                      <a:pt x="20926" y="8528"/>
                    </a:lnTo>
                    <a:cubicBezTo>
                      <a:pt x="20926" y="8103"/>
                      <a:pt x="20624" y="7759"/>
                      <a:pt x="20252" y="7759"/>
                    </a:cubicBezTo>
                    <a:close/>
                    <a:moveTo>
                      <a:pt x="20252" y="16993"/>
                    </a:moveTo>
                    <a:cubicBezTo>
                      <a:pt x="19509" y="16993"/>
                      <a:pt x="18905" y="19222"/>
                      <a:pt x="18905" y="20071"/>
                    </a:cubicBezTo>
                    <a:cubicBezTo>
                      <a:pt x="18905" y="20920"/>
                      <a:pt x="19509" y="21600"/>
                      <a:pt x="20252" y="21600"/>
                    </a:cubicBezTo>
                    <a:cubicBezTo>
                      <a:pt x="20995" y="21600"/>
                      <a:pt x="21600" y="20920"/>
                      <a:pt x="21600" y="20071"/>
                    </a:cubicBezTo>
                    <a:cubicBezTo>
                      <a:pt x="21600" y="19222"/>
                      <a:pt x="20995" y="16993"/>
                      <a:pt x="20252" y="16993"/>
                    </a:cubicBezTo>
                    <a:close/>
                  </a:path>
                </a:pathLst>
              </a:custGeom>
              <a:solidFill>
                <a:schemeClr val="accent2"/>
              </a:solidFill>
              <a:ln w="12700" cap="flat">
                <a:noFill/>
                <a:miter lim="400000"/>
              </a:ln>
              <a:effectLst/>
            </p:spPr>
            <p:txBody>
              <a:bodyPr anchor="ctr"/>
              <a:lstStyle/>
              <a:p>
                <a:pPr algn="ctr"/>
                <a:endParaRPr/>
              </a:p>
            </p:txBody>
          </p:sp>
        </p:grpSp>
      </p:grpSp>
    </p:spTree>
    <p:extLst>
      <p:ext uri="{BB962C8B-B14F-4D97-AF65-F5344CB8AC3E}">
        <p14:creationId xmlns:p14="http://schemas.microsoft.com/office/powerpoint/2010/main" val="143033714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ma14="http://schemas.microsoft.com/office/mac/drawingml/2011/main" xmlns:lc="http://schemas.openxmlformats.org/drawingml/2006/lockedCanvas"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0-#ppt_w/2"/>
                                          </p:val>
                                        </p:tav>
                                        <p:tav tm="100000">
                                          <p:val>
                                            <p:strVal val="#ppt_x"/>
                                          </p:val>
                                        </p:tav>
                                      </p:tavLst>
                                    </p:anim>
                                    <p:anim calcmode="lin" valueType="num">
                                      <p:cBhvr additive="base">
                                        <p:cTn id="23" dur="500" fill="hold"/>
                                        <p:tgtEl>
                                          <p:spTgt spid="3"/>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0-#ppt_w/2"/>
                                          </p:val>
                                        </p:tav>
                                        <p:tav tm="100000">
                                          <p:val>
                                            <p:strVal val="#ppt_x"/>
                                          </p:val>
                                        </p:tav>
                                      </p:tavLst>
                                    </p:anim>
                                    <p:anim calcmode="lin" valueType="num">
                                      <p:cBhvr additive="base">
                                        <p:cTn id="27" dur="500" fill="hold"/>
                                        <p:tgtEl>
                                          <p:spTgt spid="6"/>
                                        </p:tgtEl>
                                        <p:attrNameLst>
                                          <p:attrName>ppt_y</p:attrName>
                                        </p:attrNameLst>
                                      </p:cBhvr>
                                      <p:tavLst>
                                        <p:tav tm="0">
                                          <p:val>
                                            <p:strVal val="#ppt_y"/>
                                          </p:val>
                                        </p:tav>
                                        <p:tav tm="100000">
                                          <p:val>
                                            <p:strVal val="#ppt_y"/>
                                          </p:val>
                                        </p:tav>
                                      </p:tavLst>
                                    </p:anim>
                                  </p:childTnLst>
                                </p:cTn>
                              </p:par>
                              <p:par>
                                <p:cTn id="28" presetID="2" presetClass="entr" presetSubtype="8"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0-#ppt_w/2"/>
                                          </p:val>
                                        </p:tav>
                                        <p:tav tm="100000">
                                          <p:val>
                                            <p:strVal val="#ppt_x"/>
                                          </p:val>
                                        </p:tav>
                                      </p:tavLst>
                                    </p:anim>
                                    <p:anim calcmode="lin" valueType="num">
                                      <p:cBhvr additive="base">
                                        <p:cTn id="31"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ext Placeholder 9"/>
          <p:cNvSpPr>
            <a:spLocks noGrp="1"/>
          </p:cNvSpPr>
          <p:nvPr>
            <p:ph type="body" sz="quarter" idx="4294967295"/>
          </p:nvPr>
        </p:nvSpPr>
        <p:spPr>
          <a:xfrm>
            <a:off x="5940946" y="1648974"/>
            <a:ext cx="2736304" cy="538353"/>
          </a:xfrm>
          <a:prstGeom prst="rect">
            <a:avLst/>
          </a:prstGeom>
        </p:spPr>
        <p:txBody>
          <a:bodyPr vert="horz" wrap="square" lIns="0" tIns="0" rIns="0" bIns="0" rtlCol="0">
            <a:spAutoFit/>
          </a:bodyPr>
          <a:lstStyle/>
          <a:p>
            <a:pPr marL="0" indent="0" algn="just">
              <a:lnSpc>
                <a:spcPct val="120000"/>
              </a:lnSpc>
              <a:spcBef>
                <a:spcPts val="0"/>
              </a:spcBef>
              <a:buNone/>
            </a:pPr>
            <a:r>
              <a:rPr lang="en-US" altLang="zh-CN" sz="1000" dirty="0">
                <a:solidFill>
                  <a:schemeClr val="bg1">
                    <a:lumMod val="65000"/>
                  </a:schemeClr>
                </a:solidFill>
                <a:latin typeface="微软雅黑" panose="020B0503020204020204" pitchFamily="34" charset="-122"/>
                <a:ea typeface="微软雅黑" panose="020B0503020204020204" pitchFamily="34" charset="-122"/>
                <a:cs typeface="+mn-ea"/>
                <a:sym typeface="Arial" panose="020B0604020202020204" pitchFamily="34" charset="0"/>
              </a:rPr>
              <a:t>Please replace text, click add-about, headline modify text content, also can copy your content to this directly ly.</a:t>
            </a:r>
            <a:endParaRPr lang="en-AU" sz="1000" dirty="0">
              <a:solidFill>
                <a:schemeClr val="bg1">
                  <a:lumMod val="65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74" name="Text Placeholder 9"/>
          <p:cNvSpPr>
            <a:spLocks noGrp="1"/>
          </p:cNvSpPr>
          <p:nvPr>
            <p:ph type="body" sz="quarter" idx="4294967295"/>
          </p:nvPr>
        </p:nvSpPr>
        <p:spPr>
          <a:xfrm>
            <a:off x="5940946" y="2407799"/>
            <a:ext cx="2736304" cy="538353"/>
          </a:xfrm>
          <a:prstGeom prst="rect">
            <a:avLst/>
          </a:prstGeom>
        </p:spPr>
        <p:txBody>
          <a:bodyPr vert="horz" wrap="square" lIns="0" tIns="0" rIns="0" bIns="0" rtlCol="0">
            <a:spAutoFit/>
          </a:bodyPr>
          <a:lstStyle/>
          <a:p>
            <a:pPr marL="0" indent="0" algn="just">
              <a:lnSpc>
                <a:spcPct val="120000"/>
              </a:lnSpc>
              <a:spcBef>
                <a:spcPts val="0"/>
              </a:spcBef>
              <a:buNone/>
            </a:pPr>
            <a:r>
              <a:rPr lang="en-US" altLang="zh-CN" sz="1000" dirty="0">
                <a:solidFill>
                  <a:schemeClr val="bg1">
                    <a:lumMod val="65000"/>
                  </a:schemeClr>
                </a:solidFill>
                <a:latin typeface="微软雅黑" panose="020B0503020204020204" pitchFamily="34" charset="-122"/>
                <a:ea typeface="微软雅黑" panose="020B0503020204020204" pitchFamily="34" charset="-122"/>
                <a:cs typeface="+mn-ea"/>
                <a:sym typeface="Arial" panose="020B0604020202020204" pitchFamily="34" charset="0"/>
              </a:rPr>
              <a:t>Please replace text, click add-about, headline modify text content, also can copy your content to this directly ly.</a:t>
            </a:r>
            <a:endParaRPr lang="en-AU" altLang="zh-CN" sz="1000" dirty="0">
              <a:solidFill>
                <a:schemeClr val="bg1">
                  <a:lumMod val="65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75" name="Text Placeholder 9"/>
          <p:cNvSpPr>
            <a:spLocks noGrp="1"/>
          </p:cNvSpPr>
          <p:nvPr>
            <p:ph type="body" sz="quarter" idx="4294967295"/>
          </p:nvPr>
        </p:nvSpPr>
        <p:spPr>
          <a:xfrm>
            <a:off x="5940946" y="3157099"/>
            <a:ext cx="2736304" cy="538353"/>
          </a:xfrm>
          <a:prstGeom prst="rect">
            <a:avLst/>
          </a:prstGeom>
        </p:spPr>
        <p:txBody>
          <a:bodyPr vert="horz" wrap="square" lIns="0" tIns="0" rIns="0" bIns="0" rtlCol="0">
            <a:spAutoFit/>
          </a:bodyPr>
          <a:lstStyle/>
          <a:p>
            <a:pPr marL="0" indent="0" algn="just">
              <a:lnSpc>
                <a:spcPct val="120000"/>
              </a:lnSpc>
              <a:spcBef>
                <a:spcPts val="0"/>
              </a:spcBef>
              <a:buNone/>
            </a:pPr>
            <a:r>
              <a:rPr lang="en-US" altLang="zh-CN" sz="1000" dirty="0">
                <a:solidFill>
                  <a:schemeClr val="bg1">
                    <a:lumMod val="65000"/>
                  </a:schemeClr>
                </a:solidFill>
                <a:latin typeface="微软雅黑" panose="020B0503020204020204" pitchFamily="34" charset="-122"/>
                <a:ea typeface="微软雅黑" panose="020B0503020204020204" pitchFamily="34" charset="-122"/>
                <a:cs typeface="+mn-ea"/>
                <a:sym typeface="Arial" panose="020B0604020202020204" pitchFamily="34" charset="0"/>
              </a:rPr>
              <a:t>Please replace text, click add-about, headline modify text content, also can copy your content to this directly ly.</a:t>
            </a:r>
            <a:endParaRPr lang="en-AU" altLang="zh-CN" sz="1000" dirty="0">
              <a:solidFill>
                <a:schemeClr val="bg1">
                  <a:lumMod val="65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76" name="Text Placeholder 9"/>
          <p:cNvSpPr>
            <a:spLocks noGrp="1"/>
          </p:cNvSpPr>
          <p:nvPr>
            <p:ph type="body" sz="quarter" idx="4294967295"/>
          </p:nvPr>
        </p:nvSpPr>
        <p:spPr>
          <a:xfrm>
            <a:off x="5940946" y="3906399"/>
            <a:ext cx="2736304" cy="538353"/>
          </a:xfrm>
          <a:prstGeom prst="rect">
            <a:avLst/>
          </a:prstGeom>
        </p:spPr>
        <p:txBody>
          <a:bodyPr vert="horz" wrap="square" lIns="0" tIns="0" rIns="0" bIns="0" rtlCol="0">
            <a:spAutoFit/>
          </a:bodyPr>
          <a:lstStyle/>
          <a:p>
            <a:pPr marL="0" indent="0" algn="just">
              <a:lnSpc>
                <a:spcPct val="120000"/>
              </a:lnSpc>
              <a:spcBef>
                <a:spcPts val="0"/>
              </a:spcBef>
              <a:buNone/>
            </a:pPr>
            <a:r>
              <a:rPr lang="en-US" altLang="zh-CN" sz="1000" dirty="0">
                <a:solidFill>
                  <a:schemeClr val="bg1">
                    <a:lumMod val="65000"/>
                  </a:schemeClr>
                </a:solidFill>
                <a:latin typeface="微软雅黑" panose="020B0503020204020204" pitchFamily="34" charset="-122"/>
                <a:ea typeface="微软雅黑" panose="020B0503020204020204" pitchFamily="34" charset="-122"/>
                <a:cs typeface="+mn-ea"/>
                <a:sym typeface="Arial" panose="020B0604020202020204" pitchFamily="34" charset="0"/>
              </a:rPr>
              <a:t>Please replace text, click add-about, headline modify text content, also can copy your content to this directly ly.</a:t>
            </a:r>
            <a:endParaRPr lang="en-AU" altLang="zh-CN" sz="1000" dirty="0">
              <a:solidFill>
                <a:schemeClr val="bg1">
                  <a:lumMod val="65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grpSp>
        <p:nvGrpSpPr>
          <p:cNvPr id="2" name="Group 3"/>
          <p:cNvGrpSpPr/>
          <p:nvPr/>
        </p:nvGrpSpPr>
        <p:grpSpPr>
          <a:xfrm>
            <a:off x="2774223" y="1527410"/>
            <a:ext cx="3091662" cy="1375325"/>
            <a:chOff x="3031241" y="2222477"/>
            <a:chExt cx="4121726" cy="1833447"/>
          </a:xfrm>
        </p:grpSpPr>
        <p:grpSp>
          <p:nvGrpSpPr>
            <p:cNvPr id="3" name="Group 14"/>
            <p:cNvGrpSpPr/>
            <p:nvPr/>
          </p:nvGrpSpPr>
          <p:grpSpPr>
            <a:xfrm flipH="1">
              <a:off x="3031241" y="2222477"/>
              <a:ext cx="4121726" cy="1833447"/>
              <a:chOff x="3876268" y="1741695"/>
              <a:chExt cx="4404882" cy="1959402"/>
            </a:xfrm>
          </p:grpSpPr>
          <p:grpSp>
            <p:nvGrpSpPr>
              <p:cNvPr id="4" name="Group 33"/>
              <p:cNvGrpSpPr/>
              <p:nvPr/>
            </p:nvGrpSpPr>
            <p:grpSpPr>
              <a:xfrm>
                <a:off x="3876268" y="1741695"/>
                <a:ext cx="4404882" cy="1959402"/>
                <a:chOff x="3237996" y="1785939"/>
                <a:chExt cx="4404882" cy="1959402"/>
              </a:xfrm>
            </p:grpSpPr>
            <p:sp>
              <p:nvSpPr>
                <p:cNvPr id="38" name="Rectangle 34"/>
                <p:cNvSpPr>
                  <a:spLocks noChangeArrowheads="1"/>
                </p:cNvSpPr>
                <p:nvPr/>
              </p:nvSpPr>
              <p:spPr bwMode="auto">
                <a:xfrm flipH="1">
                  <a:off x="3767775" y="1785939"/>
                  <a:ext cx="1639995" cy="1035295"/>
                </a:xfrm>
                <a:prstGeom prst="rect">
                  <a:avLst/>
                </a:prstGeom>
                <a:solidFill>
                  <a:schemeClr val="accent1"/>
                </a:solidFill>
                <a:ln>
                  <a:noFill/>
                </a:ln>
              </p:spPr>
              <p:txBody>
                <a:bodyPr vert="horz" wrap="square" lIns="96452" tIns="48226" rIns="96452" bIns="48226" numCol="1" anchor="t" anchorCtr="0" compatLnSpc="1">
                  <a:prstTxWarp prst="textNoShape">
                    <a:avLst/>
                  </a:prstTxWarp>
                </a:bodyPr>
                <a:lstStyle/>
                <a:p>
                  <a:pPr algn="just">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9" name="Rectangle 38"/>
                <p:cNvSpPr>
                  <a:spLocks noChangeArrowheads="1"/>
                </p:cNvSpPr>
                <p:nvPr/>
              </p:nvSpPr>
              <p:spPr bwMode="auto">
                <a:xfrm flipH="1">
                  <a:off x="6398591" y="3589676"/>
                  <a:ext cx="1244287" cy="155665"/>
                </a:xfrm>
                <a:prstGeom prst="rect">
                  <a:avLst/>
                </a:prstGeom>
                <a:solidFill>
                  <a:schemeClr val="accent1"/>
                </a:solidFill>
                <a:ln>
                  <a:noFill/>
                </a:ln>
              </p:spPr>
              <p:txBody>
                <a:bodyPr vert="horz" wrap="square" lIns="96452" tIns="48226" rIns="96452" bIns="48226" numCol="1" anchor="t" anchorCtr="0" compatLnSpc="1">
                  <a:prstTxWarp prst="textNoShape">
                    <a:avLst/>
                  </a:prstTxWarp>
                </a:bodyPr>
                <a:lstStyle/>
                <a:p>
                  <a:pPr algn="just">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0" name="Freeform 42"/>
                <p:cNvSpPr>
                  <a:spLocks/>
                </p:cNvSpPr>
                <p:nvPr/>
              </p:nvSpPr>
              <p:spPr bwMode="auto">
                <a:xfrm flipH="1">
                  <a:off x="5407769" y="1785939"/>
                  <a:ext cx="990821" cy="1959402"/>
                </a:xfrm>
                <a:custGeom>
                  <a:avLst/>
                  <a:gdLst>
                    <a:gd name="T0" fmla="*/ 0 w 401"/>
                    <a:gd name="T1" fmla="*/ 730 h 793"/>
                    <a:gd name="T2" fmla="*/ 401 w 401"/>
                    <a:gd name="T3" fmla="*/ 0 h 793"/>
                    <a:gd name="T4" fmla="*/ 401 w 401"/>
                    <a:gd name="T5" fmla="*/ 419 h 793"/>
                    <a:gd name="T6" fmla="*/ 0 w 401"/>
                    <a:gd name="T7" fmla="*/ 793 h 793"/>
                    <a:gd name="T8" fmla="*/ 0 w 401"/>
                    <a:gd name="T9" fmla="*/ 730 h 793"/>
                  </a:gdLst>
                  <a:ahLst/>
                  <a:cxnLst>
                    <a:cxn ang="0">
                      <a:pos x="T0" y="T1"/>
                    </a:cxn>
                    <a:cxn ang="0">
                      <a:pos x="T2" y="T3"/>
                    </a:cxn>
                    <a:cxn ang="0">
                      <a:pos x="T4" y="T5"/>
                    </a:cxn>
                    <a:cxn ang="0">
                      <a:pos x="T6" y="T7"/>
                    </a:cxn>
                    <a:cxn ang="0">
                      <a:pos x="T8" y="T9"/>
                    </a:cxn>
                  </a:cxnLst>
                  <a:rect l="0" t="0" r="r" b="b"/>
                  <a:pathLst>
                    <a:path w="401" h="793">
                      <a:moveTo>
                        <a:pt x="0" y="730"/>
                      </a:moveTo>
                      <a:lnTo>
                        <a:pt x="401" y="0"/>
                      </a:lnTo>
                      <a:lnTo>
                        <a:pt x="401" y="419"/>
                      </a:lnTo>
                      <a:lnTo>
                        <a:pt x="0" y="793"/>
                      </a:lnTo>
                      <a:lnTo>
                        <a:pt x="0" y="730"/>
                      </a:lnTo>
                      <a:close/>
                    </a:path>
                  </a:pathLst>
                </a:custGeom>
                <a:solidFill>
                  <a:schemeClr val="accent1"/>
                </a:solidFill>
                <a:ln>
                  <a:noFill/>
                </a:ln>
              </p:spPr>
              <p:txBody>
                <a:bodyPr vert="horz" wrap="square" lIns="96452" tIns="48226" rIns="96452" bIns="48226" numCol="1" anchor="t" anchorCtr="0" compatLnSpc="1">
                  <a:prstTxWarp prst="textNoShape">
                    <a:avLst/>
                  </a:prstTxWarp>
                </a:bodyPr>
                <a:lstStyle/>
                <a:p>
                  <a:pPr algn="just">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1" name="Oval 40"/>
                <p:cNvSpPr/>
                <p:nvPr/>
              </p:nvSpPr>
              <p:spPr>
                <a:xfrm>
                  <a:off x="3237996" y="1785939"/>
                  <a:ext cx="1035295" cy="10352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36" name="Oval 35"/>
              <p:cNvSpPr/>
              <p:nvPr/>
            </p:nvSpPr>
            <p:spPr>
              <a:xfrm>
                <a:off x="3989228" y="1851755"/>
                <a:ext cx="809372" cy="8093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600" dirty="0">
                  <a:solidFill>
                    <a:srgbClr val="F23B48"/>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69" name="Shape 2102"/>
            <p:cNvSpPr/>
            <p:nvPr/>
          </p:nvSpPr>
          <p:spPr>
            <a:xfrm>
              <a:off x="6432083" y="2522136"/>
              <a:ext cx="473021" cy="378403"/>
            </a:xfrm>
            <a:custGeom>
              <a:avLst/>
              <a:gdLst/>
              <a:ahLst/>
              <a:cxnLst>
                <a:cxn ang="0">
                  <a:pos x="wd2" y="hd2"/>
                </a:cxn>
                <a:cxn ang="5400000">
                  <a:pos x="wd2" y="hd2"/>
                </a:cxn>
                <a:cxn ang="10800000">
                  <a:pos x="wd2" y="hd2"/>
                </a:cxn>
                <a:cxn ang="16200000">
                  <a:pos x="wd2" y="hd2"/>
                </a:cxn>
              </a:cxnLst>
              <a:rect l="0" t="0" r="r" b="b"/>
              <a:pathLst>
                <a:path w="21600" h="21600" extrusionOk="0">
                  <a:moveTo>
                    <a:pt x="18143" y="10800"/>
                  </a:moveTo>
                  <a:cubicBezTo>
                    <a:pt x="17065" y="10800"/>
                    <a:pt x="16800" y="11898"/>
                    <a:pt x="16709" y="12419"/>
                  </a:cubicBezTo>
                  <a:cubicBezTo>
                    <a:pt x="16115" y="15817"/>
                    <a:pt x="13696" y="18359"/>
                    <a:pt x="10800" y="18359"/>
                  </a:cubicBezTo>
                  <a:cubicBezTo>
                    <a:pt x="9130" y="18359"/>
                    <a:pt x="7618" y="17514"/>
                    <a:pt x="6524" y="16146"/>
                  </a:cubicBezTo>
                  <a:cubicBezTo>
                    <a:pt x="6018" y="15513"/>
                    <a:pt x="5198" y="15513"/>
                    <a:pt x="4691" y="16146"/>
                  </a:cubicBezTo>
                  <a:cubicBezTo>
                    <a:pt x="4185" y="16779"/>
                    <a:pt x="4185" y="17804"/>
                    <a:pt x="4691" y="18437"/>
                  </a:cubicBezTo>
                  <a:cubicBezTo>
                    <a:pt x="6255" y="20391"/>
                    <a:pt x="8415" y="21600"/>
                    <a:pt x="10800" y="21600"/>
                  </a:cubicBezTo>
                  <a:cubicBezTo>
                    <a:pt x="14669" y="21600"/>
                    <a:pt x="17943" y="18421"/>
                    <a:pt x="19043" y="14039"/>
                  </a:cubicBezTo>
                  <a:lnTo>
                    <a:pt x="21600" y="14039"/>
                  </a:lnTo>
                  <a:lnTo>
                    <a:pt x="21600" y="10800"/>
                  </a:lnTo>
                  <a:cubicBezTo>
                    <a:pt x="21600" y="10800"/>
                    <a:pt x="18143" y="10800"/>
                    <a:pt x="18143" y="10800"/>
                  </a:cubicBezTo>
                  <a:close/>
                  <a:moveTo>
                    <a:pt x="4891" y="9180"/>
                  </a:moveTo>
                  <a:cubicBezTo>
                    <a:pt x="5484" y="5783"/>
                    <a:pt x="7904" y="3240"/>
                    <a:pt x="10800" y="3240"/>
                  </a:cubicBezTo>
                  <a:cubicBezTo>
                    <a:pt x="12470" y="3240"/>
                    <a:pt x="13982" y="4086"/>
                    <a:pt x="15076" y="5454"/>
                  </a:cubicBezTo>
                  <a:cubicBezTo>
                    <a:pt x="15582" y="6086"/>
                    <a:pt x="16404" y="6086"/>
                    <a:pt x="16909" y="5454"/>
                  </a:cubicBezTo>
                  <a:cubicBezTo>
                    <a:pt x="17415" y="4821"/>
                    <a:pt x="17415" y="3796"/>
                    <a:pt x="16909" y="3163"/>
                  </a:cubicBezTo>
                  <a:cubicBezTo>
                    <a:pt x="15346" y="1209"/>
                    <a:pt x="13186" y="0"/>
                    <a:pt x="10800" y="0"/>
                  </a:cubicBezTo>
                  <a:cubicBezTo>
                    <a:pt x="6931" y="0"/>
                    <a:pt x="3658" y="3178"/>
                    <a:pt x="2557" y="7560"/>
                  </a:cubicBezTo>
                  <a:lnTo>
                    <a:pt x="0" y="7560"/>
                  </a:lnTo>
                  <a:lnTo>
                    <a:pt x="0" y="10800"/>
                  </a:lnTo>
                  <a:lnTo>
                    <a:pt x="3457" y="10800"/>
                  </a:lnTo>
                  <a:cubicBezTo>
                    <a:pt x="4535" y="10800"/>
                    <a:pt x="4800" y="9702"/>
                    <a:pt x="4891" y="9180"/>
                  </a:cubicBezTo>
                  <a:close/>
                  <a:moveTo>
                    <a:pt x="7343" y="10800"/>
                  </a:moveTo>
                  <a:cubicBezTo>
                    <a:pt x="7343" y="13185"/>
                    <a:pt x="8891" y="15120"/>
                    <a:pt x="10800" y="15120"/>
                  </a:cubicBezTo>
                  <a:cubicBezTo>
                    <a:pt x="12709" y="15120"/>
                    <a:pt x="14255" y="13185"/>
                    <a:pt x="14255" y="10800"/>
                  </a:cubicBezTo>
                  <a:cubicBezTo>
                    <a:pt x="14255" y="8415"/>
                    <a:pt x="12709" y="6480"/>
                    <a:pt x="10800" y="6480"/>
                  </a:cubicBezTo>
                  <a:cubicBezTo>
                    <a:pt x="8891" y="6480"/>
                    <a:pt x="7343" y="8415"/>
                    <a:pt x="7343" y="10800"/>
                  </a:cubicBezTo>
                  <a:close/>
                </a:path>
              </a:pathLst>
            </a:custGeom>
            <a:solidFill>
              <a:schemeClr val="accent1"/>
            </a:solidFill>
            <a:ln w="12700" cap="flat">
              <a:noFill/>
              <a:miter lim="400000"/>
            </a:ln>
            <a:effectLst/>
          </p:spPr>
          <p:txBody>
            <a:bodyPr wrap="square" lIns="40188" tIns="40188" rIns="40188" bIns="40188" numCol="1" anchor="ctr">
              <a:noAutofit/>
            </a:bodyPr>
            <a:lstStyle/>
            <a:p>
              <a:pPr algn="just">
                <a:lnSpc>
                  <a:spcPct val="120000"/>
                </a:lnSpc>
                <a:defRPr sz="3200">
                  <a:solidFill>
                    <a:srgbClr val="FFFFFF"/>
                  </a:solidFill>
                  <a:latin typeface="Helvetica Light"/>
                  <a:ea typeface="Helvetica Light"/>
                  <a:cs typeface="Helvetica Light"/>
                  <a:sym typeface="Helvetica Light"/>
                </a:defRPr>
              </a:pPr>
              <a:endParaRPr sz="60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5" name="Group 4"/>
          <p:cNvGrpSpPr/>
          <p:nvPr/>
        </p:nvGrpSpPr>
        <p:grpSpPr>
          <a:xfrm>
            <a:off x="2774223" y="2285314"/>
            <a:ext cx="3091662" cy="735358"/>
            <a:chOff x="3031241" y="3232838"/>
            <a:chExt cx="4121726" cy="980307"/>
          </a:xfrm>
        </p:grpSpPr>
        <p:grpSp>
          <p:nvGrpSpPr>
            <p:cNvPr id="6" name="Group 13"/>
            <p:cNvGrpSpPr/>
            <p:nvPr/>
          </p:nvGrpSpPr>
          <p:grpSpPr>
            <a:xfrm flipH="1">
              <a:off x="3031241" y="3232838"/>
              <a:ext cx="4121726" cy="980307"/>
              <a:chOff x="3876268" y="2821466"/>
              <a:chExt cx="4404882" cy="1047652"/>
            </a:xfrm>
          </p:grpSpPr>
          <p:grpSp>
            <p:nvGrpSpPr>
              <p:cNvPr id="7" name="Group 41"/>
              <p:cNvGrpSpPr/>
              <p:nvPr/>
            </p:nvGrpSpPr>
            <p:grpSpPr>
              <a:xfrm>
                <a:off x="3876268" y="2821466"/>
                <a:ext cx="4404882" cy="1047652"/>
                <a:chOff x="3237996" y="2865710"/>
                <a:chExt cx="4404882" cy="1047652"/>
              </a:xfrm>
            </p:grpSpPr>
            <p:sp>
              <p:nvSpPr>
                <p:cNvPr id="48" name="Rectangle 35"/>
                <p:cNvSpPr>
                  <a:spLocks noChangeArrowheads="1"/>
                </p:cNvSpPr>
                <p:nvPr/>
              </p:nvSpPr>
              <p:spPr bwMode="auto">
                <a:xfrm flipH="1">
                  <a:off x="3767775" y="2865710"/>
                  <a:ext cx="1639995" cy="1032825"/>
                </a:xfrm>
                <a:prstGeom prst="rect">
                  <a:avLst/>
                </a:prstGeom>
                <a:solidFill>
                  <a:schemeClr val="accent2"/>
                </a:solidFill>
                <a:ln>
                  <a:noFill/>
                </a:ln>
              </p:spPr>
              <p:txBody>
                <a:bodyPr vert="horz" wrap="square" lIns="96452" tIns="48226" rIns="96452" bIns="48226" numCol="1" anchor="t" anchorCtr="0" compatLnSpc="1">
                  <a:prstTxWarp prst="textNoShape">
                    <a:avLst/>
                  </a:prstTxWarp>
                </a:bodyPr>
                <a:lstStyle/>
                <a:p>
                  <a:pPr algn="just">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9" name="Rectangle 39"/>
                <p:cNvSpPr>
                  <a:spLocks noChangeArrowheads="1"/>
                </p:cNvSpPr>
                <p:nvPr/>
              </p:nvSpPr>
              <p:spPr bwMode="auto">
                <a:xfrm flipH="1">
                  <a:off x="6398591" y="3757697"/>
                  <a:ext cx="1244287" cy="155665"/>
                </a:xfrm>
                <a:prstGeom prst="rect">
                  <a:avLst/>
                </a:prstGeom>
                <a:solidFill>
                  <a:schemeClr val="accent2"/>
                </a:solidFill>
                <a:ln>
                  <a:noFill/>
                </a:ln>
              </p:spPr>
              <p:txBody>
                <a:bodyPr vert="horz" wrap="square" lIns="96452" tIns="48226" rIns="96452" bIns="48226" numCol="1" anchor="t" anchorCtr="0" compatLnSpc="1">
                  <a:prstTxWarp prst="textNoShape">
                    <a:avLst/>
                  </a:prstTxWarp>
                </a:bodyPr>
                <a:lstStyle/>
                <a:p>
                  <a:pPr algn="just">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0" name="Freeform 43"/>
                <p:cNvSpPr>
                  <a:spLocks/>
                </p:cNvSpPr>
                <p:nvPr/>
              </p:nvSpPr>
              <p:spPr bwMode="auto">
                <a:xfrm flipH="1">
                  <a:off x="5407769" y="2865710"/>
                  <a:ext cx="990821" cy="1047650"/>
                </a:xfrm>
                <a:custGeom>
                  <a:avLst/>
                  <a:gdLst>
                    <a:gd name="T0" fmla="*/ 0 w 401"/>
                    <a:gd name="T1" fmla="*/ 361 h 424"/>
                    <a:gd name="T2" fmla="*/ 401 w 401"/>
                    <a:gd name="T3" fmla="*/ 0 h 424"/>
                    <a:gd name="T4" fmla="*/ 401 w 401"/>
                    <a:gd name="T5" fmla="*/ 418 h 424"/>
                    <a:gd name="T6" fmla="*/ 0 w 401"/>
                    <a:gd name="T7" fmla="*/ 424 h 424"/>
                    <a:gd name="T8" fmla="*/ 0 w 401"/>
                    <a:gd name="T9" fmla="*/ 361 h 424"/>
                  </a:gdLst>
                  <a:ahLst/>
                  <a:cxnLst>
                    <a:cxn ang="0">
                      <a:pos x="T0" y="T1"/>
                    </a:cxn>
                    <a:cxn ang="0">
                      <a:pos x="T2" y="T3"/>
                    </a:cxn>
                    <a:cxn ang="0">
                      <a:pos x="T4" y="T5"/>
                    </a:cxn>
                    <a:cxn ang="0">
                      <a:pos x="T6" y="T7"/>
                    </a:cxn>
                    <a:cxn ang="0">
                      <a:pos x="T8" y="T9"/>
                    </a:cxn>
                  </a:cxnLst>
                  <a:rect l="0" t="0" r="r" b="b"/>
                  <a:pathLst>
                    <a:path w="401" h="424">
                      <a:moveTo>
                        <a:pt x="0" y="361"/>
                      </a:moveTo>
                      <a:lnTo>
                        <a:pt x="401" y="0"/>
                      </a:lnTo>
                      <a:lnTo>
                        <a:pt x="401" y="418"/>
                      </a:lnTo>
                      <a:lnTo>
                        <a:pt x="0" y="424"/>
                      </a:lnTo>
                      <a:lnTo>
                        <a:pt x="0" y="361"/>
                      </a:lnTo>
                      <a:close/>
                    </a:path>
                  </a:pathLst>
                </a:custGeom>
                <a:solidFill>
                  <a:schemeClr val="accent2"/>
                </a:solidFill>
                <a:ln>
                  <a:noFill/>
                </a:ln>
              </p:spPr>
              <p:txBody>
                <a:bodyPr vert="horz" wrap="square" lIns="96452" tIns="48226" rIns="96452" bIns="48226" numCol="1" anchor="t" anchorCtr="0" compatLnSpc="1">
                  <a:prstTxWarp prst="textNoShape">
                    <a:avLst/>
                  </a:prstTxWarp>
                </a:bodyPr>
                <a:lstStyle/>
                <a:p>
                  <a:pPr algn="just">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1" name="Oval 50"/>
                <p:cNvSpPr/>
                <p:nvPr/>
              </p:nvSpPr>
              <p:spPr>
                <a:xfrm>
                  <a:off x="3237996" y="2866143"/>
                  <a:ext cx="1035295" cy="103529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44" name="Oval 43"/>
              <p:cNvSpPr/>
              <p:nvPr/>
            </p:nvSpPr>
            <p:spPr>
              <a:xfrm>
                <a:off x="3989228" y="2931239"/>
                <a:ext cx="809372" cy="8093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600" dirty="0">
                  <a:solidFill>
                    <a:srgbClr val="FFC000"/>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70" name="Freeform 28"/>
            <p:cNvSpPr>
              <a:spLocks/>
            </p:cNvSpPr>
            <p:nvPr/>
          </p:nvSpPr>
          <p:spPr bwMode="auto">
            <a:xfrm>
              <a:off x="6529452" y="3525293"/>
              <a:ext cx="278281" cy="392275"/>
            </a:xfrm>
            <a:custGeom>
              <a:avLst/>
              <a:gdLst>
                <a:gd name="T0" fmla="*/ 274 w 281"/>
                <a:gd name="T1" fmla="*/ 106 h 396"/>
                <a:gd name="T2" fmla="*/ 94 w 281"/>
                <a:gd name="T3" fmla="*/ 13 h 396"/>
                <a:gd name="T4" fmla="*/ 7 w 281"/>
                <a:gd name="T5" fmla="*/ 47 h 396"/>
                <a:gd name="T6" fmla="*/ 1 w 281"/>
                <a:gd name="T7" fmla="*/ 68 h 396"/>
                <a:gd name="T8" fmla="*/ 3 w 281"/>
                <a:gd name="T9" fmla="*/ 278 h 396"/>
                <a:gd name="T10" fmla="*/ 14 w 281"/>
                <a:gd name="T11" fmla="*/ 291 h 396"/>
                <a:gd name="T12" fmla="*/ 179 w 281"/>
                <a:gd name="T13" fmla="*/ 394 h 396"/>
                <a:gd name="T14" fmla="*/ 187 w 281"/>
                <a:gd name="T15" fmla="*/ 396 h 396"/>
                <a:gd name="T16" fmla="*/ 193 w 281"/>
                <a:gd name="T17" fmla="*/ 395 h 396"/>
                <a:gd name="T18" fmla="*/ 201 w 281"/>
                <a:gd name="T19" fmla="*/ 384 h 396"/>
                <a:gd name="T20" fmla="*/ 201 w 281"/>
                <a:gd name="T21" fmla="*/ 164 h 396"/>
                <a:gd name="T22" fmla="*/ 194 w 281"/>
                <a:gd name="T23" fmla="*/ 152 h 396"/>
                <a:gd name="T24" fmla="*/ 30 w 281"/>
                <a:gd name="T25" fmla="*/ 61 h 396"/>
                <a:gd name="T26" fmla="*/ 53 w 281"/>
                <a:gd name="T27" fmla="*/ 43 h 396"/>
                <a:gd name="T28" fmla="*/ 80 w 281"/>
                <a:gd name="T29" fmla="*/ 39 h 396"/>
                <a:gd name="T30" fmla="*/ 242 w 281"/>
                <a:gd name="T31" fmla="*/ 126 h 396"/>
                <a:gd name="T32" fmla="*/ 246 w 281"/>
                <a:gd name="T33" fmla="*/ 133 h 396"/>
                <a:gd name="T34" fmla="*/ 246 w 281"/>
                <a:gd name="T35" fmla="*/ 342 h 396"/>
                <a:gd name="T36" fmla="*/ 265 w 281"/>
                <a:gd name="T37" fmla="*/ 356 h 396"/>
                <a:gd name="T38" fmla="*/ 281 w 281"/>
                <a:gd name="T39" fmla="*/ 342 h 396"/>
                <a:gd name="T40" fmla="*/ 281 w 281"/>
                <a:gd name="T41" fmla="*/ 117 h 396"/>
                <a:gd name="T42" fmla="*/ 274 w 281"/>
                <a:gd name="T43" fmla="*/ 106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1" h="396">
                  <a:moveTo>
                    <a:pt x="274" y="106"/>
                  </a:moveTo>
                  <a:cubicBezTo>
                    <a:pt x="94" y="13"/>
                    <a:pt x="94" y="13"/>
                    <a:pt x="94" y="13"/>
                  </a:cubicBezTo>
                  <a:cubicBezTo>
                    <a:pt x="69" y="0"/>
                    <a:pt x="21" y="25"/>
                    <a:pt x="7" y="47"/>
                  </a:cubicBezTo>
                  <a:cubicBezTo>
                    <a:pt x="0" y="57"/>
                    <a:pt x="1" y="64"/>
                    <a:pt x="1" y="68"/>
                  </a:cubicBezTo>
                  <a:cubicBezTo>
                    <a:pt x="3" y="278"/>
                    <a:pt x="3" y="278"/>
                    <a:pt x="3" y="278"/>
                  </a:cubicBezTo>
                  <a:cubicBezTo>
                    <a:pt x="3" y="282"/>
                    <a:pt x="9" y="288"/>
                    <a:pt x="14" y="291"/>
                  </a:cubicBezTo>
                  <a:cubicBezTo>
                    <a:pt x="24" y="297"/>
                    <a:pt x="175" y="392"/>
                    <a:pt x="179" y="394"/>
                  </a:cubicBezTo>
                  <a:cubicBezTo>
                    <a:pt x="181" y="396"/>
                    <a:pt x="184" y="396"/>
                    <a:pt x="187" y="396"/>
                  </a:cubicBezTo>
                  <a:cubicBezTo>
                    <a:pt x="189" y="396"/>
                    <a:pt x="191" y="396"/>
                    <a:pt x="193" y="395"/>
                  </a:cubicBezTo>
                  <a:cubicBezTo>
                    <a:pt x="198" y="393"/>
                    <a:pt x="201" y="388"/>
                    <a:pt x="201" y="384"/>
                  </a:cubicBezTo>
                  <a:cubicBezTo>
                    <a:pt x="201" y="164"/>
                    <a:pt x="201" y="164"/>
                    <a:pt x="201" y="164"/>
                  </a:cubicBezTo>
                  <a:cubicBezTo>
                    <a:pt x="201" y="159"/>
                    <a:pt x="198" y="155"/>
                    <a:pt x="194" y="152"/>
                  </a:cubicBezTo>
                  <a:cubicBezTo>
                    <a:pt x="30" y="61"/>
                    <a:pt x="30" y="61"/>
                    <a:pt x="30" y="61"/>
                  </a:cubicBezTo>
                  <a:cubicBezTo>
                    <a:pt x="32" y="57"/>
                    <a:pt x="39" y="50"/>
                    <a:pt x="53" y="43"/>
                  </a:cubicBezTo>
                  <a:cubicBezTo>
                    <a:pt x="67" y="36"/>
                    <a:pt x="77" y="38"/>
                    <a:pt x="80" y="39"/>
                  </a:cubicBezTo>
                  <a:cubicBezTo>
                    <a:pt x="80" y="39"/>
                    <a:pt x="237" y="123"/>
                    <a:pt x="242" y="126"/>
                  </a:cubicBezTo>
                  <a:cubicBezTo>
                    <a:pt x="246" y="128"/>
                    <a:pt x="246" y="129"/>
                    <a:pt x="246" y="133"/>
                  </a:cubicBezTo>
                  <a:cubicBezTo>
                    <a:pt x="246" y="137"/>
                    <a:pt x="246" y="342"/>
                    <a:pt x="246" y="342"/>
                  </a:cubicBezTo>
                  <a:cubicBezTo>
                    <a:pt x="246" y="352"/>
                    <a:pt x="257" y="356"/>
                    <a:pt x="265" y="356"/>
                  </a:cubicBezTo>
                  <a:cubicBezTo>
                    <a:pt x="272" y="356"/>
                    <a:pt x="281" y="349"/>
                    <a:pt x="281" y="342"/>
                  </a:cubicBezTo>
                  <a:cubicBezTo>
                    <a:pt x="281" y="117"/>
                    <a:pt x="281" y="117"/>
                    <a:pt x="281" y="117"/>
                  </a:cubicBezTo>
                  <a:cubicBezTo>
                    <a:pt x="281" y="112"/>
                    <a:pt x="278" y="108"/>
                    <a:pt x="274" y="106"/>
                  </a:cubicBezTo>
                  <a:close/>
                </a:path>
              </a:pathLst>
            </a:custGeom>
            <a:solidFill>
              <a:schemeClr val="accent2"/>
            </a:solidFill>
            <a:ln>
              <a:noFill/>
            </a:ln>
          </p:spPr>
          <p:txBody>
            <a:bodyPr vert="horz" wrap="square" lIns="96452" tIns="48226" rIns="96452" bIns="48226" numCol="1" anchor="t" anchorCtr="0" compatLnSpc="1">
              <a:prstTxWarp prst="textNoShape">
                <a:avLst/>
              </a:prstTxWarp>
            </a:bodyPr>
            <a:lstStyle/>
            <a:p>
              <a:pPr algn="just">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8" name="Group 5"/>
          <p:cNvGrpSpPr/>
          <p:nvPr/>
        </p:nvGrpSpPr>
        <p:grpSpPr>
          <a:xfrm>
            <a:off x="2774223" y="3029342"/>
            <a:ext cx="3091662" cy="739127"/>
            <a:chOff x="3031241" y="4224704"/>
            <a:chExt cx="4121726" cy="985332"/>
          </a:xfrm>
        </p:grpSpPr>
        <p:grpSp>
          <p:nvGrpSpPr>
            <p:cNvPr id="9" name="Group 12"/>
            <p:cNvGrpSpPr/>
            <p:nvPr/>
          </p:nvGrpSpPr>
          <p:grpSpPr>
            <a:xfrm flipH="1">
              <a:off x="3031241" y="4224704"/>
              <a:ext cx="4121726" cy="985332"/>
              <a:chOff x="3876268" y="3881472"/>
              <a:chExt cx="4404882" cy="1053023"/>
            </a:xfrm>
          </p:grpSpPr>
          <p:grpSp>
            <p:nvGrpSpPr>
              <p:cNvPr id="10" name="Group 51"/>
              <p:cNvGrpSpPr/>
              <p:nvPr/>
            </p:nvGrpSpPr>
            <p:grpSpPr>
              <a:xfrm>
                <a:off x="3876268" y="3881472"/>
                <a:ext cx="4404882" cy="1053023"/>
                <a:chOff x="3237996" y="3925716"/>
                <a:chExt cx="4404882" cy="1053023"/>
              </a:xfrm>
            </p:grpSpPr>
            <p:sp>
              <p:nvSpPr>
                <p:cNvPr id="56" name="Rectangle 36"/>
                <p:cNvSpPr>
                  <a:spLocks noChangeArrowheads="1"/>
                </p:cNvSpPr>
                <p:nvPr/>
              </p:nvSpPr>
              <p:spPr bwMode="auto">
                <a:xfrm flipH="1">
                  <a:off x="3767775" y="3943011"/>
                  <a:ext cx="1639995" cy="1035295"/>
                </a:xfrm>
                <a:prstGeom prst="rect">
                  <a:avLst/>
                </a:prstGeom>
                <a:solidFill>
                  <a:schemeClr val="accent3"/>
                </a:solidFill>
                <a:ln>
                  <a:noFill/>
                </a:ln>
              </p:spPr>
              <p:txBody>
                <a:bodyPr vert="horz" wrap="square" lIns="96452" tIns="48226" rIns="96452" bIns="48226" numCol="1" anchor="t" anchorCtr="0" compatLnSpc="1">
                  <a:prstTxWarp prst="textNoShape">
                    <a:avLst/>
                  </a:prstTxWarp>
                </a:bodyPr>
                <a:lstStyle/>
                <a:p>
                  <a:pPr algn="just">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7" name="Rectangle 40"/>
                <p:cNvSpPr>
                  <a:spLocks noChangeArrowheads="1"/>
                </p:cNvSpPr>
                <p:nvPr/>
              </p:nvSpPr>
              <p:spPr bwMode="auto">
                <a:xfrm flipH="1">
                  <a:off x="6398591" y="3925716"/>
                  <a:ext cx="1244287" cy="160606"/>
                </a:xfrm>
                <a:prstGeom prst="rect">
                  <a:avLst/>
                </a:prstGeom>
                <a:solidFill>
                  <a:schemeClr val="accent3"/>
                </a:solidFill>
                <a:ln>
                  <a:noFill/>
                </a:ln>
              </p:spPr>
              <p:txBody>
                <a:bodyPr vert="horz" wrap="square" lIns="96452" tIns="48226" rIns="96452" bIns="48226" numCol="1" anchor="t" anchorCtr="0" compatLnSpc="1">
                  <a:prstTxWarp prst="textNoShape">
                    <a:avLst/>
                  </a:prstTxWarp>
                </a:bodyPr>
                <a:lstStyle/>
                <a:p>
                  <a:pPr algn="just">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8" name="Freeform 45"/>
                <p:cNvSpPr>
                  <a:spLocks/>
                </p:cNvSpPr>
                <p:nvPr/>
              </p:nvSpPr>
              <p:spPr bwMode="auto">
                <a:xfrm flipH="1">
                  <a:off x="5407769" y="3925716"/>
                  <a:ext cx="990821" cy="1052592"/>
                </a:xfrm>
                <a:custGeom>
                  <a:avLst/>
                  <a:gdLst>
                    <a:gd name="T0" fmla="*/ 401 w 401"/>
                    <a:gd name="T1" fmla="*/ 426 h 426"/>
                    <a:gd name="T2" fmla="*/ 0 w 401"/>
                    <a:gd name="T3" fmla="*/ 65 h 426"/>
                    <a:gd name="T4" fmla="*/ 0 w 401"/>
                    <a:gd name="T5" fmla="*/ 0 h 426"/>
                    <a:gd name="T6" fmla="*/ 401 w 401"/>
                    <a:gd name="T7" fmla="*/ 7 h 426"/>
                    <a:gd name="T8" fmla="*/ 401 w 401"/>
                    <a:gd name="T9" fmla="*/ 426 h 426"/>
                  </a:gdLst>
                  <a:ahLst/>
                  <a:cxnLst>
                    <a:cxn ang="0">
                      <a:pos x="T0" y="T1"/>
                    </a:cxn>
                    <a:cxn ang="0">
                      <a:pos x="T2" y="T3"/>
                    </a:cxn>
                    <a:cxn ang="0">
                      <a:pos x="T4" y="T5"/>
                    </a:cxn>
                    <a:cxn ang="0">
                      <a:pos x="T6" y="T7"/>
                    </a:cxn>
                    <a:cxn ang="0">
                      <a:pos x="T8" y="T9"/>
                    </a:cxn>
                  </a:cxnLst>
                  <a:rect l="0" t="0" r="r" b="b"/>
                  <a:pathLst>
                    <a:path w="401" h="426">
                      <a:moveTo>
                        <a:pt x="401" y="426"/>
                      </a:moveTo>
                      <a:lnTo>
                        <a:pt x="0" y="65"/>
                      </a:lnTo>
                      <a:lnTo>
                        <a:pt x="0" y="0"/>
                      </a:lnTo>
                      <a:lnTo>
                        <a:pt x="401" y="7"/>
                      </a:lnTo>
                      <a:lnTo>
                        <a:pt x="401" y="426"/>
                      </a:lnTo>
                      <a:close/>
                    </a:path>
                  </a:pathLst>
                </a:custGeom>
                <a:solidFill>
                  <a:schemeClr val="accent3"/>
                </a:solidFill>
                <a:ln>
                  <a:noFill/>
                </a:ln>
              </p:spPr>
              <p:txBody>
                <a:bodyPr vert="horz" wrap="square" lIns="96452" tIns="48226" rIns="96452" bIns="48226" numCol="1" anchor="t" anchorCtr="0" compatLnSpc="1">
                  <a:prstTxWarp prst="textNoShape">
                    <a:avLst/>
                  </a:prstTxWarp>
                </a:bodyPr>
                <a:lstStyle/>
                <a:p>
                  <a:pPr algn="just">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9" name="Oval 58"/>
                <p:cNvSpPr/>
                <p:nvPr/>
              </p:nvSpPr>
              <p:spPr>
                <a:xfrm>
                  <a:off x="3237996" y="3943444"/>
                  <a:ext cx="1035295" cy="10352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54" name="Oval 53"/>
              <p:cNvSpPr/>
              <p:nvPr/>
            </p:nvSpPr>
            <p:spPr>
              <a:xfrm>
                <a:off x="3989228" y="4009186"/>
                <a:ext cx="809372" cy="8093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600" dirty="0">
                  <a:solidFill>
                    <a:srgbClr val="00BBD6"/>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71" name="Freeform 61"/>
            <p:cNvSpPr>
              <a:spLocks noEditPoints="1"/>
            </p:cNvSpPr>
            <p:nvPr/>
          </p:nvSpPr>
          <p:spPr bwMode="auto">
            <a:xfrm>
              <a:off x="6472235" y="4547297"/>
              <a:ext cx="432870" cy="339742"/>
            </a:xfrm>
            <a:custGeom>
              <a:avLst/>
              <a:gdLst>
                <a:gd name="T0" fmla="*/ 50 w 106"/>
                <a:gd name="T1" fmla="*/ 11 h 83"/>
                <a:gd name="T2" fmla="*/ 51 w 106"/>
                <a:gd name="T3" fmla="*/ 11 h 83"/>
                <a:gd name="T4" fmla="*/ 51 w 106"/>
                <a:gd name="T5" fmla="*/ 43 h 83"/>
                <a:gd name="T6" fmla="*/ 19 w 106"/>
                <a:gd name="T7" fmla="*/ 27 h 83"/>
                <a:gd name="T8" fmla="*/ 19 w 106"/>
                <a:gd name="T9" fmla="*/ 26 h 83"/>
                <a:gd name="T10" fmla="*/ 55 w 106"/>
                <a:gd name="T11" fmla="*/ 42 h 83"/>
                <a:gd name="T12" fmla="*/ 56 w 106"/>
                <a:gd name="T13" fmla="*/ 43 h 83"/>
                <a:gd name="T14" fmla="*/ 87 w 106"/>
                <a:gd name="T15" fmla="*/ 27 h 83"/>
                <a:gd name="T16" fmla="*/ 56 w 106"/>
                <a:gd name="T17" fmla="*/ 11 h 83"/>
                <a:gd name="T18" fmla="*/ 55 w 106"/>
                <a:gd name="T19" fmla="*/ 11 h 83"/>
                <a:gd name="T20" fmla="*/ 15 w 106"/>
                <a:gd name="T21" fmla="*/ 29 h 83"/>
                <a:gd name="T22" fmla="*/ 1 w 106"/>
                <a:gd name="T23" fmla="*/ 35 h 83"/>
                <a:gd name="T24" fmla="*/ 1 w 106"/>
                <a:gd name="T25" fmla="*/ 37 h 83"/>
                <a:gd name="T26" fmla="*/ 34 w 106"/>
                <a:gd name="T27" fmla="*/ 53 h 83"/>
                <a:gd name="T28" fmla="*/ 48 w 106"/>
                <a:gd name="T29" fmla="*/ 46 h 83"/>
                <a:gd name="T30" fmla="*/ 105 w 106"/>
                <a:gd name="T31" fmla="*/ 16 h 83"/>
                <a:gd name="T32" fmla="*/ 105 w 106"/>
                <a:gd name="T33" fmla="*/ 18 h 83"/>
                <a:gd name="T34" fmla="*/ 91 w 106"/>
                <a:gd name="T35" fmla="*/ 25 h 83"/>
                <a:gd name="T36" fmla="*/ 58 w 106"/>
                <a:gd name="T37" fmla="*/ 8 h 83"/>
                <a:gd name="T38" fmla="*/ 72 w 106"/>
                <a:gd name="T39" fmla="*/ 0 h 83"/>
                <a:gd name="T40" fmla="*/ 105 w 106"/>
                <a:gd name="T41" fmla="*/ 16 h 83"/>
                <a:gd name="T42" fmla="*/ 106 w 106"/>
                <a:gd name="T43" fmla="*/ 36 h 83"/>
                <a:gd name="T44" fmla="*/ 72 w 106"/>
                <a:gd name="T45" fmla="*/ 53 h 83"/>
                <a:gd name="T46" fmla="*/ 58 w 106"/>
                <a:gd name="T47" fmla="*/ 47 h 83"/>
                <a:gd name="T48" fmla="*/ 58 w 106"/>
                <a:gd name="T49" fmla="*/ 45 h 83"/>
                <a:gd name="T50" fmla="*/ 92 w 106"/>
                <a:gd name="T51" fmla="*/ 29 h 83"/>
                <a:gd name="T52" fmla="*/ 48 w 106"/>
                <a:gd name="T53" fmla="*/ 7 h 83"/>
                <a:gd name="T54" fmla="*/ 33 w 106"/>
                <a:gd name="T55" fmla="*/ 0 h 83"/>
                <a:gd name="T56" fmla="*/ 0 w 106"/>
                <a:gd name="T57" fmla="*/ 17 h 83"/>
                <a:gd name="T58" fmla="*/ 14 w 106"/>
                <a:gd name="T59" fmla="*/ 25 h 83"/>
                <a:gd name="T60" fmla="*/ 48 w 106"/>
                <a:gd name="T61" fmla="*/ 9 h 83"/>
                <a:gd name="T62" fmla="*/ 48 w 106"/>
                <a:gd name="T63" fmla="*/ 7 h 83"/>
                <a:gd name="T64" fmla="*/ 55 w 106"/>
                <a:gd name="T65" fmla="*/ 82 h 83"/>
                <a:gd name="T66" fmla="*/ 56 w 106"/>
                <a:gd name="T67" fmla="*/ 83 h 83"/>
                <a:gd name="T68" fmla="*/ 90 w 106"/>
                <a:gd name="T69" fmla="*/ 65 h 83"/>
                <a:gd name="T70" fmla="*/ 89 w 106"/>
                <a:gd name="T71" fmla="*/ 49 h 83"/>
                <a:gd name="T72" fmla="*/ 73 w 106"/>
                <a:gd name="T73" fmla="*/ 57 h 83"/>
                <a:gd name="T74" fmla="*/ 72 w 106"/>
                <a:gd name="T75" fmla="*/ 57 h 83"/>
                <a:gd name="T76" fmla="*/ 56 w 106"/>
                <a:gd name="T77" fmla="*/ 49 h 83"/>
                <a:gd name="T78" fmla="*/ 55 w 106"/>
                <a:gd name="T79" fmla="*/ 50 h 83"/>
                <a:gd name="T80" fmla="*/ 17 w 106"/>
                <a:gd name="T81" fmla="*/ 49 h 83"/>
                <a:gd name="T82" fmla="*/ 33 w 106"/>
                <a:gd name="T83" fmla="*/ 57 h 83"/>
                <a:gd name="T84" fmla="*/ 50 w 106"/>
                <a:gd name="T85" fmla="*/ 49 h 83"/>
                <a:gd name="T86" fmla="*/ 51 w 106"/>
                <a:gd name="T87" fmla="*/ 50 h 83"/>
                <a:gd name="T88" fmla="*/ 51 w 106"/>
                <a:gd name="T89" fmla="*/ 83 h 83"/>
                <a:gd name="T90" fmla="*/ 17 w 106"/>
                <a:gd name="T91" fmla="*/ 66 h 83"/>
                <a:gd name="T92" fmla="*/ 16 w 106"/>
                <a:gd name="T93" fmla="*/ 5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6" h="83">
                  <a:moveTo>
                    <a:pt x="19" y="26"/>
                  </a:moveTo>
                  <a:cubicBezTo>
                    <a:pt x="50" y="11"/>
                    <a:pt x="50" y="11"/>
                    <a:pt x="50" y="11"/>
                  </a:cubicBezTo>
                  <a:cubicBezTo>
                    <a:pt x="50" y="11"/>
                    <a:pt x="51" y="11"/>
                    <a:pt x="51" y="11"/>
                  </a:cubicBezTo>
                  <a:cubicBezTo>
                    <a:pt x="51" y="11"/>
                    <a:pt x="51" y="11"/>
                    <a:pt x="51" y="11"/>
                  </a:cubicBezTo>
                  <a:cubicBezTo>
                    <a:pt x="51" y="42"/>
                    <a:pt x="51" y="42"/>
                    <a:pt x="51" y="42"/>
                  </a:cubicBezTo>
                  <a:cubicBezTo>
                    <a:pt x="51" y="42"/>
                    <a:pt x="51" y="43"/>
                    <a:pt x="51" y="43"/>
                  </a:cubicBezTo>
                  <a:cubicBezTo>
                    <a:pt x="51" y="43"/>
                    <a:pt x="50" y="43"/>
                    <a:pt x="50" y="43"/>
                  </a:cubicBezTo>
                  <a:cubicBezTo>
                    <a:pt x="19" y="27"/>
                    <a:pt x="19" y="27"/>
                    <a:pt x="19" y="27"/>
                  </a:cubicBezTo>
                  <a:cubicBezTo>
                    <a:pt x="19" y="27"/>
                    <a:pt x="19" y="27"/>
                    <a:pt x="19" y="27"/>
                  </a:cubicBezTo>
                  <a:cubicBezTo>
                    <a:pt x="19" y="26"/>
                    <a:pt x="19" y="26"/>
                    <a:pt x="19" y="26"/>
                  </a:cubicBezTo>
                  <a:close/>
                  <a:moveTo>
                    <a:pt x="55" y="11"/>
                  </a:moveTo>
                  <a:cubicBezTo>
                    <a:pt x="55" y="42"/>
                    <a:pt x="55" y="42"/>
                    <a:pt x="55" y="42"/>
                  </a:cubicBezTo>
                  <a:cubicBezTo>
                    <a:pt x="55" y="42"/>
                    <a:pt x="55" y="43"/>
                    <a:pt x="55" y="43"/>
                  </a:cubicBezTo>
                  <a:cubicBezTo>
                    <a:pt x="55" y="43"/>
                    <a:pt x="56" y="43"/>
                    <a:pt x="56" y="43"/>
                  </a:cubicBezTo>
                  <a:cubicBezTo>
                    <a:pt x="87" y="27"/>
                    <a:pt x="87" y="27"/>
                    <a:pt x="87" y="27"/>
                  </a:cubicBezTo>
                  <a:cubicBezTo>
                    <a:pt x="87" y="27"/>
                    <a:pt x="87" y="27"/>
                    <a:pt x="87" y="27"/>
                  </a:cubicBezTo>
                  <a:cubicBezTo>
                    <a:pt x="87" y="26"/>
                    <a:pt x="87" y="26"/>
                    <a:pt x="87" y="26"/>
                  </a:cubicBezTo>
                  <a:cubicBezTo>
                    <a:pt x="56" y="11"/>
                    <a:pt x="56" y="11"/>
                    <a:pt x="56" y="11"/>
                  </a:cubicBezTo>
                  <a:cubicBezTo>
                    <a:pt x="56" y="11"/>
                    <a:pt x="55" y="11"/>
                    <a:pt x="55" y="11"/>
                  </a:cubicBezTo>
                  <a:cubicBezTo>
                    <a:pt x="55" y="11"/>
                    <a:pt x="55" y="11"/>
                    <a:pt x="55" y="11"/>
                  </a:cubicBezTo>
                  <a:close/>
                  <a:moveTo>
                    <a:pt x="48" y="45"/>
                  </a:moveTo>
                  <a:cubicBezTo>
                    <a:pt x="15" y="29"/>
                    <a:pt x="15" y="29"/>
                    <a:pt x="15" y="29"/>
                  </a:cubicBezTo>
                  <a:cubicBezTo>
                    <a:pt x="15" y="29"/>
                    <a:pt x="15" y="29"/>
                    <a:pt x="14" y="29"/>
                  </a:cubicBezTo>
                  <a:cubicBezTo>
                    <a:pt x="1" y="35"/>
                    <a:pt x="1" y="35"/>
                    <a:pt x="1" y="35"/>
                  </a:cubicBezTo>
                  <a:cubicBezTo>
                    <a:pt x="1" y="36"/>
                    <a:pt x="0" y="36"/>
                    <a:pt x="0" y="36"/>
                  </a:cubicBezTo>
                  <a:cubicBezTo>
                    <a:pt x="0" y="37"/>
                    <a:pt x="1" y="37"/>
                    <a:pt x="1" y="37"/>
                  </a:cubicBezTo>
                  <a:cubicBezTo>
                    <a:pt x="33" y="53"/>
                    <a:pt x="33" y="53"/>
                    <a:pt x="33" y="53"/>
                  </a:cubicBezTo>
                  <a:cubicBezTo>
                    <a:pt x="34" y="54"/>
                    <a:pt x="34" y="54"/>
                    <a:pt x="34" y="53"/>
                  </a:cubicBezTo>
                  <a:cubicBezTo>
                    <a:pt x="48" y="47"/>
                    <a:pt x="48" y="47"/>
                    <a:pt x="48" y="47"/>
                  </a:cubicBezTo>
                  <a:cubicBezTo>
                    <a:pt x="48" y="47"/>
                    <a:pt x="48" y="46"/>
                    <a:pt x="48" y="46"/>
                  </a:cubicBezTo>
                  <a:cubicBezTo>
                    <a:pt x="48" y="45"/>
                    <a:pt x="48" y="45"/>
                    <a:pt x="48" y="45"/>
                  </a:cubicBezTo>
                  <a:close/>
                  <a:moveTo>
                    <a:pt x="105" y="16"/>
                  </a:moveTo>
                  <a:cubicBezTo>
                    <a:pt x="105" y="17"/>
                    <a:pt x="106" y="17"/>
                    <a:pt x="106" y="17"/>
                  </a:cubicBezTo>
                  <a:cubicBezTo>
                    <a:pt x="106" y="18"/>
                    <a:pt x="105" y="18"/>
                    <a:pt x="105" y="18"/>
                  </a:cubicBezTo>
                  <a:cubicBezTo>
                    <a:pt x="92" y="25"/>
                    <a:pt x="92" y="25"/>
                    <a:pt x="92" y="25"/>
                  </a:cubicBezTo>
                  <a:cubicBezTo>
                    <a:pt x="91" y="25"/>
                    <a:pt x="91" y="25"/>
                    <a:pt x="91" y="25"/>
                  </a:cubicBezTo>
                  <a:cubicBezTo>
                    <a:pt x="58" y="9"/>
                    <a:pt x="58" y="9"/>
                    <a:pt x="58" y="9"/>
                  </a:cubicBezTo>
                  <a:cubicBezTo>
                    <a:pt x="58" y="8"/>
                    <a:pt x="58" y="8"/>
                    <a:pt x="58" y="8"/>
                  </a:cubicBezTo>
                  <a:cubicBezTo>
                    <a:pt x="58" y="7"/>
                    <a:pt x="58" y="7"/>
                    <a:pt x="58" y="7"/>
                  </a:cubicBezTo>
                  <a:cubicBezTo>
                    <a:pt x="72" y="0"/>
                    <a:pt x="72" y="0"/>
                    <a:pt x="72" y="0"/>
                  </a:cubicBezTo>
                  <a:cubicBezTo>
                    <a:pt x="72" y="0"/>
                    <a:pt x="72" y="0"/>
                    <a:pt x="72" y="0"/>
                  </a:cubicBezTo>
                  <a:cubicBezTo>
                    <a:pt x="105" y="16"/>
                    <a:pt x="105" y="16"/>
                    <a:pt x="105" y="16"/>
                  </a:cubicBezTo>
                  <a:close/>
                  <a:moveTo>
                    <a:pt x="105" y="35"/>
                  </a:moveTo>
                  <a:cubicBezTo>
                    <a:pt x="105" y="36"/>
                    <a:pt x="106" y="36"/>
                    <a:pt x="106" y="36"/>
                  </a:cubicBezTo>
                  <a:cubicBezTo>
                    <a:pt x="106" y="37"/>
                    <a:pt x="105" y="37"/>
                    <a:pt x="105" y="37"/>
                  </a:cubicBezTo>
                  <a:cubicBezTo>
                    <a:pt x="72" y="53"/>
                    <a:pt x="72" y="53"/>
                    <a:pt x="72" y="53"/>
                  </a:cubicBezTo>
                  <a:cubicBezTo>
                    <a:pt x="72" y="54"/>
                    <a:pt x="72" y="54"/>
                    <a:pt x="72" y="53"/>
                  </a:cubicBezTo>
                  <a:cubicBezTo>
                    <a:pt x="58" y="47"/>
                    <a:pt x="58" y="47"/>
                    <a:pt x="58" y="47"/>
                  </a:cubicBezTo>
                  <a:cubicBezTo>
                    <a:pt x="58" y="47"/>
                    <a:pt x="58" y="46"/>
                    <a:pt x="58" y="46"/>
                  </a:cubicBezTo>
                  <a:cubicBezTo>
                    <a:pt x="58" y="45"/>
                    <a:pt x="58" y="45"/>
                    <a:pt x="58" y="45"/>
                  </a:cubicBezTo>
                  <a:cubicBezTo>
                    <a:pt x="91" y="29"/>
                    <a:pt x="91" y="29"/>
                    <a:pt x="91" y="29"/>
                  </a:cubicBezTo>
                  <a:cubicBezTo>
                    <a:pt x="91" y="29"/>
                    <a:pt x="91" y="29"/>
                    <a:pt x="92" y="29"/>
                  </a:cubicBezTo>
                  <a:cubicBezTo>
                    <a:pt x="105" y="35"/>
                    <a:pt x="105" y="35"/>
                    <a:pt x="105" y="35"/>
                  </a:cubicBezTo>
                  <a:close/>
                  <a:moveTo>
                    <a:pt x="48" y="7"/>
                  </a:moveTo>
                  <a:cubicBezTo>
                    <a:pt x="34" y="0"/>
                    <a:pt x="34" y="0"/>
                    <a:pt x="34" y="0"/>
                  </a:cubicBezTo>
                  <a:cubicBezTo>
                    <a:pt x="34" y="0"/>
                    <a:pt x="34" y="0"/>
                    <a:pt x="33" y="0"/>
                  </a:cubicBezTo>
                  <a:cubicBezTo>
                    <a:pt x="1" y="16"/>
                    <a:pt x="1" y="16"/>
                    <a:pt x="1" y="16"/>
                  </a:cubicBezTo>
                  <a:cubicBezTo>
                    <a:pt x="1" y="17"/>
                    <a:pt x="0" y="17"/>
                    <a:pt x="0" y="17"/>
                  </a:cubicBezTo>
                  <a:cubicBezTo>
                    <a:pt x="0" y="18"/>
                    <a:pt x="1" y="18"/>
                    <a:pt x="1" y="18"/>
                  </a:cubicBezTo>
                  <a:cubicBezTo>
                    <a:pt x="14" y="25"/>
                    <a:pt x="14" y="25"/>
                    <a:pt x="14" y="25"/>
                  </a:cubicBezTo>
                  <a:cubicBezTo>
                    <a:pt x="15" y="25"/>
                    <a:pt x="15" y="25"/>
                    <a:pt x="15" y="25"/>
                  </a:cubicBezTo>
                  <a:cubicBezTo>
                    <a:pt x="48" y="9"/>
                    <a:pt x="48" y="9"/>
                    <a:pt x="48" y="9"/>
                  </a:cubicBezTo>
                  <a:cubicBezTo>
                    <a:pt x="48" y="8"/>
                    <a:pt x="48" y="8"/>
                    <a:pt x="48" y="8"/>
                  </a:cubicBezTo>
                  <a:cubicBezTo>
                    <a:pt x="48" y="7"/>
                    <a:pt x="48" y="7"/>
                    <a:pt x="48" y="7"/>
                  </a:cubicBezTo>
                  <a:close/>
                  <a:moveTo>
                    <a:pt x="55" y="50"/>
                  </a:moveTo>
                  <a:cubicBezTo>
                    <a:pt x="55" y="82"/>
                    <a:pt x="55" y="82"/>
                    <a:pt x="55" y="82"/>
                  </a:cubicBezTo>
                  <a:cubicBezTo>
                    <a:pt x="55" y="82"/>
                    <a:pt x="55" y="83"/>
                    <a:pt x="55" y="83"/>
                  </a:cubicBezTo>
                  <a:cubicBezTo>
                    <a:pt x="55" y="83"/>
                    <a:pt x="56" y="83"/>
                    <a:pt x="56" y="83"/>
                  </a:cubicBezTo>
                  <a:cubicBezTo>
                    <a:pt x="89" y="66"/>
                    <a:pt x="89" y="66"/>
                    <a:pt x="89" y="66"/>
                  </a:cubicBezTo>
                  <a:cubicBezTo>
                    <a:pt x="89" y="66"/>
                    <a:pt x="90" y="66"/>
                    <a:pt x="90" y="65"/>
                  </a:cubicBezTo>
                  <a:cubicBezTo>
                    <a:pt x="90" y="50"/>
                    <a:pt x="90" y="50"/>
                    <a:pt x="90" y="50"/>
                  </a:cubicBezTo>
                  <a:cubicBezTo>
                    <a:pt x="90" y="50"/>
                    <a:pt x="89" y="49"/>
                    <a:pt x="89" y="49"/>
                  </a:cubicBezTo>
                  <a:cubicBezTo>
                    <a:pt x="89" y="49"/>
                    <a:pt x="89" y="49"/>
                    <a:pt x="88" y="49"/>
                  </a:cubicBezTo>
                  <a:cubicBezTo>
                    <a:pt x="73" y="57"/>
                    <a:pt x="73" y="57"/>
                    <a:pt x="73" y="57"/>
                  </a:cubicBezTo>
                  <a:cubicBezTo>
                    <a:pt x="72" y="57"/>
                    <a:pt x="72" y="57"/>
                    <a:pt x="72" y="57"/>
                  </a:cubicBezTo>
                  <a:cubicBezTo>
                    <a:pt x="72" y="57"/>
                    <a:pt x="72" y="57"/>
                    <a:pt x="72" y="57"/>
                  </a:cubicBezTo>
                  <a:cubicBezTo>
                    <a:pt x="71" y="57"/>
                    <a:pt x="71" y="57"/>
                    <a:pt x="71" y="57"/>
                  </a:cubicBezTo>
                  <a:cubicBezTo>
                    <a:pt x="56" y="49"/>
                    <a:pt x="56" y="49"/>
                    <a:pt x="56" y="49"/>
                  </a:cubicBezTo>
                  <a:cubicBezTo>
                    <a:pt x="56" y="49"/>
                    <a:pt x="55" y="49"/>
                    <a:pt x="55" y="49"/>
                  </a:cubicBezTo>
                  <a:cubicBezTo>
                    <a:pt x="55" y="49"/>
                    <a:pt x="55" y="50"/>
                    <a:pt x="55" y="50"/>
                  </a:cubicBezTo>
                  <a:close/>
                  <a:moveTo>
                    <a:pt x="16" y="50"/>
                  </a:moveTo>
                  <a:cubicBezTo>
                    <a:pt x="16" y="50"/>
                    <a:pt x="17" y="49"/>
                    <a:pt x="17" y="49"/>
                  </a:cubicBezTo>
                  <a:cubicBezTo>
                    <a:pt x="17" y="49"/>
                    <a:pt x="17" y="49"/>
                    <a:pt x="18" y="49"/>
                  </a:cubicBezTo>
                  <a:cubicBezTo>
                    <a:pt x="33" y="57"/>
                    <a:pt x="33" y="57"/>
                    <a:pt x="33" y="57"/>
                  </a:cubicBezTo>
                  <a:cubicBezTo>
                    <a:pt x="34" y="57"/>
                    <a:pt x="34" y="57"/>
                    <a:pt x="34" y="57"/>
                  </a:cubicBezTo>
                  <a:cubicBezTo>
                    <a:pt x="50" y="49"/>
                    <a:pt x="50" y="49"/>
                    <a:pt x="50" y="49"/>
                  </a:cubicBezTo>
                  <a:cubicBezTo>
                    <a:pt x="50" y="49"/>
                    <a:pt x="51" y="49"/>
                    <a:pt x="51" y="49"/>
                  </a:cubicBezTo>
                  <a:cubicBezTo>
                    <a:pt x="51" y="49"/>
                    <a:pt x="51" y="50"/>
                    <a:pt x="51" y="50"/>
                  </a:cubicBezTo>
                  <a:cubicBezTo>
                    <a:pt x="51" y="82"/>
                    <a:pt x="51" y="82"/>
                    <a:pt x="51" y="82"/>
                  </a:cubicBezTo>
                  <a:cubicBezTo>
                    <a:pt x="51" y="82"/>
                    <a:pt x="51" y="83"/>
                    <a:pt x="51" y="83"/>
                  </a:cubicBezTo>
                  <a:cubicBezTo>
                    <a:pt x="51" y="83"/>
                    <a:pt x="50" y="83"/>
                    <a:pt x="50" y="83"/>
                  </a:cubicBezTo>
                  <a:cubicBezTo>
                    <a:pt x="17" y="66"/>
                    <a:pt x="17" y="66"/>
                    <a:pt x="17" y="66"/>
                  </a:cubicBezTo>
                  <a:cubicBezTo>
                    <a:pt x="17" y="66"/>
                    <a:pt x="16" y="66"/>
                    <a:pt x="16" y="65"/>
                  </a:cubicBezTo>
                  <a:lnTo>
                    <a:pt x="16" y="50"/>
                  </a:lnTo>
                  <a:close/>
                </a:path>
              </a:pathLst>
            </a:custGeom>
            <a:solidFill>
              <a:schemeClr val="accent3"/>
            </a:solidFill>
            <a:ln>
              <a:noFill/>
            </a:ln>
          </p:spPr>
          <p:txBody>
            <a:bodyPr vert="horz" wrap="square" lIns="96452" tIns="48226" rIns="96452" bIns="48226" numCol="1" anchor="t" anchorCtr="0" compatLnSpc="1">
              <a:prstTxWarp prst="textNoShape">
                <a:avLst/>
              </a:prstTxWarp>
            </a:bodyPr>
            <a:lstStyle/>
            <a:p>
              <a:pPr algn="just">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1" name="Group 6"/>
          <p:cNvGrpSpPr/>
          <p:nvPr/>
        </p:nvGrpSpPr>
        <p:grpSpPr>
          <a:xfrm>
            <a:off x="2774223" y="3150744"/>
            <a:ext cx="3091662" cy="1371856"/>
            <a:chOff x="3031241" y="4386546"/>
            <a:chExt cx="4121726" cy="1828824"/>
          </a:xfrm>
        </p:grpSpPr>
        <p:grpSp>
          <p:nvGrpSpPr>
            <p:cNvPr id="12" name="Group 11"/>
            <p:cNvGrpSpPr/>
            <p:nvPr/>
          </p:nvGrpSpPr>
          <p:grpSpPr>
            <a:xfrm flipH="1">
              <a:off x="3031241" y="4386546"/>
              <a:ext cx="4121726" cy="1828824"/>
              <a:chOff x="3876268" y="4054432"/>
              <a:chExt cx="4404882" cy="1954461"/>
            </a:xfrm>
          </p:grpSpPr>
          <p:grpSp>
            <p:nvGrpSpPr>
              <p:cNvPr id="13" name="Group 59"/>
              <p:cNvGrpSpPr/>
              <p:nvPr/>
            </p:nvGrpSpPr>
            <p:grpSpPr>
              <a:xfrm>
                <a:off x="3876268" y="4054432"/>
                <a:ext cx="4404882" cy="1954461"/>
                <a:chOff x="3237996" y="4098676"/>
                <a:chExt cx="4404882" cy="1954461"/>
              </a:xfrm>
            </p:grpSpPr>
            <p:sp>
              <p:nvSpPr>
                <p:cNvPr id="62" name="Rectangle 37"/>
                <p:cNvSpPr>
                  <a:spLocks noChangeArrowheads="1"/>
                </p:cNvSpPr>
                <p:nvPr/>
              </p:nvSpPr>
              <p:spPr bwMode="auto">
                <a:xfrm flipH="1">
                  <a:off x="3767775" y="5017842"/>
                  <a:ext cx="1639995" cy="1035295"/>
                </a:xfrm>
                <a:prstGeom prst="rect">
                  <a:avLst/>
                </a:prstGeom>
                <a:solidFill>
                  <a:schemeClr val="accent4"/>
                </a:solidFill>
                <a:ln>
                  <a:noFill/>
                </a:ln>
              </p:spPr>
              <p:txBody>
                <a:bodyPr vert="horz" wrap="square" lIns="96452" tIns="48226" rIns="96452" bIns="48226" numCol="1" anchor="t" anchorCtr="0" compatLnSpc="1">
                  <a:prstTxWarp prst="textNoShape">
                    <a:avLst/>
                  </a:prstTxWarp>
                </a:bodyPr>
                <a:lstStyle/>
                <a:p>
                  <a:pPr algn="just">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3" name="Rectangle 41"/>
                <p:cNvSpPr>
                  <a:spLocks noChangeArrowheads="1"/>
                </p:cNvSpPr>
                <p:nvPr/>
              </p:nvSpPr>
              <p:spPr bwMode="auto">
                <a:xfrm flipH="1">
                  <a:off x="6398591" y="4098676"/>
                  <a:ext cx="1244287" cy="155665"/>
                </a:xfrm>
                <a:prstGeom prst="rect">
                  <a:avLst/>
                </a:prstGeom>
                <a:solidFill>
                  <a:schemeClr val="accent4"/>
                </a:solidFill>
                <a:ln>
                  <a:noFill/>
                </a:ln>
              </p:spPr>
              <p:txBody>
                <a:bodyPr vert="horz" wrap="square" lIns="96452" tIns="48226" rIns="96452" bIns="48226" numCol="1" anchor="t" anchorCtr="0" compatLnSpc="1">
                  <a:prstTxWarp prst="textNoShape">
                    <a:avLst/>
                  </a:prstTxWarp>
                </a:bodyPr>
                <a:lstStyle/>
                <a:p>
                  <a:pPr algn="just">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4" name="Freeform 44"/>
                <p:cNvSpPr>
                  <a:spLocks/>
                </p:cNvSpPr>
                <p:nvPr/>
              </p:nvSpPr>
              <p:spPr bwMode="auto">
                <a:xfrm flipH="1">
                  <a:off x="5407769" y="4098676"/>
                  <a:ext cx="990821" cy="1954461"/>
                </a:xfrm>
                <a:custGeom>
                  <a:avLst/>
                  <a:gdLst>
                    <a:gd name="T0" fmla="*/ 401 w 401"/>
                    <a:gd name="T1" fmla="*/ 791 h 791"/>
                    <a:gd name="T2" fmla="*/ 0 w 401"/>
                    <a:gd name="T3" fmla="*/ 63 h 791"/>
                    <a:gd name="T4" fmla="*/ 0 w 401"/>
                    <a:gd name="T5" fmla="*/ 0 h 791"/>
                    <a:gd name="T6" fmla="*/ 401 w 401"/>
                    <a:gd name="T7" fmla="*/ 372 h 791"/>
                    <a:gd name="T8" fmla="*/ 401 w 401"/>
                    <a:gd name="T9" fmla="*/ 791 h 791"/>
                  </a:gdLst>
                  <a:ahLst/>
                  <a:cxnLst>
                    <a:cxn ang="0">
                      <a:pos x="T0" y="T1"/>
                    </a:cxn>
                    <a:cxn ang="0">
                      <a:pos x="T2" y="T3"/>
                    </a:cxn>
                    <a:cxn ang="0">
                      <a:pos x="T4" y="T5"/>
                    </a:cxn>
                    <a:cxn ang="0">
                      <a:pos x="T6" y="T7"/>
                    </a:cxn>
                    <a:cxn ang="0">
                      <a:pos x="T8" y="T9"/>
                    </a:cxn>
                  </a:cxnLst>
                  <a:rect l="0" t="0" r="r" b="b"/>
                  <a:pathLst>
                    <a:path w="401" h="791">
                      <a:moveTo>
                        <a:pt x="401" y="791"/>
                      </a:moveTo>
                      <a:lnTo>
                        <a:pt x="0" y="63"/>
                      </a:lnTo>
                      <a:lnTo>
                        <a:pt x="0" y="0"/>
                      </a:lnTo>
                      <a:lnTo>
                        <a:pt x="401" y="372"/>
                      </a:lnTo>
                      <a:lnTo>
                        <a:pt x="401" y="791"/>
                      </a:lnTo>
                      <a:close/>
                    </a:path>
                  </a:pathLst>
                </a:custGeom>
                <a:solidFill>
                  <a:schemeClr val="accent4"/>
                </a:solidFill>
                <a:ln>
                  <a:noFill/>
                </a:ln>
              </p:spPr>
              <p:txBody>
                <a:bodyPr vert="horz" wrap="square" lIns="96452" tIns="48226" rIns="96452" bIns="48226" numCol="1" anchor="t" anchorCtr="0" compatLnSpc="1">
                  <a:prstTxWarp prst="textNoShape">
                    <a:avLst/>
                  </a:prstTxWarp>
                </a:bodyPr>
                <a:lstStyle/>
                <a:p>
                  <a:pPr algn="just">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5" name="Oval 64"/>
                <p:cNvSpPr/>
                <p:nvPr/>
              </p:nvSpPr>
              <p:spPr>
                <a:xfrm>
                  <a:off x="3237996" y="5017841"/>
                  <a:ext cx="1035295" cy="10352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61" name="Oval 60"/>
              <p:cNvSpPr/>
              <p:nvPr/>
            </p:nvSpPr>
            <p:spPr>
              <a:xfrm>
                <a:off x="3989229" y="5088670"/>
                <a:ext cx="809372" cy="8093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600" dirty="0">
                  <a:solidFill>
                    <a:srgbClr val="937963"/>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72" name="Freeform 81"/>
            <p:cNvSpPr>
              <a:spLocks noEditPoints="1"/>
            </p:cNvSpPr>
            <p:nvPr/>
          </p:nvSpPr>
          <p:spPr bwMode="auto">
            <a:xfrm>
              <a:off x="6468227" y="5534859"/>
              <a:ext cx="400730" cy="392275"/>
            </a:xfrm>
            <a:custGeom>
              <a:avLst/>
              <a:gdLst>
                <a:gd name="T0" fmla="*/ 86 w 100"/>
                <a:gd name="T1" fmla="*/ 61 h 98"/>
                <a:gd name="T2" fmla="*/ 100 w 100"/>
                <a:gd name="T3" fmla="*/ 55 h 98"/>
                <a:gd name="T4" fmla="*/ 100 w 100"/>
                <a:gd name="T5" fmla="*/ 44 h 98"/>
                <a:gd name="T6" fmla="*/ 86 w 100"/>
                <a:gd name="T7" fmla="*/ 38 h 98"/>
                <a:gd name="T8" fmla="*/ 84 w 100"/>
                <a:gd name="T9" fmla="*/ 32 h 98"/>
                <a:gd name="T10" fmla="*/ 89 w 100"/>
                <a:gd name="T11" fmla="*/ 18 h 98"/>
                <a:gd name="T12" fmla="*/ 82 w 100"/>
                <a:gd name="T13" fmla="*/ 11 h 98"/>
                <a:gd name="T14" fmla="*/ 68 w 100"/>
                <a:gd name="T15" fmla="*/ 16 h 98"/>
                <a:gd name="T16" fmla="*/ 62 w 100"/>
                <a:gd name="T17" fmla="*/ 14 h 98"/>
                <a:gd name="T18" fmla="*/ 56 w 100"/>
                <a:gd name="T19" fmla="*/ 0 h 98"/>
                <a:gd name="T20" fmla="*/ 45 w 100"/>
                <a:gd name="T21" fmla="*/ 0 h 98"/>
                <a:gd name="T22" fmla="*/ 39 w 100"/>
                <a:gd name="T23" fmla="*/ 14 h 98"/>
                <a:gd name="T24" fmla="*/ 33 w 100"/>
                <a:gd name="T25" fmla="*/ 16 h 98"/>
                <a:gd name="T26" fmla="*/ 19 w 100"/>
                <a:gd name="T27" fmla="*/ 11 h 98"/>
                <a:gd name="T28" fmla="*/ 11 w 100"/>
                <a:gd name="T29" fmla="*/ 18 h 98"/>
                <a:gd name="T30" fmla="*/ 17 w 100"/>
                <a:gd name="T31" fmla="*/ 32 h 98"/>
                <a:gd name="T32" fmla="*/ 15 w 100"/>
                <a:gd name="T33" fmla="*/ 38 h 98"/>
                <a:gd name="T34" fmla="*/ 0 w 100"/>
                <a:gd name="T35" fmla="*/ 45 h 98"/>
                <a:gd name="T36" fmla="*/ 0 w 100"/>
                <a:gd name="T37" fmla="*/ 55 h 98"/>
                <a:gd name="T38" fmla="*/ 15 w 100"/>
                <a:gd name="T39" fmla="*/ 61 h 98"/>
                <a:gd name="T40" fmla="*/ 17 w 100"/>
                <a:gd name="T41" fmla="*/ 67 h 98"/>
                <a:gd name="T42" fmla="*/ 12 w 100"/>
                <a:gd name="T43" fmla="*/ 80 h 98"/>
                <a:gd name="T44" fmla="*/ 19 w 100"/>
                <a:gd name="T45" fmla="*/ 88 h 98"/>
                <a:gd name="T46" fmla="*/ 33 w 100"/>
                <a:gd name="T47" fmla="*/ 83 h 98"/>
                <a:gd name="T48" fmla="*/ 39 w 100"/>
                <a:gd name="T49" fmla="*/ 85 h 98"/>
                <a:gd name="T50" fmla="*/ 45 w 100"/>
                <a:gd name="T51" fmla="*/ 98 h 98"/>
                <a:gd name="T52" fmla="*/ 56 w 100"/>
                <a:gd name="T53" fmla="*/ 98 h 98"/>
                <a:gd name="T54" fmla="*/ 62 w 100"/>
                <a:gd name="T55" fmla="*/ 85 h 98"/>
                <a:gd name="T56" fmla="*/ 68 w 100"/>
                <a:gd name="T57" fmla="*/ 82 h 98"/>
                <a:gd name="T58" fmla="*/ 82 w 100"/>
                <a:gd name="T59" fmla="*/ 88 h 98"/>
                <a:gd name="T60" fmla="*/ 90 w 100"/>
                <a:gd name="T61" fmla="*/ 80 h 98"/>
                <a:gd name="T62" fmla="*/ 84 w 100"/>
                <a:gd name="T63" fmla="*/ 67 h 98"/>
                <a:gd name="T64" fmla="*/ 86 w 100"/>
                <a:gd name="T65" fmla="*/ 61 h 98"/>
                <a:gd name="T66" fmla="*/ 86 w 100"/>
                <a:gd name="T67" fmla="*/ 61 h 98"/>
                <a:gd name="T68" fmla="*/ 50 w 100"/>
                <a:gd name="T69" fmla="*/ 65 h 98"/>
                <a:gd name="T70" fmla="*/ 35 w 100"/>
                <a:gd name="T71" fmla="*/ 50 h 98"/>
                <a:gd name="T72" fmla="*/ 50 w 100"/>
                <a:gd name="T73" fmla="*/ 33 h 98"/>
                <a:gd name="T74" fmla="*/ 66 w 100"/>
                <a:gd name="T75" fmla="*/ 50 h 98"/>
                <a:gd name="T76" fmla="*/ 50 w 100"/>
                <a:gd name="T77" fmla="*/ 6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 h="98">
                  <a:moveTo>
                    <a:pt x="86" y="61"/>
                  </a:moveTo>
                  <a:cubicBezTo>
                    <a:pt x="86" y="61"/>
                    <a:pt x="100" y="56"/>
                    <a:pt x="100" y="55"/>
                  </a:cubicBezTo>
                  <a:cubicBezTo>
                    <a:pt x="100" y="44"/>
                    <a:pt x="100" y="44"/>
                    <a:pt x="100" y="44"/>
                  </a:cubicBezTo>
                  <a:cubicBezTo>
                    <a:pt x="100" y="42"/>
                    <a:pt x="86" y="38"/>
                    <a:pt x="86" y="38"/>
                  </a:cubicBezTo>
                  <a:cubicBezTo>
                    <a:pt x="84" y="32"/>
                    <a:pt x="84" y="32"/>
                    <a:pt x="84" y="32"/>
                  </a:cubicBezTo>
                  <a:cubicBezTo>
                    <a:pt x="84" y="32"/>
                    <a:pt x="90" y="19"/>
                    <a:pt x="89" y="18"/>
                  </a:cubicBezTo>
                  <a:cubicBezTo>
                    <a:pt x="82" y="11"/>
                    <a:pt x="82" y="11"/>
                    <a:pt x="82" y="11"/>
                  </a:cubicBezTo>
                  <a:cubicBezTo>
                    <a:pt x="81" y="10"/>
                    <a:pt x="68" y="16"/>
                    <a:pt x="68" y="16"/>
                  </a:cubicBezTo>
                  <a:cubicBezTo>
                    <a:pt x="62" y="14"/>
                    <a:pt x="62" y="14"/>
                    <a:pt x="62" y="14"/>
                  </a:cubicBezTo>
                  <a:cubicBezTo>
                    <a:pt x="56" y="0"/>
                    <a:pt x="56" y="0"/>
                    <a:pt x="56" y="0"/>
                  </a:cubicBezTo>
                  <a:cubicBezTo>
                    <a:pt x="45" y="0"/>
                    <a:pt x="45" y="0"/>
                    <a:pt x="45" y="0"/>
                  </a:cubicBezTo>
                  <a:cubicBezTo>
                    <a:pt x="44" y="0"/>
                    <a:pt x="39" y="14"/>
                    <a:pt x="39" y="14"/>
                  </a:cubicBezTo>
                  <a:cubicBezTo>
                    <a:pt x="33" y="16"/>
                    <a:pt x="33" y="16"/>
                    <a:pt x="33" y="16"/>
                  </a:cubicBezTo>
                  <a:cubicBezTo>
                    <a:pt x="33" y="16"/>
                    <a:pt x="20" y="10"/>
                    <a:pt x="19" y="11"/>
                  </a:cubicBezTo>
                  <a:cubicBezTo>
                    <a:pt x="11" y="18"/>
                    <a:pt x="11" y="18"/>
                    <a:pt x="11" y="18"/>
                  </a:cubicBezTo>
                  <a:cubicBezTo>
                    <a:pt x="11" y="19"/>
                    <a:pt x="17" y="32"/>
                    <a:pt x="17" y="32"/>
                  </a:cubicBezTo>
                  <a:cubicBezTo>
                    <a:pt x="15" y="38"/>
                    <a:pt x="15" y="38"/>
                    <a:pt x="15" y="38"/>
                  </a:cubicBezTo>
                  <a:cubicBezTo>
                    <a:pt x="15" y="38"/>
                    <a:pt x="0" y="44"/>
                    <a:pt x="0" y="45"/>
                  </a:cubicBezTo>
                  <a:cubicBezTo>
                    <a:pt x="0" y="55"/>
                    <a:pt x="0" y="55"/>
                    <a:pt x="0" y="55"/>
                  </a:cubicBezTo>
                  <a:cubicBezTo>
                    <a:pt x="0" y="56"/>
                    <a:pt x="15" y="61"/>
                    <a:pt x="15" y="61"/>
                  </a:cubicBezTo>
                  <a:cubicBezTo>
                    <a:pt x="17" y="67"/>
                    <a:pt x="17" y="67"/>
                    <a:pt x="17" y="67"/>
                  </a:cubicBezTo>
                  <a:cubicBezTo>
                    <a:pt x="17" y="67"/>
                    <a:pt x="11" y="80"/>
                    <a:pt x="12" y="80"/>
                  </a:cubicBezTo>
                  <a:cubicBezTo>
                    <a:pt x="19" y="88"/>
                    <a:pt x="19" y="88"/>
                    <a:pt x="19" y="88"/>
                  </a:cubicBezTo>
                  <a:cubicBezTo>
                    <a:pt x="20" y="89"/>
                    <a:pt x="33" y="83"/>
                    <a:pt x="33" y="83"/>
                  </a:cubicBezTo>
                  <a:cubicBezTo>
                    <a:pt x="39" y="85"/>
                    <a:pt x="39" y="85"/>
                    <a:pt x="39" y="85"/>
                  </a:cubicBezTo>
                  <a:cubicBezTo>
                    <a:pt x="45" y="98"/>
                    <a:pt x="45" y="98"/>
                    <a:pt x="45" y="98"/>
                  </a:cubicBezTo>
                  <a:cubicBezTo>
                    <a:pt x="56" y="98"/>
                    <a:pt x="56" y="98"/>
                    <a:pt x="56" y="98"/>
                  </a:cubicBezTo>
                  <a:cubicBezTo>
                    <a:pt x="57" y="98"/>
                    <a:pt x="62" y="85"/>
                    <a:pt x="62" y="85"/>
                  </a:cubicBezTo>
                  <a:cubicBezTo>
                    <a:pt x="68" y="82"/>
                    <a:pt x="68" y="82"/>
                    <a:pt x="68" y="82"/>
                  </a:cubicBezTo>
                  <a:cubicBezTo>
                    <a:pt x="68" y="82"/>
                    <a:pt x="81" y="88"/>
                    <a:pt x="82" y="88"/>
                  </a:cubicBezTo>
                  <a:cubicBezTo>
                    <a:pt x="90" y="80"/>
                    <a:pt x="90" y="80"/>
                    <a:pt x="90" y="80"/>
                  </a:cubicBezTo>
                  <a:cubicBezTo>
                    <a:pt x="84" y="67"/>
                    <a:pt x="84" y="67"/>
                    <a:pt x="84" y="67"/>
                  </a:cubicBezTo>
                  <a:cubicBezTo>
                    <a:pt x="86" y="61"/>
                    <a:pt x="86" y="61"/>
                    <a:pt x="86" y="61"/>
                  </a:cubicBezTo>
                  <a:cubicBezTo>
                    <a:pt x="86" y="61"/>
                    <a:pt x="86" y="61"/>
                    <a:pt x="86" y="61"/>
                  </a:cubicBezTo>
                  <a:close/>
                  <a:moveTo>
                    <a:pt x="50" y="65"/>
                  </a:moveTo>
                  <a:cubicBezTo>
                    <a:pt x="42" y="65"/>
                    <a:pt x="35" y="58"/>
                    <a:pt x="35" y="50"/>
                  </a:cubicBezTo>
                  <a:cubicBezTo>
                    <a:pt x="35" y="40"/>
                    <a:pt x="42" y="33"/>
                    <a:pt x="50" y="33"/>
                  </a:cubicBezTo>
                  <a:cubicBezTo>
                    <a:pt x="59" y="33"/>
                    <a:pt x="66" y="40"/>
                    <a:pt x="66" y="50"/>
                  </a:cubicBezTo>
                  <a:cubicBezTo>
                    <a:pt x="66" y="58"/>
                    <a:pt x="59" y="65"/>
                    <a:pt x="50" y="65"/>
                  </a:cubicBezTo>
                  <a:close/>
                </a:path>
              </a:pathLst>
            </a:custGeom>
            <a:solidFill>
              <a:schemeClr val="accent4"/>
            </a:solidFill>
            <a:ln>
              <a:noFill/>
            </a:ln>
          </p:spPr>
          <p:txBody>
            <a:bodyPr vert="horz" wrap="square" lIns="96452" tIns="48226" rIns="96452" bIns="48226" numCol="1" anchor="t" anchorCtr="0" compatLnSpc="1">
              <a:prstTxWarp prst="textNoShape">
                <a:avLst/>
              </a:prstTxWarp>
            </a:bodyPr>
            <a:lstStyle/>
            <a:p>
              <a:pPr algn="just">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4" name="Group 67"/>
          <p:cNvGrpSpPr/>
          <p:nvPr/>
        </p:nvGrpSpPr>
        <p:grpSpPr>
          <a:xfrm>
            <a:off x="1029608" y="2063743"/>
            <a:ext cx="1795300" cy="1802909"/>
            <a:chOff x="705364" y="2937461"/>
            <a:chExt cx="2393449" cy="2403462"/>
          </a:xfrm>
        </p:grpSpPr>
        <p:sp>
          <p:nvSpPr>
            <p:cNvPr id="25" name="Freeform 5"/>
            <p:cNvSpPr>
              <a:spLocks/>
            </p:cNvSpPr>
            <p:nvPr/>
          </p:nvSpPr>
          <p:spPr bwMode="auto">
            <a:xfrm flipH="1">
              <a:off x="705364" y="2937461"/>
              <a:ext cx="2393448" cy="2403461"/>
            </a:xfrm>
            <a:custGeom>
              <a:avLst/>
              <a:gdLst>
                <a:gd name="T0" fmla="*/ 252 w 505"/>
                <a:gd name="T1" fmla="*/ 0 h 505"/>
                <a:gd name="T2" fmla="*/ 331 w 505"/>
                <a:gd name="T3" fmla="*/ 78 h 505"/>
                <a:gd name="T4" fmla="*/ 252 w 505"/>
                <a:gd name="T5" fmla="*/ 157 h 505"/>
                <a:gd name="T6" fmla="*/ 157 w 505"/>
                <a:gd name="T7" fmla="*/ 252 h 505"/>
                <a:gd name="T8" fmla="*/ 252 w 505"/>
                <a:gd name="T9" fmla="*/ 348 h 505"/>
                <a:gd name="T10" fmla="*/ 348 w 505"/>
                <a:gd name="T11" fmla="*/ 252 h 505"/>
                <a:gd name="T12" fmla="*/ 427 w 505"/>
                <a:gd name="T13" fmla="*/ 174 h 505"/>
                <a:gd name="T14" fmla="*/ 505 w 505"/>
                <a:gd name="T15" fmla="*/ 252 h 505"/>
                <a:gd name="T16" fmla="*/ 252 w 505"/>
                <a:gd name="T17" fmla="*/ 505 h 505"/>
                <a:gd name="T18" fmla="*/ 0 w 505"/>
                <a:gd name="T19" fmla="*/ 252 h 505"/>
                <a:gd name="T20" fmla="*/ 252 w 505"/>
                <a:gd name="T21" fmla="*/ 0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5" h="505">
                  <a:moveTo>
                    <a:pt x="252" y="0"/>
                  </a:moveTo>
                  <a:cubicBezTo>
                    <a:pt x="296" y="0"/>
                    <a:pt x="331" y="35"/>
                    <a:pt x="331" y="78"/>
                  </a:cubicBezTo>
                  <a:cubicBezTo>
                    <a:pt x="331" y="121"/>
                    <a:pt x="296" y="157"/>
                    <a:pt x="252" y="157"/>
                  </a:cubicBezTo>
                  <a:cubicBezTo>
                    <a:pt x="200" y="157"/>
                    <a:pt x="157" y="200"/>
                    <a:pt x="157" y="252"/>
                  </a:cubicBezTo>
                  <a:cubicBezTo>
                    <a:pt x="157" y="305"/>
                    <a:pt x="200" y="348"/>
                    <a:pt x="252" y="348"/>
                  </a:cubicBezTo>
                  <a:cubicBezTo>
                    <a:pt x="305" y="348"/>
                    <a:pt x="348" y="305"/>
                    <a:pt x="348" y="252"/>
                  </a:cubicBezTo>
                  <a:cubicBezTo>
                    <a:pt x="348" y="209"/>
                    <a:pt x="383" y="174"/>
                    <a:pt x="427" y="174"/>
                  </a:cubicBezTo>
                  <a:cubicBezTo>
                    <a:pt x="470" y="174"/>
                    <a:pt x="505" y="209"/>
                    <a:pt x="505" y="252"/>
                  </a:cubicBezTo>
                  <a:cubicBezTo>
                    <a:pt x="505" y="392"/>
                    <a:pt x="392" y="505"/>
                    <a:pt x="252" y="505"/>
                  </a:cubicBezTo>
                  <a:cubicBezTo>
                    <a:pt x="113" y="505"/>
                    <a:pt x="0" y="392"/>
                    <a:pt x="0" y="252"/>
                  </a:cubicBezTo>
                  <a:cubicBezTo>
                    <a:pt x="0" y="113"/>
                    <a:pt x="113" y="0"/>
                    <a:pt x="252" y="0"/>
                  </a:cubicBezTo>
                  <a:close/>
                </a:path>
              </a:pathLst>
            </a:custGeom>
            <a:solidFill>
              <a:schemeClr val="accent1"/>
            </a:solidFill>
            <a:ln>
              <a:noFill/>
            </a:ln>
          </p:spPr>
          <p:txBody>
            <a:bodyPr vert="horz" wrap="square" lIns="0" tIns="0" rIns="0" bIns="0" numCol="1" anchor="ctr" anchorCtr="0" compatLnSpc="1">
              <a:prstTxWarp prst="textNoShape">
                <a:avLst/>
              </a:prstTxWarp>
            </a:bodyPr>
            <a:lstStyle/>
            <a:p>
              <a:pPr algn="just">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 name="Freeform 6"/>
            <p:cNvSpPr>
              <a:spLocks/>
            </p:cNvSpPr>
            <p:nvPr/>
          </p:nvSpPr>
          <p:spPr bwMode="auto">
            <a:xfrm flipH="1">
              <a:off x="705364" y="2937461"/>
              <a:ext cx="1199729" cy="1574266"/>
            </a:xfrm>
            <a:custGeom>
              <a:avLst/>
              <a:gdLst>
                <a:gd name="T0" fmla="*/ 0 w 253"/>
                <a:gd name="T1" fmla="*/ 157 h 331"/>
                <a:gd name="T2" fmla="*/ 96 w 253"/>
                <a:gd name="T3" fmla="*/ 252 h 331"/>
                <a:gd name="T4" fmla="*/ 175 w 253"/>
                <a:gd name="T5" fmla="*/ 331 h 331"/>
                <a:gd name="T6" fmla="*/ 253 w 253"/>
                <a:gd name="T7" fmla="*/ 252 h 331"/>
                <a:gd name="T8" fmla="*/ 0 w 253"/>
                <a:gd name="T9" fmla="*/ 0 h 331"/>
                <a:gd name="T10" fmla="*/ 0 w 253"/>
                <a:gd name="T11" fmla="*/ 157 h 331"/>
              </a:gdLst>
              <a:ahLst/>
              <a:cxnLst>
                <a:cxn ang="0">
                  <a:pos x="T0" y="T1"/>
                </a:cxn>
                <a:cxn ang="0">
                  <a:pos x="T2" y="T3"/>
                </a:cxn>
                <a:cxn ang="0">
                  <a:pos x="T4" y="T5"/>
                </a:cxn>
                <a:cxn ang="0">
                  <a:pos x="T6" y="T7"/>
                </a:cxn>
                <a:cxn ang="0">
                  <a:pos x="T8" y="T9"/>
                </a:cxn>
                <a:cxn ang="0">
                  <a:pos x="T10" y="T11"/>
                </a:cxn>
              </a:cxnLst>
              <a:rect l="0" t="0" r="r" b="b"/>
              <a:pathLst>
                <a:path w="253" h="331">
                  <a:moveTo>
                    <a:pt x="0" y="157"/>
                  </a:moveTo>
                  <a:cubicBezTo>
                    <a:pt x="53" y="157"/>
                    <a:pt x="96" y="200"/>
                    <a:pt x="96" y="252"/>
                  </a:cubicBezTo>
                  <a:cubicBezTo>
                    <a:pt x="96" y="296"/>
                    <a:pt x="131" y="331"/>
                    <a:pt x="175" y="331"/>
                  </a:cubicBezTo>
                  <a:cubicBezTo>
                    <a:pt x="218" y="331"/>
                    <a:pt x="253" y="296"/>
                    <a:pt x="253" y="252"/>
                  </a:cubicBezTo>
                  <a:cubicBezTo>
                    <a:pt x="253" y="113"/>
                    <a:pt x="140" y="0"/>
                    <a:pt x="0" y="0"/>
                  </a:cubicBezTo>
                  <a:lnTo>
                    <a:pt x="0" y="157"/>
                  </a:lnTo>
                  <a:close/>
                </a:path>
              </a:pathLst>
            </a:custGeom>
            <a:solidFill>
              <a:schemeClr val="accent4"/>
            </a:solidFill>
            <a:ln>
              <a:noFill/>
            </a:ln>
          </p:spPr>
          <p:txBody>
            <a:bodyPr vert="horz" wrap="square" lIns="0" tIns="0" rIns="0" bIns="0" numCol="1" anchor="ctr" anchorCtr="0" compatLnSpc="1">
              <a:prstTxWarp prst="textNoShape">
                <a:avLst/>
              </a:prstTxWarp>
            </a:bodyPr>
            <a:lstStyle/>
            <a:p>
              <a:pPr algn="just">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7" name="Oval 7"/>
            <p:cNvSpPr>
              <a:spLocks noChangeArrowheads="1"/>
            </p:cNvSpPr>
            <p:nvPr/>
          </p:nvSpPr>
          <p:spPr bwMode="auto">
            <a:xfrm flipH="1">
              <a:off x="1530552" y="2937461"/>
              <a:ext cx="743071" cy="747076"/>
            </a:xfrm>
            <a:prstGeom prst="ellipse">
              <a:avLst/>
            </a:prstGeom>
            <a:solidFill>
              <a:schemeClr val="accent1"/>
            </a:solidFill>
            <a:ln>
              <a:noFill/>
            </a:ln>
          </p:spPr>
          <p:txBody>
            <a:bodyPr vert="horz" wrap="square" lIns="0" tIns="0" rIns="0" bIns="0" numCol="1" anchor="ctr" anchorCtr="0" compatLnSpc="1">
              <a:prstTxWarp prst="textNoShape">
                <a:avLst/>
              </a:prstTxWarp>
            </a:bodyPr>
            <a:lstStyle/>
            <a:p>
              <a:pPr algn="just">
                <a:lnSpc>
                  <a:spcPct val="120000"/>
                </a:lnSpc>
              </a:pPr>
              <a:endParaRPr lang="en-US" sz="6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8" name="Freeform 8"/>
            <p:cNvSpPr>
              <a:spLocks/>
            </p:cNvSpPr>
            <p:nvPr/>
          </p:nvSpPr>
          <p:spPr bwMode="auto">
            <a:xfrm flipH="1">
              <a:off x="705364" y="4137190"/>
              <a:ext cx="1568259" cy="1203733"/>
            </a:xfrm>
            <a:custGeom>
              <a:avLst/>
              <a:gdLst>
                <a:gd name="T0" fmla="*/ 174 w 331"/>
                <a:gd name="T1" fmla="*/ 0 h 253"/>
                <a:gd name="T2" fmla="*/ 78 w 331"/>
                <a:gd name="T3" fmla="*/ 96 h 253"/>
                <a:gd name="T4" fmla="*/ 0 w 331"/>
                <a:gd name="T5" fmla="*/ 175 h 253"/>
                <a:gd name="T6" fmla="*/ 78 w 331"/>
                <a:gd name="T7" fmla="*/ 253 h 253"/>
                <a:gd name="T8" fmla="*/ 331 w 331"/>
                <a:gd name="T9" fmla="*/ 0 h 253"/>
                <a:gd name="T10" fmla="*/ 174 w 331"/>
                <a:gd name="T11" fmla="*/ 0 h 253"/>
              </a:gdLst>
              <a:ahLst/>
              <a:cxnLst>
                <a:cxn ang="0">
                  <a:pos x="T0" y="T1"/>
                </a:cxn>
                <a:cxn ang="0">
                  <a:pos x="T2" y="T3"/>
                </a:cxn>
                <a:cxn ang="0">
                  <a:pos x="T4" y="T5"/>
                </a:cxn>
                <a:cxn ang="0">
                  <a:pos x="T6" y="T7"/>
                </a:cxn>
                <a:cxn ang="0">
                  <a:pos x="T8" y="T9"/>
                </a:cxn>
                <a:cxn ang="0">
                  <a:pos x="T10" y="T11"/>
                </a:cxn>
              </a:cxnLst>
              <a:rect l="0" t="0" r="r" b="b"/>
              <a:pathLst>
                <a:path w="331" h="253">
                  <a:moveTo>
                    <a:pt x="174" y="0"/>
                  </a:moveTo>
                  <a:cubicBezTo>
                    <a:pt x="174" y="53"/>
                    <a:pt x="131" y="96"/>
                    <a:pt x="78" y="96"/>
                  </a:cubicBezTo>
                  <a:cubicBezTo>
                    <a:pt x="35" y="96"/>
                    <a:pt x="0" y="131"/>
                    <a:pt x="0" y="175"/>
                  </a:cubicBezTo>
                  <a:cubicBezTo>
                    <a:pt x="0" y="218"/>
                    <a:pt x="35" y="253"/>
                    <a:pt x="78" y="253"/>
                  </a:cubicBezTo>
                  <a:cubicBezTo>
                    <a:pt x="218" y="253"/>
                    <a:pt x="331" y="140"/>
                    <a:pt x="331" y="0"/>
                  </a:cubicBezTo>
                  <a:lnTo>
                    <a:pt x="174" y="0"/>
                  </a:lnTo>
                  <a:close/>
                </a:path>
              </a:pathLst>
            </a:custGeom>
            <a:solidFill>
              <a:schemeClr val="accent3"/>
            </a:solidFill>
            <a:ln>
              <a:noFill/>
            </a:ln>
          </p:spPr>
          <p:txBody>
            <a:bodyPr vert="horz" wrap="square" lIns="0" tIns="0" rIns="0" bIns="0" numCol="1" anchor="ctr" anchorCtr="0" compatLnSpc="1">
              <a:prstTxWarp prst="textNoShape">
                <a:avLst/>
              </a:prstTxWarp>
            </a:bodyPr>
            <a:lstStyle/>
            <a:p>
              <a:pPr algn="just">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9" name="Oval 9"/>
            <p:cNvSpPr>
              <a:spLocks noChangeArrowheads="1"/>
            </p:cNvSpPr>
            <p:nvPr/>
          </p:nvSpPr>
          <p:spPr bwMode="auto">
            <a:xfrm flipH="1">
              <a:off x="705364" y="3764652"/>
              <a:ext cx="745073" cy="747076"/>
            </a:xfrm>
            <a:prstGeom prst="ellipse">
              <a:avLst/>
            </a:prstGeom>
            <a:solidFill>
              <a:schemeClr val="accent4"/>
            </a:solidFill>
            <a:ln>
              <a:noFill/>
            </a:ln>
          </p:spPr>
          <p:txBody>
            <a:bodyPr vert="horz" wrap="square" lIns="0" tIns="0" rIns="0" bIns="0" numCol="1" anchor="ctr" anchorCtr="0" compatLnSpc="1">
              <a:prstTxWarp prst="textNoShape">
                <a:avLst/>
              </a:prstTxWarp>
            </a:bodyPr>
            <a:lstStyle/>
            <a:p>
              <a:pPr algn="just">
                <a:lnSpc>
                  <a:spcPct val="120000"/>
                </a:lnSpc>
              </a:pPr>
              <a:endParaRPr lang="en-US" sz="6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0" name="Freeform 10"/>
            <p:cNvSpPr>
              <a:spLocks/>
            </p:cNvSpPr>
            <p:nvPr/>
          </p:nvSpPr>
          <p:spPr bwMode="auto">
            <a:xfrm flipH="1">
              <a:off x="1905093" y="3764652"/>
              <a:ext cx="1193719" cy="1576271"/>
            </a:xfrm>
            <a:custGeom>
              <a:avLst/>
              <a:gdLst>
                <a:gd name="T0" fmla="*/ 252 w 252"/>
                <a:gd name="T1" fmla="*/ 174 h 331"/>
                <a:gd name="T2" fmla="*/ 157 w 252"/>
                <a:gd name="T3" fmla="*/ 78 h 331"/>
                <a:gd name="T4" fmla="*/ 78 w 252"/>
                <a:gd name="T5" fmla="*/ 0 h 331"/>
                <a:gd name="T6" fmla="*/ 0 w 252"/>
                <a:gd name="T7" fmla="*/ 78 h 331"/>
                <a:gd name="T8" fmla="*/ 252 w 252"/>
                <a:gd name="T9" fmla="*/ 331 h 331"/>
                <a:gd name="T10" fmla="*/ 252 w 252"/>
                <a:gd name="T11" fmla="*/ 174 h 331"/>
              </a:gdLst>
              <a:ahLst/>
              <a:cxnLst>
                <a:cxn ang="0">
                  <a:pos x="T0" y="T1"/>
                </a:cxn>
                <a:cxn ang="0">
                  <a:pos x="T2" y="T3"/>
                </a:cxn>
                <a:cxn ang="0">
                  <a:pos x="T4" y="T5"/>
                </a:cxn>
                <a:cxn ang="0">
                  <a:pos x="T6" y="T7"/>
                </a:cxn>
                <a:cxn ang="0">
                  <a:pos x="T8" y="T9"/>
                </a:cxn>
                <a:cxn ang="0">
                  <a:pos x="T10" y="T11"/>
                </a:cxn>
              </a:cxnLst>
              <a:rect l="0" t="0" r="r" b="b"/>
              <a:pathLst>
                <a:path w="252" h="331">
                  <a:moveTo>
                    <a:pt x="252" y="174"/>
                  </a:moveTo>
                  <a:cubicBezTo>
                    <a:pt x="200" y="174"/>
                    <a:pt x="157" y="131"/>
                    <a:pt x="157" y="78"/>
                  </a:cubicBezTo>
                  <a:cubicBezTo>
                    <a:pt x="157" y="35"/>
                    <a:pt x="122" y="0"/>
                    <a:pt x="78" y="0"/>
                  </a:cubicBezTo>
                  <a:cubicBezTo>
                    <a:pt x="35" y="0"/>
                    <a:pt x="0" y="35"/>
                    <a:pt x="0" y="78"/>
                  </a:cubicBezTo>
                  <a:cubicBezTo>
                    <a:pt x="0" y="218"/>
                    <a:pt x="113" y="331"/>
                    <a:pt x="252" y="331"/>
                  </a:cubicBezTo>
                  <a:lnTo>
                    <a:pt x="252" y="174"/>
                  </a:lnTo>
                  <a:close/>
                </a:path>
              </a:pathLst>
            </a:custGeom>
            <a:solidFill>
              <a:schemeClr val="accent2"/>
            </a:solidFill>
            <a:ln>
              <a:noFill/>
            </a:ln>
          </p:spPr>
          <p:txBody>
            <a:bodyPr vert="horz" wrap="square" lIns="0" tIns="0" rIns="0" bIns="0" numCol="1" anchor="ctr" anchorCtr="0" compatLnSpc="1">
              <a:prstTxWarp prst="textNoShape">
                <a:avLst/>
              </a:prstTxWarp>
            </a:bodyPr>
            <a:lstStyle/>
            <a:p>
              <a:pPr algn="just">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1" name="Oval 11"/>
            <p:cNvSpPr>
              <a:spLocks noChangeArrowheads="1"/>
            </p:cNvSpPr>
            <p:nvPr/>
          </p:nvSpPr>
          <p:spPr bwMode="auto">
            <a:xfrm flipH="1">
              <a:off x="1530552" y="4593847"/>
              <a:ext cx="743071" cy="747076"/>
            </a:xfrm>
            <a:prstGeom prst="ellipse">
              <a:avLst/>
            </a:prstGeom>
            <a:solidFill>
              <a:schemeClr val="accent3"/>
            </a:solidFill>
            <a:ln>
              <a:noFill/>
            </a:ln>
          </p:spPr>
          <p:txBody>
            <a:bodyPr vert="horz" wrap="square" lIns="0" tIns="0" rIns="0" bIns="0" numCol="1" anchor="ctr" anchorCtr="0" compatLnSpc="1">
              <a:prstTxWarp prst="textNoShape">
                <a:avLst/>
              </a:prstTxWarp>
            </a:bodyPr>
            <a:lstStyle/>
            <a:p>
              <a:pPr algn="just">
                <a:lnSpc>
                  <a:spcPct val="120000"/>
                </a:lnSpc>
              </a:pPr>
              <a:endParaRPr lang="en-US" sz="6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2" name="Oval 7"/>
            <p:cNvSpPr>
              <a:spLocks noChangeArrowheads="1"/>
            </p:cNvSpPr>
            <p:nvPr/>
          </p:nvSpPr>
          <p:spPr bwMode="auto">
            <a:xfrm flipH="1">
              <a:off x="2273623" y="3763651"/>
              <a:ext cx="825190" cy="747076"/>
            </a:xfrm>
            <a:prstGeom prst="ellipse">
              <a:avLst/>
            </a:prstGeom>
            <a:solidFill>
              <a:schemeClr val="accent2"/>
            </a:solidFill>
            <a:ln>
              <a:noFill/>
            </a:ln>
          </p:spPr>
          <p:txBody>
            <a:bodyPr vert="horz" wrap="square" lIns="0" tIns="0" rIns="0" bIns="0" numCol="1" anchor="ctr" anchorCtr="0" compatLnSpc="1">
              <a:prstTxWarp prst="textNoShape">
                <a:avLst/>
              </a:prstTxWarp>
            </a:bodyPr>
            <a:lstStyle/>
            <a:p>
              <a:pPr algn="just">
                <a:lnSpc>
                  <a:spcPct val="120000"/>
                </a:lnSpc>
              </a:pPr>
              <a:endParaRPr lang="en-US" sz="6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3" name="Oval 32"/>
            <p:cNvSpPr/>
            <p:nvPr/>
          </p:nvSpPr>
          <p:spPr>
            <a:xfrm flipH="1">
              <a:off x="1446432" y="3684537"/>
              <a:ext cx="909310" cy="9093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just">
                <a:lnSpc>
                  <a:spcPct val="120000"/>
                </a:lnSpc>
              </a:pPr>
              <a:endParaRPr lang="en-US" sz="60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Tree>
    <p:extLst>
      <p:ext uri="{BB962C8B-B14F-4D97-AF65-F5344CB8AC3E}">
        <p14:creationId xmlns:p14="http://schemas.microsoft.com/office/powerpoint/2010/main" val="294556798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360"/>
                                          </p:val>
                                        </p:tav>
                                        <p:tav tm="100000">
                                          <p:val>
                                            <p:fltVal val="0"/>
                                          </p:val>
                                        </p:tav>
                                      </p:tavLst>
                                    </p:anim>
                                    <p:animEffect transition="in" filter="fade">
                                      <p:cBhvr>
                                        <p:cTn id="10" dur="500"/>
                                        <p:tgtEl>
                                          <p:spTgt spid="14"/>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73">
                                            <p:txEl>
                                              <p:pRg st="0" end="0"/>
                                            </p:txEl>
                                          </p:spTgt>
                                        </p:tgtEl>
                                        <p:attrNameLst>
                                          <p:attrName>style.visibility</p:attrName>
                                        </p:attrNameLst>
                                      </p:cBhvr>
                                      <p:to>
                                        <p:strVal val="visible"/>
                                      </p:to>
                                    </p:set>
                                    <p:animEffect transition="in" filter="fade">
                                      <p:cBhvr>
                                        <p:cTn id="18" dur="500"/>
                                        <p:tgtEl>
                                          <p:spTgt spid="73">
                                            <p:txEl>
                                              <p:pRg st="0" end="0"/>
                                            </p:txEl>
                                          </p:spTgt>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74">
                                            <p:txEl>
                                              <p:pRg st="0" end="0"/>
                                            </p:txEl>
                                          </p:spTgt>
                                        </p:tgtEl>
                                        <p:attrNameLst>
                                          <p:attrName>style.visibility</p:attrName>
                                        </p:attrNameLst>
                                      </p:cBhvr>
                                      <p:to>
                                        <p:strVal val="visible"/>
                                      </p:to>
                                    </p:set>
                                    <p:animEffect transition="in" filter="fade">
                                      <p:cBhvr>
                                        <p:cTn id="26" dur="500"/>
                                        <p:tgtEl>
                                          <p:spTgt spid="74">
                                            <p:txEl>
                                              <p:pRg st="0" end="0"/>
                                            </p:txEl>
                                          </p:spTgt>
                                        </p:tgtEl>
                                      </p:cBhvr>
                                    </p:animEffect>
                                  </p:childTnLst>
                                </p:cTn>
                              </p:par>
                            </p:childTnLst>
                          </p:cTn>
                        </p:par>
                        <p:par>
                          <p:cTn id="27" fill="hold">
                            <p:stCondLst>
                              <p:cond delay="2500"/>
                            </p:stCondLst>
                            <p:childTnLst>
                              <p:par>
                                <p:cTn id="28" presetID="22" presetClass="entr" presetSubtype="8"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par>
                          <p:cTn id="31" fill="hold">
                            <p:stCondLst>
                              <p:cond delay="3000"/>
                            </p:stCondLst>
                            <p:childTnLst>
                              <p:par>
                                <p:cTn id="32" presetID="10" presetClass="entr" presetSubtype="0" fill="hold" grpId="0" nodeType="afterEffect">
                                  <p:stCondLst>
                                    <p:cond delay="0"/>
                                  </p:stCondLst>
                                  <p:childTnLst>
                                    <p:set>
                                      <p:cBhvr>
                                        <p:cTn id="33" dur="1" fill="hold">
                                          <p:stCondLst>
                                            <p:cond delay="0"/>
                                          </p:stCondLst>
                                        </p:cTn>
                                        <p:tgtEl>
                                          <p:spTgt spid="75">
                                            <p:txEl>
                                              <p:pRg st="0" end="0"/>
                                            </p:txEl>
                                          </p:spTgt>
                                        </p:tgtEl>
                                        <p:attrNameLst>
                                          <p:attrName>style.visibility</p:attrName>
                                        </p:attrNameLst>
                                      </p:cBhvr>
                                      <p:to>
                                        <p:strVal val="visible"/>
                                      </p:to>
                                    </p:set>
                                    <p:animEffect transition="in" filter="fade">
                                      <p:cBhvr>
                                        <p:cTn id="34" dur="500"/>
                                        <p:tgtEl>
                                          <p:spTgt spid="75">
                                            <p:txEl>
                                              <p:pRg st="0" end="0"/>
                                            </p:txEl>
                                          </p:spTgt>
                                        </p:tgtEl>
                                      </p:cBhvr>
                                    </p:animEffect>
                                  </p:childTnLst>
                                </p:cTn>
                              </p:par>
                            </p:childTnLst>
                          </p:cTn>
                        </p:par>
                        <p:par>
                          <p:cTn id="35" fill="hold">
                            <p:stCondLst>
                              <p:cond delay="3500"/>
                            </p:stCondLst>
                            <p:childTnLst>
                              <p:par>
                                <p:cTn id="36" presetID="22" presetClass="entr" presetSubtype="8" fill="hold"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500"/>
                                        <p:tgtEl>
                                          <p:spTgt spid="11"/>
                                        </p:tgtEl>
                                      </p:cBhvr>
                                    </p:animEffect>
                                  </p:childTnLst>
                                </p:cTn>
                              </p:par>
                            </p:childTnLst>
                          </p:cTn>
                        </p:par>
                        <p:par>
                          <p:cTn id="39" fill="hold">
                            <p:stCondLst>
                              <p:cond delay="4000"/>
                            </p:stCondLst>
                            <p:childTnLst>
                              <p:par>
                                <p:cTn id="40" presetID="10" presetClass="entr" presetSubtype="0" fill="hold" grpId="0" nodeType="afterEffect">
                                  <p:stCondLst>
                                    <p:cond delay="0"/>
                                  </p:stCondLst>
                                  <p:childTnLst>
                                    <p:set>
                                      <p:cBhvr>
                                        <p:cTn id="41" dur="1" fill="hold">
                                          <p:stCondLst>
                                            <p:cond delay="0"/>
                                          </p:stCondLst>
                                        </p:cTn>
                                        <p:tgtEl>
                                          <p:spTgt spid="76">
                                            <p:txEl>
                                              <p:pRg st="0" end="0"/>
                                            </p:txEl>
                                          </p:spTgt>
                                        </p:tgtEl>
                                        <p:attrNameLst>
                                          <p:attrName>style.visibility</p:attrName>
                                        </p:attrNameLst>
                                      </p:cBhvr>
                                      <p:to>
                                        <p:strVal val="visible"/>
                                      </p:to>
                                    </p:set>
                                    <p:animEffect transition="in" filter="fade">
                                      <p:cBhvr>
                                        <p:cTn id="42" dur="500"/>
                                        <p:tgtEl>
                                          <p:spTgt spid="7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build="p"/>
      <p:bldP spid="74" grpId="0" build="p"/>
      <p:bldP spid="75" grpId="0" build="p"/>
      <p:bldP spid="7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6"/>
          <p:cNvGrpSpPr/>
          <p:nvPr/>
        </p:nvGrpSpPr>
        <p:grpSpPr>
          <a:xfrm>
            <a:off x="4004875" y="1457199"/>
            <a:ext cx="1144633" cy="2012596"/>
            <a:chOff x="5338907" y="1942131"/>
            <a:chExt cx="1525912" cy="2682996"/>
          </a:xfrm>
        </p:grpSpPr>
        <p:sp>
          <p:nvSpPr>
            <p:cNvPr id="11" name="任意多边形 10"/>
            <p:cNvSpPr/>
            <p:nvPr/>
          </p:nvSpPr>
          <p:spPr>
            <a:xfrm flipH="1">
              <a:off x="5741392" y="1942131"/>
              <a:ext cx="1123427" cy="1611873"/>
            </a:xfrm>
            <a:custGeom>
              <a:avLst/>
              <a:gdLst>
                <a:gd name="connsiteX0" fmla="*/ 1261872 w 1261872"/>
                <a:gd name="connsiteY0" fmla="*/ 1810512 h 1810512"/>
                <a:gd name="connsiteX1" fmla="*/ 475488 w 1261872"/>
                <a:gd name="connsiteY1" fmla="*/ 1810512 h 1810512"/>
                <a:gd name="connsiteX2" fmla="*/ 0 w 1261872"/>
                <a:gd name="connsiteY2" fmla="*/ 0 h 1810512"/>
                <a:gd name="connsiteX3" fmla="*/ 749808 w 1261872"/>
                <a:gd name="connsiteY3" fmla="*/ 0 h 1810512"/>
                <a:gd name="connsiteX4" fmla="*/ 1261872 w 1261872"/>
                <a:gd name="connsiteY4" fmla="*/ 1810512 h 1810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872" h="1810512">
                  <a:moveTo>
                    <a:pt x="1261872" y="1810512"/>
                  </a:moveTo>
                  <a:lnTo>
                    <a:pt x="475488" y="1810512"/>
                  </a:lnTo>
                  <a:lnTo>
                    <a:pt x="0" y="0"/>
                  </a:lnTo>
                  <a:lnTo>
                    <a:pt x="749808" y="0"/>
                  </a:lnTo>
                  <a:lnTo>
                    <a:pt x="1261872" y="181051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圆角矩形 11"/>
            <p:cNvSpPr/>
            <p:nvPr/>
          </p:nvSpPr>
          <p:spPr>
            <a:xfrm>
              <a:off x="5627001" y="3433570"/>
              <a:ext cx="981867" cy="283250"/>
            </a:xfrm>
            <a:prstGeom prst="roundRect">
              <a:avLst>
                <a:gd name="adj" fmla="val 50000"/>
              </a:avLst>
            </a:prstGeom>
            <a:no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圆角矩形 12"/>
            <p:cNvSpPr/>
            <p:nvPr/>
          </p:nvSpPr>
          <p:spPr>
            <a:xfrm rot="5400000">
              <a:off x="5673947" y="4015840"/>
              <a:ext cx="909227" cy="309348"/>
            </a:xfrm>
            <a:prstGeom prst="roundRect">
              <a:avLst>
                <a:gd name="adj" fmla="val 50000"/>
              </a:avLst>
            </a:prstGeom>
            <a:no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任意多边形 13"/>
            <p:cNvSpPr/>
            <p:nvPr/>
          </p:nvSpPr>
          <p:spPr>
            <a:xfrm>
              <a:off x="5338907" y="1942131"/>
              <a:ext cx="1123427" cy="1611873"/>
            </a:xfrm>
            <a:custGeom>
              <a:avLst/>
              <a:gdLst>
                <a:gd name="connsiteX0" fmla="*/ 1261872 w 1261872"/>
                <a:gd name="connsiteY0" fmla="*/ 1810512 h 1810512"/>
                <a:gd name="connsiteX1" fmla="*/ 475488 w 1261872"/>
                <a:gd name="connsiteY1" fmla="*/ 1810512 h 1810512"/>
                <a:gd name="connsiteX2" fmla="*/ 0 w 1261872"/>
                <a:gd name="connsiteY2" fmla="*/ 0 h 1810512"/>
                <a:gd name="connsiteX3" fmla="*/ 749808 w 1261872"/>
                <a:gd name="connsiteY3" fmla="*/ 0 h 1810512"/>
                <a:gd name="connsiteX4" fmla="*/ 1261872 w 1261872"/>
                <a:gd name="connsiteY4" fmla="*/ 1810512 h 1810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872" h="1810512">
                  <a:moveTo>
                    <a:pt x="1261872" y="1810512"/>
                  </a:moveTo>
                  <a:lnTo>
                    <a:pt x="475488" y="1810512"/>
                  </a:lnTo>
                  <a:lnTo>
                    <a:pt x="0" y="0"/>
                  </a:lnTo>
                  <a:lnTo>
                    <a:pt x="749808" y="0"/>
                  </a:lnTo>
                  <a:lnTo>
                    <a:pt x="1261872" y="181051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3" name="组合 40"/>
          <p:cNvGrpSpPr/>
          <p:nvPr/>
        </p:nvGrpSpPr>
        <p:grpSpPr>
          <a:xfrm>
            <a:off x="4572794" y="3856599"/>
            <a:ext cx="966369" cy="966369"/>
            <a:chOff x="6096000" y="5140776"/>
            <a:chExt cx="1288268" cy="1288268"/>
          </a:xfrm>
        </p:grpSpPr>
        <p:sp>
          <p:nvSpPr>
            <p:cNvPr id="18" name="任意多边形 17"/>
            <p:cNvSpPr/>
            <p:nvPr/>
          </p:nvSpPr>
          <p:spPr>
            <a:xfrm>
              <a:off x="6096000" y="5140776"/>
              <a:ext cx="1288268" cy="1288268"/>
            </a:xfrm>
            <a:custGeom>
              <a:avLst/>
              <a:gdLst>
                <a:gd name="connsiteX0" fmla="*/ 0 w 1447027"/>
                <a:gd name="connsiteY0" fmla="*/ 0 h 1447027"/>
                <a:gd name="connsiteX1" fmla="*/ 1447027 w 1447027"/>
                <a:gd name="connsiteY1" fmla="*/ 0 h 1447027"/>
                <a:gd name="connsiteX2" fmla="*/ 0 w 1447027"/>
                <a:gd name="connsiteY2" fmla="*/ 1447027 h 1447027"/>
                <a:gd name="connsiteX3" fmla="*/ 0 w 1447027"/>
                <a:gd name="connsiteY3" fmla="*/ 0 h 1447027"/>
              </a:gdLst>
              <a:ahLst/>
              <a:cxnLst>
                <a:cxn ang="0">
                  <a:pos x="connsiteX0" y="connsiteY0"/>
                </a:cxn>
                <a:cxn ang="0">
                  <a:pos x="connsiteX1" y="connsiteY1"/>
                </a:cxn>
                <a:cxn ang="0">
                  <a:pos x="connsiteX2" y="connsiteY2"/>
                </a:cxn>
                <a:cxn ang="0">
                  <a:pos x="connsiteX3" y="connsiteY3"/>
                </a:cxn>
              </a:cxnLst>
              <a:rect l="l" t="t" r="r" b="b"/>
              <a:pathLst>
                <a:path w="1447027" h="1447027">
                  <a:moveTo>
                    <a:pt x="0" y="0"/>
                  </a:moveTo>
                  <a:lnTo>
                    <a:pt x="1447027" y="0"/>
                  </a:lnTo>
                  <a:cubicBezTo>
                    <a:pt x="1447027" y="799171"/>
                    <a:pt x="799171" y="1447027"/>
                    <a:pt x="0" y="1447027"/>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3" name="Freeform 22"/>
            <p:cNvSpPr>
              <a:spLocks noEditPoints="1"/>
            </p:cNvSpPr>
            <p:nvPr/>
          </p:nvSpPr>
          <p:spPr bwMode="auto">
            <a:xfrm>
              <a:off x="6477536" y="5446696"/>
              <a:ext cx="343851" cy="403799"/>
            </a:xfrm>
            <a:custGeom>
              <a:avLst/>
              <a:gdLst>
                <a:gd name="T0" fmla="*/ 90 w 641"/>
                <a:gd name="T1" fmla="*/ 424 h 748"/>
                <a:gd name="T2" fmla="*/ 158 w 641"/>
                <a:gd name="T3" fmla="*/ 424 h 748"/>
                <a:gd name="T4" fmla="*/ 205 w 641"/>
                <a:gd name="T5" fmla="*/ 408 h 748"/>
                <a:gd name="T6" fmla="*/ 291 w 641"/>
                <a:gd name="T7" fmla="*/ 588 h 748"/>
                <a:gd name="T8" fmla="*/ 312 w 641"/>
                <a:gd name="T9" fmla="*/ 475 h 748"/>
                <a:gd name="T10" fmla="*/ 297 w 641"/>
                <a:gd name="T11" fmla="*/ 468 h 748"/>
                <a:gd name="T12" fmla="*/ 298 w 641"/>
                <a:gd name="T13" fmla="*/ 452 h 748"/>
                <a:gd name="T14" fmla="*/ 360 w 641"/>
                <a:gd name="T15" fmla="*/ 452 h 748"/>
                <a:gd name="T16" fmla="*/ 360 w 641"/>
                <a:gd name="T17" fmla="*/ 468 h 748"/>
                <a:gd name="T18" fmla="*/ 346 w 641"/>
                <a:gd name="T19" fmla="*/ 475 h 748"/>
                <a:gd name="T20" fmla="*/ 365 w 641"/>
                <a:gd name="T21" fmla="*/ 583 h 748"/>
                <a:gd name="T22" fmla="*/ 439 w 641"/>
                <a:gd name="T23" fmla="*/ 415 h 748"/>
                <a:gd name="T24" fmla="*/ 482 w 641"/>
                <a:gd name="T25" fmla="*/ 420 h 748"/>
                <a:gd name="T26" fmla="*/ 545 w 641"/>
                <a:gd name="T27" fmla="*/ 420 h 748"/>
                <a:gd name="T28" fmla="*/ 632 w 641"/>
                <a:gd name="T29" fmla="*/ 691 h 748"/>
                <a:gd name="T30" fmla="*/ 544 w 641"/>
                <a:gd name="T31" fmla="*/ 722 h 748"/>
                <a:gd name="T32" fmla="*/ 532 w 641"/>
                <a:gd name="T33" fmla="*/ 681 h 748"/>
                <a:gd name="T34" fmla="*/ 504 w 641"/>
                <a:gd name="T35" fmla="*/ 729 h 748"/>
                <a:gd name="T36" fmla="*/ 123 w 641"/>
                <a:gd name="T37" fmla="*/ 731 h 748"/>
                <a:gd name="T38" fmla="*/ 94 w 641"/>
                <a:gd name="T39" fmla="*/ 681 h 748"/>
                <a:gd name="T40" fmla="*/ 81 w 641"/>
                <a:gd name="T41" fmla="*/ 724 h 748"/>
                <a:gd name="T42" fmla="*/ 0 w 641"/>
                <a:gd name="T43" fmla="*/ 691 h 748"/>
                <a:gd name="T44" fmla="*/ 90 w 641"/>
                <a:gd name="T45" fmla="*/ 424 h 748"/>
                <a:gd name="T46" fmla="*/ 185 w 641"/>
                <a:gd name="T47" fmla="*/ 289 h 748"/>
                <a:gd name="T48" fmla="*/ 185 w 641"/>
                <a:gd name="T49" fmla="*/ 289 h 748"/>
                <a:gd name="T50" fmla="*/ 163 w 641"/>
                <a:gd name="T51" fmla="*/ 264 h 748"/>
                <a:gd name="T52" fmla="*/ 155 w 641"/>
                <a:gd name="T53" fmla="*/ 214 h 748"/>
                <a:gd name="T54" fmla="*/ 155 w 641"/>
                <a:gd name="T55" fmla="*/ 207 h 748"/>
                <a:gd name="T56" fmla="*/ 160 w 641"/>
                <a:gd name="T57" fmla="*/ 204 h 748"/>
                <a:gd name="T58" fmla="*/ 164 w 641"/>
                <a:gd name="T59" fmla="*/ 202 h 748"/>
                <a:gd name="T60" fmla="*/ 199 w 641"/>
                <a:gd name="T61" fmla="*/ 47 h 748"/>
                <a:gd name="T62" fmla="*/ 423 w 641"/>
                <a:gd name="T63" fmla="*/ 43 h 748"/>
                <a:gd name="T64" fmla="*/ 466 w 641"/>
                <a:gd name="T65" fmla="*/ 200 h 748"/>
                <a:gd name="T66" fmla="*/ 472 w 641"/>
                <a:gd name="T67" fmla="*/ 204 h 748"/>
                <a:gd name="T68" fmla="*/ 478 w 641"/>
                <a:gd name="T69" fmla="*/ 207 h 748"/>
                <a:gd name="T70" fmla="*/ 478 w 641"/>
                <a:gd name="T71" fmla="*/ 214 h 748"/>
                <a:gd name="T72" fmla="*/ 471 w 641"/>
                <a:gd name="T73" fmla="*/ 263 h 748"/>
                <a:gd name="T74" fmla="*/ 449 w 641"/>
                <a:gd name="T75" fmla="*/ 288 h 748"/>
                <a:gd name="T76" fmla="*/ 328 w 641"/>
                <a:gd name="T77" fmla="*/ 397 h 748"/>
                <a:gd name="T78" fmla="*/ 299 w 641"/>
                <a:gd name="T79" fmla="*/ 395 h 748"/>
                <a:gd name="T80" fmla="*/ 185 w 641"/>
                <a:gd name="T81" fmla="*/ 289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41" h="748">
                  <a:moveTo>
                    <a:pt x="90" y="424"/>
                  </a:moveTo>
                  <a:cubicBezTo>
                    <a:pt x="114" y="424"/>
                    <a:pt x="137" y="424"/>
                    <a:pt x="158" y="424"/>
                  </a:cubicBezTo>
                  <a:cubicBezTo>
                    <a:pt x="178" y="425"/>
                    <a:pt x="194" y="421"/>
                    <a:pt x="205" y="408"/>
                  </a:cubicBezTo>
                  <a:lnTo>
                    <a:pt x="291" y="588"/>
                  </a:lnTo>
                  <a:lnTo>
                    <a:pt x="312" y="475"/>
                  </a:lnTo>
                  <a:lnTo>
                    <a:pt x="297" y="468"/>
                  </a:lnTo>
                  <a:lnTo>
                    <a:pt x="298" y="452"/>
                  </a:lnTo>
                  <a:lnTo>
                    <a:pt x="360" y="452"/>
                  </a:lnTo>
                  <a:lnTo>
                    <a:pt x="360" y="468"/>
                  </a:lnTo>
                  <a:lnTo>
                    <a:pt x="346" y="475"/>
                  </a:lnTo>
                  <a:lnTo>
                    <a:pt x="365" y="583"/>
                  </a:lnTo>
                  <a:lnTo>
                    <a:pt x="439" y="415"/>
                  </a:lnTo>
                  <a:cubicBezTo>
                    <a:pt x="450" y="420"/>
                    <a:pt x="464" y="422"/>
                    <a:pt x="482" y="420"/>
                  </a:cubicBezTo>
                  <a:cubicBezTo>
                    <a:pt x="502" y="420"/>
                    <a:pt x="523" y="420"/>
                    <a:pt x="545" y="420"/>
                  </a:cubicBezTo>
                  <a:cubicBezTo>
                    <a:pt x="604" y="475"/>
                    <a:pt x="641" y="606"/>
                    <a:pt x="632" y="691"/>
                  </a:cubicBezTo>
                  <a:cubicBezTo>
                    <a:pt x="614" y="704"/>
                    <a:pt x="583" y="714"/>
                    <a:pt x="544" y="722"/>
                  </a:cubicBezTo>
                  <a:lnTo>
                    <a:pt x="532" y="681"/>
                  </a:lnTo>
                  <a:lnTo>
                    <a:pt x="504" y="729"/>
                  </a:lnTo>
                  <a:cubicBezTo>
                    <a:pt x="390" y="746"/>
                    <a:pt x="233" y="748"/>
                    <a:pt x="123" y="731"/>
                  </a:cubicBezTo>
                  <a:lnTo>
                    <a:pt x="94" y="681"/>
                  </a:lnTo>
                  <a:lnTo>
                    <a:pt x="81" y="724"/>
                  </a:lnTo>
                  <a:cubicBezTo>
                    <a:pt x="43" y="716"/>
                    <a:pt x="14" y="705"/>
                    <a:pt x="0" y="691"/>
                  </a:cubicBezTo>
                  <a:cubicBezTo>
                    <a:pt x="1" y="616"/>
                    <a:pt x="15" y="489"/>
                    <a:pt x="90" y="424"/>
                  </a:cubicBezTo>
                  <a:close/>
                  <a:moveTo>
                    <a:pt x="185" y="289"/>
                  </a:moveTo>
                  <a:lnTo>
                    <a:pt x="185" y="289"/>
                  </a:lnTo>
                  <a:cubicBezTo>
                    <a:pt x="175" y="284"/>
                    <a:pt x="168" y="275"/>
                    <a:pt x="163" y="264"/>
                  </a:cubicBezTo>
                  <a:cubicBezTo>
                    <a:pt x="157" y="251"/>
                    <a:pt x="155" y="234"/>
                    <a:pt x="155" y="214"/>
                  </a:cubicBezTo>
                  <a:lnTo>
                    <a:pt x="155" y="207"/>
                  </a:lnTo>
                  <a:lnTo>
                    <a:pt x="160" y="204"/>
                  </a:lnTo>
                  <a:cubicBezTo>
                    <a:pt x="162" y="203"/>
                    <a:pt x="163" y="202"/>
                    <a:pt x="164" y="202"/>
                  </a:cubicBezTo>
                  <a:cubicBezTo>
                    <a:pt x="152" y="117"/>
                    <a:pt x="162" y="78"/>
                    <a:pt x="199" y="47"/>
                  </a:cubicBezTo>
                  <a:cubicBezTo>
                    <a:pt x="256" y="0"/>
                    <a:pt x="365" y="0"/>
                    <a:pt x="423" y="43"/>
                  </a:cubicBezTo>
                  <a:cubicBezTo>
                    <a:pt x="463" y="72"/>
                    <a:pt x="477" y="123"/>
                    <a:pt x="466" y="200"/>
                  </a:cubicBezTo>
                  <a:cubicBezTo>
                    <a:pt x="468" y="201"/>
                    <a:pt x="470" y="202"/>
                    <a:pt x="472" y="204"/>
                  </a:cubicBezTo>
                  <a:lnTo>
                    <a:pt x="478" y="207"/>
                  </a:lnTo>
                  <a:lnTo>
                    <a:pt x="478" y="214"/>
                  </a:lnTo>
                  <a:cubicBezTo>
                    <a:pt x="478" y="233"/>
                    <a:pt x="476" y="250"/>
                    <a:pt x="471" y="263"/>
                  </a:cubicBezTo>
                  <a:cubicBezTo>
                    <a:pt x="466" y="275"/>
                    <a:pt x="459" y="283"/>
                    <a:pt x="449" y="288"/>
                  </a:cubicBezTo>
                  <a:cubicBezTo>
                    <a:pt x="434" y="338"/>
                    <a:pt x="381" y="392"/>
                    <a:pt x="328" y="397"/>
                  </a:cubicBezTo>
                  <a:cubicBezTo>
                    <a:pt x="319" y="398"/>
                    <a:pt x="308" y="398"/>
                    <a:pt x="299" y="395"/>
                  </a:cubicBezTo>
                  <a:cubicBezTo>
                    <a:pt x="241" y="374"/>
                    <a:pt x="203" y="350"/>
                    <a:pt x="185" y="289"/>
                  </a:cubicBezTo>
                  <a:close/>
                </a:path>
              </a:pathLst>
            </a:custGeom>
            <a:solidFill>
              <a:srgbClr val="FDFDFD"/>
            </a:solidFill>
            <a:ln>
              <a:noFill/>
            </a:ln>
          </p:spPr>
          <p:txBody>
            <a:bodyPr vert="horz" wrap="square" lIns="91456" tIns="45728" rIns="91456" bIns="45728" numCol="1" anchor="t" anchorCtr="0" compatLnSpc="1">
              <a:prstTxWarp prst="textNoShape">
                <a:avLst/>
              </a:prstTxWarp>
            </a:bodyPr>
            <a:lstStyle/>
            <a:p>
              <a:endParaRPr lang="zh-CN" altLang="en-US"/>
            </a:p>
          </p:txBody>
        </p:sp>
      </p:grpSp>
      <p:grpSp>
        <p:nvGrpSpPr>
          <p:cNvPr id="4" name="组合 2"/>
          <p:cNvGrpSpPr/>
          <p:nvPr/>
        </p:nvGrpSpPr>
        <p:grpSpPr>
          <a:xfrm>
            <a:off x="3606426" y="2890232"/>
            <a:ext cx="966369" cy="966369"/>
            <a:chOff x="4807732" y="3852509"/>
            <a:chExt cx="1288268" cy="1288268"/>
          </a:xfrm>
        </p:grpSpPr>
        <p:sp>
          <p:nvSpPr>
            <p:cNvPr id="15" name="任意多边形 14"/>
            <p:cNvSpPr/>
            <p:nvPr/>
          </p:nvSpPr>
          <p:spPr>
            <a:xfrm>
              <a:off x="4807732" y="3852509"/>
              <a:ext cx="1288268" cy="1288268"/>
            </a:xfrm>
            <a:custGeom>
              <a:avLst/>
              <a:gdLst>
                <a:gd name="connsiteX0" fmla="*/ 1447027 w 1447027"/>
                <a:gd name="connsiteY0" fmla="*/ 0 h 1447027"/>
                <a:gd name="connsiteX1" fmla="*/ 1447027 w 1447027"/>
                <a:gd name="connsiteY1" fmla="*/ 1447027 h 1447027"/>
                <a:gd name="connsiteX2" fmla="*/ 0 w 1447027"/>
                <a:gd name="connsiteY2" fmla="*/ 1447027 h 1447027"/>
                <a:gd name="connsiteX3" fmla="*/ 1447027 w 1447027"/>
                <a:gd name="connsiteY3" fmla="*/ 0 h 1447027"/>
              </a:gdLst>
              <a:ahLst/>
              <a:cxnLst>
                <a:cxn ang="0">
                  <a:pos x="connsiteX0" y="connsiteY0"/>
                </a:cxn>
                <a:cxn ang="0">
                  <a:pos x="connsiteX1" y="connsiteY1"/>
                </a:cxn>
                <a:cxn ang="0">
                  <a:pos x="connsiteX2" y="connsiteY2"/>
                </a:cxn>
                <a:cxn ang="0">
                  <a:pos x="connsiteX3" y="connsiteY3"/>
                </a:cxn>
              </a:cxnLst>
              <a:rect l="l" t="t" r="r" b="b"/>
              <a:pathLst>
                <a:path w="1447027" h="1447027">
                  <a:moveTo>
                    <a:pt x="1447027" y="0"/>
                  </a:moveTo>
                  <a:lnTo>
                    <a:pt x="1447027" y="1447027"/>
                  </a:lnTo>
                  <a:lnTo>
                    <a:pt x="0" y="1447027"/>
                  </a:lnTo>
                  <a:cubicBezTo>
                    <a:pt x="0" y="647856"/>
                    <a:pt x="647856" y="0"/>
                    <a:pt x="144702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4" name="Freeform 14"/>
            <p:cNvSpPr>
              <a:spLocks noEditPoints="1"/>
            </p:cNvSpPr>
            <p:nvPr/>
          </p:nvSpPr>
          <p:spPr bwMode="auto">
            <a:xfrm>
              <a:off x="5352490" y="4371218"/>
              <a:ext cx="388902" cy="387335"/>
            </a:xfrm>
            <a:custGeom>
              <a:avLst/>
              <a:gdLst>
                <a:gd name="T0" fmla="*/ 359 w 605"/>
                <a:gd name="T1" fmla="*/ 39 h 602"/>
                <a:gd name="T2" fmla="*/ 462 w 605"/>
                <a:gd name="T3" fmla="*/ 85 h 602"/>
                <a:gd name="T4" fmla="*/ 537 w 605"/>
                <a:gd name="T5" fmla="*/ 168 h 602"/>
                <a:gd name="T6" fmla="*/ 572 w 605"/>
                <a:gd name="T7" fmla="*/ 275 h 602"/>
                <a:gd name="T8" fmla="*/ 560 w 605"/>
                <a:gd name="T9" fmla="*/ 387 h 602"/>
                <a:gd name="T10" fmla="*/ 504 w 605"/>
                <a:gd name="T11" fmla="*/ 484 h 602"/>
                <a:gd name="T12" fmla="*/ 413 w 605"/>
                <a:gd name="T13" fmla="*/ 551 h 602"/>
                <a:gd name="T14" fmla="*/ 303 w 605"/>
                <a:gd name="T15" fmla="*/ 574 h 602"/>
                <a:gd name="T16" fmla="*/ 193 w 605"/>
                <a:gd name="T17" fmla="*/ 551 h 602"/>
                <a:gd name="T18" fmla="*/ 102 w 605"/>
                <a:gd name="T19" fmla="*/ 484 h 602"/>
                <a:gd name="T20" fmla="*/ 46 w 605"/>
                <a:gd name="T21" fmla="*/ 387 h 602"/>
                <a:gd name="T22" fmla="*/ 34 w 605"/>
                <a:gd name="T23" fmla="*/ 275 h 602"/>
                <a:gd name="T24" fmla="*/ 69 w 605"/>
                <a:gd name="T25" fmla="*/ 168 h 602"/>
                <a:gd name="T26" fmla="*/ 144 w 605"/>
                <a:gd name="T27" fmla="*/ 85 h 602"/>
                <a:gd name="T28" fmla="*/ 247 w 605"/>
                <a:gd name="T29" fmla="*/ 39 h 602"/>
                <a:gd name="T30" fmla="*/ 359 w 605"/>
                <a:gd name="T31" fmla="*/ 39 h 602"/>
                <a:gd name="T32" fmla="*/ 376 w 605"/>
                <a:gd name="T33" fmla="*/ 379 h 602"/>
                <a:gd name="T34" fmla="*/ 376 w 605"/>
                <a:gd name="T35" fmla="*/ 379 h 602"/>
                <a:gd name="T36" fmla="*/ 412 w 605"/>
                <a:gd name="T37" fmla="*/ 419 h 602"/>
                <a:gd name="T38" fmla="*/ 397 w 605"/>
                <a:gd name="T39" fmla="*/ 332 h 602"/>
                <a:gd name="T40" fmla="*/ 376 w 605"/>
                <a:gd name="T41" fmla="*/ 379 h 602"/>
                <a:gd name="T42" fmla="*/ 186 w 605"/>
                <a:gd name="T43" fmla="*/ 222 h 602"/>
                <a:gd name="T44" fmla="*/ 186 w 605"/>
                <a:gd name="T45" fmla="*/ 222 h 602"/>
                <a:gd name="T46" fmla="*/ 221 w 605"/>
                <a:gd name="T47" fmla="*/ 261 h 602"/>
                <a:gd name="T48" fmla="*/ 207 w 605"/>
                <a:gd name="T49" fmla="*/ 175 h 602"/>
                <a:gd name="T50" fmla="*/ 186 w 605"/>
                <a:gd name="T51" fmla="*/ 222 h 602"/>
                <a:gd name="T52" fmla="*/ 141 w 605"/>
                <a:gd name="T53" fmla="*/ 222 h 602"/>
                <a:gd name="T54" fmla="*/ 141 w 605"/>
                <a:gd name="T55" fmla="*/ 222 h 602"/>
                <a:gd name="T56" fmla="*/ 256 w 605"/>
                <a:gd name="T57" fmla="*/ 162 h 602"/>
                <a:gd name="T58" fmla="*/ 208 w 605"/>
                <a:gd name="T59" fmla="*/ 301 h 602"/>
                <a:gd name="T60" fmla="*/ 141 w 605"/>
                <a:gd name="T61" fmla="*/ 222 h 602"/>
                <a:gd name="T62" fmla="*/ 244 w 605"/>
                <a:gd name="T63" fmla="*/ 460 h 602"/>
                <a:gd name="T64" fmla="*/ 244 w 605"/>
                <a:gd name="T65" fmla="*/ 460 h 602"/>
                <a:gd name="T66" fmla="*/ 201 w 605"/>
                <a:gd name="T67" fmla="*/ 460 h 602"/>
                <a:gd name="T68" fmla="*/ 362 w 605"/>
                <a:gd name="T69" fmla="*/ 141 h 602"/>
                <a:gd name="T70" fmla="*/ 404 w 605"/>
                <a:gd name="T71" fmla="*/ 141 h 602"/>
                <a:gd name="T72" fmla="*/ 244 w 605"/>
                <a:gd name="T73" fmla="*/ 460 h 602"/>
                <a:gd name="T74" fmla="*/ 331 w 605"/>
                <a:gd name="T75" fmla="*/ 379 h 602"/>
                <a:gd name="T76" fmla="*/ 331 w 605"/>
                <a:gd name="T77" fmla="*/ 379 h 602"/>
                <a:gd name="T78" fmla="*/ 446 w 605"/>
                <a:gd name="T79" fmla="*/ 319 h 602"/>
                <a:gd name="T80" fmla="*/ 398 w 605"/>
                <a:gd name="T81" fmla="*/ 459 h 602"/>
                <a:gd name="T82" fmla="*/ 331 w 605"/>
                <a:gd name="T83" fmla="*/ 379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05" h="602">
                  <a:moveTo>
                    <a:pt x="359" y="39"/>
                  </a:moveTo>
                  <a:cubicBezTo>
                    <a:pt x="435" y="31"/>
                    <a:pt x="417" y="22"/>
                    <a:pt x="462" y="85"/>
                  </a:cubicBezTo>
                  <a:cubicBezTo>
                    <a:pt x="535" y="108"/>
                    <a:pt x="521" y="93"/>
                    <a:pt x="537" y="168"/>
                  </a:cubicBezTo>
                  <a:cubicBezTo>
                    <a:pt x="594" y="219"/>
                    <a:pt x="588" y="200"/>
                    <a:pt x="572" y="275"/>
                  </a:cubicBezTo>
                  <a:cubicBezTo>
                    <a:pt x="603" y="345"/>
                    <a:pt x="605" y="325"/>
                    <a:pt x="560" y="387"/>
                  </a:cubicBezTo>
                  <a:cubicBezTo>
                    <a:pt x="560" y="464"/>
                    <a:pt x="570" y="446"/>
                    <a:pt x="504" y="484"/>
                  </a:cubicBezTo>
                  <a:cubicBezTo>
                    <a:pt x="473" y="555"/>
                    <a:pt x="489" y="543"/>
                    <a:pt x="413" y="551"/>
                  </a:cubicBezTo>
                  <a:cubicBezTo>
                    <a:pt x="356" y="602"/>
                    <a:pt x="376" y="598"/>
                    <a:pt x="303" y="574"/>
                  </a:cubicBezTo>
                  <a:cubicBezTo>
                    <a:pt x="230" y="598"/>
                    <a:pt x="250" y="602"/>
                    <a:pt x="193" y="551"/>
                  </a:cubicBezTo>
                  <a:cubicBezTo>
                    <a:pt x="116" y="543"/>
                    <a:pt x="133" y="555"/>
                    <a:pt x="102" y="484"/>
                  </a:cubicBezTo>
                  <a:cubicBezTo>
                    <a:pt x="35" y="446"/>
                    <a:pt x="45" y="464"/>
                    <a:pt x="46" y="387"/>
                  </a:cubicBezTo>
                  <a:cubicBezTo>
                    <a:pt x="0" y="325"/>
                    <a:pt x="2" y="345"/>
                    <a:pt x="34" y="275"/>
                  </a:cubicBezTo>
                  <a:cubicBezTo>
                    <a:pt x="18" y="200"/>
                    <a:pt x="11" y="219"/>
                    <a:pt x="69" y="168"/>
                  </a:cubicBezTo>
                  <a:cubicBezTo>
                    <a:pt x="84" y="93"/>
                    <a:pt x="71" y="108"/>
                    <a:pt x="144" y="85"/>
                  </a:cubicBezTo>
                  <a:cubicBezTo>
                    <a:pt x="189" y="22"/>
                    <a:pt x="170" y="31"/>
                    <a:pt x="247" y="39"/>
                  </a:cubicBezTo>
                  <a:cubicBezTo>
                    <a:pt x="313" y="0"/>
                    <a:pt x="293" y="0"/>
                    <a:pt x="359" y="39"/>
                  </a:cubicBezTo>
                  <a:close/>
                  <a:moveTo>
                    <a:pt x="376" y="379"/>
                  </a:moveTo>
                  <a:lnTo>
                    <a:pt x="376" y="379"/>
                  </a:lnTo>
                  <a:cubicBezTo>
                    <a:pt x="376" y="443"/>
                    <a:pt x="406" y="427"/>
                    <a:pt x="412" y="419"/>
                  </a:cubicBezTo>
                  <a:cubicBezTo>
                    <a:pt x="418" y="409"/>
                    <a:pt x="429" y="332"/>
                    <a:pt x="397" y="332"/>
                  </a:cubicBezTo>
                  <a:cubicBezTo>
                    <a:pt x="378" y="332"/>
                    <a:pt x="376" y="356"/>
                    <a:pt x="376" y="379"/>
                  </a:cubicBezTo>
                  <a:close/>
                  <a:moveTo>
                    <a:pt x="186" y="222"/>
                  </a:moveTo>
                  <a:lnTo>
                    <a:pt x="186" y="222"/>
                  </a:lnTo>
                  <a:cubicBezTo>
                    <a:pt x="186" y="286"/>
                    <a:pt x="217" y="268"/>
                    <a:pt x="221" y="261"/>
                  </a:cubicBezTo>
                  <a:cubicBezTo>
                    <a:pt x="228" y="251"/>
                    <a:pt x="238" y="175"/>
                    <a:pt x="207" y="175"/>
                  </a:cubicBezTo>
                  <a:cubicBezTo>
                    <a:pt x="188" y="175"/>
                    <a:pt x="186" y="199"/>
                    <a:pt x="186" y="222"/>
                  </a:cubicBezTo>
                  <a:close/>
                  <a:moveTo>
                    <a:pt x="141" y="222"/>
                  </a:moveTo>
                  <a:lnTo>
                    <a:pt x="141" y="222"/>
                  </a:lnTo>
                  <a:cubicBezTo>
                    <a:pt x="141" y="124"/>
                    <a:pt x="229" y="132"/>
                    <a:pt x="256" y="162"/>
                  </a:cubicBezTo>
                  <a:cubicBezTo>
                    <a:pt x="282" y="190"/>
                    <a:pt x="291" y="301"/>
                    <a:pt x="208" y="301"/>
                  </a:cubicBezTo>
                  <a:cubicBezTo>
                    <a:pt x="160" y="301"/>
                    <a:pt x="141" y="269"/>
                    <a:pt x="141" y="222"/>
                  </a:cubicBezTo>
                  <a:close/>
                  <a:moveTo>
                    <a:pt x="244" y="460"/>
                  </a:moveTo>
                  <a:lnTo>
                    <a:pt x="244" y="460"/>
                  </a:lnTo>
                  <a:cubicBezTo>
                    <a:pt x="230" y="460"/>
                    <a:pt x="216" y="460"/>
                    <a:pt x="201" y="460"/>
                  </a:cubicBezTo>
                  <a:cubicBezTo>
                    <a:pt x="255" y="354"/>
                    <a:pt x="309" y="247"/>
                    <a:pt x="362" y="141"/>
                  </a:cubicBezTo>
                  <a:cubicBezTo>
                    <a:pt x="376" y="141"/>
                    <a:pt x="390" y="141"/>
                    <a:pt x="404" y="141"/>
                  </a:cubicBezTo>
                  <a:cubicBezTo>
                    <a:pt x="351" y="247"/>
                    <a:pt x="298" y="354"/>
                    <a:pt x="244" y="460"/>
                  </a:cubicBezTo>
                  <a:close/>
                  <a:moveTo>
                    <a:pt x="331" y="379"/>
                  </a:moveTo>
                  <a:lnTo>
                    <a:pt x="331" y="379"/>
                  </a:lnTo>
                  <a:cubicBezTo>
                    <a:pt x="331" y="282"/>
                    <a:pt x="419" y="289"/>
                    <a:pt x="446" y="319"/>
                  </a:cubicBezTo>
                  <a:cubicBezTo>
                    <a:pt x="473" y="348"/>
                    <a:pt x="481" y="459"/>
                    <a:pt x="398" y="459"/>
                  </a:cubicBezTo>
                  <a:cubicBezTo>
                    <a:pt x="351" y="459"/>
                    <a:pt x="331" y="427"/>
                    <a:pt x="331" y="379"/>
                  </a:cubicBezTo>
                  <a:close/>
                </a:path>
              </a:pathLst>
            </a:custGeom>
            <a:solidFill>
              <a:srgbClr val="FDFDFD"/>
            </a:solidFill>
            <a:ln>
              <a:noFill/>
            </a:ln>
          </p:spPr>
          <p:txBody>
            <a:bodyPr vert="horz" wrap="square" lIns="91456" tIns="45728" rIns="91456" bIns="45728" numCol="1" anchor="t" anchorCtr="0" compatLnSpc="1">
              <a:prstTxWarp prst="textNoShape">
                <a:avLst/>
              </a:prstTxWarp>
            </a:bodyPr>
            <a:lstStyle/>
            <a:p>
              <a:endParaRPr lang="zh-CN" altLang="en-US">
                <a:solidFill>
                  <a:schemeClr val="accent2"/>
                </a:solidFill>
              </a:endParaRPr>
            </a:p>
          </p:txBody>
        </p:sp>
      </p:grpSp>
      <p:grpSp>
        <p:nvGrpSpPr>
          <p:cNvPr id="5" name="组合 41"/>
          <p:cNvGrpSpPr/>
          <p:nvPr/>
        </p:nvGrpSpPr>
        <p:grpSpPr>
          <a:xfrm>
            <a:off x="3606426" y="3856599"/>
            <a:ext cx="966369" cy="966369"/>
            <a:chOff x="4807732" y="5140776"/>
            <a:chExt cx="1288268" cy="1288268"/>
          </a:xfrm>
        </p:grpSpPr>
        <p:sp>
          <p:nvSpPr>
            <p:cNvPr id="17" name="任意多边形 16"/>
            <p:cNvSpPr/>
            <p:nvPr/>
          </p:nvSpPr>
          <p:spPr>
            <a:xfrm>
              <a:off x="4807732" y="5140776"/>
              <a:ext cx="1288268" cy="1288268"/>
            </a:xfrm>
            <a:custGeom>
              <a:avLst/>
              <a:gdLst>
                <a:gd name="connsiteX0" fmla="*/ 0 w 1447027"/>
                <a:gd name="connsiteY0" fmla="*/ 0 h 1447027"/>
                <a:gd name="connsiteX1" fmla="*/ 1447027 w 1447027"/>
                <a:gd name="connsiteY1" fmla="*/ 0 h 1447027"/>
                <a:gd name="connsiteX2" fmla="*/ 1447027 w 1447027"/>
                <a:gd name="connsiteY2" fmla="*/ 1447027 h 1447027"/>
                <a:gd name="connsiteX3" fmla="*/ 0 w 1447027"/>
                <a:gd name="connsiteY3" fmla="*/ 0 h 1447027"/>
              </a:gdLst>
              <a:ahLst/>
              <a:cxnLst>
                <a:cxn ang="0">
                  <a:pos x="connsiteX0" y="connsiteY0"/>
                </a:cxn>
                <a:cxn ang="0">
                  <a:pos x="connsiteX1" y="connsiteY1"/>
                </a:cxn>
                <a:cxn ang="0">
                  <a:pos x="connsiteX2" y="connsiteY2"/>
                </a:cxn>
                <a:cxn ang="0">
                  <a:pos x="connsiteX3" y="connsiteY3"/>
                </a:cxn>
              </a:cxnLst>
              <a:rect l="l" t="t" r="r" b="b"/>
              <a:pathLst>
                <a:path w="1447027" h="1447027">
                  <a:moveTo>
                    <a:pt x="0" y="0"/>
                  </a:moveTo>
                  <a:lnTo>
                    <a:pt x="1447027" y="0"/>
                  </a:lnTo>
                  <a:lnTo>
                    <a:pt x="1447027" y="1447027"/>
                  </a:lnTo>
                  <a:cubicBezTo>
                    <a:pt x="647856" y="1447027"/>
                    <a:pt x="0" y="799171"/>
                    <a:pt x="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5" name="Freeform 26"/>
            <p:cNvSpPr>
              <a:spLocks noEditPoints="1"/>
            </p:cNvSpPr>
            <p:nvPr/>
          </p:nvSpPr>
          <p:spPr bwMode="auto">
            <a:xfrm>
              <a:off x="5492525" y="5490887"/>
              <a:ext cx="300218" cy="315418"/>
            </a:xfrm>
            <a:custGeom>
              <a:avLst/>
              <a:gdLst>
                <a:gd name="T0" fmla="*/ 139 w 577"/>
                <a:gd name="T1" fmla="*/ 87 h 609"/>
                <a:gd name="T2" fmla="*/ 27 w 577"/>
                <a:gd name="T3" fmla="*/ 87 h 609"/>
                <a:gd name="T4" fmla="*/ 27 w 577"/>
                <a:gd name="T5" fmla="*/ 48 h 609"/>
                <a:gd name="T6" fmla="*/ 139 w 577"/>
                <a:gd name="T7" fmla="*/ 48 h 609"/>
                <a:gd name="T8" fmla="*/ 139 w 577"/>
                <a:gd name="T9" fmla="*/ 87 h 609"/>
                <a:gd name="T10" fmla="*/ 139 w 577"/>
                <a:gd name="T11" fmla="*/ 179 h 609"/>
                <a:gd name="T12" fmla="*/ 27 w 577"/>
                <a:gd name="T13" fmla="*/ 179 h 609"/>
                <a:gd name="T14" fmla="*/ 27 w 577"/>
                <a:gd name="T15" fmla="*/ 140 h 609"/>
                <a:gd name="T16" fmla="*/ 139 w 577"/>
                <a:gd name="T17" fmla="*/ 140 h 609"/>
                <a:gd name="T18" fmla="*/ 139 w 577"/>
                <a:gd name="T19" fmla="*/ 179 h 609"/>
                <a:gd name="T20" fmla="*/ 139 w 577"/>
                <a:gd name="T21" fmla="*/ 271 h 609"/>
                <a:gd name="T22" fmla="*/ 27 w 577"/>
                <a:gd name="T23" fmla="*/ 271 h 609"/>
                <a:gd name="T24" fmla="*/ 27 w 577"/>
                <a:gd name="T25" fmla="*/ 232 h 609"/>
                <a:gd name="T26" fmla="*/ 139 w 577"/>
                <a:gd name="T27" fmla="*/ 232 h 609"/>
                <a:gd name="T28" fmla="*/ 139 w 577"/>
                <a:gd name="T29" fmla="*/ 271 h 609"/>
                <a:gd name="T30" fmla="*/ 0 w 577"/>
                <a:gd name="T31" fmla="*/ 609 h 609"/>
                <a:gd name="T32" fmla="*/ 166 w 577"/>
                <a:gd name="T33" fmla="*/ 609 h 609"/>
                <a:gd name="T34" fmla="*/ 166 w 577"/>
                <a:gd name="T35" fmla="*/ 0 h 609"/>
                <a:gd name="T36" fmla="*/ 0 w 577"/>
                <a:gd name="T37" fmla="*/ 0 h 609"/>
                <a:gd name="T38" fmla="*/ 0 w 577"/>
                <a:gd name="T39" fmla="*/ 609 h 609"/>
                <a:gd name="T40" fmla="*/ 344 w 577"/>
                <a:gd name="T41" fmla="*/ 87 h 609"/>
                <a:gd name="T42" fmla="*/ 232 w 577"/>
                <a:gd name="T43" fmla="*/ 87 h 609"/>
                <a:gd name="T44" fmla="*/ 232 w 577"/>
                <a:gd name="T45" fmla="*/ 48 h 609"/>
                <a:gd name="T46" fmla="*/ 344 w 577"/>
                <a:gd name="T47" fmla="*/ 48 h 609"/>
                <a:gd name="T48" fmla="*/ 344 w 577"/>
                <a:gd name="T49" fmla="*/ 87 h 609"/>
                <a:gd name="T50" fmla="*/ 344 w 577"/>
                <a:gd name="T51" fmla="*/ 179 h 609"/>
                <a:gd name="T52" fmla="*/ 232 w 577"/>
                <a:gd name="T53" fmla="*/ 179 h 609"/>
                <a:gd name="T54" fmla="*/ 232 w 577"/>
                <a:gd name="T55" fmla="*/ 140 h 609"/>
                <a:gd name="T56" fmla="*/ 344 w 577"/>
                <a:gd name="T57" fmla="*/ 140 h 609"/>
                <a:gd name="T58" fmla="*/ 344 w 577"/>
                <a:gd name="T59" fmla="*/ 179 h 609"/>
                <a:gd name="T60" fmla="*/ 344 w 577"/>
                <a:gd name="T61" fmla="*/ 271 h 609"/>
                <a:gd name="T62" fmla="*/ 232 w 577"/>
                <a:gd name="T63" fmla="*/ 271 h 609"/>
                <a:gd name="T64" fmla="*/ 232 w 577"/>
                <a:gd name="T65" fmla="*/ 232 h 609"/>
                <a:gd name="T66" fmla="*/ 344 w 577"/>
                <a:gd name="T67" fmla="*/ 232 h 609"/>
                <a:gd name="T68" fmla="*/ 344 w 577"/>
                <a:gd name="T69" fmla="*/ 271 h 609"/>
                <a:gd name="T70" fmla="*/ 205 w 577"/>
                <a:gd name="T71" fmla="*/ 609 h 609"/>
                <a:gd name="T72" fmla="*/ 371 w 577"/>
                <a:gd name="T73" fmla="*/ 609 h 609"/>
                <a:gd name="T74" fmla="*/ 371 w 577"/>
                <a:gd name="T75" fmla="*/ 0 h 609"/>
                <a:gd name="T76" fmla="*/ 205 w 577"/>
                <a:gd name="T77" fmla="*/ 0 h 609"/>
                <a:gd name="T78" fmla="*/ 205 w 577"/>
                <a:gd name="T79" fmla="*/ 609 h 609"/>
                <a:gd name="T80" fmla="*/ 549 w 577"/>
                <a:gd name="T81" fmla="*/ 87 h 609"/>
                <a:gd name="T82" fmla="*/ 437 w 577"/>
                <a:gd name="T83" fmla="*/ 87 h 609"/>
                <a:gd name="T84" fmla="*/ 437 w 577"/>
                <a:gd name="T85" fmla="*/ 48 h 609"/>
                <a:gd name="T86" fmla="*/ 549 w 577"/>
                <a:gd name="T87" fmla="*/ 48 h 609"/>
                <a:gd name="T88" fmla="*/ 549 w 577"/>
                <a:gd name="T89" fmla="*/ 87 h 609"/>
                <a:gd name="T90" fmla="*/ 549 w 577"/>
                <a:gd name="T91" fmla="*/ 179 h 609"/>
                <a:gd name="T92" fmla="*/ 437 w 577"/>
                <a:gd name="T93" fmla="*/ 179 h 609"/>
                <a:gd name="T94" fmla="*/ 437 w 577"/>
                <a:gd name="T95" fmla="*/ 140 h 609"/>
                <a:gd name="T96" fmla="*/ 549 w 577"/>
                <a:gd name="T97" fmla="*/ 140 h 609"/>
                <a:gd name="T98" fmla="*/ 549 w 577"/>
                <a:gd name="T99" fmla="*/ 179 h 609"/>
                <a:gd name="T100" fmla="*/ 549 w 577"/>
                <a:gd name="T101" fmla="*/ 271 h 609"/>
                <a:gd name="T102" fmla="*/ 437 w 577"/>
                <a:gd name="T103" fmla="*/ 271 h 609"/>
                <a:gd name="T104" fmla="*/ 437 w 577"/>
                <a:gd name="T105" fmla="*/ 232 h 609"/>
                <a:gd name="T106" fmla="*/ 549 w 577"/>
                <a:gd name="T107" fmla="*/ 232 h 609"/>
                <a:gd name="T108" fmla="*/ 549 w 577"/>
                <a:gd name="T109" fmla="*/ 271 h 609"/>
                <a:gd name="T110" fmla="*/ 410 w 577"/>
                <a:gd name="T111" fmla="*/ 609 h 609"/>
                <a:gd name="T112" fmla="*/ 577 w 577"/>
                <a:gd name="T113" fmla="*/ 609 h 609"/>
                <a:gd name="T114" fmla="*/ 577 w 577"/>
                <a:gd name="T115" fmla="*/ 0 h 609"/>
                <a:gd name="T116" fmla="*/ 410 w 577"/>
                <a:gd name="T117" fmla="*/ 0 h 609"/>
                <a:gd name="T118" fmla="*/ 410 w 577"/>
                <a:gd name="T119" fmla="*/ 609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7" h="609">
                  <a:moveTo>
                    <a:pt x="139" y="87"/>
                  </a:moveTo>
                  <a:lnTo>
                    <a:pt x="27" y="87"/>
                  </a:lnTo>
                  <a:lnTo>
                    <a:pt x="27" y="48"/>
                  </a:lnTo>
                  <a:lnTo>
                    <a:pt x="139" y="48"/>
                  </a:lnTo>
                  <a:lnTo>
                    <a:pt x="139" y="87"/>
                  </a:lnTo>
                  <a:close/>
                  <a:moveTo>
                    <a:pt x="139" y="179"/>
                  </a:moveTo>
                  <a:lnTo>
                    <a:pt x="27" y="179"/>
                  </a:lnTo>
                  <a:lnTo>
                    <a:pt x="27" y="140"/>
                  </a:lnTo>
                  <a:lnTo>
                    <a:pt x="139" y="140"/>
                  </a:lnTo>
                  <a:lnTo>
                    <a:pt x="139" y="179"/>
                  </a:lnTo>
                  <a:close/>
                  <a:moveTo>
                    <a:pt x="139" y="271"/>
                  </a:moveTo>
                  <a:lnTo>
                    <a:pt x="27" y="271"/>
                  </a:lnTo>
                  <a:lnTo>
                    <a:pt x="27" y="232"/>
                  </a:lnTo>
                  <a:lnTo>
                    <a:pt x="139" y="232"/>
                  </a:lnTo>
                  <a:lnTo>
                    <a:pt x="139" y="271"/>
                  </a:lnTo>
                  <a:close/>
                  <a:moveTo>
                    <a:pt x="0" y="609"/>
                  </a:moveTo>
                  <a:lnTo>
                    <a:pt x="166" y="609"/>
                  </a:lnTo>
                  <a:lnTo>
                    <a:pt x="166" y="0"/>
                  </a:lnTo>
                  <a:lnTo>
                    <a:pt x="0" y="0"/>
                  </a:lnTo>
                  <a:lnTo>
                    <a:pt x="0" y="609"/>
                  </a:lnTo>
                  <a:close/>
                  <a:moveTo>
                    <a:pt x="344" y="87"/>
                  </a:moveTo>
                  <a:lnTo>
                    <a:pt x="232" y="87"/>
                  </a:lnTo>
                  <a:lnTo>
                    <a:pt x="232" y="48"/>
                  </a:lnTo>
                  <a:lnTo>
                    <a:pt x="344" y="48"/>
                  </a:lnTo>
                  <a:lnTo>
                    <a:pt x="344" y="87"/>
                  </a:lnTo>
                  <a:close/>
                  <a:moveTo>
                    <a:pt x="344" y="179"/>
                  </a:moveTo>
                  <a:lnTo>
                    <a:pt x="232" y="179"/>
                  </a:lnTo>
                  <a:lnTo>
                    <a:pt x="232" y="140"/>
                  </a:lnTo>
                  <a:lnTo>
                    <a:pt x="344" y="140"/>
                  </a:lnTo>
                  <a:lnTo>
                    <a:pt x="344" y="179"/>
                  </a:lnTo>
                  <a:close/>
                  <a:moveTo>
                    <a:pt x="344" y="271"/>
                  </a:moveTo>
                  <a:lnTo>
                    <a:pt x="232" y="271"/>
                  </a:lnTo>
                  <a:lnTo>
                    <a:pt x="232" y="232"/>
                  </a:lnTo>
                  <a:lnTo>
                    <a:pt x="344" y="232"/>
                  </a:lnTo>
                  <a:lnTo>
                    <a:pt x="344" y="271"/>
                  </a:lnTo>
                  <a:close/>
                  <a:moveTo>
                    <a:pt x="205" y="609"/>
                  </a:moveTo>
                  <a:lnTo>
                    <a:pt x="371" y="609"/>
                  </a:lnTo>
                  <a:lnTo>
                    <a:pt x="371" y="0"/>
                  </a:lnTo>
                  <a:lnTo>
                    <a:pt x="205" y="0"/>
                  </a:lnTo>
                  <a:lnTo>
                    <a:pt x="205" y="609"/>
                  </a:lnTo>
                  <a:close/>
                  <a:moveTo>
                    <a:pt x="549" y="87"/>
                  </a:moveTo>
                  <a:lnTo>
                    <a:pt x="437" y="87"/>
                  </a:lnTo>
                  <a:lnTo>
                    <a:pt x="437" y="48"/>
                  </a:lnTo>
                  <a:lnTo>
                    <a:pt x="549" y="48"/>
                  </a:lnTo>
                  <a:lnTo>
                    <a:pt x="549" y="87"/>
                  </a:lnTo>
                  <a:close/>
                  <a:moveTo>
                    <a:pt x="549" y="179"/>
                  </a:moveTo>
                  <a:lnTo>
                    <a:pt x="437" y="179"/>
                  </a:lnTo>
                  <a:lnTo>
                    <a:pt x="437" y="140"/>
                  </a:lnTo>
                  <a:lnTo>
                    <a:pt x="549" y="140"/>
                  </a:lnTo>
                  <a:lnTo>
                    <a:pt x="549" y="179"/>
                  </a:lnTo>
                  <a:close/>
                  <a:moveTo>
                    <a:pt x="549" y="271"/>
                  </a:moveTo>
                  <a:lnTo>
                    <a:pt x="437" y="271"/>
                  </a:lnTo>
                  <a:lnTo>
                    <a:pt x="437" y="232"/>
                  </a:lnTo>
                  <a:lnTo>
                    <a:pt x="549" y="232"/>
                  </a:lnTo>
                  <a:lnTo>
                    <a:pt x="549" y="271"/>
                  </a:lnTo>
                  <a:close/>
                  <a:moveTo>
                    <a:pt x="410" y="609"/>
                  </a:moveTo>
                  <a:lnTo>
                    <a:pt x="577" y="609"/>
                  </a:lnTo>
                  <a:lnTo>
                    <a:pt x="577" y="0"/>
                  </a:lnTo>
                  <a:lnTo>
                    <a:pt x="410" y="0"/>
                  </a:lnTo>
                  <a:lnTo>
                    <a:pt x="410" y="609"/>
                  </a:lnTo>
                  <a:close/>
                </a:path>
              </a:pathLst>
            </a:custGeom>
            <a:solidFill>
              <a:srgbClr val="FDFDFD"/>
            </a:solidFill>
            <a:ln>
              <a:noFill/>
            </a:ln>
          </p:spPr>
          <p:txBody>
            <a:bodyPr vert="horz" wrap="square" lIns="91456" tIns="45728" rIns="91456" bIns="45728" numCol="1" anchor="t" anchorCtr="0" compatLnSpc="1">
              <a:prstTxWarp prst="textNoShape">
                <a:avLst/>
              </a:prstTxWarp>
            </a:bodyPr>
            <a:lstStyle/>
            <a:p>
              <a:endParaRPr lang="zh-CN" altLang="en-US">
                <a:solidFill>
                  <a:schemeClr val="accent2"/>
                </a:solidFill>
              </a:endParaRPr>
            </a:p>
          </p:txBody>
        </p:sp>
      </p:grpSp>
      <p:grpSp>
        <p:nvGrpSpPr>
          <p:cNvPr id="6" name="组合 3"/>
          <p:cNvGrpSpPr/>
          <p:nvPr/>
        </p:nvGrpSpPr>
        <p:grpSpPr>
          <a:xfrm>
            <a:off x="4572794" y="2890232"/>
            <a:ext cx="966369" cy="966369"/>
            <a:chOff x="6096000" y="3852509"/>
            <a:chExt cx="1288268" cy="1288268"/>
          </a:xfrm>
        </p:grpSpPr>
        <p:sp>
          <p:nvSpPr>
            <p:cNvPr id="16" name="任意多边形 15"/>
            <p:cNvSpPr/>
            <p:nvPr/>
          </p:nvSpPr>
          <p:spPr>
            <a:xfrm>
              <a:off x="6096000" y="3852509"/>
              <a:ext cx="1288268" cy="1288268"/>
            </a:xfrm>
            <a:custGeom>
              <a:avLst/>
              <a:gdLst>
                <a:gd name="connsiteX0" fmla="*/ 0 w 1447027"/>
                <a:gd name="connsiteY0" fmla="*/ 0 h 1447027"/>
                <a:gd name="connsiteX1" fmla="*/ 1447027 w 1447027"/>
                <a:gd name="connsiteY1" fmla="*/ 1447027 h 1447027"/>
                <a:gd name="connsiteX2" fmla="*/ 0 w 1447027"/>
                <a:gd name="connsiteY2" fmla="*/ 1447027 h 1447027"/>
                <a:gd name="connsiteX3" fmla="*/ 0 w 1447027"/>
                <a:gd name="connsiteY3" fmla="*/ 0 h 1447027"/>
              </a:gdLst>
              <a:ahLst/>
              <a:cxnLst>
                <a:cxn ang="0">
                  <a:pos x="connsiteX0" y="connsiteY0"/>
                </a:cxn>
                <a:cxn ang="0">
                  <a:pos x="connsiteX1" y="connsiteY1"/>
                </a:cxn>
                <a:cxn ang="0">
                  <a:pos x="connsiteX2" y="connsiteY2"/>
                </a:cxn>
                <a:cxn ang="0">
                  <a:pos x="connsiteX3" y="connsiteY3"/>
                </a:cxn>
              </a:cxnLst>
              <a:rect l="l" t="t" r="r" b="b"/>
              <a:pathLst>
                <a:path w="1447027" h="1447027">
                  <a:moveTo>
                    <a:pt x="0" y="0"/>
                  </a:moveTo>
                  <a:cubicBezTo>
                    <a:pt x="799171" y="0"/>
                    <a:pt x="1447027" y="647856"/>
                    <a:pt x="1447027" y="1447027"/>
                  </a:cubicBezTo>
                  <a:lnTo>
                    <a:pt x="0" y="144702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6" name="Freeform 33"/>
            <p:cNvSpPr>
              <a:spLocks noEditPoints="1"/>
            </p:cNvSpPr>
            <p:nvPr/>
          </p:nvSpPr>
          <p:spPr bwMode="auto">
            <a:xfrm>
              <a:off x="6402655" y="4410523"/>
              <a:ext cx="412423" cy="387334"/>
            </a:xfrm>
            <a:custGeom>
              <a:avLst/>
              <a:gdLst>
                <a:gd name="T0" fmla="*/ 21 w 643"/>
                <a:gd name="T1" fmla="*/ 477 h 603"/>
                <a:gd name="T2" fmla="*/ 459 w 643"/>
                <a:gd name="T3" fmla="*/ 359 h 603"/>
                <a:gd name="T4" fmla="*/ 420 w 643"/>
                <a:gd name="T5" fmla="*/ 494 h 603"/>
                <a:gd name="T6" fmla="*/ 407 w 643"/>
                <a:gd name="T7" fmla="*/ 377 h 603"/>
                <a:gd name="T8" fmla="*/ 408 w 643"/>
                <a:gd name="T9" fmla="*/ 272 h 603"/>
                <a:gd name="T10" fmla="*/ 397 w 643"/>
                <a:gd name="T11" fmla="*/ 276 h 603"/>
                <a:gd name="T12" fmla="*/ 405 w 643"/>
                <a:gd name="T13" fmla="*/ 292 h 603"/>
                <a:gd name="T14" fmla="*/ 415 w 643"/>
                <a:gd name="T15" fmla="*/ 288 h 603"/>
                <a:gd name="T16" fmla="*/ 356 w 643"/>
                <a:gd name="T17" fmla="*/ 302 h 603"/>
                <a:gd name="T18" fmla="*/ 360 w 643"/>
                <a:gd name="T19" fmla="*/ 322 h 603"/>
                <a:gd name="T20" fmla="*/ 368 w 643"/>
                <a:gd name="T21" fmla="*/ 315 h 603"/>
                <a:gd name="T22" fmla="*/ 324 w 643"/>
                <a:gd name="T23" fmla="*/ 341 h 603"/>
                <a:gd name="T24" fmla="*/ 319 w 643"/>
                <a:gd name="T25" fmla="*/ 351 h 603"/>
                <a:gd name="T26" fmla="*/ 335 w 643"/>
                <a:gd name="T27" fmla="*/ 359 h 603"/>
                <a:gd name="T28" fmla="*/ 340 w 643"/>
                <a:gd name="T29" fmla="*/ 349 h 603"/>
                <a:gd name="T30" fmla="*/ 305 w 643"/>
                <a:gd name="T31" fmla="*/ 399 h 603"/>
                <a:gd name="T32" fmla="*/ 322 w 643"/>
                <a:gd name="T33" fmla="*/ 411 h 603"/>
                <a:gd name="T34" fmla="*/ 323 w 643"/>
                <a:gd name="T35" fmla="*/ 400 h 603"/>
                <a:gd name="T36" fmla="*/ 308 w 643"/>
                <a:gd name="T37" fmla="*/ 450 h 603"/>
                <a:gd name="T38" fmla="*/ 311 w 643"/>
                <a:gd name="T39" fmla="*/ 461 h 603"/>
                <a:gd name="T40" fmla="*/ 327 w 643"/>
                <a:gd name="T41" fmla="*/ 455 h 603"/>
                <a:gd name="T42" fmla="*/ 324 w 643"/>
                <a:gd name="T43" fmla="*/ 444 h 603"/>
                <a:gd name="T44" fmla="*/ 332 w 643"/>
                <a:gd name="T45" fmla="*/ 505 h 603"/>
                <a:gd name="T46" fmla="*/ 353 w 643"/>
                <a:gd name="T47" fmla="*/ 503 h 603"/>
                <a:gd name="T48" fmla="*/ 346 w 643"/>
                <a:gd name="T49" fmla="*/ 495 h 603"/>
                <a:gd name="T50" fmla="*/ 367 w 643"/>
                <a:gd name="T51" fmla="*/ 541 h 603"/>
                <a:gd name="T52" fmla="*/ 377 w 643"/>
                <a:gd name="T53" fmla="*/ 547 h 603"/>
                <a:gd name="T54" fmla="*/ 386 w 643"/>
                <a:gd name="T55" fmla="*/ 532 h 603"/>
                <a:gd name="T56" fmla="*/ 377 w 643"/>
                <a:gd name="T57" fmla="*/ 526 h 603"/>
                <a:gd name="T58" fmla="*/ 423 w 643"/>
                <a:gd name="T59" fmla="*/ 566 h 603"/>
                <a:gd name="T60" fmla="*/ 434 w 643"/>
                <a:gd name="T61" fmla="*/ 568 h 603"/>
                <a:gd name="T62" fmla="*/ 427 w 643"/>
                <a:gd name="T63" fmla="*/ 549 h 603"/>
                <a:gd name="T64" fmla="*/ 472 w 643"/>
                <a:gd name="T65" fmla="*/ 569 h 603"/>
                <a:gd name="T66" fmla="*/ 484 w 643"/>
                <a:gd name="T67" fmla="*/ 568 h 603"/>
                <a:gd name="T68" fmla="*/ 483 w 643"/>
                <a:gd name="T69" fmla="*/ 550 h 603"/>
                <a:gd name="T70" fmla="*/ 472 w 643"/>
                <a:gd name="T71" fmla="*/ 552 h 603"/>
                <a:gd name="T72" fmla="*/ 530 w 643"/>
                <a:gd name="T73" fmla="*/ 551 h 603"/>
                <a:gd name="T74" fmla="*/ 540 w 643"/>
                <a:gd name="T75" fmla="*/ 545 h 603"/>
                <a:gd name="T76" fmla="*/ 524 w 643"/>
                <a:gd name="T77" fmla="*/ 535 h 603"/>
                <a:gd name="T78" fmla="*/ 570 w 643"/>
                <a:gd name="T79" fmla="*/ 521 h 603"/>
                <a:gd name="T80" fmla="*/ 577 w 643"/>
                <a:gd name="T81" fmla="*/ 512 h 603"/>
                <a:gd name="T82" fmla="*/ 565 w 643"/>
                <a:gd name="T83" fmla="*/ 499 h 603"/>
                <a:gd name="T84" fmla="*/ 559 w 643"/>
                <a:gd name="T85" fmla="*/ 507 h 603"/>
                <a:gd name="T86" fmla="*/ 601 w 643"/>
                <a:gd name="T87" fmla="*/ 469 h 603"/>
                <a:gd name="T88" fmla="*/ 605 w 643"/>
                <a:gd name="T89" fmla="*/ 457 h 603"/>
                <a:gd name="T90" fmla="*/ 586 w 643"/>
                <a:gd name="T91" fmla="*/ 459 h 603"/>
                <a:gd name="T92" fmla="*/ 610 w 643"/>
                <a:gd name="T93" fmla="*/ 419 h 603"/>
                <a:gd name="T94" fmla="*/ 610 w 643"/>
                <a:gd name="T95" fmla="*/ 408 h 603"/>
                <a:gd name="T96" fmla="*/ 592 w 643"/>
                <a:gd name="T97" fmla="*/ 406 h 603"/>
                <a:gd name="T98" fmla="*/ 593 w 643"/>
                <a:gd name="T99" fmla="*/ 417 h 603"/>
                <a:gd name="T100" fmla="*/ 599 w 643"/>
                <a:gd name="T101" fmla="*/ 358 h 603"/>
                <a:gd name="T102" fmla="*/ 594 w 643"/>
                <a:gd name="T103" fmla="*/ 347 h 603"/>
                <a:gd name="T104" fmla="*/ 581 w 643"/>
                <a:gd name="T105" fmla="*/ 363 h 603"/>
                <a:gd name="T106" fmla="*/ 573 w 643"/>
                <a:gd name="T107" fmla="*/ 316 h 603"/>
                <a:gd name="T108" fmla="*/ 565 w 643"/>
                <a:gd name="T109" fmla="*/ 308 h 603"/>
                <a:gd name="T110" fmla="*/ 550 w 643"/>
                <a:gd name="T111" fmla="*/ 318 h 603"/>
                <a:gd name="T112" fmla="*/ 557 w 643"/>
                <a:gd name="T113" fmla="*/ 326 h 603"/>
                <a:gd name="T114" fmla="*/ 524 w 643"/>
                <a:gd name="T115" fmla="*/ 279 h 603"/>
                <a:gd name="T116" fmla="*/ 513 w 643"/>
                <a:gd name="T117" fmla="*/ 274 h 603"/>
                <a:gd name="T118" fmla="*/ 513 w 643"/>
                <a:gd name="T119" fmla="*/ 293 h 603"/>
                <a:gd name="T120" fmla="*/ 457 w 643"/>
                <a:gd name="T121" fmla="*/ 231 h 603"/>
                <a:gd name="T122" fmla="*/ 358 w 643"/>
                <a:gd name="T123" fmla="*/ 9 h 603"/>
                <a:gd name="T124" fmla="*/ 30 w 643"/>
                <a:gd name="T125" fmla="*/ 153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43" h="603">
                  <a:moveTo>
                    <a:pt x="51" y="448"/>
                  </a:moveTo>
                  <a:cubicBezTo>
                    <a:pt x="83" y="445"/>
                    <a:pt x="115" y="443"/>
                    <a:pt x="147" y="442"/>
                  </a:cubicBezTo>
                  <a:cubicBezTo>
                    <a:pt x="127" y="440"/>
                    <a:pt x="108" y="439"/>
                    <a:pt x="88" y="436"/>
                  </a:cubicBezTo>
                  <a:cubicBezTo>
                    <a:pt x="72" y="435"/>
                    <a:pt x="59" y="423"/>
                    <a:pt x="59" y="407"/>
                  </a:cubicBezTo>
                  <a:cubicBezTo>
                    <a:pt x="59" y="383"/>
                    <a:pt x="59" y="359"/>
                    <a:pt x="59" y="335"/>
                  </a:cubicBezTo>
                  <a:cubicBezTo>
                    <a:pt x="59" y="318"/>
                    <a:pt x="72" y="306"/>
                    <a:pt x="88" y="305"/>
                  </a:cubicBezTo>
                  <a:cubicBezTo>
                    <a:pt x="148" y="299"/>
                    <a:pt x="207" y="297"/>
                    <a:pt x="267" y="298"/>
                  </a:cubicBezTo>
                  <a:cubicBezTo>
                    <a:pt x="245" y="333"/>
                    <a:pt x="233" y="373"/>
                    <a:pt x="233" y="417"/>
                  </a:cubicBezTo>
                  <a:cubicBezTo>
                    <a:pt x="233" y="479"/>
                    <a:pt x="258" y="535"/>
                    <a:pt x="299" y="575"/>
                  </a:cubicBezTo>
                  <a:cubicBezTo>
                    <a:pt x="301" y="578"/>
                    <a:pt x="304" y="581"/>
                    <a:pt x="306" y="583"/>
                  </a:cubicBezTo>
                  <a:cubicBezTo>
                    <a:pt x="221" y="590"/>
                    <a:pt x="136" y="588"/>
                    <a:pt x="51" y="579"/>
                  </a:cubicBezTo>
                  <a:cubicBezTo>
                    <a:pt x="35" y="578"/>
                    <a:pt x="21" y="566"/>
                    <a:pt x="21" y="549"/>
                  </a:cubicBezTo>
                  <a:cubicBezTo>
                    <a:pt x="21" y="526"/>
                    <a:pt x="21" y="501"/>
                    <a:pt x="21" y="477"/>
                  </a:cubicBezTo>
                  <a:cubicBezTo>
                    <a:pt x="21" y="461"/>
                    <a:pt x="35" y="449"/>
                    <a:pt x="51" y="448"/>
                  </a:cubicBezTo>
                  <a:close/>
                  <a:moveTo>
                    <a:pt x="442" y="265"/>
                  </a:moveTo>
                  <a:lnTo>
                    <a:pt x="442" y="265"/>
                  </a:lnTo>
                  <a:cubicBezTo>
                    <a:pt x="454" y="263"/>
                    <a:pt x="467" y="262"/>
                    <a:pt x="479" y="265"/>
                  </a:cubicBezTo>
                  <a:cubicBezTo>
                    <a:pt x="478" y="271"/>
                    <a:pt x="478" y="278"/>
                    <a:pt x="477" y="284"/>
                  </a:cubicBezTo>
                  <a:cubicBezTo>
                    <a:pt x="466" y="283"/>
                    <a:pt x="455" y="283"/>
                    <a:pt x="444" y="284"/>
                  </a:cubicBezTo>
                  <a:cubicBezTo>
                    <a:pt x="443" y="278"/>
                    <a:pt x="443" y="271"/>
                    <a:pt x="442" y="265"/>
                  </a:cubicBezTo>
                  <a:close/>
                  <a:moveTo>
                    <a:pt x="510" y="384"/>
                  </a:moveTo>
                  <a:lnTo>
                    <a:pt x="510" y="384"/>
                  </a:lnTo>
                  <a:lnTo>
                    <a:pt x="467" y="384"/>
                  </a:lnTo>
                  <a:lnTo>
                    <a:pt x="467" y="377"/>
                  </a:lnTo>
                  <a:cubicBezTo>
                    <a:pt x="467" y="369"/>
                    <a:pt x="466" y="364"/>
                    <a:pt x="465" y="362"/>
                  </a:cubicBezTo>
                  <a:cubicBezTo>
                    <a:pt x="464" y="360"/>
                    <a:pt x="462" y="359"/>
                    <a:pt x="459" y="359"/>
                  </a:cubicBezTo>
                  <a:cubicBezTo>
                    <a:pt x="456" y="359"/>
                    <a:pt x="454" y="359"/>
                    <a:pt x="453" y="362"/>
                  </a:cubicBezTo>
                  <a:cubicBezTo>
                    <a:pt x="452" y="364"/>
                    <a:pt x="451" y="367"/>
                    <a:pt x="451" y="371"/>
                  </a:cubicBezTo>
                  <a:cubicBezTo>
                    <a:pt x="451" y="377"/>
                    <a:pt x="452" y="382"/>
                    <a:pt x="455" y="385"/>
                  </a:cubicBezTo>
                  <a:cubicBezTo>
                    <a:pt x="458" y="388"/>
                    <a:pt x="466" y="393"/>
                    <a:pt x="478" y="401"/>
                  </a:cubicBezTo>
                  <a:cubicBezTo>
                    <a:pt x="489" y="407"/>
                    <a:pt x="497" y="413"/>
                    <a:pt x="501" y="416"/>
                  </a:cubicBezTo>
                  <a:cubicBezTo>
                    <a:pt x="505" y="420"/>
                    <a:pt x="508" y="425"/>
                    <a:pt x="511" y="431"/>
                  </a:cubicBezTo>
                  <a:cubicBezTo>
                    <a:pt x="514" y="437"/>
                    <a:pt x="515" y="445"/>
                    <a:pt x="515" y="455"/>
                  </a:cubicBezTo>
                  <a:cubicBezTo>
                    <a:pt x="515" y="471"/>
                    <a:pt x="512" y="483"/>
                    <a:pt x="504" y="491"/>
                  </a:cubicBezTo>
                  <a:cubicBezTo>
                    <a:pt x="497" y="500"/>
                    <a:pt x="485" y="506"/>
                    <a:pt x="471" y="508"/>
                  </a:cubicBezTo>
                  <a:lnTo>
                    <a:pt x="471" y="524"/>
                  </a:lnTo>
                  <a:lnTo>
                    <a:pt x="451" y="524"/>
                  </a:lnTo>
                  <a:lnTo>
                    <a:pt x="451" y="507"/>
                  </a:lnTo>
                  <a:cubicBezTo>
                    <a:pt x="439" y="506"/>
                    <a:pt x="429" y="502"/>
                    <a:pt x="420" y="494"/>
                  </a:cubicBezTo>
                  <a:cubicBezTo>
                    <a:pt x="412" y="486"/>
                    <a:pt x="407" y="473"/>
                    <a:pt x="407" y="453"/>
                  </a:cubicBezTo>
                  <a:lnTo>
                    <a:pt x="407" y="445"/>
                  </a:lnTo>
                  <a:lnTo>
                    <a:pt x="451" y="445"/>
                  </a:lnTo>
                  <a:lnTo>
                    <a:pt x="451" y="456"/>
                  </a:lnTo>
                  <a:cubicBezTo>
                    <a:pt x="451" y="467"/>
                    <a:pt x="451" y="474"/>
                    <a:pt x="452" y="477"/>
                  </a:cubicBezTo>
                  <a:cubicBezTo>
                    <a:pt x="453" y="480"/>
                    <a:pt x="455" y="481"/>
                    <a:pt x="458" y="481"/>
                  </a:cubicBezTo>
                  <a:cubicBezTo>
                    <a:pt x="461" y="481"/>
                    <a:pt x="464" y="480"/>
                    <a:pt x="465" y="478"/>
                  </a:cubicBezTo>
                  <a:cubicBezTo>
                    <a:pt x="466" y="476"/>
                    <a:pt x="467" y="473"/>
                    <a:pt x="467" y="470"/>
                  </a:cubicBezTo>
                  <a:cubicBezTo>
                    <a:pt x="467" y="460"/>
                    <a:pt x="466" y="453"/>
                    <a:pt x="465" y="449"/>
                  </a:cubicBezTo>
                  <a:cubicBezTo>
                    <a:pt x="464" y="445"/>
                    <a:pt x="459" y="440"/>
                    <a:pt x="451" y="435"/>
                  </a:cubicBezTo>
                  <a:cubicBezTo>
                    <a:pt x="438" y="427"/>
                    <a:pt x="429" y="421"/>
                    <a:pt x="424" y="417"/>
                  </a:cubicBezTo>
                  <a:cubicBezTo>
                    <a:pt x="420" y="413"/>
                    <a:pt x="415" y="408"/>
                    <a:pt x="412" y="401"/>
                  </a:cubicBezTo>
                  <a:cubicBezTo>
                    <a:pt x="408" y="393"/>
                    <a:pt x="407" y="385"/>
                    <a:pt x="407" y="377"/>
                  </a:cubicBezTo>
                  <a:cubicBezTo>
                    <a:pt x="407" y="364"/>
                    <a:pt x="410" y="354"/>
                    <a:pt x="418" y="346"/>
                  </a:cubicBezTo>
                  <a:cubicBezTo>
                    <a:pt x="425" y="339"/>
                    <a:pt x="436" y="334"/>
                    <a:pt x="451" y="333"/>
                  </a:cubicBezTo>
                  <a:lnTo>
                    <a:pt x="451" y="319"/>
                  </a:lnTo>
                  <a:lnTo>
                    <a:pt x="471" y="319"/>
                  </a:lnTo>
                  <a:lnTo>
                    <a:pt x="471" y="333"/>
                  </a:lnTo>
                  <a:cubicBezTo>
                    <a:pt x="484" y="334"/>
                    <a:pt x="494" y="339"/>
                    <a:pt x="501" y="346"/>
                  </a:cubicBezTo>
                  <a:cubicBezTo>
                    <a:pt x="507" y="353"/>
                    <a:pt x="511" y="363"/>
                    <a:pt x="511" y="376"/>
                  </a:cubicBezTo>
                  <a:cubicBezTo>
                    <a:pt x="511" y="378"/>
                    <a:pt x="510" y="381"/>
                    <a:pt x="510" y="384"/>
                  </a:cubicBezTo>
                  <a:close/>
                  <a:moveTo>
                    <a:pt x="411" y="271"/>
                  </a:moveTo>
                  <a:lnTo>
                    <a:pt x="411" y="271"/>
                  </a:lnTo>
                  <a:lnTo>
                    <a:pt x="410" y="271"/>
                  </a:lnTo>
                  <a:lnTo>
                    <a:pt x="409" y="271"/>
                  </a:lnTo>
                  <a:lnTo>
                    <a:pt x="408" y="272"/>
                  </a:lnTo>
                  <a:lnTo>
                    <a:pt x="407" y="272"/>
                  </a:lnTo>
                  <a:lnTo>
                    <a:pt x="406" y="272"/>
                  </a:lnTo>
                  <a:lnTo>
                    <a:pt x="405" y="273"/>
                  </a:lnTo>
                  <a:lnTo>
                    <a:pt x="405" y="273"/>
                  </a:lnTo>
                  <a:lnTo>
                    <a:pt x="404" y="273"/>
                  </a:lnTo>
                  <a:lnTo>
                    <a:pt x="403" y="274"/>
                  </a:lnTo>
                  <a:lnTo>
                    <a:pt x="402" y="274"/>
                  </a:lnTo>
                  <a:lnTo>
                    <a:pt x="401" y="274"/>
                  </a:lnTo>
                  <a:lnTo>
                    <a:pt x="400" y="275"/>
                  </a:lnTo>
                  <a:lnTo>
                    <a:pt x="399" y="275"/>
                  </a:lnTo>
                  <a:lnTo>
                    <a:pt x="398" y="275"/>
                  </a:lnTo>
                  <a:lnTo>
                    <a:pt x="398" y="276"/>
                  </a:lnTo>
                  <a:lnTo>
                    <a:pt x="397" y="276"/>
                  </a:lnTo>
                  <a:lnTo>
                    <a:pt x="396" y="277"/>
                  </a:lnTo>
                  <a:lnTo>
                    <a:pt x="395" y="277"/>
                  </a:lnTo>
                  <a:lnTo>
                    <a:pt x="394" y="277"/>
                  </a:lnTo>
                  <a:lnTo>
                    <a:pt x="393" y="278"/>
                  </a:lnTo>
                  <a:lnTo>
                    <a:pt x="393" y="278"/>
                  </a:lnTo>
                  <a:lnTo>
                    <a:pt x="401" y="294"/>
                  </a:lnTo>
                  <a:lnTo>
                    <a:pt x="401" y="294"/>
                  </a:lnTo>
                  <a:lnTo>
                    <a:pt x="401" y="293"/>
                  </a:lnTo>
                  <a:lnTo>
                    <a:pt x="402" y="293"/>
                  </a:lnTo>
                  <a:lnTo>
                    <a:pt x="403" y="293"/>
                  </a:lnTo>
                  <a:lnTo>
                    <a:pt x="404" y="292"/>
                  </a:lnTo>
                  <a:lnTo>
                    <a:pt x="404" y="292"/>
                  </a:lnTo>
                  <a:lnTo>
                    <a:pt x="405" y="292"/>
                  </a:lnTo>
                  <a:lnTo>
                    <a:pt x="406" y="291"/>
                  </a:lnTo>
                  <a:lnTo>
                    <a:pt x="407" y="291"/>
                  </a:lnTo>
                  <a:lnTo>
                    <a:pt x="407" y="291"/>
                  </a:lnTo>
                  <a:lnTo>
                    <a:pt x="408" y="290"/>
                  </a:lnTo>
                  <a:lnTo>
                    <a:pt x="409" y="290"/>
                  </a:lnTo>
                  <a:lnTo>
                    <a:pt x="410" y="290"/>
                  </a:lnTo>
                  <a:lnTo>
                    <a:pt x="411" y="290"/>
                  </a:lnTo>
                  <a:lnTo>
                    <a:pt x="411" y="289"/>
                  </a:lnTo>
                  <a:lnTo>
                    <a:pt x="412" y="289"/>
                  </a:lnTo>
                  <a:lnTo>
                    <a:pt x="413" y="289"/>
                  </a:lnTo>
                  <a:lnTo>
                    <a:pt x="414" y="288"/>
                  </a:lnTo>
                  <a:lnTo>
                    <a:pt x="414" y="288"/>
                  </a:lnTo>
                  <a:lnTo>
                    <a:pt x="415" y="288"/>
                  </a:lnTo>
                  <a:lnTo>
                    <a:pt x="416" y="288"/>
                  </a:lnTo>
                  <a:lnTo>
                    <a:pt x="411" y="271"/>
                  </a:lnTo>
                  <a:close/>
                  <a:moveTo>
                    <a:pt x="361" y="297"/>
                  </a:moveTo>
                  <a:lnTo>
                    <a:pt x="361" y="297"/>
                  </a:lnTo>
                  <a:lnTo>
                    <a:pt x="361" y="297"/>
                  </a:lnTo>
                  <a:lnTo>
                    <a:pt x="360" y="298"/>
                  </a:lnTo>
                  <a:lnTo>
                    <a:pt x="360" y="299"/>
                  </a:lnTo>
                  <a:lnTo>
                    <a:pt x="359" y="299"/>
                  </a:lnTo>
                  <a:lnTo>
                    <a:pt x="358" y="300"/>
                  </a:lnTo>
                  <a:lnTo>
                    <a:pt x="358" y="300"/>
                  </a:lnTo>
                  <a:lnTo>
                    <a:pt x="357" y="301"/>
                  </a:lnTo>
                  <a:lnTo>
                    <a:pt x="356" y="302"/>
                  </a:lnTo>
                  <a:lnTo>
                    <a:pt x="356" y="302"/>
                  </a:lnTo>
                  <a:lnTo>
                    <a:pt x="355" y="303"/>
                  </a:lnTo>
                  <a:lnTo>
                    <a:pt x="354" y="304"/>
                  </a:lnTo>
                  <a:lnTo>
                    <a:pt x="354" y="304"/>
                  </a:lnTo>
                  <a:lnTo>
                    <a:pt x="353" y="305"/>
                  </a:lnTo>
                  <a:lnTo>
                    <a:pt x="352" y="305"/>
                  </a:lnTo>
                  <a:lnTo>
                    <a:pt x="352" y="306"/>
                  </a:lnTo>
                  <a:lnTo>
                    <a:pt x="351" y="307"/>
                  </a:lnTo>
                  <a:lnTo>
                    <a:pt x="350" y="307"/>
                  </a:lnTo>
                  <a:lnTo>
                    <a:pt x="350" y="308"/>
                  </a:lnTo>
                  <a:lnTo>
                    <a:pt x="349" y="309"/>
                  </a:lnTo>
                  <a:lnTo>
                    <a:pt x="348" y="309"/>
                  </a:lnTo>
                  <a:lnTo>
                    <a:pt x="348" y="310"/>
                  </a:lnTo>
                  <a:lnTo>
                    <a:pt x="360" y="322"/>
                  </a:lnTo>
                  <a:lnTo>
                    <a:pt x="361" y="322"/>
                  </a:lnTo>
                  <a:lnTo>
                    <a:pt x="361" y="321"/>
                  </a:lnTo>
                  <a:lnTo>
                    <a:pt x="362" y="320"/>
                  </a:lnTo>
                  <a:lnTo>
                    <a:pt x="363" y="320"/>
                  </a:lnTo>
                  <a:lnTo>
                    <a:pt x="363" y="319"/>
                  </a:lnTo>
                  <a:lnTo>
                    <a:pt x="364" y="319"/>
                  </a:lnTo>
                  <a:lnTo>
                    <a:pt x="364" y="318"/>
                  </a:lnTo>
                  <a:lnTo>
                    <a:pt x="365" y="318"/>
                  </a:lnTo>
                  <a:lnTo>
                    <a:pt x="365" y="317"/>
                  </a:lnTo>
                  <a:lnTo>
                    <a:pt x="366" y="317"/>
                  </a:lnTo>
                  <a:lnTo>
                    <a:pt x="367" y="316"/>
                  </a:lnTo>
                  <a:lnTo>
                    <a:pt x="367" y="315"/>
                  </a:lnTo>
                  <a:lnTo>
                    <a:pt x="368" y="315"/>
                  </a:lnTo>
                  <a:lnTo>
                    <a:pt x="368" y="314"/>
                  </a:lnTo>
                  <a:lnTo>
                    <a:pt x="369" y="314"/>
                  </a:lnTo>
                  <a:lnTo>
                    <a:pt x="370" y="313"/>
                  </a:lnTo>
                  <a:lnTo>
                    <a:pt x="370" y="313"/>
                  </a:lnTo>
                  <a:lnTo>
                    <a:pt x="371" y="312"/>
                  </a:lnTo>
                  <a:lnTo>
                    <a:pt x="372" y="312"/>
                  </a:lnTo>
                  <a:lnTo>
                    <a:pt x="372" y="311"/>
                  </a:lnTo>
                  <a:lnTo>
                    <a:pt x="373" y="311"/>
                  </a:lnTo>
                  <a:lnTo>
                    <a:pt x="361" y="297"/>
                  </a:lnTo>
                  <a:close/>
                  <a:moveTo>
                    <a:pt x="325" y="339"/>
                  </a:moveTo>
                  <a:lnTo>
                    <a:pt x="325" y="339"/>
                  </a:lnTo>
                  <a:lnTo>
                    <a:pt x="325" y="340"/>
                  </a:lnTo>
                  <a:lnTo>
                    <a:pt x="324" y="341"/>
                  </a:lnTo>
                  <a:lnTo>
                    <a:pt x="324" y="341"/>
                  </a:lnTo>
                  <a:lnTo>
                    <a:pt x="323" y="342"/>
                  </a:lnTo>
                  <a:lnTo>
                    <a:pt x="323" y="343"/>
                  </a:lnTo>
                  <a:lnTo>
                    <a:pt x="323" y="344"/>
                  </a:lnTo>
                  <a:lnTo>
                    <a:pt x="322" y="345"/>
                  </a:lnTo>
                  <a:lnTo>
                    <a:pt x="322" y="345"/>
                  </a:lnTo>
                  <a:lnTo>
                    <a:pt x="321" y="346"/>
                  </a:lnTo>
                  <a:lnTo>
                    <a:pt x="321" y="347"/>
                  </a:lnTo>
                  <a:lnTo>
                    <a:pt x="320" y="348"/>
                  </a:lnTo>
                  <a:lnTo>
                    <a:pt x="320" y="349"/>
                  </a:lnTo>
                  <a:lnTo>
                    <a:pt x="320" y="350"/>
                  </a:lnTo>
                  <a:lnTo>
                    <a:pt x="319" y="350"/>
                  </a:lnTo>
                  <a:lnTo>
                    <a:pt x="319" y="351"/>
                  </a:lnTo>
                  <a:lnTo>
                    <a:pt x="318" y="352"/>
                  </a:lnTo>
                  <a:lnTo>
                    <a:pt x="318" y="353"/>
                  </a:lnTo>
                  <a:lnTo>
                    <a:pt x="318" y="354"/>
                  </a:lnTo>
                  <a:lnTo>
                    <a:pt x="317" y="355"/>
                  </a:lnTo>
                  <a:lnTo>
                    <a:pt x="317" y="356"/>
                  </a:lnTo>
                  <a:lnTo>
                    <a:pt x="317" y="356"/>
                  </a:lnTo>
                  <a:lnTo>
                    <a:pt x="333" y="363"/>
                  </a:lnTo>
                  <a:lnTo>
                    <a:pt x="333" y="363"/>
                  </a:lnTo>
                  <a:lnTo>
                    <a:pt x="333" y="362"/>
                  </a:lnTo>
                  <a:lnTo>
                    <a:pt x="334" y="361"/>
                  </a:lnTo>
                  <a:lnTo>
                    <a:pt x="334" y="360"/>
                  </a:lnTo>
                  <a:lnTo>
                    <a:pt x="334" y="360"/>
                  </a:lnTo>
                  <a:lnTo>
                    <a:pt x="335" y="359"/>
                  </a:lnTo>
                  <a:lnTo>
                    <a:pt x="335" y="358"/>
                  </a:lnTo>
                  <a:lnTo>
                    <a:pt x="335" y="357"/>
                  </a:lnTo>
                  <a:lnTo>
                    <a:pt x="336" y="357"/>
                  </a:lnTo>
                  <a:lnTo>
                    <a:pt x="336" y="356"/>
                  </a:lnTo>
                  <a:lnTo>
                    <a:pt x="336" y="355"/>
                  </a:lnTo>
                  <a:lnTo>
                    <a:pt x="337" y="354"/>
                  </a:lnTo>
                  <a:lnTo>
                    <a:pt x="337" y="354"/>
                  </a:lnTo>
                  <a:lnTo>
                    <a:pt x="338" y="353"/>
                  </a:lnTo>
                  <a:lnTo>
                    <a:pt x="338" y="352"/>
                  </a:lnTo>
                  <a:lnTo>
                    <a:pt x="338" y="351"/>
                  </a:lnTo>
                  <a:lnTo>
                    <a:pt x="339" y="351"/>
                  </a:lnTo>
                  <a:lnTo>
                    <a:pt x="339" y="350"/>
                  </a:lnTo>
                  <a:lnTo>
                    <a:pt x="340" y="349"/>
                  </a:lnTo>
                  <a:lnTo>
                    <a:pt x="340" y="349"/>
                  </a:lnTo>
                  <a:lnTo>
                    <a:pt x="340" y="348"/>
                  </a:lnTo>
                  <a:lnTo>
                    <a:pt x="325" y="339"/>
                  </a:lnTo>
                  <a:close/>
                  <a:moveTo>
                    <a:pt x="306" y="392"/>
                  </a:moveTo>
                  <a:lnTo>
                    <a:pt x="306" y="392"/>
                  </a:lnTo>
                  <a:lnTo>
                    <a:pt x="306" y="393"/>
                  </a:lnTo>
                  <a:lnTo>
                    <a:pt x="306" y="394"/>
                  </a:lnTo>
                  <a:lnTo>
                    <a:pt x="306" y="394"/>
                  </a:lnTo>
                  <a:lnTo>
                    <a:pt x="306" y="395"/>
                  </a:lnTo>
                  <a:lnTo>
                    <a:pt x="305" y="396"/>
                  </a:lnTo>
                  <a:lnTo>
                    <a:pt x="305" y="397"/>
                  </a:lnTo>
                  <a:lnTo>
                    <a:pt x="305" y="398"/>
                  </a:lnTo>
                  <a:lnTo>
                    <a:pt x="305" y="399"/>
                  </a:lnTo>
                  <a:lnTo>
                    <a:pt x="305" y="400"/>
                  </a:lnTo>
                  <a:lnTo>
                    <a:pt x="305" y="401"/>
                  </a:lnTo>
                  <a:lnTo>
                    <a:pt x="305" y="402"/>
                  </a:lnTo>
                  <a:lnTo>
                    <a:pt x="305" y="403"/>
                  </a:lnTo>
                  <a:lnTo>
                    <a:pt x="305" y="404"/>
                  </a:lnTo>
                  <a:lnTo>
                    <a:pt x="304" y="405"/>
                  </a:lnTo>
                  <a:lnTo>
                    <a:pt x="304" y="406"/>
                  </a:lnTo>
                  <a:lnTo>
                    <a:pt x="304" y="407"/>
                  </a:lnTo>
                  <a:lnTo>
                    <a:pt x="304" y="408"/>
                  </a:lnTo>
                  <a:lnTo>
                    <a:pt x="304" y="409"/>
                  </a:lnTo>
                  <a:lnTo>
                    <a:pt x="304" y="410"/>
                  </a:lnTo>
                  <a:lnTo>
                    <a:pt x="304" y="410"/>
                  </a:lnTo>
                  <a:lnTo>
                    <a:pt x="322" y="411"/>
                  </a:lnTo>
                  <a:lnTo>
                    <a:pt x="322" y="411"/>
                  </a:lnTo>
                  <a:lnTo>
                    <a:pt x="322" y="410"/>
                  </a:lnTo>
                  <a:lnTo>
                    <a:pt x="322" y="409"/>
                  </a:lnTo>
                  <a:lnTo>
                    <a:pt x="322" y="408"/>
                  </a:lnTo>
                  <a:lnTo>
                    <a:pt x="322" y="407"/>
                  </a:lnTo>
                  <a:lnTo>
                    <a:pt x="322" y="406"/>
                  </a:lnTo>
                  <a:lnTo>
                    <a:pt x="322" y="406"/>
                  </a:lnTo>
                  <a:lnTo>
                    <a:pt x="322" y="405"/>
                  </a:lnTo>
                  <a:lnTo>
                    <a:pt x="322" y="404"/>
                  </a:lnTo>
                  <a:lnTo>
                    <a:pt x="322" y="403"/>
                  </a:lnTo>
                  <a:lnTo>
                    <a:pt x="322" y="402"/>
                  </a:lnTo>
                  <a:lnTo>
                    <a:pt x="323" y="401"/>
                  </a:lnTo>
                  <a:lnTo>
                    <a:pt x="323" y="400"/>
                  </a:lnTo>
                  <a:lnTo>
                    <a:pt x="323" y="400"/>
                  </a:lnTo>
                  <a:lnTo>
                    <a:pt x="323" y="399"/>
                  </a:lnTo>
                  <a:lnTo>
                    <a:pt x="323" y="398"/>
                  </a:lnTo>
                  <a:lnTo>
                    <a:pt x="323" y="397"/>
                  </a:lnTo>
                  <a:lnTo>
                    <a:pt x="323" y="396"/>
                  </a:lnTo>
                  <a:lnTo>
                    <a:pt x="323" y="395"/>
                  </a:lnTo>
                  <a:lnTo>
                    <a:pt x="323" y="395"/>
                  </a:lnTo>
                  <a:lnTo>
                    <a:pt x="306" y="392"/>
                  </a:lnTo>
                  <a:close/>
                  <a:moveTo>
                    <a:pt x="307" y="447"/>
                  </a:moveTo>
                  <a:lnTo>
                    <a:pt x="307" y="447"/>
                  </a:lnTo>
                  <a:lnTo>
                    <a:pt x="307" y="448"/>
                  </a:lnTo>
                  <a:lnTo>
                    <a:pt x="307" y="449"/>
                  </a:lnTo>
                  <a:lnTo>
                    <a:pt x="308" y="450"/>
                  </a:lnTo>
                  <a:lnTo>
                    <a:pt x="308" y="450"/>
                  </a:lnTo>
                  <a:lnTo>
                    <a:pt x="308" y="451"/>
                  </a:lnTo>
                  <a:lnTo>
                    <a:pt x="308" y="452"/>
                  </a:lnTo>
                  <a:lnTo>
                    <a:pt x="308" y="453"/>
                  </a:lnTo>
                  <a:lnTo>
                    <a:pt x="309" y="454"/>
                  </a:lnTo>
                  <a:lnTo>
                    <a:pt x="309" y="455"/>
                  </a:lnTo>
                  <a:lnTo>
                    <a:pt x="309" y="456"/>
                  </a:lnTo>
                  <a:lnTo>
                    <a:pt x="309" y="457"/>
                  </a:lnTo>
                  <a:lnTo>
                    <a:pt x="310" y="458"/>
                  </a:lnTo>
                  <a:lnTo>
                    <a:pt x="310" y="459"/>
                  </a:lnTo>
                  <a:lnTo>
                    <a:pt x="310" y="460"/>
                  </a:lnTo>
                  <a:lnTo>
                    <a:pt x="310" y="461"/>
                  </a:lnTo>
                  <a:lnTo>
                    <a:pt x="311" y="461"/>
                  </a:lnTo>
                  <a:lnTo>
                    <a:pt x="311" y="462"/>
                  </a:lnTo>
                  <a:lnTo>
                    <a:pt x="311" y="463"/>
                  </a:lnTo>
                  <a:lnTo>
                    <a:pt x="312" y="464"/>
                  </a:lnTo>
                  <a:lnTo>
                    <a:pt x="312" y="465"/>
                  </a:lnTo>
                  <a:lnTo>
                    <a:pt x="312" y="465"/>
                  </a:lnTo>
                  <a:lnTo>
                    <a:pt x="329" y="460"/>
                  </a:lnTo>
                  <a:lnTo>
                    <a:pt x="328" y="459"/>
                  </a:lnTo>
                  <a:lnTo>
                    <a:pt x="328" y="459"/>
                  </a:lnTo>
                  <a:lnTo>
                    <a:pt x="328" y="458"/>
                  </a:lnTo>
                  <a:lnTo>
                    <a:pt x="328" y="457"/>
                  </a:lnTo>
                  <a:lnTo>
                    <a:pt x="328" y="456"/>
                  </a:lnTo>
                  <a:lnTo>
                    <a:pt x="327" y="456"/>
                  </a:lnTo>
                  <a:lnTo>
                    <a:pt x="327" y="455"/>
                  </a:lnTo>
                  <a:lnTo>
                    <a:pt x="327" y="454"/>
                  </a:lnTo>
                  <a:lnTo>
                    <a:pt x="327" y="453"/>
                  </a:lnTo>
                  <a:lnTo>
                    <a:pt x="326" y="452"/>
                  </a:lnTo>
                  <a:lnTo>
                    <a:pt x="326" y="452"/>
                  </a:lnTo>
                  <a:lnTo>
                    <a:pt x="326" y="451"/>
                  </a:lnTo>
                  <a:lnTo>
                    <a:pt x="326" y="450"/>
                  </a:lnTo>
                  <a:lnTo>
                    <a:pt x="325" y="449"/>
                  </a:lnTo>
                  <a:lnTo>
                    <a:pt x="325" y="448"/>
                  </a:lnTo>
                  <a:lnTo>
                    <a:pt x="325" y="447"/>
                  </a:lnTo>
                  <a:lnTo>
                    <a:pt x="325" y="447"/>
                  </a:lnTo>
                  <a:lnTo>
                    <a:pt x="325" y="446"/>
                  </a:lnTo>
                  <a:lnTo>
                    <a:pt x="325" y="445"/>
                  </a:lnTo>
                  <a:lnTo>
                    <a:pt x="324" y="444"/>
                  </a:lnTo>
                  <a:lnTo>
                    <a:pt x="324" y="444"/>
                  </a:lnTo>
                  <a:lnTo>
                    <a:pt x="307" y="447"/>
                  </a:lnTo>
                  <a:close/>
                  <a:moveTo>
                    <a:pt x="328" y="499"/>
                  </a:moveTo>
                  <a:lnTo>
                    <a:pt x="328" y="499"/>
                  </a:lnTo>
                  <a:lnTo>
                    <a:pt x="328" y="499"/>
                  </a:lnTo>
                  <a:lnTo>
                    <a:pt x="329" y="500"/>
                  </a:lnTo>
                  <a:lnTo>
                    <a:pt x="329" y="501"/>
                  </a:lnTo>
                  <a:lnTo>
                    <a:pt x="330" y="502"/>
                  </a:lnTo>
                  <a:lnTo>
                    <a:pt x="330" y="502"/>
                  </a:lnTo>
                  <a:lnTo>
                    <a:pt x="331" y="503"/>
                  </a:lnTo>
                  <a:lnTo>
                    <a:pt x="331" y="504"/>
                  </a:lnTo>
                  <a:lnTo>
                    <a:pt x="332" y="505"/>
                  </a:lnTo>
                  <a:lnTo>
                    <a:pt x="332" y="505"/>
                  </a:lnTo>
                  <a:lnTo>
                    <a:pt x="333" y="506"/>
                  </a:lnTo>
                  <a:lnTo>
                    <a:pt x="333" y="507"/>
                  </a:lnTo>
                  <a:lnTo>
                    <a:pt x="334" y="508"/>
                  </a:lnTo>
                  <a:lnTo>
                    <a:pt x="334" y="508"/>
                  </a:lnTo>
                  <a:lnTo>
                    <a:pt x="335" y="509"/>
                  </a:lnTo>
                  <a:lnTo>
                    <a:pt x="336" y="510"/>
                  </a:lnTo>
                  <a:lnTo>
                    <a:pt x="336" y="511"/>
                  </a:lnTo>
                  <a:lnTo>
                    <a:pt x="337" y="511"/>
                  </a:lnTo>
                  <a:lnTo>
                    <a:pt x="337" y="512"/>
                  </a:lnTo>
                  <a:lnTo>
                    <a:pt x="338" y="513"/>
                  </a:lnTo>
                  <a:lnTo>
                    <a:pt x="338" y="514"/>
                  </a:lnTo>
                  <a:lnTo>
                    <a:pt x="339" y="514"/>
                  </a:lnTo>
                  <a:lnTo>
                    <a:pt x="353" y="503"/>
                  </a:lnTo>
                  <a:lnTo>
                    <a:pt x="352" y="502"/>
                  </a:lnTo>
                  <a:lnTo>
                    <a:pt x="352" y="502"/>
                  </a:lnTo>
                  <a:lnTo>
                    <a:pt x="351" y="501"/>
                  </a:lnTo>
                  <a:lnTo>
                    <a:pt x="351" y="500"/>
                  </a:lnTo>
                  <a:lnTo>
                    <a:pt x="350" y="500"/>
                  </a:lnTo>
                  <a:lnTo>
                    <a:pt x="350" y="499"/>
                  </a:lnTo>
                  <a:lnTo>
                    <a:pt x="349" y="499"/>
                  </a:lnTo>
                  <a:lnTo>
                    <a:pt x="349" y="498"/>
                  </a:lnTo>
                  <a:lnTo>
                    <a:pt x="348" y="497"/>
                  </a:lnTo>
                  <a:lnTo>
                    <a:pt x="348" y="497"/>
                  </a:lnTo>
                  <a:lnTo>
                    <a:pt x="347" y="496"/>
                  </a:lnTo>
                  <a:lnTo>
                    <a:pt x="347" y="495"/>
                  </a:lnTo>
                  <a:lnTo>
                    <a:pt x="346" y="495"/>
                  </a:lnTo>
                  <a:lnTo>
                    <a:pt x="346" y="494"/>
                  </a:lnTo>
                  <a:lnTo>
                    <a:pt x="345" y="493"/>
                  </a:lnTo>
                  <a:lnTo>
                    <a:pt x="345" y="493"/>
                  </a:lnTo>
                  <a:lnTo>
                    <a:pt x="344" y="492"/>
                  </a:lnTo>
                  <a:lnTo>
                    <a:pt x="344" y="491"/>
                  </a:lnTo>
                  <a:lnTo>
                    <a:pt x="343" y="491"/>
                  </a:lnTo>
                  <a:lnTo>
                    <a:pt x="343" y="490"/>
                  </a:lnTo>
                  <a:lnTo>
                    <a:pt x="343" y="490"/>
                  </a:lnTo>
                  <a:lnTo>
                    <a:pt x="328" y="499"/>
                  </a:lnTo>
                  <a:close/>
                  <a:moveTo>
                    <a:pt x="366" y="540"/>
                  </a:moveTo>
                  <a:lnTo>
                    <a:pt x="366" y="540"/>
                  </a:lnTo>
                  <a:lnTo>
                    <a:pt x="366" y="540"/>
                  </a:lnTo>
                  <a:lnTo>
                    <a:pt x="367" y="541"/>
                  </a:lnTo>
                  <a:lnTo>
                    <a:pt x="368" y="541"/>
                  </a:lnTo>
                  <a:lnTo>
                    <a:pt x="369" y="542"/>
                  </a:lnTo>
                  <a:lnTo>
                    <a:pt x="369" y="542"/>
                  </a:lnTo>
                  <a:lnTo>
                    <a:pt x="370" y="543"/>
                  </a:lnTo>
                  <a:lnTo>
                    <a:pt x="371" y="543"/>
                  </a:lnTo>
                  <a:lnTo>
                    <a:pt x="372" y="544"/>
                  </a:lnTo>
                  <a:lnTo>
                    <a:pt x="372" y="544"/>
                  </a:lnTo>
                  <a:lnTo>
                    <a:pt x="373" y="545"/>
                  </a:lnTo>
                  <a:lnTo>
                    <a:pt x="374" y="545"/>
                  </a:lnTo>
                  <a:lnTo>
                    <a:pt x="375" y="546"/>
                  </a:lnTo>
                  <a:lnTo>
                    <a:pt x="375" y="546"/>
                  </a:lnTo>
                  <a:lnTo>
                    <a:pt x="376" y="547"/>
                  </a:lnTo>
                  <a:lnTo>
                    <a:pt x="377" y="547"/>
                  </a:lnTo>
                  <a:lnTo>
                    <a:pt x="378" y="548"/>
                  </a:lnTo>
                  <a:lnTo>
                    <a:pt x="379" y="548"/>
                  </a:lnTo>
                  <a:lnTo>
                    <a:pt x="379" y="549"/>
                  </a:lnTo>
                  <a:lnTo>
                    <a:pt x="380" y="549"/>
                  </a:lnTo>
                  <a:lnTo>
                    <a:pt x="381" y="550"/>
                  </a:lnTo>
                  <a:lnTo>
                    <a:pt x="382" y="550"/>
                  </a:lnTo>
                  <a:lnTo>
                    <a:pt x="390" y="535"/>
                  </a:lnTo>
                  <a:lnTo>
                    <a:pt x="390" y="534"/>
                  </a:lnTo>
                  <a:lnTo>
                    <a:pt x="389" y="534"/>
                  </a:lnTo>
                  <a:lnTo>
                    <a:pt x="388" y="534"/>
                  </a:lnTo>
                  <a:lnTo>
                    <a:pt x="388" y="533"/>
                  </a:lnTo>
                  <a:lnTo>
                    <a:pt x="387" y="533"/>
                  </a:lnTo>
                  <a:lnTo>
                    <a:pt x="386" y="532"/>
                  </a:lnTo>
                  <a:lnTo>
                    <a:pt x="385" y="532"/>
                  </a:lnTo>
                  <a:lnTo>
                    <a:pt x="385" y="531"/>
                  </a:lnTo>
                  <a:lnTo>
                    <a:pt x="384" y="531"/>
                  </a:lnTo>
                  <a:lnTo>
                    <a:pt x="383" y="531"/>
                  </a:lnTo>
                  <a:lnTo>
                    <a:pt x="383" y="530"/>
                  </a:lnTo>
                  <a:lnTo>
                    <a:pt x="382" y="530"/>
                  </a:lnTo>
                  <a:lnTo>
                    <a:pt x="381" y="529"/>
                  </a:lnTo>
                  <a:lnTo>
                    <a:pt x="381" y="529"/>
                  </a:lnTo>
                  <a:lnTo>
                    <a:pt x="380" y="528"/>
                  </a:lnTo>
                  <a:lnTo>
                    <a:pt x="379" y="528"/>
                  </a:lnTo>
                  <a:lnTo>
                    <a:pt x="379" y="527"/>
                  </a:lnTo>
                  <a:lnTo>
                    <a:pt x="378" y="527"/>
                  </a:lnTo>
                  <a:lnTo>
                    <a:pt x="377" y="526"/>
                  </a:lnTo>
                  <a:lnTo>
                    <a:pt x="377" y="526"/>
                  </a:lnTo>
                  <a:lnTo>
                    <a:pt x="376" y="526"/>
                  </a:lnTo>
                  <a:lnTo>
                    <a:pt x="366" y="540"/>
                  </a:lnTo>
                  <a:close/>
                  <a:moveTo>
                    <a:pt x="416" y="564"/>
                  </a:moveTo>
                  <a:lnTo>
                    <a:pt x="416" y="564"/>
                  </a:lnTo>
                  <a:lnTo>
                    <a:pt x="416" y="564"/>
                  </a:lnTo>
                  <a:lnTo>
                    <a:pt x="417" y="565"/>
                  </a:lnTo>
                  <a:lnTo>
                    <a:pt x="418" y="565"/>
                  </a:lnTo>
                  <a:lnTo>
                    <a:pt x="419" y="565"/>
                  </a:lnTo>
                  <a:lnTo>
                    <a:pt x="420" y="565"/>
                  </a:lnTo>
                  <a:lnTo>
                    <a:pt x="421" y="566"/>
                  </a:lnTo>
                  <a:lnTo>
                    <a:pt x="422" y="566"/>
                  </a:lnTo>
                  <a:lnTo>
                    <a:pt x="423" y="566"/>
                  </a:lnTo>
                  <a:lnTo>
                    <a:pt x="424" y="566"/>
                  </a:lnTo>
                  <a:lnTo>
                    <a:pt x="424" y="566"/>
                  </a:lnTo>
                  <a:lnTo>
                    <a:pt x="425" y="567"/>
                  </a:lnTo>
                  <a:lnTo>
                    <a:pt x="426" y="567"/>
                  </a:lnTo>
                  <a:lnTo>
                    <a:pt x="427" y="567"/>
                  </a:lnTo>
                  <a:lnTo>
                    <a:pt x="428" y="567"/>
                  </a:lnTo>
                  <a:lnTo>
                    <a:pt x="429" y="567"/>
                  </a:lnTo>
                  <a:lnTo>
                    <a:pt x="430" y="568"/>
                  </a:lnTo>
                  <a:lnTo>
                    <a:pt x="431" y="568"/>
                  </a:lnTo>
                  <a:lnTo>
                    <a:pt x="432" y="568"/>
                  </a:lnTo>
                  <a:lnTo>
                    <a:pt x="433" y="568"/>
                  </a:lnTo>
                  <a:lnTo>
                    <a:pt x="434" y="568"/>
                  </a:lnTo>
                  <a:lnTo>
                    <a:pt x="434" y="568"/>
                  </a:lnTo>
                  <a:lnTo>
                    <a:pt x="437" y="551"/>
                  </a:lnTo>
                  <a:lnTo>
                    <a:pt x="437" y="551"/>
                  </a:lnTo>
                  <a:lnTo>
                    <a:pt x="436" y="551"/>
                  </a:lnTo>
                  <a:lnTo>
                    <a:pt x="435" y="551"/>
                  </a:lnTo>
                  <a:lnTo>
                    <a:pt x="434" y="550"/>
                  </a:lnTo>
                  <a:lnTo>
                    <a:pt x="433" y="550"/>
                  </a:lnTo>
                  <a:lnTo>
                    <a:pt x="432" y="550"/>
                  </a:lnTo>
                  <a:lnTo>
                    <a:pt x="431" y="550"/>
                  </a:lnTo>
                  <a:lnTo>
                    <a:pt x="431" y="550"/>
                  </a:lnTo>
                  <a:lnTo>
                    <a:pt x="430" y="550"/>
                  </a:lnTo>
                  <a:lnTo>
                    <a:pt x="429" y="549"/>
                  </a:lnTo>
                  <a:lnTo>
                    <a:pt x="428" y="549"/>
                  </a:lnTo>
                  <a:lnTo>
                    <a:pt x="427" y="549"/>
                  </a:lnTo>
                  <a:lnTo>
                    <a:pt x="427" y="549"/>
                  </a:lnTo>
                  <a:lnTo>
                    <a:pt x="426" y="549"/>
                  </a:lnTo>
                  <a:lnTo>
                    <a:pt x="425" y="548"/>
                  </a:lnTo>
                  <a:lnTo>
                    <a:pt x="424" y="548"/>
                  </a:lnTo>
                  <a:lnTo>
                    <a:pt x="423" y="548"/>
                  </a:lnTo>
                  <a:lnTo>
                    <a:pt x="422" y="548"/>
                  </a:lnTo>
                  <a:lnTo>
                    <a:pt x="422" y="548"/>
                  </a:lnTo>
                  <a:lnTo>
                    <a:pt x="421" y="547"/>
                  </a:lnTo>
                  <a:lnTo>
                    <a:pt x="421" y="547"/>
                  </a:lnTo>
                  <a:lnTo>
                    <a:pt x="416" y="564"/>
                  </a:lnTo>
                  <a:close/>
                  <a:moveTo>
                    <a:pt x="471" y="569"/>
                  </a:moveTo>
                  <a:lnTo>
                    <a:pt x="471" y="569"/>
                  </a:lnTo>
                  <a:lnTo>
                    <a:pt x="472" y="569"/>
                  </a:lnTo>
                  <a:lnTo>
                    <a:pt x="473" y="569"/>
                  </a:lnTo>
                  <a:lnTo>
                    <a:pt x="474" y="569"/>
                  </a:lnTo>
                  <a:lnTo>
                    <a:pt x="475" y="569"/>
                  </a:lnTo>
                  <a:lnTo>
                    <a:pt x="476" y="569"/>
                  </a:lnTo>
                  <a:lnTo>
                    <a:pt x="477" y="569"/>
                  </a:lnTo>
                  <a:lnTo>
                    <a:pt x="478" y="569"/>
                  </a:lnTo>
                  <a:lnTo>
                    <a:pt x="479" y="568"/>
                  </a:lnTo>
                  <a:lnTo>
                    <a:pt x="480" y="568"/>
                  </a:lnTo>
                  <a:lnTo>
                    <a:pt x="480" y="568"/>
                  </a:lnTo>
                  <a:lnTo>
                    <a:pt x="481" y="568"/>
                  </a:lnTo>
                  <a:lnTo>
                    <a:pt x="482" y="568"/>
                  </a:lnTo>
                  <a:lnTo>
                    <a:pt x="483" y="568"/>
                  </a:lnTo>
                  <a:lnTo>
                    <a:pt x="484" y="568"/>
                  </a:lnTo>
                  <a:lnTo>
                    <a:pt x="485" y="567"/>
                  </a:lnTo>
                  <a:lnTo>
                    <a:pt x="486" y="567"/>
                  </a:lnTo>
                  <a:lnTo>
                    <a:pt x="487" y="567"/>
                  </a:lnTo>
                  <a:lnTo>
                    <a:pt x="488" y="567"/>
                  </a:lnTo>
                  <a:lnTo>
                    <a:pt x="489" y="567"/>
                  </a:lnTo>
                  <a:lnTo>
                    <a:pt x="490" y="566"/>
                  </a:lnTo>
                  <a:lnTo>
                    <a:pt x="490" y="566"/>
                  </a:lnTo>
                  <a:lnTo>
                    <a:pt x="486" y="549"/>
                  </a:lnTo>
                  <a:lnTo>
                    <a:pt x="486" y="549"/>
                  </a:lnTo>
                  <a:lnTo>
                    <a:pt x="485" y="549"/>
                  </a:lnTo>
                  <a:lnTo>
                    <a:pt x="485" y="550"/>
                  </a:lnTo>
                  <a:lnTo>
                    <a:pt x="484" y="550"/>
                  </a:lnTo>
                  <a:lnTo>
                    <a:pt x="483" y="550"/>
                  </a:lnTo>
                  <a:lnTo>
                    <a:pt x="482" y="550"/>
                  </a:lnTo>
                  <a:lnTo>
                    <a:pt x="481" y="550"/>
                  </a:lnTo>
                  <a:lnTo>
                    <a:pt x="480" y="550"/>
                  </a:lnTo>
                  <a:lnTo>
                    <a:pt x="479" y="551"/>
                  </a:lnTo>
                  <a:lnTo>
                    <a:pt x="479" y="551"/>
                  </a:lnTo>
                  <a:lnTo>
                    <a:pt x="478" y="551"/>
                  </a:lnTo>
                  <a:lnTo>
                    <a:pt x="477" y="551"/>
                  </a:lnTo>
                  <a:lnTo>
                    <a:pt x="476" y="551"/>
                  </a:lnTo>
                  <a:lnTo>
                    <a:pt x="475" y="551"/>
                  </a:lnTo>
                  <a:lnTo>
                    <a:pt x="474" y="551"/>
                  </a:lnTo>
                  <a:lnTo>
                    <a:pt x="474" y="551"/>
                  </a:lnTo>
                  <a:lnTo>
                    <a:pt x="473" y="551"/>
                  </a:lnTo>
                  <a:lnTo>
                    <a:pt x="472" y="552"/>
                  </a:lnTo>
                  <a:lnTo>
                    <a:pt x="471" y="552"/>
                  </a:lnTo>
                  <a:lnTo>
                    <a:pt x="470" y="552"/>
                  </a:lnTo>
                  <a:lnTo>
                    <a:pt x="470" y="552"/>
                  </a:lnTo>
                  <a:lnTo>
                    <a:pt x="471" y="569"/>
                  </a:lnTo>
                  <a:close/>
                  <a:moveTo>
                    <a:pt x="525" y="554"/>
                  </a:moveTo>
                  <a:lnTo>
                    <a:pt x="525" y="554"/>
                  </a:lnTo>
                  <a:lnTo>
                    <a:pt x="525" y="554"/>
                  </a:lnTo>
                  <a:lnTo>
                    <a:pt x="526" y="554"/>
                  </a:lnTo>
                  <a:lnTo>
                    <a:pt x="527" y="553"/>
                  </a:lnTo>
                  <a:lnTo>
                    <a:pt x="528" y="553"/>
                  </a:lnTo>
                  <a:lnTo>
                    <a:pt x="529" y="552"/>
                  </a:lnTo>
                  <a:lnTo>
                    <a:pt x="529" y="552"/>
                  </a:lnTo>
                  <a:lnTo>
                    <a:pt x="530" y="551"/>
                  </a:lnTo>
                  <a:lnTo>
                    <a:pt x="531" y="551"/>
                  </a:lnTo>
                  <a:lnTo>
                    <a:pt x="532" y="551"/>
                  </a:lnTo>
                  <a:lnTo>
                    <a:pt x="533" y="550"/>
                  </a:lnTo>
                  <a:lnTo>
                    <a:pt x="533" y="550"/>
                  </a:lnTo>
                  <a:lnTo>
                    <a:pt x="534" y="549"/>
                  </a:lnTo>
                  <a:lnTo>
                    <a:pt x="535" y="549"/>
                  </a:lnTo>
                  <a:lnTo>
                    <a:pt x="536" y="548"/>
                  </a:lnTo>
                  <a:lnTo>
                    <a:pt x="537" y="548"/>
                  </a:lnTo>
                  <a:lnTo>
                    <a:pt x="537" y="547"/>
                  </a:lnTo>
                  <a:lnTo>
                    <a:pt x="538" y="547"/>
                  </a:lnTo>
                  <a:lnTo>
                    <a:pt x="539" y="546"/>
                  </a:lnTo>
                  <a:lnTo>
                    <a:pt x="540" y="546"/>
                  </a:lnTo>
                  <a:lnTo>
                    <a:pt x="540" y="545"/>
                  </a:lnTo>
                  <a:lnTo>
                    <a:pt x="541" y="545"/>
                  </a:lnTo>
                  <a:lnTo>
                    <a:pt x="532" y="530"/>
                  </a:lnTo>
                  <a:lnTo>
                    <a:pt x="531" y="531"/>
                  </a:lnTo>
                  <a:lnTo>
                    <a:pt x="530" y="531"/>
                  </a:lnTo>
                  <a:lnTo>
                    <a:pt x="530" y="531"/>
                  </a:lnTo>
                  <a:lnTo>
                    <a:pt x="529" y="532"/>
                  </a:lnTo>
                  <a:lnTo>
                    <a:pt x="528" y="532"/>
                  </a:lnTo>
                  <a:lnTo>
                    <a:pt x="527" y="533"/>
                  </a:lnTo>
                  <a:lnTo>
                    <a:pt x="527" y="533"/>
                  </a:lnTo>
                  <a:lnTo>
                    <a:pt x="526" y="534"/>
                  </a:lnTo>
                  <a:lnTo>
                    <a:pt x="525" y="534"/>
                  </a:lnTo>
                  <a:lnTo>
                    <a:pt x="525" y="534"/>
                  </a:lnTo>
                  <a:lnTo>
                    <a:pt x="524" y="535"/>
                  </a:lnTo>
                  <a:lnTo>
                    <a:pt x="523" y="535"/>
                  </a:lnTo>
                  <a:lnTo>
                    <a:pt x="522" y="536"/>
                  </a:lnTo>
                  <a:lnTo>
                    <a:pt x="522" y="536"/>
                  </a:lnTo>
                  <a:lnTo>
                    <a:pt x="521" y="536"/>
                  </a:lnTo>
                  <a:lnTo>
                    <a:pt x="520" y="537"/>
                  </a:lnTo>
                  <a:lnTo>
                    <a:pt x="520" y="537"/>
                  </a:lnTo>
                  <a:lnTo>
                    <a:pt x="519" y="538"/>
                  </a:lnTo>
                  <a:lnTo>
                    <a:pt x="518" y="538"/>
                  </a:lnTo>
                  <a:lnTo>
                    <a:pt x="517" y="538"/>
                  </a:lnTo>
                  <a:lnTo>
                    <a:pt x="517" y="538"/>
                  </a:lnTo>
                  <a:lnTo>
                    <a:pt x="525" y="554"/>
                  </a:lnTo>
                  <a:close/>
                  <a:moveTo>
                    <a:pt x="570" y="521"/>
                  </a:moveTo>
                  <a:lnTo>
                    <a:pt x="570" y="521"/>
                  </a:lnTo>
                  <a:lnTo>
                    <a:pt x="570" y="520"/>
                  </a:lnTo>
                  <a:lnTo>
                    <a:pt x="570" y="520"/>
                  </a:lnTo>
                  <a:lnTo>
                    <a:pt x="571" y="519"/>
                  </a:lnTo>
                  <a:lnTo>
                    <a:pt x="572" y="518"/>
                  </a:lnTo>
                  <a:lnTo>
                    <a:pt x="572" y="518"/>
                  </a:lnTo>
                  <a:lnTo>
                    <a:pt x="573" y="517"/>
                  </a:lnTo>
                  <a:lnTo>
                    <a:pt x="574" y="516"/>
                  </a:lnTo>
                  <a:lnTo>
                    <a:pt x="574" y="516"/>
                  </a:lnTo>
                  <a:lnTo>
                    <a:pt x="575" y="515"/>
                  </a:lnTo>
                  <a:lnTo>
                    <a:pt x="575" y="514"/>
                  </a:lnTo>
                  <a:lnTo>
                    <a:pt x="576" y="514"/>
                  </a:lnTo>
                  <a:lnTo>
                    <a:pt x="576" y="513"/>
                  </a:lnTo>
                  <a:lnTo>
                    <a:pt x="577" y="512"/>
                  </a:lnTo>
                  <a:lnTo>
                    <a:pt x="578" y="511"/>
                  </a:lnTo>
                  <a:lnTo>
                    <a:pt x="578" y="511"/>
                  </a:lnTo>
                  <a:lnTo>
                    <a:pt x="579" y="510"/>
                  </a:lnTo>
                  <a:lnTo>
                    <a:pt x="579" y="509"/>
                  </a:lnTo>
                  <a:lnTo>
                    <a:pt x="580" y="508"/>
                  </a:lnTo>
                  <a:lnTo>
                    <a:pt x="580" y="508"/>
                  </a:lnTo>
                  <a:lnTo>
                    <a:pt x="581" y="507"/>
                  </a:lnTo>
                  <a:lnTo>
                    <a:pt x="581" y="506"/>
                  </a:lnTo>
                  <a:lnTo>
                    <a:pt x="567" y="496"/>
                  </a:lnTo>
                  <a:lnTo>
                    <a:pt x="567" y="497"/>
                  </a:lnTo>
                  <a:lnTo>
                    <a:pt x="566" y="497"/>
                  </a:lnTo>
                  <a:lnTo>
                    <a:pt x="566" y="498"/>
                  </a:lnTo>
                  <a:lnTo>
                    <a:pt x="565" y="499"/>
                  </a:lnTo>
                  <a:lnTo>
                    <a:pt x="565" y="499"/>
                  </a:lnTo>
                  <a:lnTo>
                    <a:pt x="564" y="500"/>
                  </a:lnTo>
                  <a:lnTo>
                    <a:pt x="564" y="500"/>
                  </a:lnTo>
                  <a:lnTo>
                    <a:pt x="563" y="501"/>
                  </a:lnTo>
                  <a:lnTo>
                    <a:pt x="563" y="502"/>
                  </a:lnTo>
                  <a:lnTo>
                    <a:pt x="562" y="502"/>
                  </a:lnTo>
                  <a:lnTo>
                    <a:pt x="562" y="503"/>
                  </a:lnTo>
                  <a:lnTo>
                    <a:pt x="561" y="504"/>
                  </a:lnTo>
                  <a:lnTo>
                    <a:pt x="561" y="504"/>
                  </a:lnTo>
                  <a:lnTo>
                    <a:pt x="560" y="505"/>
                  </a:lnTo>
                  <a:lnTo>
                    <a:pt x="560" y="505"/>
                  </a:lnTo>
                  <a:lnTo>
                    <a:pt x="559" y="506"/>
                  </a:lnTo>
                  <a:lnTo>
                    <a:pt x="559" y="507"/>
                  </a:lnTo>
                  <a:lnTo>
                    <a:pt x="558" y="507"/>
                  </a:lnTo>
                  <a:lnTo>
                    <a:pt x="557" y="508"/>
                  </a:lnTo>
                  <a:lnTo>
                    <a:pt x="557" y="509"/>
                  </a:lnTo>
                  <a:lnTo>
                    <a:pt x="557" y="509"/>
                  </a:lnTo>
                  <a:lnTo>
                    <a:pt x="570" y="521"/>
                  </a:lnTo>
                  <a:close/>
                  <a:moveTo>
                    <a:pt x="599" y="474"/>
                  </a:moveTo>
                  <a:lnTo>
                    <a:pt x="599" y="474"/>
                  </a:lnTo>
                  <a:lnTo>
                    <a:pt x="600" y="473"/>
                  </a:lnTo>
                  <a:lnTo>
                    <a:pt x="600" y="472"/>
                  </a:lnTo>
                  <a:lnTo>
                    <a:pt x="600" y="471"/>
                  </a:lnTo>
                  <a:lnTo>
                    <a:pt x="601" y="470"/>
                  </a:lnTo>
                  <a:lnTo>
                    <a:pt x="601" y="469"/>
                  </a:lnTo>
                  <a:lnTo>
                    <a:pt x="601" y="469"/>
                  </a:lnTo>
                  <a:lnTo>
                    <a:pt x="602" y="468"/>
                  </a:lnTo>
                  <a:lnTo>
                    <a:pt x="602" y="467"/>
                  </a:lnTo>
                  <a:lnTo>
                    <a:pt x="602" y="466"/>
                  </a:lnTo>
                  <a:lnTo>
                    <a:pt x="603" y="465"/>
                  </a:lnTo>
                  <a:lnTo>
                    <a:pt x="603" y="464"/>
                  </a:lnTo>
                  <a:lnTo>
                    <a:pt x="603" y="463"/>
                  </a:lnTo>
                  <a:lnTo>
                    <a:pt x="603" y="462"/>
                  </a:lnTo>
                  <a:lnTo>
                    <a:pt x="604" y="461"/>
                  </a:lnTo>
                  <a:lnTo>
                    <a:pt x="604" y="461"/>
                  </a:lnTo>
                  <a:lnTo>
                    <a:pt x="604" y="460"/>
                  </a:lnTo>
                  <a:lnTo>
                    <a:pt x="604" y="459"/>
                  </a:lnTo>
                  <a:lnTo>
                    <a:pt x="605" y="458"/>
                  </a:lnTo>
                  <a:lnTo>
                    <a:pt x="605" y="457"/>
                  </a:lnTo>
                  <a:lnTo>
                    <a:pt x="605" y="456"/>
                  </a:lnTo>
                  <a:lnTo>
                    <a:pt x="605" y="456"/>
                  </a:lnTo>
                  <a:lnTo>
                    <a:pt x="588" y="451"/>
                  </a:lnTo>
                  <a:lnTo>
                    <a:pt x="588" y="452"/>
                  </a:lnTo>
                  <a:lnTo>
                    <a:pt x="588" y="452"/>
                  </a:lnTo>
                  <a:lnTo>
                    <a:pt x="588" y="453"/>
                  </a:lnTo>
                  <a:lnTo>
                    <a:pt x="588" y="454"/>
                  </a:lnTo>
                  <a:lnTo>
                    <a:pt x="587" y="455"/>
                  </a:lnTo>
                  <a:lnTo>
                    <a:pt x="587" y="456"/>
                  </a:lnTo>
                  <a:lnTo>
                    <a:pt x="587" y="456"/>
                  </a:lnTo>
                  <a:lnTo>
                    <a:pt x="587" y="457"/>
                  </a:lnTo>
                  <a:lnTo>
                    <a:pt x="586" y="458"/>
                  </a:lnTo>
                  <a:lnTo>
                    <a:pt x="586" y="459"/>
                  </a:lnTo>
                  <a:lnTo>
                    <a:pt x="586" y="459"/>
                  </a:lnTo>
                  <a:lnTo>
                    <a:pt x="586" y="460"/>
                  </a:lnTo>
                  <a:lnTo>
                    <a:pt x="585" y="461"/>
                  </a:lnTo>
                  <a:lnTo>
                    <a:pt x="585" y="462"/>
                  </a:lnTo>
                  <a:lnTo>
                    <a:pt x="585" y="463"/>
                  </a:lnTo>
                  <a:lnTo>
                    <a:pt x="584" y="463"/>
                  </a:lnTo>
                  <a:lnTo>
                    <a:pt x="584" y="464"/>
                  </a:lnTo>
                  <a:lnTo>
                    <a:pt x="584" y="465"/>
                  </a:lnTo>
                  <a:lnTo>
                    <a:pt x="584" y="466"/>
                  </a:lnTo>
                  <a:lnTo>
                    <a:pt x="583" y="467"/>
                  </a:lnTo>
                  <a:lnTo>
                    <a:pt x="583" y="467"/>
                  </a:lnTo>
                  <a:lnTo>
                    <a:pt x="599" y="474"/>
                  </a:lnTo>
                  <a:close/>
                  <a:moveTo>
                    <a:pt x="610" y="419"/>
                  </a:moveTo>
                  <a:lnTo>
                    <a:pt x="610" y="419"/>
                  </a:lnTo>
                  <a:lnTo>
                    <a:pt x="610" y="419"/>
                  </a:lnTo>
                  <a:lnTo>
                    <a:pt x="610" y="418"/>
                  </a:lnTo>
                  <a:lnTo>
                    <a:pt x="610" y="417"/>
                  </a:lnTo>
                  <a:lnTo>
                    <a:pt x="610" y="416"/>
                  </a:lnTo>
                  <a:lnTo>
                    <a:pt x="610" y="415"/>
                  </a:lnTo>
                  <a:lnTo>
                    <a:pt x="610" y="414"/>
                  </a:lnTo>
                  <a:lnTo>
                    <a:pt x="610" y="413"/>
                  </a:lnTo>
                  <a:lnTo>
                    <a:pt x="610" y="412"/>
                  </a:lnTo>
                  <a:lnTo>
                    <a:pt x="610" y="411"/>
                  </a:lnTo>
                  <a:lnTo>
                    <a:pt x="610" y="410"/>
                  </a:lnTo>
                  <a:lnTo>
                    <a:pt x="610" y="409"/>
                  </a:lnTo>
                  <a:lnTo>
                    <a:pt x="610" y="408"/>
                  </a:lnTo>
                  <a:lnTo>
                    <a:pt x="610" y="407"/>
                  </a:lnTo>
                  <a:lnTo>
                    <a:pt x="610" y="406"/>
                  </a:lnTo>
                  <a:lnTo>
                    <a:pt x="610" y="405"/>
                  </a:lnTo>
                  <a:lnTo>
                    <a:pt x="610" y="404"/>
                  </a:lnTo>
                  <a:lnTo>
                    <a:pt x="610" y="403"/>
                  </a:lnTo>
                  <a:lnTo>
                    <a:pt x="610" y="402"/>
                  </a:lnTo>
                  <a:lnTo>
                    <a:pt x="609" y="401"/>
                  </a:lnTo>
                  <a:lnTo>
                    <a:pt x="609" y="400"/>
                  </a:lnTo>
                  <a:lnTo>
                    <a:pt x="592" y="402"/>
                  </a:lnTo>
                  <a:lnTo>
                    <a:pt x="592" y="403"/>
                  </a:lnTo>
                  <a:lnTo>
                    <a:pt x="592" y="404"/>
                  </a:lnTo>
                  <a:lnTo>
                    <a:pt x="592" y="405"/>
                  </a:lnTo>
                  <a:lnTo>
                    <a:pt x="592" y="406"/>
                  </a:lnTo>
                  <a:lnTo>
                    <a:pt x="592" y="406"/>
                  </a:lnTo>
                  <a:lnTo>
                    <a:pt x="592" y="407"/>
                  </a:lnTo>
                  <a:lnTo>
                    <a:pt x="592" y="408"/>
                  </a:lnTo>
                  <a:lnTo>
                    <a:pt x="592" y="409"/>
                  </a:lnTo>
                  <a:lnTo>
                    <a:pt x="592" y="410"/>
                  </a:lnTo>
                  <a:lnTo>
                    <a:pt x="593" y="411"/>
                  </a:lnTo>
                  <a:lnTo>
                    <a:pt x="593" y="412"/>
                  </a:lnTo>
                  <a:lnTo>
                    <a:pt x="593" y="412"/>
                  </a:lnTo>
                  <a:lnTo>
                    <a:pt x="593" y="413"/>
                  </a:lnTo>
                  <a:lnTo>
                    <a:pt x="593" y="414"/>
                  </a:lnTo>
                  <a:lnTo>
                    <a:pt x="593" y="415"/>
                  </a:lnTo>
                  <a:lnTo>
                    <a:pt x="593" y="416"/>
                  </a:lnTo>
                  <a:lnTo>
                    <a:pt x="593" y="417"/>
                  </a:lnTo>
                  <a:lnTo>
                    <a:pt x="593" y="418"/>
                  </a:lnTo>
                  <a:lnTo>
                    <a:pt x="593" y="419"/>
                  </a:lnTo>
                  <a:lnTo>
                    <a:pt x="593" y="419"/>
                  </a:lnTo>
                  <a:lnTo>
                    <a:pt x="610" y="419"/>
                  </a:lnTo>
                  <a:close/>
                  <a:moveTo>
                    <a:pt x="601" y="364"/>
                  </a:moveTo>
                  <a:lnTo>
                    <a:pt x="601" y="364"/>
                  </a:lnTo>
                  <a:lnTo>
                    <a:pt x="601" y="363"/>
                  </a:lnTo>
                  <a:lnTo>
                    <a:pt x="600" y="362"/>
                  </a:lnTo>
                  <a:lnTo>
                    <a:pt x="600" y="362"/>
                  </a:lnTo>
                  <a:lnTo>
                    <a:pt x="600" y="361"/>
                  </a:lnTo>
                  <a:lnTo>
                    <a:pt x="599" y="360"/>
                  </a:lnTo>
                  <a:lnTo>
                    <a:pt x="599" y="359"/>
                  </a:lnTo>
                  <a:lnTo>
                    <a:pt x="599" y="358"/>
                  </a:lnTo>
                  <a:lnTo>
                    <a:pt x="598" y="357"/>
                  </a:lnTo>
                  <a:lnTo>
                    <a:pt x="598" y="356"/>
                  </a:lnTo>
                  <a:lnTo>
                    <a:pt x="598" y="356"/>
                  </a:lnTo>
                  <a:lnTo>
                    <a:pt x="597" y="355"/>
                  </a:lnTo>
                  <a:lnTo>
                    <a:pt x="597" y="354"/>
                  </a:lnTo>
                  <a:lnTo>
                    <a:pt x="596" y="353"/>
                  </a:lnTo>
                  <a:lnTo>
                    <a:pt x="596" y="352"/>
                  </a:lnTo>
                  <a:lnTo>
                    <a:pt x="596" y="351"/>
                  </a:lnTo>
                  <a:lnTo>
                    <a:pt x="595" y="350"/>
                  </a:lnTo>
                  <a:lnTo>
                    <a:pt x="595" y="350"/>
                  </a:lnTo>
                  <a:lnTo>
                    <a:pt x="594" y="349"/>
                  </a:lnTo>
                  <a:lnTo>
                    <a:pt x="594" y="348"/>
                  </a:lnTo>
                  <a:lnTo>
                    <a:pt x="594" y="347"/>
                  </a:lnTo>
                  <a:lnTo>
                    <a:pt x="593" y="347"/>
                  </a:lnTo>
                  <a:lnTo>
                    <a:pt x="578" y="355"/>
                  </a:lnTo>
                  <a:lnTo>
                    <a:pt x="578" y="355"/>
                  </a:lnTo>
                  <a:lnTo>
                    <a:pt x="578" y="356"/>
                  </a:lnTo>
                  <a:lnTo>
                    <a:pt x="579" y="357"/>
                  </a:lnTo>
                  <a:lnTo>
                    <a:pt x="579" y="357"/>
                  </a:lnTo>
                  <a:lnTo>
                    <a:pt x="579" y="358"/>
                  </a:lnTo>
                  <a:lnTo>
                    <a:pt x="580" y="359"/>
                  </a:lnTo>
                  <a:lnTo>
                    <a:pt x="580" y="360"/>
                  </a:lnTo>
                  <a:lnTo>
                    <a:pt x="580" y="360"/>
                  </a:lnTo>
                  <a:lnTo>
                    <a:pt x="581" y="361"/>
                  </a:lnTo>
                  <a:lnTo>
                    <a:pt x="581" y="362"/>
                  </a:lnTo>
                  <a:lnTo>
                    <a:pt x="581" y="363"/>
                  </a:lnTo>
                  <a:lnTo>
                    <a:pt x="582" y="363"/>
                  </a:lnTo>
                  <a:lnTo>
                    <a:pt x="582" y="364"/>
                  </a:lnTo>
                  <a:lnTo>
                    <a:pt x="582" y="365"/>
                  </a:lnTo>
                  <a:lnTo>
                    <a:pt x="583" y="366"/>
                  </a:lnTo>
                  <a:lnTo>
                    <a:pt x="583" y="366"/>
                  </a:lnTo>
                  <a:lnTo>
                    <a:pt x="583" y="367"/>
                  </a:lnTo>
                  <a:lnTo>
                    <a:pt x="584" y="368"/>
                  </a:lnTo>
                  <a:lnTo>
                    <a:pt x="584" y="369"/>
                  </a:lnTo>
                  <a:lnTo>
                    <a:pt x="584" y="369"/>
                  </a:lnTo>
                  <a:lnTo>
                    <a:pt x="584" y="370"/>
                  </a:lnTo>
                  <a:lnTo>
                    <a:pt x="601" y="364"/>
                  </a:lnTo>
                  <a:close/>
                  <a:moveTo>
                    <a:pt x="573" y="316"/>
                  </a:moveTo>
                  <a:lnTo>
                    <a:pt x="573" y="316"/>
                  </a:lnTo>
                  <a:lnTo>
                    <a:pt x="572" y="316"/>
                  </a:lnTo>
                  <a:lnTo>
                    <a:pt x="572" y="315"/>
                  </a:lnTo>
                  <a:lnTo>
                    <a:pt x="571" y="315"/>
                  </a:lnTo>
                  <a:lnTo>
                    <a:pt x="570" y="314"/>
                  </a:lnTo>
                  <a:lnTo>
                    <a:pt x="570" y="313"/>
                  </a:lnTo>
                  <a:lnTo>
                    <a:pt x="569" y="313"/>
                  </a:lnTo>
                  <a:lnTo>
                    <a:pt x="569" y="312"/>
                  </a:lnTo>
                  <a:lnTo>
                    <a:pt x="568" y="311"/>
                  </a:lnTo>
                  <a:lnTo>
                    <a:pt x="567" y="311"/>
                  </a:lnTo>
                  <a:lnTo>
                    <a:pt x="567" y="310"/>
                  </a:lnTo>
                  <a:lnTo>
                    <a:pt x="566" y="309"/>
                  </a:lnTo>
                  <a:lnTo>
                    <a:pt x="565" y="309"/>
                  </a:lnTo>
                  <a:lnTo>
                    <a:pt x="565" y="308"/>
                  </a:lnTo>
                  <a:lnTo>
                    <a:pt x="564" y="307"/>
                  </a:lnTo>
                  <a:lnTo>
                    <a:pt x="563" y="307"/>
                  </a:lnTo>
                  <a:lnTo>
                    <a:pt x="563" y="306"/>
                  </a:lnTo>
                  <a:lnTo>
                    <a:pt x="562" y="305"/>
                  </a:lnTo>
                  <a:lnTo>
                    <a:pt x="561" y="305"/>
                  </a:lnTo>
                  <a:lnTo>
                    <a:pt x="561" y="304"/>
                  </a:lnTo>
                  <a:lnTo>
                    <a:pt x="560" y="304"/>
                  </a:lnTo>
                  <a:lnTo>
                    <a:pt x="559" y="303"/>
                  </a:lnTo>
                  <a:lnTo>
                    <a:pt x="548" y="316"/>
                  </a:lnTo>
                  <a:lnTo>
                    <a:pt x="548" y="317"/>
                  </a:lnTo>
                  <a:lnTo>
                    <a:pt x="549" y="317"/>
                  </a:lnTo>
                  <a:lnTo>
                    <a:pt x="549" y="318"/>
                  </a:lnTo>
                  <a:lnTo>
                    <a:pt x="550" y="318"/>
                  </a:lnTo>
                  <a:lnTo>
                    <a:pt x="551" y="319"/>
                  </a:lnTo>
                  <a:lnTo>
                    <a:pt x="551" y="319"/>
                  </a:lnTo>
                  <a:lnTo>
                    <a:pt x="552" y="320"/>
                  </a:lnTo>
                  <a:lnTo>
                    <a:pt x="552" y="320"/>
                  </a:lnTo>
                  <a:lnTo>
                    <a:pt x="553" y="321"/>
                  </a:lnTo>
                  <a:lnTo>
                    <a:pt x="554" y="322"/>
                  </a:lnTo>
                  <a:lnTo>
                    <a:pt x="554" y="322"/>
                  </a:lnTo>
                  <a:lnTo>
                    <a:pt x="555" y="323"/>
                  </a:lnTo>
                  <a:lnTo>
                    <a:pt x="555" y="323"/>
                  </a:lnTo>
                  <a:lnTo>
                    <a:pt x="556" y="324"/>
                  </a:lnTo>
                  <a:lnTo>
                    <a:pt x="556" y="325"/>
                  </a:lnTo>
                  <a:lnTo>
                    <a:pt x="557" y="325"/>
                  </a:lnTo>
                  <a:lnTo>
                    <a:pt x="557" y="326"/>
                  </a:lnTo>
                  <a:lnTo>
                    <a:pt x="558" y="326"/>
                  </a:lnTo>
                  <a:lnTo>
                    <a:pt x="559" y="327"/>
                  </a:lnTo>
                  <a:lnTo>
                    <a:pt x="559" y="328"/>
                  </a:lnTo>
                  <a:lnTo>
                    <a:pt x="559" y="328"/>
                  </a:lnTo>
                  <a:lnTo>
                    <a:pt x="573" y="316"/>
                  </a:lnTo>
                  <a:close/>
                  <a:moveTo>
                    <a:pt x="529" y="282"/>
                  </a:moveTo>
                  <a:lnTo>
                    <a:pt x="529" y="282"/>
                  </a:lnTo>
                  <a:lnTo>
                    <a:pt x="529" y="281"/>
                  </a:lnTo>
                  <a:lnTo>
                    <a:pt x="528" y="281"/>
                  </a:lnTo>
                  <a:lnTo>
                    <a:pt x="527" y="280"/>
                  </a:lnTo>
                  <a:lnTo>
                    <a:pt x="526" y="280"/>
                  </a:lnTo>
                  <a:lnTo>
                    <a:pt x="525" y="280"/>
                  </a:lnTo>
                  <a:lnTo>
                    <a:pt x="524" y="279"/>
                  </a:lnTo>
                  <a:lnTo>
                    <a:pt x="524" y="279"/>
                  </a:lnTo>
                  <a:lnTo>
                    <a:pt x="523" y="278"/>
                  </a:lnTo>
                  <a:lnTo>
                    <a:pt x="522" y="278"/>
                  </a:lnTo>
                  <a:lnTo>
                    <a:pt x="521" y="278"/>
                  </a:lnTo>
                  <a:lnTo>
                    <a:pt x="520" y="277"/>
                  </a:lnTo>
                  <a:lnTo>
                    <a:pt x="519" y="277"/>
                  </a:lnTo>
                  <a:lnTo>
                    <a:pt x="518" y="277"/>
                  </a:lnTo>
                  <a:lnTo>
                    <a:pt x="518" y="276"/>
                  </a:lnTo>
                  <a:lnTo>
                    <a:pt x="517" y="276"/>
                  </a:lnTo>
                  <a:lnTo>
                    <a:pt x="516" y="275"/>
                  </a:lnTo>
                  <a:lnTo>
                    <a:pt x="515" y="275"/>
                  </a:lnTo>
                  <a:lnTo>
                    <a:pt x="514" y="275"/>
                  </a:lnTo>
                  <a:lnTo>
                    <a:pt x="513" y="274"/>
                  </a:lnTo>
                  <a:lnTo>
                    <a:pt x="512" y="274"/>
                  </a:lnTo>
                  <a:lnTo>
                    <a:pt x="512" y="274"/>
                  </a:lnTo>
                  <a:lnTo>
                    <a:pt x="506" y="290"/>
                  </a:lnTo>
                  <a:lnTo>
                    <a:pt x="506" y="290"/>
                  </a:lnTo>
                  <a:lnTo>
                    <a:pt x="507" y="291"/>
                  </a:lnTo>
                  <a:lnTo>
                    <a:pt x="508" y="291"/>
                  </a:lnTo>
                  <a:lnTo>
                    <a:pt x="508" y="291"/>
                  </a:lnTo>
                  <a:lnTo>
                    <a:pt x="509" y="292"/>
                  </a:lnTo>
                  <a:lnTo>
                    <a:pt x="510" y="292"/>
                  </a:lnTo>
                  <a:lnTo>
                    <a:pt x="511" y="292"/>
                  </a:lnTo>
                  <a:lnTo>
                    <a:pt x="511" y="293"/>
                  </a:lnTo>
                  <a:lnTo>
                    <a:pt x="512" y="293"/>
                  </a:lnTo>
                  <a:lnTo>
                    <a:pt x="513" y="293"/>
                  </a:lnTo>
                  <a:lnTo>
                    <a:pt x="514" y="294"/>
                  </a:lnTo>
                  <a:lnTo>
                    <a:pt x="514" y="294"/>
                  </a:lnTo>
                  <a:lnTo>
                    <a:pt x="515" y="294"/>
                  </a:lnTo>
                  <a:lnTo>
                    <a:pt x="516" y="295"/>
                  </a:lnTo>
                  <a:lnTo>
                    <a:pt x="517" y="295"/>
                  </a:lnTo>
                  <a:lnTo>
                    <a:pt x="517" y="295"/>
                  </a:lnTo>
                  <a:lnTo>
                    <a:pt x="518" y="296"/>
                  </a:lnTo>
                  <a:lnTo>
                    <a:pt x="519" y="296"/>
                  </a:lnTo>
                  <a:lnTo>
                    <a:pt x="520" y="297"/>
                  </a:lnTo>
                  <a:lnTo>
                    <a:pt x="520" y="297"/>
                  </a:lnTo>
                  <a:lnTo>
                    <a:pt x="521" y="297"/>
                  </a:lnTo>
                  <a:lnTo>
                    <a:pt x="529" y="282"/>
                  </a:lnTo>
                  <a:close/>
                  <a:moveTo>
                    <a:pt x="457" y="231"/>
                  </a:moveTo>
                  <a:lnTo>
                    <a:pt x="457" y="231"/>
                  </a:lnTo>
                  <a:cubicBezTo>
                    <a:pt x="354" y="231"/>
                    <a:pt x="271" y="314"/>
                    <a:pt x="271" y="417"/>
                  </a:cubicBezTo>
                  <a:cubicBezTo>
                    <a:pt x="271" y="520"/>
                    <a:pt x="354" y="603"/>
                    <a:pt x="457" y="603"/>
                  </a:cubicBezTo>
                  <a:cubicBezTo>
                    <a:pt x="560" y="603"/>
                    <a:pt x="643" y="520"/>
                    <a:pt x="643" y="417"/>
                  </a:cubicBezTo>
                  <a:cubicBezTo>
                    <a:pt x="643" y="314"/>
                    <a:pt x="560" y="231"/>
                    <a:pt x="457" y="231"/>
                  </a:cubicBezTo>
                  <a:close/>
                  <a:moveTo>
                    <a:pt x="30" y="153"/>
                  </a:moveTo>
                  <a:lnTo>
                    <a:pt x="30" y="153"/>
                  </a:lnTo>
                  <a:cubicBezTo>
                    <a:pt x="66" y="150"/>
                    <a:pt x="102" y="148"/>
                    <a:pt x="138" y="147"/>
                  </a:cubicBezTo>
                  <a:cubicBezTo>
                    <a:pt x="114" y="146"/>
                    <a:pt x="89" y="144"/>
                    <a:pt x="65" y="141"/>
                  </a:cubicBezTo>
                  <a:cubicBezTo>
                    <a:pt x="49" y="139"/>
                    <a:pt x="35" y="128"/>
                    <a:pt x="35" y="111"/>
                  </a:cubicBezTo>
                  <a:cubicBezTo>
                    <a:pt x="35" y="87"/>
                    <a:pt x="35" y="63"/>
                    <a:pt x="35" y="39"/>
                  </a:cubicBezTo>
                  <a:cubicBezTo>
                    <a:pt x="35" y="23"/>
                    <a:pt x="49" y="11"/>
                    <a:pt x="65" y="9"/>
                  </a:cubicBezTo>
                  <a:cubicBezTo>
                    <a:pt x="163" y="0"/>
                    <a:pt x="260" y="0"/>
                    <a:pt x="358" y="9"/>
                  </a:cubicBezTo>
                  <a:cubicBezTo>
                    <a:pt x="374" y="11"/>
                    <a:pt x="388" y="23"/>
                    <a:pt x="388" y="39"/>
                  </a:cubicBezTo>
                  <a:cubicBezTo>
                    <a:pt x="388" y="63"/>
                    <a:pt x="388" y="87"/>
                    <a:pt x="388" y="111"/>
                  </a:cubicBezTo>
                  <a:cubicBezTo>
                    <a:pt x="388" y="128"/>
                    <a:pt x="374" y="139"/>
                    <a:pt x="358" y="141"/>
                  </a:cubicBezTo>
                  <a:cubicBezTo>
                    <a:pt x="323" y="145"/>
                    <a:pt x="287" y="147"/>
                    <a:pt x="252" y="148"/>
                  </a:cubicBezTo>
                  <a:cubicBezTo>
                    <a:pt x="276" y="150"/>
                    <a:pt x="299" y="151"/>
                    <a:pt x="323" y="153"/>
                  </a:cubicBezTo>
                  <a:cubicBezTo>
                    <a:pt x="339" y="155"/>
                    <a:pt x="353" y="167"/>
                    <a:pt x="353" y="183"/>
                  </a:cubicBezTo>
                  <a:lnTo>
                    <a:pt x="353" y="218"/>
                  </a:lnTo>
                  <a:cubicBezTo>
                    <a:pt x="333" y="229"/>
                    <a:pt x="314" y="242"/>
                    <a:pt x="299" y="258"/>
                  </a:cubicBezTo>
                  <a:cubicBezTo>
                    <a:pt x="289" y="268"/>
                    <a:pt x="280" y="278"/>
                    <a:pt x="272" y="290"/>
                  </a:cubicBezTo>
                  <a:cubicBezTo>
                    <a:pt x="191" y="296"/>
                    <a:pt x="111" y="294"/>
                    <a:pt x="30" y="285"/>
                  </a:cubicBezTo>
                  <a:cubicBezTo>
                    <a:pt x="13" y="283"/>
                    <a:pt x="0" y="272"/>
                    <a:pt x="0" y="255"/>
                  </a:cubicBezTo>
                  <a:cubicBezTo>
                    <a:pt x="0" y="231"/>
                    <a:pt x="0" y="207"/>
                    <a:pt x="0" y="183"/>
                  </a:cubicBezTo>
                  <a:cubicBezTo>
                    <a:pt x="0" y="167"/>
                    <a:pt x="13" y="155"/>
                    <a:pt x="30" y="153"/>
                  </a:cubicBezTo>
                  <a:close/>
                </a:path>
              </a:pathLst>
            </a:custGeom>
            <a:solidFill>
              <a:srgbClr val="FDFDFD"/>
            </a:solidFill>
            <a:ln>
              <a:noFill/>
            </a:ln>
          </p:spPr>
          <p:txBody>
            <a:bodyPr vert="horz" wrap="square" lIns="91456" tIns="45728" rIns="91456" bIns="45728" numCol="1" anchor="t" anchorCtr="0" compatLnSpc="1">
              <a:prstTxWarp prst="textNoShape">
                <a:avLst/>
              </a:prstTxWarp>
            </a:bodyPr>
            <a:lstStyle/>
            <a:p>
              <a:endParaRPr lang="zh-CN" altLang="en-US">
                <a:solidFill>
                  <a:schemeClr val="accent2"/>
                </a:solidFill>
              </a:endParaRPr>
            </a:p>
          </p:txBody>
        </p:sp>
      </p:grpSp>
      <p:sp>
        <p:nvSpPr>
          <p:cNvPr id="37" name="矩形 47"/>
          <p:cNvSpPr>
            <a:spLocks noChangeArrowheads="1"/>
          </p:cNvSpPr>
          <p:nvPr/>
        </p:nvSpPr>
        <p:spPr bwMode="auto">
          <a:xfrm>
            <a:off x="6266241" y="2155172"/>
            <a:ext cx="2699041" cy="632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5" tIns="34293" rIns="68585" bIns="34293">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buNone/>
            </a:pPr>
            <a:r>
              <a:rPr lang="zh-CN" altLang="en-US" sz="1500" dirty="0">
                <a:solidFill>
                  <a:schemeClr val="bg1">
                    <a:lumMod val="50000"/>
                  </a:schemeClr>
                </a:solidFill>
              </a:rPr>
              <a:t>Click here to enter a title</a:t>
            </a:r>
            <a:endParaRPr lang="en-US" altLang="zh-CN" sz="1500" dirty="0">
              <a:solidFill>
                <a:schemeClr val="bg1">
                  <a:lumMod val="50000"/>
                </a:schemeClr>
              </a:solidFill>
            </a:endParaRPr>
          </a:p>
          <a:p>
            <a:pPr>
              <a:buNone/>
            </a:pPr>
            <a:r>
              <a:rPr lang="zh-CN" altLang="en-US" sz="900" dirty="0">
                <a:solidFill>
                  <a:schemeClr val="bg1">
                    <a:lumMod val="50000"/>
                  </a:schemeClr>
                </a:solidFill>
              </a:rPr>
              <a:t>Please enter your main narrative here</a:t>
            </a:r>
            <a:endParaRPr lang="en-US" altLang="zh-CN" sz="900" dirty="0">
              <a:solidFill>
                <a:schemeClr val="bg1">
                  <a:lumMod val="50000"/>
                </a:schemeClr>
              </a:solidFill>
            </a:endParaRPr>
          </a:p>
          <a:p>
            <a:pPr>
              <a:buNone/>
            </a:pPr>
            <a:r>
              <a:rPr lang="zh-CN" altLang="en-US" sz="900" dirty="0">
                <a:solidFill>
                  <a:schemeClr val="bg1">
                    <a:lumMod val="50000"/>
                  </a:schemeClr>
                </a:solidFill>
              </a:rPr>
              <a:t>Please enter your main narrative here</a:t>
            </a:r>
            <a:endParaRPr lang="en-US" altLang="zh-CN" sz="900" dirty="0">
              <a:solidFill>
                <a:schemeClr val="bg1">
                  <a:lumMod val="50000"/>
                </a:schemeClr>
              </a:solidFill>
            </a:endParaRPr>
          </a:p>
        </p:txBody>
      </p:sp>
      <p:sp>
        <p:nvSpPr>
          <p:cNvPr id="38" name="矩形 47"/>
          <p:cNvSpPr>
            <a:spLocks noChangeArrowheads="1"/>
          </p:cNvSpPr>
          <p:nvPr/>
        </p:nvSpPr>
        <p:spPr bwMode="auto">
          <a:xfrm>
            <a:off x="1137637" y="2155172"/>
            <a:ext cx="2468789" cy="632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5" tIns="34293" rIns="68585" bIns="34293">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buNone/>
            </a:pPr>
            <a:r>
              <a:rPr lang="zh-CN" altLang="en-US" sz="1500" dirty="0">
                <a:solidFill>
                  <a:schemeClr val="bg1">
                    <a:lumMod val="50000"/>
                  </a:schemeClr>
                </a:solidFill>
              </a:rPr>
              <a:t>Click here to enter a title</a:t>
            </a:r>
            <a:endParaRPr lang="en-US" altLang="zh-CN" sz="1500" dirty="0">
              <a:solidFill>
                <a:schemeClr val="bg1">
                  <a:lumMod val="50000"/>
                </a:schemeClr>
              </a:solidFill>
            </a:endParaRPr>
          </a:p>
          <a:p>
            <a:pPr>
              <a:buNone/>
            </a:pPr>
            <a:r>
              <a:rPr lang="zh-CN" altLang="en-US" sz="900" dirty="0">
                <a:solidFill>
                  <a:schemeClr val="bg1">
                    <a:lumMod val="50000"/>
                  </a:schemeClr>
                </a:solidFill>
              </a:rPr>
              <a:t>Please enter your main narrative here</a:t>
            </a:r>
            <a:endParaRPr lang="en-US" altLang="zh-CN" sz="900" dirty="0">
              <a:solidFill>
                <a:schemeClr val="bg1">
                  <a:lumMod val="50000"/>
                </a:schemeClr>
              </a:solidFill>
            </a:endParaRPr>
          </a:p>
          <a:p>
            <a:pPr>
              <a:buNone/>
            </a:pPr>
            <a:r>
              <a:rPr lang="zh-CN" altLang="en-US" sz="900" dirty="0">
                <a:solidFill>
                  <a:schemeClr val="bg1">
                    <a:lumMod val="50000"/>
                  </a:schemeClr>
                </a:solidFill>
              </a:rPr>
              <a:t>Please enter your main narrative here</a:t>
            </a:r>
            <a:endParaRPr lang="en-US" altLang="zh-CN" sz="900" dirty="0">
              <a:solidFill>
                <a:schemeClr val="bg1">
                  <a:lumMod val="50000"/>
                </a:schemeClr>
              </a:solidFill>
            </a:endParaRPr>
          </a:p>
        </p:txBody>
      </p:sp>
      <p:sp>
        <p:nvSpPr>
          <p:cNvPr id="39" name="矩形 47"/>
          <p:cNvSpPr>
            <a:spLocks noChangeArrowheads="1"/>
          </p:cNvSpPr>
          <p:nvPr/>
        </p:nvSpPr>
        <p:spPr bwMode="auto">
          <a:xfrm>
            <a:off x="1160349" y="3883399"/>
            <a:ext cx="2537527" cy="632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5" tIns="34293" rIns="68585" bIns="34293">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buNone/>
            </a:pPr>
            <a:r>
              <a:rPr lang="zh-CN" altLang="en-US" sz="1500" dirty="0">
                <a:solidFill>
                  <a:schemeClr val="bg1">
                    <a:lumMod val="50000"/>
                  </a:schemeClr>
                </a:solidFill>
              </a:rPr>
              <a:t>Click here to enter a title</a:t>
            </a:r>
            <a:endParaRPr lang="en-US" altLang="zh-CN" sz="1500" dirty="0">
              <a:solidFill>
                <a:schemeClr val="bg1">
                  <a:lumMod val="50000"/>
                </a:schemeClr>
              </a:solidFill>
            </a:endParaRPr>
          </a:p>
          <a:p>
            <a:pPr>
              <a:buNone/>
            </a:pPr>
            <a:r>
              <a:rPr lang="zh-CN" altLang="en-US" sz="900" dirty="0">
                <a:solidFill>
                  <a:schemeClr val="bg1">
                    <a:lumMod val="50000"/>
                  </a:schemeClr>
                </a:solidFill>
              </a:rPr>
              <a:t>Please enter your main narrative here</a:t>
            </a:r>
            <a:endParaRPr lang="en-US" altLang="zh-CN" sz="900" dirty="0">
              <a:solidFill>
                <a:schemeClr val="bg1">
                  <a:lumMod val="50000"/>
                </a:schemeClr>
              </a:solidFill>
            </a:endParaRPr>
          </a:p>
          <a:p>
            <a:pPr>
              <a:buNone/>
            </a:pPr>
            <a:r>
              <a:rPr lang="zh-CN" altLang="en-US" sz="900" dirty="0">
                <a:solidFill>
                  <a:schemeClr val="bg1">
                    <a:lumMod val="50000"/>
                  </a:schemeClr>
                </a:solidFill>
              </a:rPr>
              <a:t>Please enter your main narrative here</a:t>
            </a:r>
            <a:endParaRPr lang="en-US" altLang="zh-CN" sz="900" dirty="0">
              <a:solidFill>
                <a:schemeClr val="bg1">
                  <a:lumMod val="50000"/>
                </a:schemeClr>
              </a:solidFill>
            </a:endParaRPr>
          </a:p>
        </p:txBody>
      </p:sp>
      <p:sp>
        <p:nvSpPr>
          <p:cNvPr id="40" name="矩形 47"/>
          <p:cNvSpPr>
            <a:spLocks noChangeArrowheads="1"/>
          </p:cNvSpPr>
          <p:nvPr/>
        </p:nvSpPr>
        <p:spPr bwMode="auto">
          <a:xfrm>
            <a:off x="6266240" y="3883399"/>
            <a:ext cx="2699041" cy="632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5" tIns="34293" rIns="68585" bIns="34293">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buNone/>
            </a:pPr>
            <a:r>
              <a:rPr lang="zh-CN" altLang="en-US" sz="1500" dirty="0">
                <a:solidFill>
                  <a:schemeClr val="bg1">
                    <a:lumMod val="50000"/>
                  </a:schemeClr>
                </a:solidFill>
              </a:rPr>
              <a:t>Click here to enter a title</a:t>
            </a:r>
            <a:endParaRPr lang="en-US" altLang="zh-CN" sz="1500" dirty="0">
              <a:solidFill>
                <a:schemeClr val="bg1">
                  <a:lumMod val="50000"/>
                </a:schemeClr>
              </a:solidFill>
            </a:endParaRPr>
          </a:p>
          <a:p>
            <a:pPr>
              <a:buNone/>
            </a:pPr>
            <a:r>
              <a:rPr lang="zh-CN" altLang="en-US" sz="900" dirty="0">
                <a:solidFill>
                  <a:schemeClr val="bg1">
                    <a:lumMod val="50000"/>
                  </a:schemeClr>
                </a:solidFill>
              </a:rPr>
              <a:t>Please enter your main narrative here</a:t>
            </a:r>
            <a:endParaRPr lang="en-US" altLang="zh-CN" sz="900" dirty="0">
              <a:solidFill>
                <a:schemeClr val="bg1">
                  <a:lumMod val="50000"/>
                </a:schemeClr>
              </a:solidFill>
            </a:endParaRPr>
          </a:p>
          <a:p>
            <a:pPr>
              <a:buNone/>
            </a:pPr>
            <a:r>
              <a:rPr lang="zh-CN" altLang="en-US" sz="900" dirty="0">
                <a:solidFill>
                  <a:schemeClr val="bg1">
                    <a:lumMod val="50000"/>
                  </a:schemeClr>
                </a:solidFill>
              </a:rPr>
              <a:t>Please enter your main narrative here</a:t>
            </a:r>
            <a:endParaRPr lang="en-US" altLang="zh-CN" sz="900" dirty="0">
              <a:solidFill>
                <a:schemeClr val="bg1">
                  <a:lumMod val="50000"/>
                </a:schemeClr>
              </a:solidFill>
            </a:endParaRPr>
          </a:p>
        </p:txBody>
      </p:sp>
    </p:spTree>
    <p:extLst>
      <p:ext uri="{BB962C8B-B14F-4D97-AF65-F5344CB8AC3E}">
        <p14:creationId xmlns:p14="http://schemas.microsoft.com/office/powerpoint/2010/main" val="90336491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9" decel="30667"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750" fill="hold"/>
                                        <p:tgtEl>
                                          <p:spTgt spid="4"/>
                                        </p:tgtEl>
                                        <p:attrNameLst>
                                          <p:attrName>ppt_x</p:attrName>
                                        </p:attrNameLst>
                                      </p:cBhvr>
                                      <p:tavLst>
                                        <p:tav tm="0">
                                          <p:val>
                                            <p:strVal val="0-#ppt_w/2"/>
                                          </p:val>
                                        </p:tav>
                                        <p:tav tm="100000">
                                          <p:val>
                                            <p:strVal val="#ppt_x"/>
                                          </p:val>
                                        </p:tav>
                                      </p:tavLst>
                                    </p:anim>
                                    <p:anim calcmode="lin" valueType="num">
                                      <p:cBhvr additive="base">
                                        <p:cTn id="14" dur="750" fill="hold"/>
                                        <p:tgtEl>
                                          <p:spTgt spid="4"/>
                                        </p:tgtEl>
                                        <p:attrNameLst>
                                          <p:attrName>ppt_y</p:attrName>
                                        </p:attrNameLst>
                                      </p:cBhvr>
                                      <p:tavLst>
                                        <p:tav tm="0">
                                          <p:val>
                                            <p:strVal val="0-#ppt_h/2"/>
                                          </p:val>
                                        </p:tav>
                                        <p:tav tm="100000">
                                          <p:val>
                                            <p:strVal val="#ppt_y"/>
                                          </p:val>
                                        </p:tav>
                                      </p:tavLst>
                                    </p:anim>
                                  </p:childTnLst>
                                </p:cTn>
                              </p:par>
                              <p:par>
                                <p:cTn id="15" presetID="2" presetClass="entr" presetSubtype="3" decel="30667"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750" fill="hold"/>
                                        <p:tgtEl>
                                          <p:spTgt spid="6"/>
                                        </p:tgtEl>
                                        <p:attrNameLst>
                                          <p:attrName>ppt_x</p:attrName>
                                        </p:attrNameLst>
                                      </p:cBhvr>
                                      <p:tavLst>
                                        <p:tav tm="0">
                                          <p:val>
                                            <p:strVal val="1+#ppt_w/2"/>
                                          </p:val>
                                        </p:tav>
                                        <p:tav tm="100000">
                                          <p:val>
                                            <p:strVal val="#ppt_x"/>
                                          </p:val>
                                        </p:tav>
                                      </p:tavLst>
                                    </p:anim>
                                    <p:anim calcmode="lin" valueType="num">
                                      <p:cBhvr additive="base">
                                        <p:cTn id="18" dur="75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2" decel="30667"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750" fill="hold"/>
                                        <p:tgtEl>
                                          <p:spTgt spid="5"/>
                                        </p:tgtEl>
                                        <p:attrNameLst>
                                          <p:attrName>ppt_x</p:attrName>
                                        </p:attrNameLst>
                                      </p:cBhvr>
                                      <p:tavLst>
                                        <p:tav tm="0">
                                          <p:val>
                                            <p:strVal val="0-#ppt_w/2"/>
                                          </p:val>
                                        </p:tav>
                                        <p:tav tm="100000">
                                          <p:val>
                                            <p:strVal val="#ppt_x"/>
                                          </p:val>
                                        </p:tav>
                                      </p:tavLst>
                                    </p:anim>
                                    <p:anim calcmode="lin" valueType="num">
                                      <p:cBhvr additive="base">
                                        <p:cTn id="22" dur="750" fill="hold"/>
                                        <p:tgtEl>
                                          <p:spTgt spid="5"/>
                                        </p:tgtEl>
                                        <p:attrNameLst>
                                          <p:attrName>ppt_y</p:attrName>
                                        </p:attrNameLst>
                                      </p:cBhvr>
                                      <p:tavLst>
                                        <p:tav tm="0">
                                          <p:val>
                                            <p:strVal val="1+#ppt_h/2"/>
                                          </p:val>
                                        </p:tav>
                                        <p:tav tm="100000">
                                          <p:val>
                                            <p:strVal val="#ppt_y"/>
                                          </p:val>
                                        </p:tav>
                                      </p:tavLst>
                                    </p:anim>
                                  </p:childTnLst>
                                </p:cTn>
                              </p:par>
                              <p:par>
                                <p:cTn id="23" presetID="2" presetClass="entr" presetSubtype="6" decel="30667"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750" fill="hold"/>
                                        <p:tgtEl>
                                          <p:spTgt spid="3"/>
                                        </p:tgtEl>
                                        <p:attrNameLst>
                                          <p:attrName>ppt_x</p:attrName>
                                        </p:attrNameLst>
                                      </p:cBhvr>
                                      <p:tavLst>
                                        <p:tav tm="0">
                                          <p:val>
                                            <p:strVal val="1+#ppt_w/2"/>
                                          </p:val>
                                        </p:tav>
                                        <p:tav tm="100000">
                                          <p:val>
                                            <p:strVal val="#ppt_x"/>
                                          </p:val>
                                        </p:tav>
                                      </p:tavLst>
                                    </p:anim>
                                    <p:anim calcmode="lin" valueType="num">
                                      <p:cBhvr additive="base">
                                        <p:cTn id="26" dur="750" fill="hold"/>
                                        <p:tgtEl>
                                          <p:spTgt spid="3"/>
                                        </p:tgtEl>
                                        <p:attrNameLst>
                                          <p:attrName>ppt_y</p:attrName>
                                        </p:attrNameLst>
                                      </p:cBhvr>
                                      <p:tavLst>
                                        <p:tav tm="0">
                                          <p:val>
                                            <p:strVal val="1+#ppt_h/2"/>
                                          </p:val>
                                        </p:tav>
                                        <p:tav tm="100000">
                                          <p:val>
                                            <p:strVal val="#ppt_y"/>
                                          </p:val>
                                        </p:tav>
                                      </p:tavLst>
                                    </p:anim>
                                  </p:childTnLst>
                                </p:cTn>
                              </p:par>
                            </p:childTnLst>
                          </p:cTn>
                        </p:par>
                        <p:par>
                          <p:cTn id="27" fill="hold">
                            <p:stCondLst>
                              <p:cond delay="1750"/>
                            </p:stCondLst>
                            <p:childTnLst>
                              <p:par>
                                <p:cTn id="28" presetID="10" presetClass="entr" presetSubtype="0" fill="hold" grpId="0" nodeType="after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fade">
                                      <p:cBhvr>
                                        <p:cTn id="30" dur="500"/>
                                        <p:tgtEl>
                                          <p:spTgt spid="38"/>
                                        </p:tgtEl>
                                      </p:cBhvr>
                                    </p:animEffect>
                                  </p:childTnLst>
                                </p:cTn>
                              </p:par>
                              <p:par>
                                <p:cTn id="31" presetID="10" presetClass="entr" presetSubtype="0" fill="hold" grpId="0" nodeType="withEffect">
                                  <p:stCondLst>
                                    <p:cond delay="25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par>
                                <p:cTn id="34" presetID="10" presetClass="entr" presetSubtype="0" fill="hold" grpId="0" nodeType="withEffect">
                                  <p:stCondLst>
                                    <p:cond delay="500"/>
                                  </p:stCondLst>
                                  <p:childTnLst>
                                    <p:set>
                                      <p:cBhvr>
                                        <p:cTn id="35" dur="1" fill="hold">
                                          <p:stCondLst>
                                            <p:cond delay="0"/>
                                          </p:stCondLst>
                                        </p:cTn>
                                        <p:tgtEl>
                                          <p:spTgt spid="39"/>
                                        </p:tgtEl>
                                        <p:attrNameLst>
                                          <p:attrName>style.visibility</p:attrName>
                                        </p:attrNameLst>
                                      </p:cBhvr>
                                      <p:to>
                                        <p:strVal val="visible"/>
                                      </p:to>
                                    </p:set>
                                    <p:animEffect transition="in" filter="fade">
                                      <p:cBhvr>
                                        <p:cTn id="36" dur="500"/>
                                        <p:tgtEl>
                                          <p:spTgt spid="39"/>
                                        </p:tgtEl>
                                      </p:cBhvr>
                                    </p:animEffect>
                                  </p:childTnLst>
                                </p:cTn>
                              </p:par>
                              <p:par>
                                <p:cTn id="37" presetID="10" presetClass="entr" presetSubtype="0" fill="hold" grpId="0" nodeType="withEffect">
                                  <p:stCondLst>
                                    <p:cond delay="75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6"/>
          <p:cNvSpPr>
            <a:spLocks/>
          </p:cNvSpPr>
          <p:nvPr/>
        </p:nvSpPr>
        <p:spPr bwMode="auto">
          <a:xfrm>
            <a:off x="71230" y="1758795"/>
            <a:ext cx="9070103" cy="3385834"/>
          </a:xfrm>
          <a:custGeom>
            <a:avLst/>
            <a:gdLst>
              <a:gd name="T0" fmla="*/ 3815 w 5688"/>
              <a:gd name="T1" fmla="*/ 0 h 2122"/>
              <a:gd name="T2" fmla="*/ 5688 w 5688"/>
              <a:gd name="T3" fmla="*/ 2122 h 2122"/>
              <a:gd name="T4" fmla="*/ 0 w 5688"/>
              <a:gd name="T5" fmla="*/ 2122 h 2122"/>
              <a:gd name="T6" fmla="*/ 3815 w 5688"/>
              <a:gd name="T7" fmla="*/ 0 h 2122"/>
            </a:gdLst>
            <a:ahLst/>
            <a:cxnLst>
              <a:cxn ang="0">
                <a:pos x="T0" y="T1"/>
              </a:cxn>
              <a:cxn ang="0">
                <a:pos x="T2" y="T3"/>
              </a:cxn>
              <a:cxn ang="0">
                <a:pos x="T4" y="T5"/>
              </a:cxn>
              <a:cxn ang="0">
                <a:pos x="T6" y="T7"/>
              </a:cxn>
            </a:cxnLst>
            <a:rect l="0" t="0" r="r" b="b"/>
            <a:pathLst>
              <a:path w="5688" h="2122">
                <a:moveTo>
                  <a:pt x="3815" y="0"/>
                </a:moveTo>
                <a:lnTo>
                  <a:pt x="5688" y="2122"/>
                </a:lnTo>
                <a:lnTo>
                  <a:pt x="0" y="2122"/>
                </a:lnTo>
                <a:lnTo>
                  <a:pt x="3815" y="0"/>
                </a:lnTo>
                <a:close/>
              </a:path>
            </a:pathLst>
          </a:custGeom>
          <a:blipFill dpi="0" rotWithShape="1">
            <a:blip r:embed="rId3">
              <a:extLst>
                <a:ext uri="{28A0092B-C50C-407E-A947-70E740481C1C}">
                  <a14:useLocalDpi xmlns:a14="http://schemas.microsoft.com/office/drawing/2010/main" val="0"/>
                </a:ext>
              </a:extLst>
            </a:blip>
            <a:srcRect/>
            <a:stretch>
              <a:fillRect/>
            </a:stretch>
          </a:blipFill>
          <a:ln w="0">
            <a:noFill/>
            <a:prstDash val="solid"/>
            <a:round/>
            <a:headEnd/>
            <a:tailEnd/>
          </a:ln>
        </p:spPr>
        <p:txBody>
          <a:bodyPr vert="horz" wrap="square" lIns="91430" tIns="45715" rIns="91430" bIns="45715" numCol="1" anchor="t" anchorCtr="0" compatLnSpc="1">
            <a:prstTxWarp prst="textNoShape">
              <a:avLst/>
            </a:prstTxWarp>
          </a:bodyPr>
          <a:lstStyle/>
          <a:p>
            <a:endParaRPr lang="zh-CN" altLang="en-US" sz="1400" dirty="0"/>
          </a:p>
        </p:txBody>
      </p:sp>
      <p:sp>
        <p:nvSpPr>
          <p:cNvPr id="11" name="Freeform 7"/>
          <p:cNvSpPr>
            <a:spLocks/>
          </p:cNvSpPr>
          <p:nvPr/>
        </p:nvSpPr>
        <p:spPr bwMode="auto">
          <a:xfrm>
            <a:off x="1068" y="462"/>
            <a:ext cx="6092979" cy="5080346"/>
          </a:xfrm>
          <a:custGeom>
            <a:avLst/>
            <a:gdLst>
              <a:gd name="T0" fmla="*/ 0 w 3821"/>
              <a:gd name="T1" fmla="*/ 0 h 3184"/>
              <a:gd name="T2" fmla="*/ 2886 w 3821"/>
              <a:gd name="T3" fmla="*/ 0 h 3184"/>
              <a:gd name="T4" fmla="*/ 2903 w 3821"/>
              <a:gd name="T5" fmla="*/ 17 h 3184"/>
              <a:gd name="T6" fmla="*/ 3821 w 3821"/>
              <a:gd name="T7" fmla="*/ 1059 h 3184"/>
              <a:gd name="T8" fmla="*/ 0 w 3821"/>
              <a:gd name="T9" fmla="*/ 3184 h 3184"/>
              <a:gd name="T10" fmla="*/ 0 w 3821"/>
              <a:gd name="T11" fmla="*/ 0 h 3184"/>
            </a:gdLst>
            <a:ahLst/>
            <a:cxnLst>
              <a:cxn ang="0">
                <a:pos x="T0" y="T1"/>
              </a:cxn>
              <a:cxn ang="0">
                <a:pos x="T2" y="T3"/>
              </a:cxn>
              <a:cxn ang="0">
                <a:pos x="T4" y="T5"/>
              </a:cxn>
              <a:cxn ang="0">
                <a:pos x="T6" y="T7"/>
              </a:cxn>
              <a:cxn ang="0">
                <a:pos x="T8" y="T9"/>
              </a:cxn>
              <a:cxn ang="0">
                <a:pos x="T10" y="T11"/>
              </a:cxn>
            </a:cxnLst>
            <a:rect l="0" t="0" r="r" b="b"/>
            <a:pathLst>
              <a:path w="3821" h="3184">
                <a:moveTo>
                  <a:pt x="0" y="0"/>
                </a:moveTo>
                <a:lnTo>
                  <a:pt x="2886" y="0"/>
                </a:lnTo>
                <a:lnTo>
                  <a:pt x="2903" y="17"/>
                </a:lnTo>
                <a:lnTo>
                  <a:pt x="3821" y="1059"/>
                </a:lnTo>
                <a:lnTo>
                  <a:pt x="0" y="3184"/>
                </a:lnTo>
                <a:lnTo>
                  <a:pt x="0" y="0"/>
                </a:lnTo>
                <a:close/>
              </a:path>
            </a:pathLst>
          </a:custGeom>
          <a:solidFill>
            <a:schemeClr val="accent1"/>
          </a:solidFill>
          <a:ln w="0">
            <a:noFill/>
            <a:prstDash val="solid"/>
            <a:round/>
            <a:headEnd/>
            <a:tailEnd/>
          </a:ln>
        </p:spPr>
        <p:txBody>
          <a:bodyPr vert="horz" wrap="square" lIns="91430" tIns="45715" rIns="91430" bIns="45715" numCol="1" anchor="t" anchorCtr="0" compatLnSpc="1">
            <a:prstTxWarp prst="textNoShape">
              <a:avLst/>
            </a:prstTxWarp>
          </a:bodyPr>
          <a:lstStyle/>
          <a:p>
            <a:endParaRPr lang="zh-CN" altLang="en-US" sz="1400" dirty="0"/>
          </a:p>
        </p:txBody>
      </p:sp>
      <p:sp>
        <p:nvSpPr>
          <p:cNvPr id="6" name="TextBox 32"/>
          <p:cNvSpPr txBox="1"/>
          <p:nvPr/>
        </p:nvSpPr>
        <p:spPr>
          <a:xfrm>
            <a:off x="540248" y="1375691"/>
            <a:ext cx="2754353" cy="758164"/>
          </a:xfrm>
          <a:prstGeom prst="rect">
            <a:avLst/>
          </a:prstGeom>
          <a:noFill/>
        </p:spPr>
        <p:txBody>
          <a:bodyPr wrap="square" lIns="65032" tIns="32516" rIns="65032" bIns="32516" rtlCol="0">
            <a:spAutoFit/>
          </a:bodyPr>
          <a:lstStyle/>
          <a:p>
            <a:r>
              <a:rPr lang="en-US" altLang="zh-CN" sz="1700" dirty="0">
                <a:solidFill>
                  <a:schemeClr val="bg1"/>
                </a:solidFill>
                <a:latin typeface="Arial" panose="020B0604020202020204" pitchFamily="34" charset="0"/>
                <a:ea typeface="微软雅黑" panose="020B0503020204020204" pitchFamily="34" charset="-122"/>
                <a:cs typeface="Arial" panose="020B0604020202020204" pitchFamily="34" charset="0"/>
              </a:rPr>
              <a:t>ADD RELATED</a:t>
            </a:r>
          </a:p>
          <a:p>
            <a:r>
              <a:rPr lang="en-US" altLang="zh-CN" sz="2800" dirty="0">
                <a:solidFill>
                  <a:schemeClr val="bg1"/>
                </a:solidFill>
                <a:latin typeface="Arial" panose="020B0604020202020204" pitchFamily="34" charset="0"/>
                <a:ea typeface="微软雅黑" panose="020B0503020204020204" pitchFamily="34" charset="-122"/>
                <a:cs typeface="Arial" panose="020B0604020202020204" pitchFamily="34" charset="0"/>
              </a:rPr>
              <a:t>TITLE WORDS</a:t>
            </a:r>
            <a:endParaRPr lang="zh-CN" altLang="en-US" sz="34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7" name="TextBox 32"/>
          <p:cNvSpPr txBox="1"/>
          <p:nvPr/>
        </p:nvSpPr>
        <p:spPr>
          <a:xfrm>
            <a:off x="540248" y="2136183"/>
            <a:ext cx="2754353" cy="758164"/>
          </a:xfrm>
          <a:prstGeom prst="rect">
            <a:avLst/>
          </a:prstGeom>
          <a:noFill/>
        </p:spPr>
        <p:txBody>
          <a:bodyPr wrap="square" lIns="65032" tIns="32516" rIns="65032" bIns="32516" rtlCol="0">
            <a:spAutoFit/>
          </a:bodyPr>
          <a:lstStyle/>
          <a:p>
            <a:pPr algn="just">
              <a:lnSpc>
                <a:spcPct val="150000"/>
              </a:lnSpc>
            </a:pPr>
            <a:r>
              <a:rPr lang="zh-CN" altLang="en-US" sz="600" dirty="0">
                <a:solidFill>
                  <a:schemeClr val="bg1"/>
                </a:solidFill>
                <a:latin typeface="Impact" panose="020B0806030902050204" pitchFamily="34" charset="0"/>
                <a:ea typeface="微软雅黑" panose="020B0503020204020204" pitchFamily="34" charset="-122"/>
                <a:sym typeface="Arial" panose="020B0604020202020204" pitchFamily="34" charset="0"/>
              </a:rPr>
              <a:t>Click to add the relevant title text. Click to add the relevant title text, click to add the relevant title text, click to add the relevant title text, click to add the relevant title text. Click to add the relevant title text, click to add the relevant title text, click to add the relevant title text, click to add the relevant title text. Click to add the relevant title text, click to add the relevant title text, click to add the relevant title text, click to add the relevant title text.</a:t>
            </a:r>
            <a:endParaRPr lang="en-US" sz="600" dirty="0">
              <a:solidFill>
                <a:schemeClr val="bg1"/>
              </a:solidFill>
              <a:latin typeface="Impact" panose="020B0806030902050204" pitchFamily="34" charset="0"/>
              <a:ea typeface="微软雅黑" panose="020B0503020204020204" pitchFamily="34" charset="-122"/>
              <a:sym typeface="Arial" panose="020B0604020202020204" pitchFamily="34" charset="0"/>
            </a:endParaRPr>
          </a:p>
        </p:txBody>
      </p:sp>
      <p:sp>
        <p:nvSpPr>
          <p:cNvPr id="8" name="文本占位符 13"/>
          <p:cNvSpPr txBox="1">
            <a:spLocks/>
          </p:cNvSpPr>
          <p:nvPr/>
        </p:nvSpPr>
        <p:spPr>
          <a:xfrm>
            <a:off x="270769" y="152838"/>
            <a:ext cx="2501825" cy="252581"/>
          </a:xfrm>
          <a:prstGeom prst="rect">
            <a:avLst/>
          </a:prstGeom>
        </p:spPr>
        <p:txBody>
          <a:bodyPr vert="horz" lIns="65032" tIns="32516" rIns="65032" bIns="32516"/>
          <a:lstStyle>
            <a:lvl1pPr marL="0" indent="0" algn="l" defTabSz="964326" rtl="0" eaLnBrk="1" latinLnBrk="0" hangingPunct="1">
              <a:lnSpc>
                <a:spcPct val="100000"/>
              </a:lnSpc>
              <a:spcBef>
                <a:spcPts val="1055"/>
              </a:spcBef>
              <a:buFont typeface="Arial" panose="020B0604020202020204" pitchFamily="34" charset="0"/>
              <a:buNone/>
              <a:defRPr sz="1687" kern="1200">
                <a:solidFill>
                  <a:schemeClr val="tx1"/>
                </a:solidFill>
                <a:latin typeface="+mn-lt"/>
                <a:ea typeface="+mn-ea"/>
                <a:cs typeface="+mn-cs"/>
              </a:defRPr>
            </a:lvl1pPr>
            <a:lvl2pPr marL="723245" indent="-241082" algn="l" defTabSz="964326" rtl="0" eaLnBrk="1" latinLnBrk="0" hangingPunct="1">
              <a:lnSpc>
                <a:spcPct val="90000"/>
              </a:lnSpc>
              <a:spcBef>
                <a:spcPts val="527"/>
              </a:spcBef>
              <a:buFont typeface="Arial" panose="020B0604020202020204" pitchFamily="34" charset="0"/>
              <a:buChar char="•"/>
              <a:defRPr sz="2531" kern="1200">
                <a:solidFill>
                  <a:schemeClr val="tx1"/>
                </a:solidFill>
                <a:latin typeface="+mn-lt"/>
                <a:ea typeface="+mn-ea"/>
                <a:cs typeface="+mn-cs"/>
              </a:defRPr>
            </a:lvl2pPr>
            <a:lvl3pPr marL="1205408" indent="-241082" algn="l" defTabSz="964326" rtl="0" eaLnBrk="1" latinLnBrk="0" hangingPunct="1">
              <a:lnSpc>
                <a:spcPct val="90000"/>
              </a:lnSpc>
              <a:spcBef>
                <a:spcPts val="527"/>
              </a:spcBef>
              <a:buFont typeface="Arial" panose="020B0604020202020204" pitchFamily="34" charset="0"/>
              <a:buChar char="•"/>
              <a:defRPr sz="2109" kern="1200">
                <a:solidFill>
                  <a:schemeClr val="tx1"/>
                </a:solidFill>
                <a:latin typeface="+mn-lt"/>
                <a:ea typeface="+mn-ea"/>
                <a:cs typeface="+mn-cs"/>
              </a:defRPr>
            </a:lvl3pPr>
            <a:lvl4pPr marL="1687571"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4pPr>
            <a:lvl5pPr marL="2169734"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5pPr>
            <a:lvl6pPr marL="265189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6pPr>
            <a:lvl7pPr marL="3134060"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7pPr>
            <a:lvl8pPr marL="3616223"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8pPr>
            <a:lvl9pPr marL="409838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9pPr>
          </a:lstStyle>
          <a:p>
            <a:r>
              <a:rPr kumimoji="1" lang="zh-CN" altLang="en-US" sz="1300" dirty="0">
                <a:solidFill>
                  <a:schemeClr val="bg1"/>
                </a:solidFill>
                <a:latin typeface="微软雅黑" panose="020B0503020204020204" pitchFamily="34" charset="-122"/>
                <a:ea typeface="微软雅黑" panose="020B0503020204020204" pitchFamily="34" charset="-122"/>
              </a:rPr>
              <a:t>Click here to add a title</a:t>
            </a:r>
          </a:p>
        </p:txBody>
      </p:sp>
    </p:spTree>
    <p:extLst>
      <p:ext uri="{BB962C8B-B14F-4D97-AF65-F5344CB8AC3E}">
        <p14:creationId xmlns:p14="http://schemas.microsoft.com/office/powerpoint/2010/main" val="418025913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250" fill="hold"/>
                                        <p:tgtEl>
                                          <p:spTgt spid="6"/>
                                        </p:tgtEl>
                                        <p:attrNameLst>
                                          <p:attrName>ppt_x</p:attrName>
                                        </p:attrNameLst>
                                      </p:cBhvr>
                                      <p:tavLst>
                                        <p:tav tm="0">
                                          <p:val>
                                            <p:strVal val="0-#ppt_w/2"/>
                                          </p:val>
                                        </p:tav>
                                        <p:tav tm="100000">
                                          <p:val>
                                            <p:strVal val="#ppt_x"/>
                                          </p:val>
                                        </p:tav>
                                      </p:tavLst>
                                    </p:anim>
                                    <p:anim calcmode="lin" valueType="num">
                                      <p:cBhvr additive="base">
                                        <p:cTn id="18" dur="250" fill="hold"/>
                                        <p:tgtEl>
                                          <p:spTgt spid="6"/>
                                        </p:tgtEl>
                                        <p:attrNameLst>
                                          <p:attrName>ppt_y</p:attrName>
                                        </p:attrNameLst>
                                      </p:cBhvr>
                                      <p:tavLst>
                                        <p:tav tm="0">
                                          <p:val>
                                            <p:strVal val="#ppt_y"/>
                                          </p:val>
                                        </p:tav>
                                        <p:tav tm="100000">
                                          <p:val>
                                            <p:strVal val="#ppt_y"/>
                                          </p:val>
                                        </p:tav>
                                      </p:tavLst>
                                    </p:anim>
                                  </p:childTnLst>
                                </p:cTn>
                              </p:par>
                            </p:childTnLst>
                          </p:cTn>
                        </p:par>
                        <p:par>
                          <p:cTn id="19" fill="hold">
                            <p:stCondLst>
                              <p:cond delay="1250"/>
                            </p:stCondLst>
                            <p:childTnLst>
                              <p:par>
                                <p:cTn id="20" presetID="2" presetClass="entr" presetSubtype="8"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250" fill="hold"/>
                                        <p:tgtEl>
                                          <p:spTgt spid="7"/>
                                        </p:tgtEl>
                                        <p:attrNameLst>
                                          <p:attrName>ppt_x</p:attrName>
                                        </p:attrNameLst>
                                      </p:cBhvr>
                                      <p:tavLst>
                                        <p:tav tm="0">
                                          <p:val>
                                            <p:strVal val="0-#ppt_w/2"/>
                                          </p:val>
                                        </p:tav>
                                        <p:tav tm="100000">
                                          <p:val>
                                            <p:strVal val="#ppt_x"/>
                                          </p:val>
                                        </p:tav>
                                      </p:tavLst>
                                    </p:anim>
                                    <p:anim calcmode="lin" valueType="num">
                                      <p:cBhvr additive="base">
                                        <p:cTn id="23" dur="2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p:cNvSpPr txBox="1">
            <a:spLocks/>
          </p:cNvSpPr>
          <p:nvPr/>
        </p:nvSpPr>
        <p:spPr>
          <a:xfrm>
            <a:off x="1156722" y="1911590"/>
            <a:ext cx="1231168" cy="1177811"/>
          </a:xfrm>
          <a:prstGeom prst="rect">
            <a:avLst/>
          </a:prstGeom>
        </p:spPr>
        <p:txBody>
          <a:bodyPr wrap="none" lIns="0" tIns="0" rIns="0" bIns="0" anchor="ct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spcBef>
                <a:spcPct val="20000"/>
              </a:spcBef>
              <a:defRPr/>
            </a:pPr>
            <a:r>
              <a:rPr lang="en-US" sz="8600" dirty="0">
                <a:solidFill>
                  <a:schemeClr val="accent1"/>
                </a:solidFill>
                <a:latin typeface="微软雅黑" panose="020B0503020204020204" pitchFamily="34" charset="-122"/>
                <a:ea typeface="微软雅黑" panose="020B0503020204020204" pitchFamily="34" charset="-122"/>
                <a:cs typeface="Arial" panose="020B0604020202020204" pitchFamily="34" charset="0"/>
              </a:rPr>
              <a:t>02</a:t>
            </a:r>
          </a:p>
        </p:txBody>
      </p:sp>
      <p:sp>
        <p:nvSpPr>
          <p:cNvPr id="4" name="文本框 58"/>
          <p:cNvSpPr txBox="1"/>
          <p:nvPr/>
        </p:nvSpPr>
        <p:spPr>
          <a:xfrm>
            <a:off x="2522947" y="2510617"/>
            <a:ext cx="4104796" cy="435149"/>
          </a:xfrm>
          <a:prstGeom prst="rect">
            <a:avLst/>
          </a:prstGeom>
          <a:noFill/>
        </p:spPr>
        <p:txBody>
          <a:bodyPr wrap="square" lIns="65032" tIns="32516" rIns="65032" bIns="32516">
            <a:spAutoFit/>
          </a:bodyPr>
          <a:lstStyle/>
          <a:p>
            <a:pPr>
              <a:defRPr/>
            </a:pPr>
            <a:r>
              <a:rPr lang="zh-CN" altLang="en-US" sz="2400" b="1" dirty="0">
                <a:solidFill>
                  <a:schemeClr val="accent1"/>
                </a:solidFill>
                <a:latin typeface="微软雅黑" panose="020B0503020204020204" pitchFamily="34" charset="-122"/>
                <a:ea typeface="微软雅黑" panose="020B0503020204020204" pitchFamily="34" charset="-122"/>
              </a:rPr>
              <a:t>Please enter your title</a:t>
            </a:r>
          </a:p>
        </p:txBody>
      </p:sp>
      <p:sp>
        <p:nvSpPr>
          <p:cNvPr id="5" name="文本框 59"/>
          <p:cNvSpPr txBox="1"/>
          <p:nvPr/>
        </p:nvSpPr>
        <p:spPr>
          <a:xfrm>
            <a:off x="2522945" y="2080699"/>
            <a:ext cx="1502159" cy="434999"/>
          </a:xfrm>
          <a:prstGeom prst="rect">
            <a:avLst/>
          </a:prstGeom>
          <a:noFill/>
        </p:spPr>
        <p:txBody>
          <a:bodyPr wrap="none" lIns="65032" tIns="32516" rIns="65032" bIns="32516">
            <a:spAutoFit/>
          </a:bodyPr>
          <a:lstStyle>
            <a:defPPr>
              <a:defRPr lang="zh-CN"/>
            </a:defPPr>
            <a:lvl1pPr>
              <a:defRPr sz="6000" b="1" i="1">
                <a:solidFill>
                  <a:schemeClr val="bg1"/>
                </a:solidFill>
                <a:latin typeface="Meiryo UI" panose="020B0604030504040204" pitchFamily="34" charset="-128"/>
                <a:ea typeface="Meiryo UI" panose="020B0604030504040204" pitchFamily="34" charset="-128"/>
                <a:cs typeface="Meiryo UI" panose="020B0604030504040204" pitchFamily="34" charset="-128"/>
              </a:defRPr>
            </a:lvl1pPr>
          </a:lstStyle>
          <a:p>
            <a:pPr>
              <a:defRPr/>
            </a:pPr>
            <a:r>
              <a:rPr lang="en-US" altLang="zh-CN" sz="2400" dirty="0">
                <a:solidFill>
                  <a:schemeClr val="accent1"/>
                </a:solidFill>
                <a:latin typeface="微软雅黑" panose="020B0503020204020204" pitchFamily="34" charset="-122"/>
                <a:ea typeface="微软雅黑" panose="020B0503020204020204" pitchFamily="34" charset="-122"/>
                <a:cs typeface="Arial" panose="020B0604020202020204" pitchFamily="34" charset="0"/>
              </a:rPr>
              <a:t>Part Two</a:t>
            </a:r>
            <a:endParaRPr lang="zh-CN" altLang="en-US" sz="2400" dirty="0">
              <a:solidFill>
                <a:schemeClr val="accent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6" name="等腰三角形 5"/>
          <p:cNvSpPr/>
          <p:nvPr/>
        </p:nvSpPr>
        <p:spPr>
          <a:xfrm rot="9233090">
            <a:off x="6549330" y="1841325"/>
            <a:ext cx="200035" cy="172682"/>
          </a:xfrm>
          <a:prstGeom prst="triangle">
            <a:avLst/>
          </a:prstGeom>
          <a:solidFill>
            <a:schemeClr val="accent1">
              <a:lumMod val="20000"/>
              <a:lumOff val="80000"/>
            </a:schemeClr>
          </a:solidFill>
          <a:ln w="12700" cap="flat" cmpd="sng" algn="ctr">
            <a:noFill/>
            <a:prstDash val="solid"/>
            <a:miter lim="800000"/>
          </a:ln>
          <a:effectLst/>
        </p:spPr>
        <p:txBody>
          <a:bodyPr lIns="65032" tIns="32516" rIns="65032" bIns="32516" anchor="ctr"/>
          <a:lstStyle/>
          <a:p>
            <a:pPr algn="ctr">
              <a:defRPr/>
            </a:pPr>
            <a:endParaRPr lang="zh-CN" altLang="en-US" kern="0">
              <a:solidFill>
                <a:srgbClr val="FFC20F"/>
              </a:solidFill>
              <a:latin typeface="Calibri"/>
              <a:ea typeface="幼圆"/>
            </a:endParaRPr>
          </a:p>
        </p:txBody>
      </p:sp>
      <p:sp>
        <p:nvSpPr>
          <p:cNvPr id="7" name="等腰三角形 6"/>
          <p:cNvSpPr/>
          <p:nvPr/>
        </p:nvSpPr>
        <p:spPr>
          <a:xfrm rot="15569576">
            <a:off x="6284973" y="2347487"/>
            <a:ext cx="297727" cy="257188"/>
          </a:xfrm>
          <a:prstGeom prst="triangle">
            <a:avLst/>
          </a:prstGeom>
          <a:solidFill>
            <a:schemeClr val="accent1">
              <a:lumMod val="60000"/>
              <a:lumOff val="40000"/>
            </a:schemeClr>
          </a:solidFill>
          <a:ln w="12700" cap="flat" cmpd="sng" algn="ctr">
            <a:noFill/>
            <a:prstDash val="solid"/>
            <a:miter lim="800000"/>
          </a:ln>
          <a:effectLst/>
        </p:spPr>
        <p:txBody>
          <a:bodyPr lIns="65032" tIns="32516" rIns="65032" bIns="32516" anchor="ctr"/>
          <a:lstStyle/>
          <a:p>
            <a:pPr algn="ctr">
              <a:defRPr/>
            </a:pPr>
            <a:endParaRPr lang="zh-CN" altLang="en-US" kern="0">
              <a:solidFill>
                <a:srgbClr val="FFC20F"/>
              </a:solidFill>
              <a:latin typeface="Calibri"/>
              <a:ea typeface="幼圆"/>
            </a:endParaRPr>
          </a:p>
        </p:txBody>
      </p:sp>
      <p:sp>
        <p:nvSpPr>
          <p:cNvPr id="8" name="等腰三角形 7"/>
          <p:cNvSpPr/>
          <p:nvPr/>
        </p:nvSpPr>
        <p:spPr>
          <a:xfrm rot="21371394">
            <a:off x="6186172" y="1354245"/>
            <a:ext cx="200035" cy="172681"/>
          </a:xfrm>
          <a:prstGeom prst="triangle">
            <a:avLst/>
          </a:prstGeom>
          <a:solidFill>
            <a:schemeClr val="accent1">
              <a:lumMod val="60000"/>
              <a:lumOff val="40000"/>
            </a:schemeClr>
          </a:solidFill>
          <a:ln w="12700" cap="flat" cmpd="sng" algn="ctr">
            <a:noFill/>
            <a:prstDash val="solid"/>
            <a:miter lim="800000"/>
          </a:ln>
          <a:effectLst/>
        </p:spPr>
        <p:txBody>
          <a:bodyPr lIns="65032" tIns="32516" rIns="65032" bIns="32516" anchor="ctr"/>
          <a:lstStyle/>
          <a:p>
            <a:pPr algn="ctr">
              <a:defRPr/>
            </a:pPr>
            <a:endParaRPr lang="zh-CN" altLang="en-US" kern="0">
              <a:solidFill>
                <a:srgbClr val="FFC20F"/>
              </a:solidFill>
              <a:latin typeface="Calibri"/>
              <a:ea typeface="幼圆"/>
            </a:endParaRPr>
          </a:p>
        </p:txBody>
      </p:sp>
      <p:sp>
        <p:nvSpPr>
          <p:cNvPr id="9" name="等腰三角形 8"/>
          <p:cNvSpPr/>
          <p:nvPr/>
        </p:nvSpPr>
        <p:spPr>
          <a:xfrm rot="12912161">
            <a:off x="6967263" y="2616609"/>
            <a:ext cx="708457" cy="612128"/>
          </a:xfrm>
          <a:prstGeom prst="triangle">
            <a:avLst/>
          </a:prstGeom>
          <a:solidFill>
            <a:schemeClr val="accent1"/>
          </a:solidFill>
          <a:ln w="12700" cap="flat" cmpd="sng" algn="ctr">
            <a:noFill/>
            <a:prstDash val="solid"/>
            <a:miter lim="800000"/>
          </a:ln>
          <a:effectLst/>
        </p:spPr>
        <p:txBody>
          <a:bodyPr lIns="65032" tIns="32516" rIns="65032" bIns="32516" anchor="ctr"/>
          <a:lstStyle/>
          <a:p>
            <a:pPr algn="ctr">
              <a:defRPr/>
            </a:pPr>
            <a:endParaRPr lang="zh-CN" altLang="en-US" kern="0">
              <a:solidFill>
                <a:srgbClr val="FFC20F"/>
              </a:solidFill>
              <a:latin typeface="Calibri"/>
              <a:ea typeface="幼圆"/>
            </a:endParaRPr>
          </a:p>
        </p:txBody>
      </p:sp>
      <p:sp>
        <p:nvSpPr>
          <p:cNvPr id="10" name="等腰三角形 9"/>
          <p:cNvSpPr/>
          <p:nvPr/>
        </p:nvSpPr>
        <p:spPr>
          <a:xfrm rot="12912161">
            <a:off x="6868434" y="2571353"/>
            <a:ext cx="882298" cy="760992"/>
          </a:xfrm>
          <a:prstGeom prst="triangle">
            <a:avLst/>
          </a:prstGeom>
          <a:noFill/>
          <a:ln w="12700" cap="flat" cmpd="sng" algn="ctr">
            <a:solidFill>
              <a:schemeClr val="accent1"/>
            </a:solidFill>
            <a:prstDash val="solid"/>
            <a:miter lim="800000"/>
          </a:ln>
          <a:effectLst/>
        </p:spPr>
        <p:txBody>
          <a:bodyPr lIns="65032" tIns="32516" rIns="65032" bIns="32516" anchor="ctr"/>
          <a:lstStyle/>
          <a:p>
            <a:pPr algn="ctr">
              <a:defRPr/>
            </a:pPr>
            <a:endParaRPr lang="zh-CN" altLang="en-US" kern="0">
              <a:solidFill>
                <a:srgbClr val="FFC20F"/>
              </a:solidFill>
              <a:latin typeface="Calibri"/>
              <a:ea typeface="幼圆"/>
            </a:endParaRPr>
          </a:p>
        </p:txBody>
      </p:sp>
      <p:sp>
        <p:nvSpPr>
          <p:cNvPr id="11" name="椭圆 10"/>
          <p:cNvSpPr/>
          <p:nvPr/>
        </p:nvSpPr>
        <p:spPr>
          <a:xfrm rot="9110320">
            <a:off x="7859084" y="2845265"/>
            <a:ext cx="85729" cy="86936"/>
          </a:xfrm>
          <a:prstGeom prst="ellipse">
            <a:avLst/>
          </a:prstGeom>
          <a:solidFill>
            <a:schemeClr val="accent1"/>
          </a:solidFill>
          <a:ln w="12700" cap="flat" cmpd="sng" algn="ctr">
            <a:noFill/>
            <a:prstDash val="solid"/>
            <a:miter lim="800000"/>
          </a:ln>
          <a:effectLst/>
        </p:spPr>
        <p:txBody>
          <a:bodyPr lIns="65032" tIns="32516" rIns="65032" bIns="32516" anchor="ctr"/>
          <a:lstStyle/>
          <a:p>
            <a:pPr algn="ctr">
              <a:defRPr/>
            </a:pPr>
            <a:endParaRPr lang="zh-CN" altLang="en-US" kern="0">
              <a:solidFill>
                <a:srgbClr val="FFFFFF"/>
              </a:solidFill>
              <a:latin typeface="Calibri"/>
              <a:ea typeface="幼圆"/>
            </a:endParaRPr>
          </a:p>
        </p:txBody>
      </p:sp>
      <p:sp>
        <p:nvSpPr>
          <p:cNvPr id="12" name="椭圆 11"/>
          <p:cNvSpPr/>
          <p:nvPr/>
        </p:nvSpPr>
        <p:spPr>
          <a:xfrm rot="9110320">
            <a:off x="7042275" y="3222783"/>
            <a:ext cx="86921" cy="86937"/>
          </a:xfrm>
          <a:prstGeom prst="ellipse">
            <a:avLst/>
          </a:prstGeom>
          <a:solidFill>
            <a:schemeClr val="accent1"/>
          </a:solidFill>
          <a:ln w="12700" cap="flat" cmpd="sng" algn="ctr">
            <a:noFill/>
            <a:prstDash val="solid"/>
            <a:miter lim="800000"/>
          </a:ln>
          <a:effectLst/>
        </p:spPr>
        <p:txBody>
          <a:bodyPr lIns="65032" tIns="32516" rIns="65032" bIns="32516" anchor="ctr"/>
          <a:lstStyle/>
          <a:p>
            <a:pPr algn="ctr">
              <a:defRPr/>
            </a:pPr>
            <a:endParaRPr lang="zh-CN" altLang="en-US" kern="0">
              <a:solidFill>
                <a:srgbClr val="FFFFFF"/>
              </a:solidFill>
              <a:latin typeface="Calibri"/>
              <a:ea typeface="幼圆"/>
            </a:endParaRPr>
          </a:p>
        </p:txBody>
      </p:sp>
      <p:sp>
        <p:nvSpPr>
          <p:cNvPr id="13" name="椭圆 12"/>
          <p:cNvSpPr/>
          <p:nvPr/>
        </p:nvSpPr>
        <p:spPr>
          <a:xfrm rot="9110320">
            <a:off x="7130385" y="2349846"/>
            <a:ext cx="85729" cy="86936"/>
          </a:xfrm>
          <a:prstGeom prst="ellipse">
            <a:avLst/>
          </a:prstGeom>
          <a:solidFill>
            <a:schemeClr val="accent1"/>
          </a:solidFill>
          <a:ln w="12700" cap="flat" cmpd="sng" algn="ctr">
            <a:noFill/>
            <a:prstDash val="solid"/>
            <a:miter lim="800000"/>
          </a:ln>
          <a:effectLst/>
        </p:spPr>
        <p:txBody>
          <a:bodyPr lIns="65032" tIns="32516" rIns="65032" bIns="32516" anchor="ctr"/>
          <a:lstStyle/>
          <a:p>
            <a:pPr algn="ctr">
              <a:defRPr/>
            </a:pPr>
            <a:endParaRPr lang="zh-CN" altLang="en-US" kern="0">
              <a:solidFill>
                <a:srgbClr val="FFFFFF"/>
              </a:solidFill>
              <a:latin typeface="Calibri"/>
              <a:ea typeface="幼圆"/>
            </a:endParaRPr>
          </a:p>
        </p:txBody>
      </p:sp>
      <p:sp>
        <p:nvSpPr>
          <p:cNvPr id="14" name="等腰三角形 13"/>
          <p:cNvSpPr/>
          <p:nvPr/>
        </p:nvSpPr>
        <p:spPr>
          <a:xfrm rot="18210217">
            <a:off x="5879563" y="1622802"/>
            <a:ext cx="95273" cy="82157"/>
          </a:xfrm>
          <a:prstGeom prst="triangle">
            <a:avLst/>
          </a:prstGeom>
          <a:solidFill>
            <a:schemeClr val="accent1">
              <a:lumMod val="20000"/>
              <a:lumOff val="80000"/>
            </a:schemeClr>
          </a:solidFill>
          <a:ln w="12700" cap="flat" cmpd="sng" algn="ctr">
            <a:noFill/>
            <a:prstDash val="solid"/>
            <a:miter lim="800000"/>
          </a:ln>
          <a:effectLst/>
        </p:spPr>
        <p:txBody>
          <a:bodyPr lIns="65032" tIns="32516" rIns="65032" bIns="32516" anchor="ctr"/>
          <a:lstStyle/>
          <a:p>
            <a:pPr algn="ctr">
              <a:defRPr/>
            </a:pPr>
            <a:endParaRPr lang="zh-CN" altLang="en-US" kern="0">
              <a:solidFill>
                <a:srgbClr val="FFC20F"/>
              </a:solidFill>
              <a:latin typeface="Calibri"/>
              <a:ea typeface="幼圆"/>
            </a:endParaRPr>
          </a:p>
        </p:txBody>
      </p:sp>
      <p:sp>
        <p:nvSpPr>
          <p:cNvPr id="15" name="等腰三角形 14"/>
          <p:cNvSpPr/>
          <p:nvPr/>
        </p:nvSpPr>
        <p:spPr>
          <a:xfrm rot="8748521">
            <a:off x="6148071" y="1736525"/>
            <a:ext cx="96445" cy="82173"/>
          </a:xfrm>
          <a:prstGeom prst="triangle">
            <a:avLst/>
          </a:prstGeom>
          <a:solidFill>
            <a:schemeClr val="accent1">
              <a:lumMod val="40000"/>
              <a:lumOff val="60000"/>
            </a:schemeClr>
          </a:solidFill>
          <a:ln w="12700" cap="flat" cmpd="sng" algn="ctr">
            <a:noFill/>
            <a:prstDash val="solid"/>
            <a:miter lim="800000"/>
          </a:ln>
          <a:effectLst/>
        </p:spPr>
        <p:txBody>
          <a:bodyPr lIns="65032" tIns="32516" rIns="65032" bIns="32516" anchor="ctr"/>
          <a:lstStyle/>
          <a:p>
            <a:pPr algn="ctr">
              <a:defRPr/>
            </a:pPr>
            <a:endParaRPr lang="zh-CN" altLang="en-US" kern="0">
              <a:solidFill>
                <a:srgbClr val="FFC20F"/>
              </a:solidFill>
              <a:latin typeface="Calibri"/>
              <a:ea typeface="幼圆"/>
            </a:endParaRPr>
          </a:p>
        </p:txBody>
      </p:sp>
      <p:cxnSp>
        <p:nvCxnSpPr>
          <p:cNvPr id="16" name="Straight Connector 13"/>
          <p:cNvCxnSpPr>
            <a:cxnSpLocks noChangeShapeType="1"/>
          </p:cNvCxnSpPr>
          <p:nvPr/>
        </p:nvCxnSpPr>
        <p:spPr bwMode="auto">
          <a:xfrm flipH="1">
            <a:off x="1143622" y="3083445"/>
            <a:ext cx="5049695" cy="0"/>
          </a:xfrm>
          <a:prstGeom prst="line">
            <a:avLst/>
          </a:prstGeom>
          <a:noFill/>
          <a:ln w="19050" cap="sq" algn="ctr">
            <a:solidFill>
              <a:schemeClr val="accent1"/>
            </a:solidFill>
            <a:miter lim="800000"/>
            <a:headEnd type="oval" w="med" len="me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711624614"/>
      </p:ext>
    </p:extLst>
  </p:cSld>
  <p:clrMapOvr>
    <a:masterClrMapping/>
  </p:clrMapOvr>
  <mc:AlternateContent xmlns:mc="http://schemas.openxmlformats.org/markup-compatibility/2006" xmlns:p14="http://schemas.microsoft.com/office/powerpoint/2010/main">
    <mc:Choice Requires="p14">
      <p:transition spd="slow" p14:dur="1500" advClick="0" advTm="10000">
        <p:random/>
      </p:transition>
    </mc:Choice>
    <mc:Fallback xmlns:a14="http://schemas.microsoft.com/office/drawing/2010/main" xmlns="">
      <p:transition spd="slow" advClick="0" advTm="10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50" fill="hold"/>
                                        <p:tgtEl>
                                          <p:spTgt spid="3"/>
                                        </p:tgtEl>
                                        <p:attrNameLst>
                                          <p:attrName>ppt_x</p:attrName>
                                        </p:attrNameLst>
                                      </p:cBhvr>
                                      <p:tavLst>
                                        <p:tav tm="0">
                                          <p:val>
                                            <p:strVal val="0-#ppt_w/2"/>
                                          </p:val>
                                        </p:tav>
                                        <p:tav tm="100000">
                                          <p:val>
                                            <p:strVal val="#ppt_x"/>
                                          </p:val>
                                        </p:tav>
                                      </p:tavLst>
                                    </p:anim>
                                    <p:anim calcmode="lin" valueType="num">
                                      <p:cBhvr additive="base">
                                        <p:cTn id="8" dur="25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250" fill="hold"/>
                                        <p:tgtEl>
                                          <p:spTgt spid="4"/>
                                        </p:tgtEl>
                                        <p:attrNameLst>
                                          <p:attrName>ppt_x</p:attrName>
                                        </p:attrNameLst>
                                      </p:cBhvr>
                                      <p:tavLst>
                                        <p:tav tm="0">
                                          <p:val>
                                            <p:strVal val="0-#ppt_w/2"/>
                                          </p:val>
                                        </p:tav>
                                        <p:tav tm="100000">
                                          <p:val>
                                            <p:strVal val="#ppt_x"/>
                                          </p:val>
                                        </p:tav>
                                      </p:tavLst>
                                    </p:anim>
                                    <p:anim calcmode="lin" valueType="num">
                                      <p:cBhvr additive="base">
                                        <p:cTn id="13" dur="25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8"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250" fill="hold"/>
                                        <p:tgtEl>
                                          <p:spTgt spid="5"/>
                                        </p:tgtEl>
                                        <p:attrNameLst>
                                          <p:attrName>ppt_x</p:attrName>
                                        </p:attrNameLst>
                                      </p:cBhvr>
                                      <p:tavLst>
                                        <p:tav tm="0">
                                          <p:val>
                                            <p:strVal val="0-#ppt_w/2"/>
                                          </p:val>
                                        </p:tav>
                                        <p:tav tm="100000">
                                          <p:val>
                                            <p:strVal val="#ppt_x"/>
                                          </p:val>
                                        </p:tav>
                                      </p:tavLst>
                                    </p:anim>
                                    <p:anim calcmode="lin" valueType="num">
                                      <p:cBhvr additive="base">
                                        <p:cTn id="18" dur="250" fill="hold"/>
                                        <p:tgtEl>
                                          <p:spTgt spid="5"/>
                                        </p:tgtEl>
                                        <p:attrNameLst>
                                          <p:attrName>ppt_y</p:attrName>
                                        </p:attrNameLst>
                                      </p:cBhvr>
                                      <p:tavLst>
                                        <p:tav tm="0">
                                          <p:val>
                                            <p:strVal val="#ppt_y"/>
                                          </p:val>
                                        </p:tav>
                                        <p:tav tm="100000">
                                          <p:val>
                                            <p:strVal val="#ppt_y"/>
                                          </p:val>
                                        </p:tav>
                                      </p:tavLst>
                                    </p:anim>
                                  </p:childTnLst>
                                </p:cTn>
                              </p:par>
                            </p:childTnLst>
                          </p:cTn>
                        </p:par>
                        <p:par>
                          <p:cTn id="19" fill="hold">
                            <p:stCondLst>
                              <p:cond delay="750"/>
                            </p:stCondLst>
                            <p:childTnLst>
                              <p:par>
                                <p:cTn id="20" presetID="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250" fill="hold"/>
                                        <p:tgtEl>
                                          <p:spTgt spid="6"/>
                                        </p:tgtEl>
                                        <p:attrNameLst>
                                          <p:attrName>ppt_x</p:attrName>
                                        </p:attrNameLst>
                                      </p:cBhvr>
                                      <p:tavLst>
                                        <p:tav tm="0">
                                          <p:val>
                                            <p:strVal val="0-#ppt_w/2"/>
                                          </p:val>
                                        </p:tav>
                                        <p:tav tm="100000">
                                          <p:val>
                                            <p:strVal val="#ppt_x"/>
                                          </p:val>
                                        </p:tav>
                                      </p:tavLst>
                                    </p:anim>
                                    <p:anim calcmode="lin" valueType="num">
                                      <p:cBhvr additive="base">
                                        <p:cTn id="23" dur="250" fill="hold"/>
                                        <p:tgtEl>
                                          <p:spTgt spid="6"/>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2" presetClass="entr" presetSubtype="8"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250" fill="hold"/>
                                        <p:tgtEl>
                                          <p:spTgt spid="7"/>
                                        </p:tgtEl>
                                        <p:attrNameLst>
                                          <p:attrName>ppt_x</p:attrName>
                                        </p:attrNameLst>
                                      </p:cBhvr>
                                      <p:tavLst>
                                        <p:tav tm="0">
                                          <p:val>
                                            <p:strVal val="0-#ppt_w/2"/>
                                          </p:val>
                                        </p:tav>
                                        <p:tav tm="100000">
                                          <p:val>
                                            <p:strVal val="#ppt_x"/>
                                          </p:val>
                                        </p:tav>
                                      </p:tavLst>
                                    </p:anim>
                                    <p:anim calcmode="lin" valueType="num">
                                      <p:cBhvr additive="base">
                                        <p:cTn id="28" dur="250" fill="hold"/>
                                        <p:tgtEl>
                                          <p:spTgt spid="7"/>
                                        </p:tgtEl>
                                        <p:attrNameLst>
                                          <p:attrName>ppt_y</p:attrName>
                                        </p:attrNameLst>
                                      </p:cBhvr>
                                      <p:tavLst>
                                        <p:tav tm="0">
                                          <p:val>
                                            <p:strVal val="#ppt_y"/>
                                          </p:val>
                                        </p:tav>
                                        <p:tav tm="100000">
                                          <p:val>
                                            <p:strVal val="#ppt_y"/>
                                          </p:val>
                                        </p:tav>
                                      </p:tavLst>
                                    </p:anim>
                                  </p:childTnLst>
                                </p:cTn>
                              </p:par>
                            </p:childTnLst>
                          </p:cTn>
                        </p:par>
                        <p:par>
                          <p:cTn id="29" fill="hold">
                            <p:stCondLst>
                              <p:cond delay="1250"/>
                            </p:stCondLst>
                            <p:childTnLst>
                              <p:par>
                                <p:cTn id="30" presetID="2" presetClass="entr" presetSubtype="8"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250" fill="hold"/>
                                        <p:tgtEl>
                                          <p:spTgt spid="8"/>
                                        </p:tgtEl>
                                        <p:attrNameLst>
                                          <p:attrName>ppt_x</p:attrName>
                                        </p:attrNameLst>
                                      </p:cBhvr>
                                      <p:tavLst>
                                        <p:tav tm="0">
                                          <p:val>
                                            <p:strVal val="0-#ppt_w/2"/>
                                          </p:val>
                                        </p:tav>
                                        <p:tav tm="100000">
                                          <p:val>
                                            <p:strVal val="#ppt_x"/>
                                          </p:val>
                                        </p:tav>
                                      </p:tavLst>
                                    </p:anim>
                                    <p:anim calcmode="lin" valueType="num">
                                      <p:cBhvr additive="base">
                                        <p:cTn id="33" dur="25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2" presetClass="entr" presetSubtype="8"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250" fill="hold"/>
                                        <p:tgtEl>
                                          <p:spTgt spid="9"/>
                                        </p:tgtEl>
                                        <p:attrNameLst>
                                          <p:attrName>ppt_x</p:attrName>
                                        </p:attrNameLst>
                                      </p:cBhvr>
                                      <p:tavLst>
                                        <p:tav tm="0">
                                          <p:val>
                                            <p:strVal val="0-#ppt_w/2"/>
                                          </p:val>
                                        </p:tav>
                                        <p:tav tm="100000">
                                          <p:val>
                                            <p:strVal val="#ppt_x"/>
                                          </p:val>
                                        </p:tav>
                                      </p:tavLst>
                                    </p:anim>
                                    <p:anim calcmode="lin" valueType="num">
                                      <p:cBhvr additive="base">
                                        <p:cTn id="38" dur="250" fill="hold"/>
                                        <p:tgtEl>
                                          <p:spTgt spid="9"/>
                                        </p:tgtEl>
                                        <p:attrNameLst>
                                          <p:attrName>ppt_y</p:attrName>
                                        </p:attrNameLst>
                                      </p:cBhvr>
                                      <p:tavLst>
                                        <p:tav tm="0">
                                          <p:val>
                                            <p:strVal val="#ppt_y"/>
                                          </p:val>
                                        </p:tav>
                                        <p:tav tm="100000">
                                          <p:val>
                                            <p:strVal val="#ppt_y"/>
                                          </p:val>
                                        </p:tav>
                                      </p:tavLst>
                                    </p:anim>
                                  </p:childTnLst>
                                </p:cTn>
                              </p:par>
                            </p:childTnLst>
                          </p:cTn>
                        </p:par>
                        <p:par>
                          <p:cTn id="39" fill="hold">
                            <p:stCondLst>
                              <p:cond delay="1750"/>
                            </p:stCondLst>
                            <p:childTnLst>
                              <p:par>
                                <p:cTn id="40" presetID="2" presetClass="entr" presetSubtype="8"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additive="base">
                                        <p:cTn id="42" dur="250" fill="hold"/>
                                        <p:tgtEl>
                                          <p:spTgt spid="10"/>
                                        </p:tgtEl>
                                        <p:attrNameLst>
                                          <p:attrName>ppt_x</p:attrName>
                                        </p:attrNameLst>
                                      </p:cBhvr>
                                      <p:tavLst>
                                        <p:tav tm="0">
                                          <p:val>
                                            <p:strVal val="0-#ppt_w/2"/>
                                          </p:val>
                                        </p:tav>
                                        <p:tav tm="100000">
                                          <p:val>
                                            <p:strVal val="#ppt_x"/>
                                          </p:val>
                                        </p:tav>
                                      </p:tavLst>
                                    </p:anim>
                                    <p:anim calcmode="lin" valueType="num">
                                      <p:cBhvr additive="base">
                                        <p:cTn id="43" dur="250" fill="hold"/>
                                        <p:tgtEl>
                                          <p:spTgt spid="10"/>
                                        </p:tgtEl>
                                        <p:attrNameLst>
                                          <p:attrName>ppt_y</p:attrName>
                                        </p:attrNameLst>
                                      </p:cBhvr>
                                      <p:tavLst>
                                        <p:tav tm="0">
                                          <p:val>
                                            <p:strVal val="#ppt_y"/>
                                          </p:val>
                                        </p:tav>
                                        <p:tav tm="100000">
                                          <p:val>
                                            <p:strVal val="#ppt_y"/>
                                          </p:val>
                                        </p:tav>
                                      </p:tavLst>
                                    </p:anim>
                                  </p:childTnLst>
                                </p:cTn>
                              </p:par>
                            </p:childTnLst>
                          </p:cTn>
                        </p:par>
                        <p:par>
                          <p:cTn id="44" fill="hold">
                            <p:stCondLst>
                              <p:cond delay="2000"/>
                            </p:stCondLst>
                            <p:childTnLst>
                              <p:par>
                                <p:cTn id="45" presetID="2" presetClass="entr" presetSubtype="8" fill="hold" grpId="0" nodeType="after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250" fill="hold"/>
                                        <p:tgtEl>
                                          <p:spTgt spid="11"/>
                                        </p:tgtEl>
                                        <p:attrNameLst>
                                          <p:attrName>ppt_x</p:attrName>
                                        </p:attrNameLst>
                                      </p:cBhvr>
                                      <p:tavLst>
                                        <p:tav tm="0">
                                          <p:val>
                                            <p:strVal val="0-#ppt_w/2"/>
                                          </p:val>
                                        </p:tav>
                                        <p:tav tm="100000">
                                          <p:val>
                                            <p:strVal val="#ppt_x"/>
                                          </p:val>
                                        </p:tav>
                                      </p:tavLst>
                                    </p:anim>
                                    <p:anim calcmode="lin" valueType="num">
                                      <p:cBhvr additive="base">
                                        <p:cTn id="48" dur="250" fill="hold"/>
                                        <p:tgtEl>
                                          <p:spTgt spid="11"/>
                                        </p:tgtEl>
                                        <p:attrNameLst>
                                          <p:attrName>ppt_y</p:attrName>
                                        </p:attrNameLst>
                                      </p:cBhvr>
                                      <p:tavLst>
                                        <p:tav tm="0">
                                          <p:val>
                                            <p:strVal val="#ppt_y"/>
                                          </p:val>
                                        </p:tav>
                                        <p:tav tm="100000">
                                          <p:val>
                                            <p:strVal val="#ppt_y"/>
                                          </p:val>
                                        </p:tav>
                                      </p:tavLst>
                                    </p:anim>
                                  </p:childTnLst>
                                </p:cTn>
                              </p:par>
                            </p:childTnLst>
                          </p:cTn>
                        </p:par>
                        <p:par>
                          <p:cTn id="49" fill="hold">
                            <p:stCondLst>
                              <p:cond delay="2250"/>
                            </p:stCondLst>
                            <p:childTnLst>
                              <p:par>
                                <p:cTn id="50" presetID="2" presetClass="entr" presetSubtype="8" fill="hold" grpId="0" nodeType="after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additive="base">
                                        <p:cTn id="52" dur="250" fill="hold"/>
                                        <p:tgtEl>
                                          <p:spTgt spid="12"/>
                                        </p:tgtEl>
                                        <p:attrNameLst>
                                          <p:attrName>ppt_x</p:attrName>
                                        </p:attrNameLst>
                                      </p:cBhvr>
                                      <p:tavLst>
                                        <p:tav tm="0">
                                          <p:val>
                                            <p:strVal val="0-#ppt_w/2"/>
                                          </p:val>
                                        </p:tav>
                                        <p:tav tm="100000">
                                          <p:val>
                                            <p:strVal val="#ppt_x"/>
                                          </p:val>
                                        </p:tav>
                                      </p:tavLst>
                                    </p:anim>
                                    <p:anim calcmode="lin" valueType="num">
                                      <p:cBhvr additive="base">
                                        <p:cTn id="53" dur="250" fill="hold"/>
                                        <p:tgtEl>
                                          <p:spTgt spid="12"/>
                                        </p:tgtEl>
                                        <p:attrNameLst>
                                          <p:attrName>ppt_y</p:attrName>
                                        </p:attrNameLst>
                                      </p:cBhvr>
                                      <p:tavLst>
                                        <p:tav tm="0">
                                          <p:val>
                                            <p:strVal val="#ppt_y"/>
                                          </p:val>
                                        </p:tav>
                                        <p:tav tm="100000">
                                          <p:val>
                                            <p:strVal val="#ppt_y"/>
                                          </p:val>
                                        </p:tav>
                                      </p:tavLst>
                                    </p:anim>
                                  </p:childTnLst>
                                </p:cTn>
                              </p:par>
                            </p:childTnLst>
                          </p:cTn>
                        </p:par>
                        <p:par>
                          <p:cTn id="54" fill="hold">
                            <p:stCondLst>
                              <p:cond delay="2500"/>
                            </p:stCondLst>
                            <p:childTnLst>
                              <p:par>
                                <p:cTn id="55" presetID="2" presetClass="entr" presetSubtype="8" fill="hold" grpId="0" nodeType="after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250" fill="hold"/>
                                        <p:tgtEl>
                                          <p:spTgt spid="13"/>
                                        </p:tgtEl>
                                        <p:attrNameLst>
                                          <p:attrName>ppt_x</p:attrName>
                                        </p:attrNameLst>
                                      </p:cBhvr>
                                      <p:tavLst>
                                        <p:tav tm="0">
                                          <p:val>
                                            <p:strVal val="0-#ppt_w/2"/>
                                          </p:val>
                                        </p:tav>
                                        <p:tav tm="100000">
                                          <p:val>
                                            <p:strVal val="#ppt_x"/>
                                          </p:val>
                                        </p:tav>
                                      </p:tavLst>
                                    </p:anim>
                                    <p:anim calcmode="lin" valueType="num">
                                      <p:cBhvr additive="base">
                                        <p:cTn id="58" dur="250" fill="hold"/>
                                        <p:tgtEl>
                                          <p:spTgt spid="13"/>
                                        </p:tgtEl>
                                        <p:attrNameLst>
                                          <p:attrName>ppt_y</p:attrName>
                                        </p:attrNameLst>
                                      </p:cBhvr>
                                      <p:tavLst>
                                        <p:tav tm="0">
                                          <p:val>
                                            <p:strVal val="#ppt_y"/>
                                          </p:val>
                                        </p:tav>
                                        <p:tav tm="100000">
                                          <p:val>
                                            <p:strVal val="#ppt_y"/>
                                          </p:val>
                                        </p:tav>
                                      </p:tavLst>
                                    </p:anim>
                                  </p:childTnLst>
                                </p:cTn>
                              </p:par>
                            </p:childTnLst>
                          </p:cTn>
                        </p:par>
                        <p:par>
                          <p:cTn id="59" fill="hold">
                            <p:stCondLst>
                              <p:cond delay="2750"/>
                            </p:stCondLst>
                            <p:childTnLst>
                              <p:par>
                                <p:cTn id="60" presetID="2" presetClass="entr" presetSubtype="8" fill="hold" grpId="0" nodeType="afterEffect">
                                  <p:stCondLst>
                                    <p:cond delay="0"/>
                                  </p:stCondLst>
                                  <p:childTnLst>
                                    <p:set>
                                      <p:cBhvr>
                                        <p:cTn id="61" dur="1" fill="hold">
                                          <p:stCondLst>
                                            <p:cond delay="0"/>
                                          </p:stCondLst>
                                        </p:cTn>
                                        <p:tgtEl>
                                          <p:spTgt spid="14"/>
                                        </p:tgtEl>
                                        <p:attrNameLst>
                                          <p:attrName>style.visibility</p:attrName>
                                        </p:attrNameLst>
                                      </p:cBhvr>
                                      <p:to>
                                        <p:strVal val="visible"/>
                                      </p:to>
                                    </p:set>
                                    <p:anim calcmode="lin" valueType="num">
                                      <p:cBhvr additive="base">
                                        <p:cTn id="62" dur="250" fill="hold"/>
                                        <p:tgtEl>
                                          <p:spTgt spid="14"/>
                                        </p:tgtEl>
                                        <p:attrNameLst>
                                          <p:attrName>ppt_x</p:attrName>
                                        </p:attrNameLst>
                                      </p:cBhvr>
                                      <p:tavLst>
                                        <p:tav tm="0">
                                          <p:val>
                                            <p:strVal val="0-#ppt_w/2"/>
                                          </p:val>
                                        </p:tav>
                                        <p:tav tm="100000">
                                          <p:val>
                                            <p:strVal val="#ppt_x"/>
                                          </p:val>
                                        </p:tav>
                                      </p:tavLst>
                                    </p:anim>
                                    <p:anim calcmode="lin" valueType="num">
                                      <p:cBhvr additive="base">
                                        <p:cTn id="63" dur="250" fill="hold"/>
                                        <p:tgtEl>
                                          <p:spTgt spid="14"/>
                                        </p:tgtEl>
                                        <p:attrNameLst>
                                          <p:attrName>ppt_y</p:attrName>
                                        </p:attrNameLst>
                                      </p:cBhvr>
                                      <p:tavLst>
                                        <p:tav tm="0">
                                          <p:val>
                                            <p:strVal val="#ppt_y"/>
                                          </p:val>
                                        </p:tav>
                                        <p:tav tm="100000">
                                          <p:val>
                                            <p:strVal val="#ppt_y"/>
                                          </p:val>
                                        </p:tav>
                                      </p:tavLst>
                                    </p:anim>
                                  </p:childTnLst>
                                </p:cTn>
                              </p:par>
                            </p:childTnLst>
                          </p:cTn>
                        </p:par>
                        <p:par>
                          <p:cTn id="64" fill="hold">
                            <p:stCondLst>
                              <p:cond delay="3000"/>
                            </p:stCondLst>
                            <p:childTnLst>
                              <p:par>
                                <p:cTn id="65" presetID="2" presetClass="entr" presetSubtype="8" fill="hold" grpId="0" nodeType="after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250" fill="hold"/>
                                        <p:tgtEl>
                                          <p:spTgt spid="15"/>
                                        </p:tgtEl>
                                        <p:attrNameLst>
                                          <p:attrName>ppt_x</p:attrName>
                                        </p:attrNameLst>
                                      </p:cBhvr>
                                      <p:tavLst>
                                        <p:tav tm="0">
                                          <p:val>
                                            <p:strVal val="0-#ppt_w/2"/>
                                          </p:val>
                                        </p:tav>
                                        <p:tav tm="100000">
                                          <p:val>
                                            <p:strVal val="#ppt_x"/>
                                          </p:val>
                                        </p:tav>
                                      </p:tavLst>
                                    </p:anim>
                                    <p:anim calcmode="lin" valueType="num">
                                      <p:cBhvr additive="base">
                                        <p:cTn id="68" dur="250" fill="hold"/>
                                        <p:tgtEl>
                                          <p:spTgt spid="15"/>
                                        </p:tgtEl>
                                        <p:attrNameLst>
                                          <p:attrName>ppt_y</p:attrName>
                                        </p:attrNameLst>
                                      </p:cBhvr>
                                      <p:tavLst>
                                        <p:tav tm="0">
                                          <p:val>
                                            <p:strVal val="#ppt_y"/>
                                          </p:val>
                                        </p:tav>
                                        <p:tav tm="100000">
                                          <p:val>
                                            <p:strVal val="#ppt_y"/>
                                          </p:val>
                                        </p:tav>
                                      </p:tavLst>
                                    </p:anim>
                                  </p:childTnLst>
                                </p:cTn>
                              </p:par>
                            </p:childTnLst>
                          </p:cTn>
                        </p:par>
                        <p:par>
                          <p:cTn id="69" fill="hold">
                            <p:stCondLst>
                              <p:cond delay="3250"/>
                            </p:stCondLst>
                            <p:childTnLst>
                              <p:par>
                                <p:cTn id="70" presetID="2" presetClass="entr" presetSubtype="8" fill="hold" nodeType="afterEffect">
                                  <p:stCondLst>
                                    <p:cond delay="0"/>
                                  </p:stCondLst>
                                  <p:childTnLst>
                                    <p:set>
                                      <p:cBhvr>
                                        <p:cTn id="71" dur="1" fill="hold">
                                          <p:stCondLst>
                                            <p:cond delay="0"/>
                                          </p:stCondLst>
                                        </p:cTn>
                                        <p:tgtEl>
                                          <p:spTgt spid="16"/>
                                        </p:tgtEl>
                                        <p:attrNameLst>
                                          <p:attrName>style.visibility</p:attrName>
                                        </p:attrNameLst>
                                      </p:cBhvr>
                                      <p:to>
                                        <p:strVal val="visible"/>
                                      </p:to>
                                    </p:set>
                                    <p:anim calcmode="lin" valueType="num">
                                      <p:cBhvr additive="base">
                                        <p:cTn id="72" dur="250" fill="hold"/>
                                        <p:tgtEl>
                                          <p:spTgt spid="16"/>
                                        </p:tgtEl>
                                        <p:attrNameLst>
                                          <p:attrName>ppt_x</p:attrName>
                                        </p:attrNameLst>
                                      </p:cBhvr>
                                      <p:tavLst>
                                        <p:tav tm="0">
                                          <p:val>
                                            <p:strVal val="0-#ppt_w/2"/>
                                          </p:val>
                                        </p:tav>
                                        <p:tav tm="100000">
                                          <p:val>
                                            <p:strVal val="#ppt_x"/>
                                          </p:val>
                                        </p:tav>
                                      </p:tavLst>
                                    </p:anim>
                                    <p:anim calcmode="lin" valueType="num">
                                      <p:cBhvr additive="base">
                                        <p:cTn id="73" dur="25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9F7A14C2-55E7-4D97-8BB0-D27CBEEC5E04"/>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OUTPUT_FOLDER" val="C:\Users\Administrator\Desktop"/>
  <p:tag name="ISPRING_PRESENTATION_TITLE" val="bt780.pptx"/>
</p:tagLst>
</file>

<file path=ppt/tags/tag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heme/theme1.xml><?xml version="1.0" encoding="utf-8"?>
<a:theme xmlns:a="http://schemas.openxmlformats.org/drawingml/2006/main" name="https://www.freeppt7.com">
  <a:themeElements>
    <a:clrScheme name="自定义 21">
      <a:dk1>
        <a:sysClr val="windowText" lastClr="000000"/>
      </a:dk1>
      <a:lt1>
        <a:sysClr val="window" lastClr="FFFFFF"/>
      </a:lt1>
      <a:dk2>
        <a:srgbClr val="455F51"/>
      </a:dk2>
      <a:lt2>
        <a:srgbClr val="7F7F7F"/>
      </a:lt2>
      <a:accent1>
        <a:srgbClr val="029676"/>
      </a:accent1>
      <a:accent2>
        <a:srgbClr val="8AB833"/>
      </a:accent2>
      <a:accent3>
        <a:srgbClr val="029676"/>
      </a:accent3>
      <a:accent4>
        <a:srgbClr val="8AB833"/>
      </a:accent4>
      <a:accent5>
        <a:srgbClr val="029676"/>
      </a:accent5>
      <a:accent6>
        <a:srgbClr val="8AB833"/>
      </a:accent6>
      <a:hlink>
        <a:srgbClr val="6B9F25"/>
      </a:hlink>
      <a:folHlink>
        <a:srgbClr val="BA6906"/>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1751</Words>
  <Application>Microsoft Office PowerPoint</Application>
  <PresentationFormat>自定义</PresentationFormat>
  <Paragraphs>204</Paragraphs>
  <Slides>25</Slides>
  <Notes>22</Notes>
  <HiddenSlides>0</HiddenSlides>
  <MMClips>1</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25</vt:i4>
      </vt:variant>
    </vt:vector>
  </HeadingPairs>
  <TitlesOfParts>
    <vt:vector size="35" baseType="lpstr">
      <vt:lpstr>FontAwesome</vt:lpstr>
      <vt:lpstr>方正细黑一简体</vt:lpstr>
      <vt:lpstr>宋体</vt:lpstr>
      <vt:lpstr>微软雅黑</vt:lpstr>
      <vt:lpstr>微软雅黑 Light</vt:lpstr>
      <vt:lpstr>Arial</vt:lpstr>
      <vt:lpstr>Calibri</vt:lpstr>
      <vt:lpstr>Calibri Light</vt:lpstr>
      <vt:lpstr>Impact</vt:lpstr>
      <vt:lpstr>https://www.freeppt7.com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 PowerPoint template</dc:title>
  <dc:creator/>
  <cp:lastModifiedBy/>
  <cp:revision>1</cp:revision>
  <dcterms:created xsi:type="dcterms:W3CDTF">2016-10-17T14:00:15Z</dcterms:created>
  <dcterms:modified xsi:type="dcterms:W3CDTF">2019-10-13T03:13:24Z</dcterms:modified>
</cp:coreProperties>
</file>